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</p:sldMasterIdLst>
  <p:notesMasterIdLst>
    <p:notesMasterId r:id="rId15"/>
  </p:notesMasterIdLst>
  <p:handoutMasterIdLst>
    <p:handoutMasterId r:id="rId16"/>
  </p:handoutMasterIdLst>
  <p:sldIdLst>
    <p:sldId id="291" r:id="rId6"/>
    <p:sldId id="300" r:id="rId7"/>
    <p:sldId id="299" r:id="rId8"/>
    <p:sldId id="257" r:id="rId9"/>
    <p:sldId id="287" r:id="rId10"/>
    <p:sldId id="288" r:id="rId11"/>
    <p:sldId id="805" r:id="rId12"/>
    <p:sldId id="258" r:id="rId13"/>
    <p:sldId id="80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D8084-70A8-473B-A68E-32AFF01A219A}" v="4234" dt="2020-09-18T08:02:57.640"/>
    <p1510:client id="{76F59CAD-81FC-437D-82E6-E7C6A3E18374}" v="1" dt="2020-09-17T11:06:24.8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 Russell" userId="0d3e3635-ec96-4dfe-84bc-de4149b678ab" providerId="ADAL" clId="{7EEB3425-AB62-4C14-A66D-6B8CEB4B6CD0}"/>
    <pc:docChg chg="delSld">
      <pc:chgData name="Toby Russell" userId="0d3e3635-ec96-4dfe-84bc-de4149b678ab" providerId="ADAL" clId="{7EEB3425-AB62-4C14-A66D-6B8CEB4B6CD0}" dt="2020-09-18T08:28:11.756" v="120" actId="2696"/>
      <pc:docMkLst>
        <pc:docMk/>
      </pc:docMkLst>
      <pc:sldChg chg="del">
        <pc:chgData name="Toby Russell" userId="0d3e3635-ec96-4dfe-84bc-de4149b678ab" providerId="ADAL" clId="{7EEB3425-AB62-4C14-A66D-6B8CEB4B6CD0}" dt="2020-09-18T08:28:02.934" v="60" actId="2696"/>
        <pc:sldMkLst>
          <pc:docMk/>
          <pc:sldMk cId="0" sldId="261"/>
        </pc:sldMkLst>
      </pc:sldChg>
      <pc:sldChg chg="del">
        <pc:chgData name="Toby Russell" userId="0d3e3635-ec96-4dfe-84bc-de4149b678ab" providerId="ADAL" clId="{7EEB3425-AB62-4C14-A66D-6B8CEB4B6CD0}" dt="2020-09-18T08:28:02.965" v="61" actId="2696"/>
        <pc:sldMkLst>
          <pc:docMk/>
          <pc:sldMk cId="0" sldId="262"/>
        </pc:sldMkLst>
      </pc:sldChg>
      <pc:sldChg chg="del">
        <pc:chgData name="Toby Russell" userId="0d3e3635-ec96-4dfe-84bc-de4149b678ab" providerId="ADAL" clId="{7EEB3425-AB62-4C14-A66D-6B8CEB4B6CD0}" dt="2020-09-18T08:28:02.907" v="59" actId="2696"/>
        <pc:sldMkLst>
          <pc:docMk/>
          <pc:sldMk cId="0" sldId="266"/>
        </pc:sldMkLst>
      </pc:sldChg>
      <pc:sldChg chg="del">
        <pc:chgData name="Toby Russell" userId="0d3e3635-ec96-4dfe-84bc-de4149b678ab" providerId="ADAL" clId="{7EEB3425-AB62-4C14-A66D-6B8CEB4B6CD0}" dt="2020-09-18T08:28:01.682" v="23" actId="2696"/>
        <pc:sldMkLst>
          <pc:docMk/>
          <pc:sldMk cId="1455260549" sldId="267"/>
        </pc:sldMkLst>
      </pc:sldChg>
      <pc:sldChg chg="del">
        <pc:chgData name="Toby Russell" userId="0d3e3635-ec96-4dfe-84bc-de4149b678ab" providerId="ADAL" clId="{7EEB3425-AB62-4C14-A66D-6B8CEB4B6CD0}" dt="2020-09-18T08:28:01.717" v="24" actId="2696"/>
        <pc:sldMkLst>
          <pc:docMk/>
          <pc:sldMk cId="1762338548" sldId="268"/>
        </pc:sldMkLst>
      </pc:sldChg>
      <pc:sldChg chg="del">
        <pc:chgData name="Toby Russell" userId="0d3e3635-ec96-4dfe-84bc-de4149b678ab" providerId="ADAL" clId="{7EEB3425-AB62-4C14-A66D-6B8CEB4B6CD0}" dt="2020-09-18T08:28:01.746" v="25" actId="2696"/>
        <pc:sldMkLst>
          <pc:docMk/>
          <pc:sldMk cId="50071283" sldId="269"/>
        </pc:sldMkLst>
      </pc:sldChg>
      <pc:sldChg chg="del">
        <pc:chgData name="Toby Russell" userId="0d3e3635-ec96-4dfe-84bc-de4149b678ab" providerId="ADAL" clId="{7EEB3425-AB62-4C14-A66D-6B8CEB4B6CD0}" dt="2020-09-18T08:28:01.772" v="26" actId="2696"/>
        <pc:sldMkLst>
          <pc:docMk/>
          <pc:sldMk cId="3294143966" sldId="270"/>
        </pc:sldMkLst>
      </pc:sldChg>
      <pc:sldChg chg="del">
        <pc:chgData name="Toby Russell" userId="0d3e3635-ec96-4dfe-84bc-de4149b678ab" providerId="ADAL" clId="{7EEB3425-AB62-4C14-A66D-6B8CEB4B6CD0}" dt="2020-09-18T08:28:01.810" v="27" actId="2696"/>
        <pc:sldMkLst>
          <pc:docMk/>
          <pc:sldMk cId="1702522274" sldId="271"/>
        </pc:sldMkLst>
      </pc:sldChg>
      <pc:sldChg chg="del">
        <pc:chgData name="Toby Russell" userId="0d3e3635-ec96-4dfe-84bc-de4149b678ab" providerId="ADAL" clId="{7EEB3425-AB62-4C14-A66D-6B8CEB4B6CD0}" dt="2020-09-18T08:28:01.850" v="28" actId="2696"/>
        <pc:sldMkLst>
          <pc:docMk/>
          <pc:sldMk cId="2312456884" sldId="272"/>
        </pc:sldMkLst>
      </pc:sldChg>
      <pc:sldChg chg="del">
        <pc:chgData name="Toby Russell" userId="0d3e3635-ec96-4dfe-84bc-de4149b678ab" providerId="ADAL" clId="{7EEB3425-AB62-4C14-A66D-6B8CEB4B6CD0}" dt="2020-09-18T08:28:01.880" v="29" actId="2696"/>
        <pc:sldMkLst>
          <pc:docMk/>
          <pc:sldMk cId="3602590054" sldId="274"/>
        </pc:sldMkLst>
      </pc:sldChg>
      <pc:sldChg chg="del">
        <pc:chgData name="Toby Russell" userId="0d3e3635-ec96-4dfe-84bc-de4149b678ab" providerId="ADAL" clId="{7EEB3425-AB62-4C14-A66D-6B8CEB4B6CD0}" dt="2020-09-18T08:28:01.917" v="30" actId="2696"/>
        <pc:sldMkLst>
          <pc:docMk/>
          <pc:sldMk cId="163955332" sldId="275"/>
        </pc:sldMkLst>
      </pc:sldChg>
      <pc:sldChg chg="del">
        <pc:chgData name="Toby Russell" userId="0d3e3635-ec96-4dfe-84bc-de4149b678ab" providerId="ADAL" clId="{7EEB3425-AB62-4C14-A66D-6B8CEB4B6CD0}" dt="2020-09-18T08:28:01.959" v="31" actId="2696"/>
        <pc:sldMkLst>
          <pc:docMk/>
          <pc:sldMk cId="2324121280" sldId="276"/>
        </pc:sldMkLst>
      </pc:sldChg>
      <pc:sldChg chg="del">
        <pc:chgData name="Toby Russell" userId="0d3e3635-ec96-4dfe-84bc-de4149b678ab" providerId="ADAL" clId="{7EEB3425-AB62-4C14-A66D-6B8CEB4B6CD0}" dt="2020-09-18T08:28:01.993" v="32" actId="2696"/>
        <pc:sldMkLst>
          <pc:docMk/>
          <pc:sldMk cId="4140377444" sldId="277"/>
        </pc:sldMkLst>
      </pc:sldChg>
      <pc:sldChg chg="del">
        <pc:chgData name="Toby Russell" userId="0d3e3635-ec96-4dfe-84bc-de4149b678ab" providerId="ADAL" clId="{7EEB3425-AB62-4C14-A66D-6B8CEB4B6CD0}" dt="2020-09-18T08:28:02.029" v="33" actId="2696"/>
        <pc:sldMkLst>
          <pc:docMk/>
          <pc:sldMk cId="3362486937" sldId="278"/>
        </pc:sldMkLst>
      </pc:sldChg>
      <pc:sldChg chg="del">
        <pc:chgData name="Toby Russell" userId="0d3e3635-ec96-4dfe-84bc-de4149b678ab" providerId="ADAL" clId="{7EEB3425-AB62-4C14-A66D-6B8CEB4B6CD0}" dt="2020-09-18T08:28:02.098" v="34" actId="2696"/>
        <pc:sldMkLst>
          <pc:docMk/>
          <pc:sldMk cId="1434724186" sldId="279"/>
        </pc:sldMkLst>
      </pc:sldChg>
      <pc:sldChg chg="del">
        <pc:chgData name="Toby Russell" userId="0d3e3635-ec96-4dfe-84bc-de4149b678ab" providerId="ADAL" clId="{7EEB3425-AB62-4C14-A66D-6B8CEB4B6CD0}" dt="2020-09-18T08:28:02.173" v="36" actId="2696"/>
        <pc:sldMkLst>
          <pc:docMk/>
          <pc:sldMk cId="3792923168" sldId="280"/>
        </pc:sldMkLst>
      </pc:sldChg>
      <pc:sldChg chg="del">
        <pc:chgData name="Toby Russell" userId="0d3e3635-ec96-4dfe-84bc-de4149b678ab" providerId="ADAL" clId="{7EEB3425-AB62-4C14-A66D-6B8CEB4B6CD0}" dt="2020-09-18T08:28:02.346" v="42" actId="2696"/>
        <pc:sldMkLst>
          <pc:docMk/>
          <pc:sldMk cId="1591549127" sldId="282"/>
        </pc:sldMkLst>
      </pc:sldChg>
      <pc:sldChg chg="del">
        <pc:chgData name="Toby Russell" userId="0d3e3635-ec96-4dfe-84bc-de4149b678ab" providerId="ADAL" clId="{7EEB3425-AB62-4C14-A66D-6B8CEB4B6CD0}" dt="2020-09-18T08:28:02.413" v="43" actId="2696"/>
        <pc:sldMkLst>
          <pc:docMk/>
          <pc:sldMk cId="2488008920" sldId="283"/>
        </pc:sldMkLst>
      </pc:sldChg>
      <pc:sldChg chg="del">
        <pc:chgData name="Toby Russell" userId="0d3e3635-ec96-4dfe-84bc-de4149b678ab" providerId="ADAL" clId="{7EEB3425-AB62-4C14-A66D-6B8CEB4B6CD0}" dt="2020-09-18T08:28:03.298" v="71" actId="2696"/>
        <pc:sldMkLst>
          <pc:docMk/>
          <pc:sldMk cId="1440143430" sldId="284"/>
        </pc:sldMkLst>
      </pc:sldChg>
      <pc:sldChg chg="del">
        <pc:chgData name="Toby Russell" userId="0d3e3635-ec96-4dfe-84bc-de4149b678ab" providerId="ADAL" clId="{7EEB3425-AB62-4C14-A66D-6B8CEB4B6CD0}" dt="2020-09-18T08:28:03.358" v="72" actId="2696"/>
        <pc:sldMkLst>
          <pc:docMk/>
          <pc:sldMk cId="3563086499" sldId="285"/>
        </pc:sldMkLst>
      </pc:sldChg>
      <pc:sldChg chg="del">
        <pc:chgData name="Toby Russell" userId="0d3e3635-ec96-4dfe-84bc-de4149b678ab" providerId="ADAL" clId="{7EEB3425-AB62-4C14-A66D-6B8CEB4B6CD0}" dt="2020-09-18T08:28:03.411" v="73" actId="2696"/>
        <pc:sldMkLst>
          <pc:docMk/>
          <pc:sldMk cId="1724181474" sldId="286"/>
        </pc:sldMkLst>
      </pc:sldChg>
      <pc:sldChg chg="del">
        <pc:chgData name="Toby Russell" userId="0d3e3635-ec96-4dfe-84bc-de4149b678ab" providerId="ADAL" clId="{7EEB3425-AB62-4C14-A66D-6B8CEB4B6CD0}" dt="2020-09-18T08:28:02.645" v="50" actId="2696"/>
        <pc:sldMkLst>
          <pc:docMk/>
          <pc:sldMk cId="0" sldId="289"/>
        </pc:sldMkLst>
      </pc:sldChg>
      <pc:sldChg chg="del">
        <pc:chgData name="Toby Russell" userId="0d3e3635-ec96-4dfe-84bc-de4149b678ab" providerId="ADAL" clId="{7EEB3425-AB62-4C14-A66D-6B8CEB4B6CD0}" dt="2020-09-18T08:27:49.863" v="21" actId="2696"/>
        <pc:sldMkLst>
          <pc:docMk/>
          <pc:sldMk cId="0" sldId="322"/>
        </pc:sldMkLst>
      </pc:sldChg>
      <pc:sldChg chg="del">
        <pc:chgData name="Toby Russell" userId="0d3e3635-ec96-4dfe-84bc-de4149b678ab" providerId="ADAL" clId="{7EEB3425-AB62-4C14-A66D-6B8CEB4B6CD0}" dt="2020-09-18T08:27:49.793" v="19" actId="2696"/>
        <pc:sldMkLst>
          <pc:docMk/>
          <pc:sldMk cId="0" sldId="339"/>
        </pc:sldMkLst>
      </pc:sldChg>
      <pc:sldChg chg="del">
        <pc:chgData name="Toby Russell" userId="0d3e3635-ec96-4dfe-84bc-de4149b678ab" providerId="ADAL" clId="{7EEB3425-AB62-4C14-A66D-6B8CEB4B6CD0}" dt="2020-09-18T08:27:49.232" v="6" actId="2696"/>
        <pc:sldMkLst>
          <pc:docMk/>
          <pc:sldMk cId="3542908230" sldId="356"/>
        </pc:sldMkLst>
      </pc:sldChg>
      <pc:sldChg chg="del">
        <pc:chgData name="Toby Russell" userId="0d3e3635-ec96-4dfe-84bc-de4149b678ab" providerId="ADAL" clId="{7EEB3425-AB62-4C14-A66D-6B8CEB4B6CD0}" dt="2020-09-18T08:28:11.695" v="114" actId="2696"/>
        <pc:sldMkLst>
          <pc:docMk/>
          <pc:sldMk cId="4294871370" sldId="357"/>
        </pc:sldMkLst>
      </pc:sldChg>
      <pc:sldChg chg="del">
        <pc:chgData name="Toby Russell" userId="0d3e3635-ec96-4dfe-84bc-de4149b678ab" providerId="ADAL" clId="{7EEB3425-AB62-4C14-A66D-6B8CEB4B6CD0}" dt="2020-09-18T08:28:02.446" v="44" actId="2696"/>
        <pc:sldMkLst>
          <pc:docMk/>
          <pc:sldMk cId="246233142" sldId="373"/>
        </pc:sldMkLst>
      </pc:sldChg>
      <pc:sldChg chg="del">
        <pc:chgData name="Toby Russell" userId="0d3e3635-ec96-4dfe-84bc-de4149b678ab" providerId="ADAL" clId="{7EEB3425-AB62-4C14-A66D-6B8CEB4B6CD0}" dt="2020-09-18T08:28:02.832" v="56" actId="2696"/>
        <pc:sldMkLst>
          <pc:docMk/>
          <pc:sldMk cId="144697830" sldId="375"/>
        </pc:sldMkLst>
      </pc:sldChg>
      <pc:sldChg chg="del">
        <pc:chgData name="Toby Russell" userId="0d3e3635-ec96-4dfe-84bc-de4149b678ab" providerId="ADAL" clId="{7EEB3425-AB62-4C14-A66D-6B8CEB4B6CD0}" dt="2020-09-18T08:28:02.470" v="45" actId="2696"/>
        <pc:sldMkLst>
          <pc:docMk/>
          <pc:sldMk cId="992761290" sldId="376"/>
        </pc:sldMkLst>
      </pc:sldChg>
      <pc:sldChg chg="del">
        <pc:chgData name="Toby Russell" userId="0d3e3635-ec96-4dfe-84bc-de4149b678ab" providerId="ADAL" clId="{7EEB3425-AB62-4C14-A66D-6B8CEB4B6CD0}" dt="2020-09-18T08:28:02.496" v="46" actId="2696"/>
        <pc:sldMkLst>
          <pc:docMk/>
          <pc:sldMk cId="3627093857" sldId="377"/>
        </pc:sldMkLst>
      </pc:sldChg>
      <pc:sldChg chg="del">
        <pc:chgData name="Toby Russell" userId="0d3e3635-ec96-4dfe-84bc-de4149b678ab" providerId="ADAL" clId="{7EEB3425-AB62-4C14-A66D-6B8CEB4B6CD0}" dt="2020-09-18T08:28:02.522" v="47" actId="2696"/>
        <pc:sldMkLst>
          <pc:docMk/>
          <pc:sldMk cId="1638595004" sldId="378"/>
        </pc:sldMkLst>
      </pc:sldChg>
      <pc:sldChg chg="del">
        <pc:chgData name="Toby Russell" userId="0d3e3635-ec96-4dfe-84bc-de4149b678ab" providerId="ADAL" clId="{7EEB3425-AB62-4C14-A66D-6B8CEB4B6CD0}" dt="2020-09-18T08:28:02.544" v="48" actId="2696"/>
        <pc:sldMkLst>
          <pc:docMk/>
          <pc:sldMk cId="4176377533" sldId="379"/>
        </pc:sldMkLst>
      </pc:sldChg>
      <pc:sldChg chg="del">
        <pc:chgData name="Toby Russell" userId="0d3e3635-ec96-4dfe-84bc-de4149b678ab" providerId="ADAL" clId="{7EEB3425-AB62-4C14-A66D-6B8CEB4B6CD0}" dt="2020-09-18T08:28:02.598" v="49" actId="2696"/>
        <pc:sldMkLst>
          <pc:docMk/>
          <pc:sldMk cId="2944417663" sldId="380"/>
        </pc:sldMkLst>
      </pc:sldChg>
      <pc:sldChg chg="del">
        <pc:chgData name="Toby Russell" userId="0d3e3635-ec96-4dfe-84bc-de4149b678ab" providerId="ADAL" clId="{7EEB3425-AB62-4C14-A66D-6B8CEB4B6CD0}" dt="2020-09-18T08:28:03.031" v="63" actId="2696"/>
        <pc:sldMkLst>
          <pc:docMk/>
          <pc:sldMk cId="1538870152" sldId="381"/>
        </pc:sldMkLst>
      </pc:sldChg>
      <pc:sldChg chg="del">
        <pc:chgData name="Toby Russell" userId="0d3e3635-ec96-4dfe-84bc-de4149b678ab" providerId="ADAL" clId="{7EEB3425-AB62-4C14-A66D-6B8CEB4B6CD0}" dt="2020-09-18T08:28:03.101" v="65" actId="2696"/>
        <pc:sldMkLst>
          <pc:docMk/>
          <pc:sldMk cId="120117981" sldId="392"/>
        </pc:sldMkLst>
      </pc:sldChg>
      <pc:sldChg chg="del">
        <pc:chgData name="Toby Russell" userId="0d3e3635-ec96-4dfe-84bc-de4149b678ab" providerId="ADAL" clId="{7EEB3425-AB62-4C14-A66D-6B8CEB4B6CD0}" dt="2020-09-18T08:28:03.131" v="66" actId="2696"/>
        <pc:sldMkLst>
          <pc:docMk/>
          <pc:sldMk cId="993330990" sldId="394"/>
        </pc:sldMkLst>
      </pc:sldChg>
      <pc:sldChg chg="del">
        <pc:chgData name="Toby Russell" userId="0d3e3635-ec96-4dfe-84bc-de4149b678ab" providerId="ADAL" clId="{7EEB3425-AB62-4C14-A66D-6B8CEB4B6CD0}" dt="2020-09-18T08:28:03.055" v="64" actId="2696"/>
        <pc:sldMkLst>
          <pc:docMk/>
          <pc:sldMk cId="475445747" sldId="397"/>
        </pc:sldMkLst>
      </pc:sldChg>
      <pc:sldChg chg="del">
        <pc:chgData name="Toby Russell" userId="0d3e3635-ec96-4dfe-84bc-de4149b678ab" providerId="ADAL" clId="{7EEB3425-AB62-4C14-A66D-6B8CEB4B6CD0}" dt="2020-09-18T08:27:49.830" v="20" actId="2696"/>
        <pc:sldMkLst>
          <pc:docMk/>
          <pc:sldMk cId="0" sldId="462"/>
        </pc:sldMkLst>
      </pc:sldChg>
      <pc:sldChg chg="del">
        <pc:chgData name="Toby Russell" userId="0d3e3635-ec96-4dfe-84bc-de4149b678ab" providerId="ADAL" clId="{7EEB3425-AB62-4C14-A66D-6B8CEB4B6CD0}" dt="2020-09-18T08:28:02.266" v="38" actId="2696"/>
        <pc:sldMkLst>
          <pc:docMk/>
          <pc:sldMk cId="0" sldId="467"/>
        </pc:sldMkLst>
      </pc:sldChg>
      <pc:sldChg chg="del">
        <pc:chgData name="Toby Russell" userId="0d3e3635-ec96-4dfe-84bc-de4149b678ab" providerId="ADAL" clId="{7EEB3425-AB62-4C14-A66D-6B8CEB4B6CD0}" dt="2020-09-18T08:28:02.309" v="40" actId="2696"/>
        <pc:sldMkLst>
          <pc:docMk/>
          <pc:sldMk cId="0" sldId="468"/>
        </pc:sldMkLst>
      </pc:sldChg>
      <pc:sldChg chg="del">
        <pc:chgData name="Toby Russell" userId="0d3e3635-ec96-4dfe-84bc-de4149b678ab" providerId="ADAL" clId="{7EEB3425-AB62-4C14-A66D-6B8CEB4B6CD0}" dt="2020-09-18T08:28:03.207" v="69" actId="2696"/>
        <pc:sldMkLst>
          <pc:docMk/>
          <pc:sldMk cId="4029667086" sldId="508"/>
        </pc:sldMkLst>
      </pc:sldChg>
      <pc:sldChg chg="del">
        <pc:chgData name="Toby Russell" userId="0d3e3635-ec96-4dfe-84bc-de4149b678ab" providerId="ADAL" clId="{7EEB3425-AB62-4C14-A66D-6B8CEB4B6CD0}" dt="2020-09-18T08:27:49.742" v="18" actId="2696"/>
        <pc:sldMkLst>
          <pc:docMk/>
          <pc:sldMk cId="238764237" sldId="542"/>
        </pc:sldMkLst>
      </pc:sldChg>
      <pc:sldChg chg="del">
        <pc:chgData name="Toby Russell" userId="0d3e3635-ec96-4dfe-84bc-de4149b678ab" providerId="ADAL" clId="{7EEB3425-AB62-4C14-A66D-6B8CEB4B6CD0}" dt="2020-09-18T08:28:03.001" v="62" actId="2696"/>
        <pc:sldMkLst>
          <pc:docMk/>
          <pc:sldMk cId="3833886731" sldId="703"/>
        </pc:sldMkLst>
      </pc:sldChg>
      <pc:sldChg chg="del">
        <pc:chgData name="Toby Russell" userId="0d3e3635-ec96-4dfe-84bc-de4149b678ab" providerId="ADAL" clId="{7EEB3425-AB62-4C14-A66D-6B8CEB4B6CD0}" dt="2020-09-18T08:28:11.756" v="119" actId="2696"/>
        <pc:sldMkLst>
          <pc:docMk/>
          <pc:sldMk cId="2740241363" sldId="797"/>
        </pc:sldMkLst>
      </pc:sldChg>
      <pc:sldChg chg="del">
        <pc:chgData name="Toby Russell" userId="0d3e3635-ec96-4dfe-84bc-de4149b678ab" providerId="ADAL" clId="{7EEB3425-AB62-4C14-A66D-6B8CEB4B6CD0}" dt="2020-09-18T08:28:02.689" v="51" actId="2696"/>
        <pc:sldMkLst>
          <pc:docMk/>
          <pc:sldMk cId="0" sldId="798"/>
        </pc:sldMkLst>
      </pc:sldChg>
      <pc:sldChg chg="del">
        <pc:chgData name="Toby Russell" userId="0d3e3635-ec96-4dfe-84bc-de4149b678ab" providerId="ADAL" clId="{7EEB3425-AB62-4C14-A66D-6B8CEB4B6CD0}" dt="2020-09-18T08:28:02.723" v="52" actId="2696"/>
        <pc:sldMkLst>
          <pc:docMk/>
          <pc:sldMk cId="0" sldId="799"/>
        </pc:sldMkLst>
      </pc:sldChg>
      <pc:sldChg chg="del">
        <pc:chgData name="Toby Russell" userId="0d3e3635-ec96-4dfe-84bc-de4149b678ab" providerId="ADAL" clId="{7EEB3425-AB62-4C14-A66D-6B8CEB4B6CD0}" dt="2020-09-18T08:28:02.754" v="53" actId="2696"/>
        <pc:sldMkLst>
          <pc:docMk/>
          <pc:sldMk cId="0" sldId="800"/>
        </pc:sldMkLst>
      </pc:sldChg>
      <pc:sldChg chg="del">
        <pc:chgData name="Toby Russell" userId="0d3e3635-ec96-4dfe-84bc-de4149b678ab" providerId="ADAL" clId="{7EEB3425-AB62-4C14-A66D-6B8CEB4B6CD0}" dt="2020-09-18T08:28:02.779" v="54" actId="2696"/>
        <pc:sldMkLst>
          <pc:docMk/>
          <pc:sldMk cId="0" sldId="801"/>
        </pc:sldMkLst>
      </pc:sldChg>
      <pc:sldChg chg="del">
        <pc:chgData name="Toby Russell" userId="0d3e3635-ec96-4dfe-84bc-de4149b678ab" providerId="ADAL" clId="{7EEB3425-AB62-4C14-A66D-6B8CEB4B6CD0}" dt="2020-09-18T08:28:02.808" v="55" actId="2696"/>
        <pc:sldMkLst>
          <pc:docMk/>
          <pc:sldMk cId="0" sldId="802"/>
        </pc:sldMkLst>
      </pc:sldChg>
      <pc:sldChg chg="del">
        <pc:chgData name="Toby Russell" userId="0d3e3635-ec96-4dfe-84bc-de4149b678ab" providerId="ADAL" clId="{7EEB3425-AB62-4C14-A66D-6B8CEB4B6CD0}" dt="2020-09-18T08:28:02.861" v="57" actId="2696"/>
        <pc:sldMkLst>
          <pc:docMk/>
          <pc:sldMk cId="0" sldId="803"/>
        </pc:sldMkLst>
      </pc:sldChg>
      <pc:sldChg chg="del">
        <pc:chgData name="Toby Russell" userId="0d3e3635-ec96-4dfe-84bc-de4149b678ab" providerId="ADAL" clId="{7EEB3425-AB62-4C14-A66D-6B8CEB4B6CD0}" dt="2020-09-18T08:28:02.886" v="58" actId="2696"/>
        <pc:sldMkLst>
          <pc:docMk/>
          <pc:sldMk cId="0" sldId="804"/>
        </pc:sldMkLst>
      </pc:sldChg>
      <pc:sldChg chg="del">
        <pc:chgData name="Toby Russell" userId="0d3e3635-ec96-4dfe-84bc-de4149b678ab" providerId="ADAL" clId="{7EEB3425-AB62-4C14-A66D-6B8CEB4B6CD0}" dt="2020-09-18T08:28:04.063" v="85" actId="2696"/>
        <pc:sldMkLst>
          <pc:docMk/>
          <pc:sldMk cId="3218420574" sldId="809"/>
        </pc:sldMkLst>
      </pc:sldChg>
      <pc:sldChg chg="del">
        <pc:chgData name="Toby Russell" userId="0d3e3635-ec96-4dfe-84bc-de4149b678ab" providerId="ADAL" clId="{7EEB3425-AB62-4C14-A66D-6B8CEB4B6CD0}" dt="2020-09-18T08:28:04.301" v="95" actId="2696"/>
        <pc:sldMkLst>
          <pc:docMk/>
          <pc:sldMk cId="2547070475" sldId="810"/>
        </pc:sldMkLst>
      </pc:sldChg>
      <pc:sldChg chg="del">
        <pc:chgData name="Toby Russell" userId="0d3e3635-ec96-4dfe-84bc-de4149b678ab" providerId="ADAL" clId="{7EEB3425-AB62-4C14-A66D-6B8CEB4B6CD0}" dt="2020-09-18T08:28:04.134" v="88" actId="2696"/>
        <pc:sldMkLst>
          <pc:docMk/>
          <pc:sldMk cId="646028504" sldId="811"/>
        </pc:sldMkLst>
      </pc:sldChg>
      <pc:sldChg chg="del">
        <pc:chgData name="Toby Russell" userId="0d3e3635-ec96-4dfe-84bc-de4149b678ab" providerId="ADAL" clId="{7EEB3425-AB62-4C14-A66D-6B8CEB4B6CD0}" dt="2020-09-18T08:28:04.110" v="87" actId="2696"/>
        <pc:sldMkLst>
          <pc:docMk/>
          <pc:sldMk cId="3449838419" sldId="812"/>
        </pc:sldMkLst>
      </pc:sldChg>
      <pc:sldChg chg="del">
        <pc:chgData name="Toby Russell" userId="0d3e3635-ec96-4dfe-84bc-de4149b678ab" providerId="ADAL" clId="{7EEB3425-AB62-4C14-A66D-6B8CEB4B6CD0}" dt="2020-09-18T08:28:04.172" v="89" actId="2696"/>
        <pc:sldMkLst>
          <pc:docMk/>
          <pc:sldMk cId="3389199426" sldId="814"/>
        </pc:sldMkLst>
      </pc:sldChg>
      <pc:sldChg chg="del">
        <pc:chgData name="Toby Russell" userId="0d3e3635-ec96-4dfe-84bc-de4149b678ab" providerId="ADAL" clId="{7EEB3425-AB62-4C14-A66D-6B8CEB4B6CD0}" dt="2020-09-18T08:28:04.192" v="90" actId="2696"/>
        <pc:sldMkLst>
          <pc:docMk/>
          <pc:sldMk cId="2570679147" sldId="815"/>
        </pc:sldMkLst>
      </pc:sldChg>
      <pc:sldChg chg="del">
        <pc:chgData name="Toby Russell" userId="0d3e3635-ec96-4dfe-84bc-de4149b678ab" providerId="ADAL" clId="{7EEB3425-AB62-4C14-A66D-6B8CEB4B6CD0}" dt="2020-09-18T08:27:48.941" v="2" actId="2696"/>
        <pc:sldMkLst>
          <pc:docMk/>
          <pc:sldMk cId="1067150141" sldId="816"/>
        </pc:sldMkLst>
      </pc:sldChg>
      <pc:sldChg chg="del">
        <pc:chgData name="Toby Russell" userId="0d3e3635-ec96-4dfe-84bc-de4149b678ab" providerId="ADAL" clId="{7EEB3425-AB62-4C14-A66D-6B8CEB4B6CD0}" dt="2020-09-18T08:27:48.960" v="3" actId="2696"/>
        <pc:sldMkLst>
          <pc:docMk/>
          <pc:sldMk cId="1398458062" sldId="817"/>
        </pc:sldMkLst>
      </pc:sldChg>
      <pc:sldChg chg="del">
        <pc:chgData name="Toby Russell" userId="0d3e3635-ec96-4dfe-84bc-de4149b678ab" providerId="ADAL" clId="{7EEB3425-AB62-4C14-A66D-6B8CEB4B6CD0}" dt="2020-09-18T08:27:49.356" v="8" actId="2696"/>
        <pc:sldMkLst>
          <pc:docMk/>
          <pc:sldMk cId="3406703048" sldId="818"/>
        </pc:sldMkLst>
      </pc:sldChg>
      <pc:sldChg chg="del">
        <pc:chgData name="Toby Russell" userId="0d3e3635-ec96-4dfe-84bc-de4149b678ab" providerId="ADAL" clId="{7EEB3425-AB62-4C14-A66D-6B8CEB4B6CD0}" dt="2020-09-18T08:27:49.376" v="9" actId="2696"/>
        <pc:sldMkLst>
          <pc:docMk/>
          <pc:sldMk cId="1952949096" sldId="819"/>
        </pc:sldMkLst>
      </pc:sldChg>
      <pc:sldChg chg="del">
        <pc:chgData name="Toby Russell" userId="0d3e3635-ec96-4dfe-84bc-de4149b678ab" providerId="ADAL" clId="{7EEB3425-AB62-4C14-A66D-6B8CEB4B6CD0}" dt="2020-09-18T08:28:11.738" v="118" actId="2696"/>
        <pc:sldMkLst>
          <pc:docMk/>
          <pc:sldMk cId="3178569630" sldId="820"/>
        </pc:sldMkLst>
      </pc:sldChg>
      <pc:sldChg chg="del">
        <pc:chgData name="Toby Russell" userId="0d3e3635-ec96-4dfe-84bc-de4149b678ab" providerId="ADAL" clId="{7EEB3425-AB62-4C14-A66D-6B8CEB4B6CD0}" dt="2020-09-18T08:27:49.456" v="12" actId="2696"/>
        <pc:sldMkLst>
          <pc:docMk/>
          <pc:sldMk cId="1894533214" sldId="821"/>
        </pc:sldMkLst>
      </pc:sldChg>
      <pc:sldChg chg="del">
        <pc:chgData name="Toby Russell" userId="0d3e3635-ec96-4dfe-84bc-de4149b678ab" providerId="ADAL" clId="{7EEB3425-AB62-4C14-A66D-6B8CEB4B6CD0}" dt="2020-09-18T08:27:49.496" v="13" actId="2696"/>
        <pc:sldMkLst>
          <pc:docMk/>
          <pc:sldMk cId="4052137314" sldId="822"/>
        </pc:sldMkLst>
      </pc:sldChg>
      <pc:sldChg chg="del">
        <pc:chgData name="Toby Russell" userId="0d3e3635-ec96-4dfe-84bc-de4149b678ab" providerId="ADAL" clId="{7EEB3425-AB62-4C14-A66D-6B8CEB4B6CD0}" dt="2020-09-18T08:28:03.474" v="74" actId="2696"/>
        <pc:sldMkLst>
          <pc:docMk/>
          <pc:sldMk cId="3881568769" sldId="823"/>
        </pc:sldMkLst>
      </pc:sldChg>
      <pc:sldChg chg="del">
        <pc:chgData name="Toby Russell" userId="0d3e3635-ec96-4dfe-84bc-de4149b678ab" providerId="ADAL" clId="{7EEB3425-AB62-4C14-A66D-6B8CEB4B6CD0}" dt="2020-09-18T08:28:03.535" v="75" actId="2696"/>
        <pc:sldMkLst>
          <pc:docMk/>
          <pc:sldMk cId="858115338" sldId="824"/>
        </pc:sldMkLst>
      </pc:sldChg>
      <pc:sldChg chg="del">
        <pc:chgData name="Toby Russell" userId="0d3e3635-ec96-4dfe-84bc-de4149b678ab" providerId="ADAL" clId="{7EEB3425-AB62-4C14-A66D-6B8CEB4B6CD0}" dt="2020-09-18T08:28:03.581" v="76" actId="2696"/>
        <pc:sldMkLst>
          <pc:docMk/>
          <pc:sldMk cId="2968905233" sldId="825"/>
        </pc:sldMkLst>
      </pc:sldChg>
      <pc:sldChg chg="del">
        <pc:chgData name="Toby Russell" userId="0d3e3635-ec96-4dfe-84bc-de4149b678ab" providerId="ADAL" clId="{7EEB3425-AB62-4C14-A66D-6B8CEB4B6CD0}" dt="2020-09-18T08:28:03.617" v="77" actId="2696"/>
        <pc:sldMkLst>
          <pc:docMk/>
          <pc:sldMk cId="2899973976" sldId="826"/>
        </pc:sldMkLst>
      </pc:sldChg>
      <pc:sldChg chg="del">
        <pc:chgData name="Toby Russell" userId="0d3e3635-ec96-4dfe-84bc-de4149b678ab" providerId="ADAL" clId="{7EEB3425-AB62-4C14-A66D-6B8CEB4B6CD0}" dt="2020-09-18T08:28:03.964" v="82" actId="2696"/>
        <pc:sldMkLst>
          <pc:docMk/>
          <pc:sldMk cId="3928421617" sldId="827"/>
        </pc:sldMkLst>
      </pc:sldChg>
      <pc:sldChg chg="del">
        <pc:chgData name="Toby Russell" userId="0d3e3635-ec96-4dfe-84bc-de4149b678ab" providerId="ADAL" clId="{7EEB3425-AB62-4C14-A66D-6B8CEB4B6CD0}" dt="2020-09-18T08:28:03.656" v="78" actId="2696"/>
        <pc:sldMkLst>
          <pc:docMk/>
          <pc:sldMk cId="742447944" sldId="828"/>
        </pc:sldMkLst>
      </pc:sldChg>
      <pc:sldChg chg="del">
        <pc:chgData name="Toby Russell" userId="0d3e3635-ec96-4dfe-84bc-de4149b678ab" providerId="ADAL" clId="{7EEB3425-AB62-4C14-A66D-6B8CEB4B6CD0}" dt="2020-09-18T08:28:04.088" v="86" actId="2696"/>
        <pc:sldMkLst>
          <pc:docMk/>
          <pc:sldMk cId="2359968149" sldId="829"/>
        </pc:sldMkLst>
      </pc:sldChg>
      <pc:sldChg chg="del">
        <pc:chgData name="Toby Russell" userId="0d3e3635-ec96-4dfe-84bc-de4149b678ab" providerId="ADAL" clId="{7EEB3425-AB62-4C14-A66D-6B8CEB4B6CD0}" dt="2020-09-18T08:28:03.791" v="81" actId="2696"/>
        <pc:sldMkLst>
          <pc:docMk/>
          <pc:sldMk cId="62975306" sldId="830"/>
        </pc:sldMkLst>
      </pc:sldChg>
      <pc:sldChg chg="del">
        <pc:chgData name="Toby Russell" userId="0d3e3635-ec96-4dfe-84bc-de4149b678ab" providerId="ADAL" clId="{7EEB3425-AB62-4C14-A66D-6B8CEB4B6CD0}" dt="2020-09-18T08:28:03.680" v="79" actId="2696"/>
        <pc:sldMkLst>
          <pc:docMk/>
          <pc:sldMk cId="3373689317" sldId="831"/>
        </pc:sldMkLst>
      </pc:sldChg>
      <pc:sldChg chg="del">
        <pc:chgData name="Toby Russell" userId="0d3e3635-ec96-4dfe-84bc-de4149b678ab" providerId="ADAL" clId="{7EEB3425-AB62-4C14-A66D-6B8CEB4B6CD0}" dt="2020-09-18T08:28:03.153" v="67" actId="2696"/>
        <pc:sldMkLst>
          <pc:docMk/>
          <pc:sldMk cId="11825408" sldId="832"/>
        </pc:sldMkLst>
      </pc:sldChg>
      <pc:sldChg chg="del">
        <pc:chgData name="Toby Russell" userId="0d3e3635-ec96-4dfe-84bc-de4149b678ab" providerId="ADAL" clId="{7EEB3425-AB62-4C14-A66D-6B8CEB4B6CD0}" dt="2020-09-18T08:28:04.029" v="84" actId="2696"/>
        <pc:sldMkLst>
          <pc:docMk/>
          <pc:sldMk cId="2286823706" sldId="833"/>
        </pc:sldMkLst>
      </pc:sldChg>
      <pc:sldChg chg="del">
        <pc:chgData name="Toby Russell" userId="0d3e3635-ec96-4dfe-84bc-de4149b678ab" providerId="ADAL" clId="{7EEB3425-AB62-4C14-A66D-6B8CEB4B6CD0}" dt="2020-09-18T08:28:04.208" v="91" actId="2696"/>
        <pc:sldMkLst>
          <pc:docMk/>
          <pc:sldMk cId="841721926" sldId="834"/>
        </pc:sldMkLst>
      </pc:sldChg>
      <pc:sldChg chg="del">
        <pc:chgData name="Toby Russell" userId="0d3e3635-ec96-4dfe-84bc-de4149b678ab" providerId="ADAL" clId="{7EEB3425-AB62-4C14-A66D-6B8CEB4B6CD0}" dt="2020-09-18T08:28:04.225" v="92" actId="2696"/>
        <pc:sldMkLst>
          <pc:docMk/>
          <pc:sldMk cId="2516000495" sldId="835"/>
        </pc:sldMkLst>
      </pc:sldChg>
      <pc:sldChg chg="del">
        <pc:chgData name="Toby Russell" userId="0d3e3635-ec96-4dfe-84bc-de4149b678ab" providerId="ADAL" clId="{7EEB3425-AB62-4C14-A66D-6B8CEB4B6CD0}" dt="2020-09-18T08:28:04.242" v="93" actId="2696"/>
        <pc:sldMkLst>
          <pc:docMk/>
          <pc:sldMk cId="3737611386" sldId="836"/>
        </pc:sldMkLst>
      </pc:sldChg>
      <pc:sldChg chg="del">
        <pc:chgData name="Toby Russell" userId="0d3e3635-ec96-4dfe-84bc-de4149b678ab" providerId="ADAL" clId="{7EEB3425-AB62-4C14-A66D-6B8CEB4B6CD0}" dt="2020-09-18T08:28:02.228" v="37" actId="2696"/>
        <pc:sldMkLst>
          <pc:docMk/>
          <pc:sldMk cId="1997459877" sldId="837"/>
        </pc:sldMkLst>
      </pc:sldChg>
      <pc:sldChg chg="del">
        <pc:chgData name="Toby Russell" userId="0d3e3635-ec96-4dfe-84bc-de4149b678ab" providerId="ADAL" clId="{7EEB3425-AB62-4C14-A66D-6B8CEB4B6CD0}" dt="2020-09-18T08:28:03.188" v="68" actId="2696"/>
        <pc:sldMkLst>
          <pc:docMk/>
          <pc:sldMk cId="4090170564" sldId="838"/>
        </pc:sldMkLst>
      </pc:sldChg>
      <pc:sldChg chg="del">
        <pc:chgData name="Toby Russell" userId="0d3e3635-ec96-4dfe-84bc-de4149b678ab" providerId="ADAL" clId="{7EEB3425-AB62-4C14-A66D-6B8CEB4B6CD0}" dt="2020-09-18T08:28:11.706" v="115" actId="2696"/>
        <pc:sldMkLst>
          <pc:docMk/>
          <pc:sldMk cId="2278591005" sldId="839"/>
        </pc:sldMkLst>
      </pc:sldChg>
      <pc:sldChg chg="del">
        <pc:chgData name="Toby Russell" userId="0d3e3635-ec96-4dfe-84bc-de4149b678ab" providerId="ADAL" clId="{7EEB3425-AB62-4C14-A66D-6B8CEB4B6CD0}" dt="2020-09-18T08:28:11.718" v="116" actId="2696"/>
        <pc:sldMkLst>
          <pc:docMk/>
          <pc:sldMk cId="2060975071" sldId="840"/>
        </pc:sldMkLst>
      </pc:sldChg>
      <pc:sldChg chg="del">
        <pc:chgData name="Toby Russell" userId="0d3e3635-ec96-4dfe-84bc-de4149b678ab" providerId="ADAL" clId="{7EEB3425-AB62-4C14-A66D-6B8CEB4B6CD0}" dt="2020-09-18T08:28:11.730" v="117" actId="2696"/>
        <pc:sldMkLst>
          <pc:docMk/>
          <pc:sldMk cId="1145222254" sldId="841"/>
        </pc:sldMkLst>
      </pc:sldChg>
      <pc:sldChg chg="del">
        <pc:chgData name="Toby Russell" userId="0d3e3635-ec96-4dfe-84bc-de4149b678ab" providerId="ADAL" clId="{7EEB3425-AB62-4C14-A66D-6B8CEB4B6CD0}" dt="2020-09-18T08:28:03.993" v="83" actId="2696"/>
        <pc:sldMkLst>
          <pc:docMk/>
          <pc:sldMk cId="2889354960" sldId="843"/>
        </pc:sldMkLst>
      </pc:sldChg>
      <pc:sldChg chg="del">
        <pc:chgData name="Toby Russell" userId="0d3e3635-ec96-4dfe-84bc-de4149b678ab" providerId="ADAL" clId="{7EEB3425-AB62-4C14-A66D-6B8CEB4B6CD0}" dt="2020-09-18T08:28:04.346" v="97" actId="2696"/>
        <pc:sldMkLst>
          <pc:docMk/>
          <pc:sldMk cId="3035677724" sldId="844"/>
        </pc:sldMkLst>
      </pc:sldChg>
      <pc:sldChg chg="del">
        <pc:chgData name="Toby Russell" userId="0d3e3635-ec96-4dfe-84bc-de4149b678ab" providerId="ADAL" clId="{7EEB3425-AB62-4C14-A66D-6B8CEB4B6CD0}" dt="2020-09-18T08:28:04.434" v="101" actId="2696"/>
        <pc:sldMkLst>
          <pc:docMk/>
          <pc:sldMk cId="3571979859" sldId="845"/>
        </pc:sldMkLst>
      </pc:sldChg>
      <pc:sldChg chg="del">
        <pc:chgData name="Toby Russell" userId="0d3e3635-ec96-4dfe-84bc-de4149b678ab" providerId="ADAL" clId="{7EEB3425-AB62-4C14-A66D-6B8CEB4B6CD0}" dt="2020-09-18T08:28:04.605" v="110" actId="2696"/>
        <pc:sldMkLst>
          <pc:docMk/>
          <pc:sldMk cId="2486799139" sldId="846"/>
        </pc:sldMkLst>
      </pc:sldChg>
      <pc:sldChg chg="del">
        <pc:chgData name="Toby Russell" userId="0d3e3635-ec96-4dfe-84bc-de4149b678ab" providerId="ADAL" clId="{7EEB3425-AB62-4C14-A66D-6B8CEB4B6CD0}" dt="2020-09-18T08:28:04.490" v="104" actId="2696"/>
        <pc:sldMkLst>
          <pc:docMk/>
          <pc:sldMk cId="1648259603" sldId="847"/>
        </pc:sldMkLst>
      </pc:sldChg>
      <pc:sldChg chg="del">
        <pc:chgData name="Toby Russell" userId="0d3e3635-ec96-4dfe-84bc-de4149b678ab" providerId="ADAL" clId="{7EEB3425-AB62-4C14-A66D-6B8CEB4B6CD0}" dt="2020-09-18T08:28:04.399" v="99" actId="2696"/>
        <pc:sldMkLst>
          <pc:docMk/>
          <pc:sldMk cId="2743895184" sldId="848"/>
        </pc:sldMkLst>
      </pc:sldChg>
      <pc:sldChg chg="del">
        <pc:chgData name="Toby Russell" userId="0d3e3635-ec96-4dfe-84bc-de4149b678ab" providerId="ADAL" clId="{7EEB3425-AB62-4C14-A66D-6B8CEB4B6CD0}" dt="2020-09-18T08:28:04.550" v="108" actId="2696"/>
        <pc:sldMkLst>
          <pc:docMk/>
          <pc:sldMk cId="2381941091" sldId="849"/>
        </pc:sldMkLst>
      </pc:sldChg>
      <pc:sldChg chg="del">
        <pc:chgData name="Toby Russell" userId="0d3e3635-ec96-4dfe-84bc-de4149b678ab" providerId="ADAL" clId="{7EEB3425-AB62-4C14-A66D-6B8CEB4B6CD0}" dt="2020-09-18T08:28:04.506" v="105" actId="2696"/>
        <pc:sldMkLst>
          <pc:docMk/>
          <pc:sldMk cId="4080188089" sldId="850"/>
        </pc:sldMkLst>
      </pc:sldChg>
      <pc:sldChg chg="del">
        <pc:chgData name="Toby Russell" userId="0d3e3635-ec96-4dfe-84bc-de4149b678ab" providerId="ADAL" clId="{7EEB3425-AB62-4C14-A66D-6B8CEB4B6CD0}" dt="2020-09-18T08:28:04.468" v="103" actId="2696"/>
        <pc:sldMkLst>
          <pc:docMk/>
          <pc:sldMk cId="2232091530" sldId="852"/>
        </pc:sldMkLst>
      </pc:sldChg>
      <pc:sldChg chg="del">
        <pc:chgData name="Toby Russell" userId="0d3e3635-ec96-4dfe-84bc-de4149b678ab" providerId="ADAL" clId="{7EEB3425-AB62-4C14-A66D-6B8CEB4B6CD0}" dt="2020-09-18T08:28:04.574" v="109" actId="2696"/>
        <pc:sldMkLst>
          <pc:docMk/>
          <pc:sldMk cId="2540395397" sldId="853"/>
        </pc:sldMkLst>
      </pc:sldChg>
      <pc:sldChg chg="del">
        <pc:chgData name="Toby Russell" userId="0d3e3635-ec96-4dfe-84bc-de4149b678ab" providerId="ADAL" clId="{7EEB3425-AB62-4C14-A66D-6B8CEB4B6CD0}" dt="2020-09-18T08:28:04.447" v="102" actId="2696"/>
        <pc:sldMkLst>
          <pc:docMk/>
          <pc:sldMk cId="616669298" sldId="854"/>
        </pc:sldMkLst>
      </pc:sldChg>
      <pc:sldChg chg="del">
        <pc:chgData name="Toby Russell" userId="0d3e3635-ec96-4dfe-84bc-de4149b678ab" providerId="ADAL" clId="{7EEB3425-AB62-4C14-A66D-6B8CEB4B6CD0}" dt="2020-09-18T08:28:04.521" v="106" actId="2696"/>
        <pc:sldMkLst>
          <pc:docMk/>
          <pc:sldMk cId="2171009091" sldId="855"/>
        </pc:sldMkLst>
      </pc:sldChg>
      <pc:sldChg chg="del">
        <pc:chgData name="Toby Russell" userId="0d3e3635-ec96-4dfe-84bc-de4149b678ab" providerId="ADAL" clId="{7EEB3425-AB62-4C14-A66D-6B8CEB4B6CD0}" dt="2020-09-18T08:28:04.621" v="111" actId="2696"/>
        <pc:sldMkLst>
          <pc:docMk/>
          <pc:sldMk cId="4036399481" sldId="856"/>
        </pc:sldMkLst>
      </pc:sldChg>
      <pc:sldChg chg="del">
        <pc:chgData name="Toby Russell" userId="0d3e3635-ec96-4dfe-84bc-de4149b678ab" providerId="ADAL" clId="{7EEB3425-AB62-4C14-A66D-6B8CEB4B6CD0}" dt="2020-09-18T08:28:04.537" v="107" actId="2696"/>
        <pc:sldMkLst>
          <pc:docMk/>
          <pc:sldMk cId="122692874" sldId="858"/>
        </pc:sldMkLst>
      </pc:sldChg>
      <pc:sldChg chg="del">
        <pc:chgData name="Toby Russell" userId="0d3e3635-ec96-4dfe-84bc-de4149b678ab" providerId="ADAL" clId="{7EEB3425-AB62-4C14-A66D-6B8CEB4B6CD0}" dt="2020-09-18T08:28:04.373" v="98" actId="2696"/>
        <pc:sldMkLst>
          <pc:docMk/>
          <pc:sldMk cId="2358124315" sldId="859"/>
        </pc:sldMkLst>
      </pc:sldChg>
      <pc:sldChg chg="del">
        <pc:chgData name="Toby Russell" userId="0d3e3635-ec96-4dfe-84bc-de4149b678ab" providerId="ADAL" clId="{7EEB3425-AB62-4C14-A66D-6B8CEB4B6CD0}" dt="2020-09-18T08:28:04.416" v="100" actId="2696"/>
        <pc:sldMkLst>
          <pc:docMk/>
          <pc:sldMk cId="2622733684" sldId="860"/>
        </pc:sldMkLst>
      </pc:sldChg>
      <pc:sldChg chg="del">
        <pc:chgData name="Toby Russell" userId="0d3e3635-ec96-4dfe-84bc-de4149b678ab" providerId="ADAL" clId="{7EEB3425-AB62-4C14-A66D-6B8CEB4B6CD0}" dt="2020-09-18T08:28:04.322" v="96" actId="2696"/>
        <pc:sldMkLst>
          <pc:docMk/>
          <pc:sldMk cId="1561865981" sldId="861"/>
        </pc:sldMkLst>
      </pc:sldChg>
      <pc:sldChg chg="del">
        <pc:chgData name="Toby Russell" userId="0d3e3635-ec96-4dfe-84bc-de4149b678ab" providerId="ADAL" clId="{7EEB3425-AB62-4C14-A66D-6B8CEB4B6CD0}" dt="2020-09-18T08:28:04.653" v="112" actId="2696"/>
        <pc:sldMkLst>
          <pc:docMk/>
          <pc:sldMk cId="352287575" sldId="862"/>
        </pc:sldMkLst>
      </pc:sldChg>
      <pc:sldChg chg="del">
        <pc:chgData name="Toby Russell" userId="0d3e3635-ec96-4dfe-84bc-de4149b678ab" providerId="ADAL" clId="{7EEB3425-AB62-4C14-A66D-6B8CEB4B6CD0}" dt="2020-09-18T08:28:11.684" v="113" actId="2696"/>
        <pc:sldMkLst>
          <pc:docMk/>
          <pc:sldMk cId="1246945850" sldId="863"/>
        </pc:sldMkLst>
      </pc:sldChg>
      <pc:sldChg chg="del">
        <pc:chgData name="Toby Russell" userId="0d3e3635-ec96-4dfe-84bc-de4149b678ab" providerId="ADAL" clId="{7EEB3425-AB62-4C14-A66D-6B8CEB4B6CD0}" dt="2020-09-18T08:28:03.234" v="70" actId="2696"/>
        <pc:sldMkLst>
          <pc:docMk/>
          <pc:sldMk cId="3282215565" sldId="864"/>
        </pc:sldMkLst>
      </pc:sldChg>
      <pc:sldChg chg="del">
        <pc:chgData name="Toby Russell" userId="0d3e3635-ec96-4dfe-84bc-de4149b678ab" providerId="ADAL" clId="{7EEB3425-AB62-4C14-A66D-6B8CEB4B6CD0}" dt="2020-09-18T08:27:48.905" v="0" actId="2696"/>
        <pc:sldMkLst>
          <pc:docMk/>
          <pc:sldMk cId="992956992" sldId="865"/>
        </pc:sldMkLst>
      </pc:sldChg>
      <pc:sldChg chg="del">
        <pc:chgData name="Toby Russell" userId="0d3e3635-ec96-4dfe-84bc-de4149b678ab" providerId="ADAL" clId="{7EEB3425-AB62-4C14-A66D-6B8CEB4B6CD0}" dt="2020-09-18T08:27:49.276" v="7" actId="2696"/>
        <pc:sldMkLst>
          <pc:docMk/>
          <pc:sldMk cId="195386161" sldId="866"/>
        </pc:sldMkLst>
      </pc:sldChg>
      <pc:sldChg chg="del">
        <pc:chgData name="Toby Russell" userId="0d3e3635-ec96-4dfe-84bc-de4149b678ab" providerId="ADAL" clId="{7EEB3425-AB62-4C14-A66D-6B8CEB4B6CD0}" dt="2020-09-18T08:27:49.418" v="10" actId="2696"/>
        <pc:sldMkLst>
          <pc:docMk/>
          <pc:sldMk cId="2709668898" sldId="867"/>
        </pc:sldMkLst>
      </pc:sldChg>
      <pc:sldChg chg="del">
        <pc:chgData name="Toby Russell" userId="0d3e3635-ec96-4dfe-84bc-de4149b678ab" providerId="ADAL" clId="{7EEB3425-AB62-4C14-A66D-6B8CEB4B6CD0}" dt="2020-09-18T08:28:03.709" v="80" actId="2696"/>
        <pc:sldMkLst>
          <pc:docMk/>
          <pc:sldMk cId="3333082868" sldId="868"/>
        </pc:sldMkLst>
      </pc:sldChg>
      <pc:sldChg chg="del">
        <pc:chgData name="Toby Russell" userId="0d3e3635-ec96-4dfe-84bc-de4149b678ab" providerId="ADAL" clId="{7EEB3425-AB62-4C14-A66D-6B8CEB4B6CD0}" dt="2020-09-18T08:28:04.277" v="94" actId="2696"/>
        <pc:sldMkLst>
          <pc:docMk/>
          <pc:sldMk cId="69714515" sldId="869"/>
        </pc:sldMkLst>
      </pc:sldChg>
      <pc:sldChg chg="del">
        <pc:chgData name="Toby Russell" userId="0d3e3635-ec96-4dfe-84bc-de4149b678ab" providerId="ADAL" clId="{7EEB3425-AB62-4C14-A66D-6B8CEB4B6CD0}" dt="2020-09-18T08:27:49.546" v="14" actId="2696"/>
        <pc:sldMkLst>
          <pc:docMk/>
          <pc:sldMk cId="3528749320" sldId="872"/>
        </pc:sldMkLst>
      </pc:sldChg>
      <pc:sldChg chg="del">
        <pc:chgData name="Toby Russell" userId="0d3e3635-ec96-4dfe-84bc-de4149b678ab" providerId="ADAL" clId="{7EEB3425-AB62-4C14-A66D-6B8CEB4B6CD0}" dt="2020-09-18T08:27:48.923" v="1" actId="2696"/>
        <pc:sldMkLst>
          <pc:docMk/>
          <pc:sldMk cId="119100467" sldId="873"/>
        </pc:sldMkLst>
      </pc:sldChg>
      <pc:sldChg chg="del">
        <pc:chgData name="Toby Russell" userId="0d3e3635-ec96-4dfe-84bc-de4149b678ab" providerId="ADAL" clId="{7EEB3425-AB62-4C14-A66D-6B8CEB4B6CD0}" dt="2020-09-18T08:27:49.102" v="4" actId="2696"/>
        <pc:sldMkLst>
          <pc:docMk/>
          <pc:sldMk cId="2261364313" sldId="874"/>
        </pc:sldMkLst>
      </pc:sldChg>
      <pc:sldChg chg="del">
        <pc:chgData name="Toby Russell" userId="0d3e3635-ec96-4dfe-84bc-de4149b678ab" providerId="ADAL" clId="{7EEB3425-AB62-4C14-A66D-6B8CEB4B6CD0}" dt="2020-09-18T08:27:49.613" v="15" actId="2696"/>
        <pc:sldMkLst>
          <pc:docMk/>
          <pc:sldMk cId="2103083383" sldId="875"/>
        </pc:sldMkLst>
      </pc:sldChg>
      <pc:sldChg chg="del">
        <pc:chgData name="Toby Russell" userId="0d3e3635-ec96-4dfe-84bc-de4149b678ab" providerId="ADAL" clId="{7EEB3425-AB62-4C14-A66D-6B8CEB4B6CD0}" dt="2020-09-18T08:27:49.665" v="16" actId="2696"/>
        <pc:sldMkLst>
          <pc:docMk/>
          <pc:sldMk cId="2856693206" sldId="876"/>
        </pc:sldMkLst>
      </pc:sldChg>
      <pc:sldChg chg="del">
        <pc:chgData name="Toby Russell" userId="0d3e3635-ec96-4dfe-84bc-de4149b678ab" providerId="ADAL" clId="{7EEB3425-AB62-4C14-A66D-6B8CEB4B6CD0}" dt="2020-09-18T08:27:49.702" v="17" actId="2696"/>
        <pc:sldMkLst>
          <pc:docMk/>
          <pc:sldMk cId="3935695044" sldId="877"/>
        </pc:sldMkLst>
      </pc:sldChg>
      <pc:sldChg chg="del">
        <pc:chgData name="Toby Russell" userId="0d3e3635-ec96-4dfe-84bc-de4149b678ab" providerId="ADAL" clId="{7EEB3425-AB62-4C14-A66D-6B8CEB4B6CD0}" dt="2020-09-18T08:27:49.216" v="5" actId="2696"/>
        <pc:sldMkLst>
          <pc:docMk/>
          <pc:sldMk cId="2373146947" sldId="878"/>
        </pc:sldMkLst>
      </pc:sldChg>
      <pc:sldChg chg="del">
        <pc:chgData name="Toby Russell" userId="0d3e3635-ec96-4dfe-84bc-de4149b678ab" providerId="ADAL" clId="{7EEB3425-AB62-4C14-A66D-6B8CEB4B6CD0}" dt="2020-09-18T08:28:02.144" v="35" actId="2696"/>
        <pc:sldMkLst>
          <pc:docMk/>
          <pc:sldMk cId="1742647489" sldId="879"/>
        </pc:sldMkLst>
      </pc:sldChg>
      <pc:sldMasterChg chg="delSldLayout">
        <pc:chgData name="Toby Russell" userId="0d3e3635-ec96-4dfe-84bc-de4149b678ab" providerId="ADAL" clId="{7EEB3425-AB62-4C14-A66D-6B8CEB4B6CD0}" dt="2020-09-18T08:27:49.419" v="11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7EEB3425-AB62-4C14-A66D-6B8CEB4B6CD0}" dt="2020-09-18T08:27:49.419" v="11" actId="2696"/>
          <pc:sldLayoutMkLst>
            <pc:docMk/>
            <pc:sldMasterMk cId="3242445753" sldId="2147483801"/>
            <pc:sldLayoutMk cId="448092850" sldId="2147483954"/>
          </pc:sldLayoutMkLst>
        </pc:sldLayoutChg>
      </pc:sldMasterChg>
      <pc:sldMasterChg chg="delSldLayout">
        <pc:chgData name="Toby Russell" userId="0d3e3635-ec96-4dfe-84bc-de4149b678ab" providerId="ADAL" clId="{7EEB3425-AB62-4C14-A66D-6B8CEB4B6CD0}" dt="2020-09-18T08:28:11.756" v="120" actId="2696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7EEB3425-AB62-4C14-A66D-6B8CEB4B6CD0}" dt="2020-09-18T08:28:11.756" v="120" actId="2696"/>
          <pc:sldLayoutMkLst>
            <pc:docMk/>
            <pc:sldMasterMk cId="4019476757" sldId="2147483818"/>
            <pc:sldLayoutMk cId="2080856297" sldId="2147483927"/>
          </pc:sldLayoutMkLst>
        </pc:sldLayoutChg>
        <pc:sldLayoutChg chg="del">
          <pc:chgData name="Toby Russell" userId="0d3e3635-ec96-4dfe-84bc-de4149b678ab" providerId="ADAL" clId="{7EEB3425-AB62-4C14-A66D-6B8CEB4B6CD0}" dt="2020-09-18T08:27:49.864" v="22" actId="2696"/>
          <pc:sldLayoutMkLst>
            <pc:docMk/>
            <pc:sldMasterMk cId="4019476757" sldId="2147483818"/>
            <pc:sldLayoutMk cId="2566872041" sldId="2147483928"/>
          </pc:sldLayoutMkLst>
        </pc:sldLayoutChg>
        <pc:sldLayoutChg chg="del">
          <pc:chgData name="Toby Russell" userId="0d3e3635-ec96-4dfe-84bc-de4149b678ab" providerId="ADAL" clId="{7EEB3425-AB62-4C14-A66D-6B8CEB4B6CD0}" dt="2020-09-18T08:28:02.267" v="39" actId="2696"/>
          <pc:sldLayoutMkLst>
            <pc:docMk/>
            <pc:sldMasterMk cId="4019476757" sldId="2147483818"/>
            <pc:sldLayoutMk cId="1361481999" sldId="2147483956"/>
          </pc:sldLayoutMkLst>
        </pc:sldLayoutChg>
        <pc:sldLayoutChg chg="del">
          <pc:chgData name="Toby Russell" userId="0d3e3635-ec96-4dfe-84bc-de4149b678ab" providerId="ADAL" clId="{7EEB3425-AB62-4C14-A66D-6B8CEB4B6CD0}" dt="2020-09-18T08:28:02.311" v="41" actId="2696"/>
          <pc:sldLayoutMkLst>
            <pc:docMk/>
            <pc:sldMasterMk cId="4019476757" sldId="2147483818"/>
            <pc:sldLayoutMk cId="3270122668" sldId="2147483957"/>
          </pc:sldLayoutMkLst>
        </pc:sldLayoutChg>
      </pc:sldMasterChg>
    </pc:docChg>
  </pc:docChgLst>
  <pc:docChgLst>
    <pc:chgData name="Toby" userId="0d3e3635-ec96-4dfe-84bc-de4149b678ab" providerId="ADAL" clId="{76F59CAD-81FC-437D-82E6-E7C6A3E18374}"/>
    <pc:docChg chg="modSld">
      <pc:chgData name="Toby" userId="0d3e3635-ec96-4dfe-84bc-de4149b678ab" providerId="ADAL" clId="{76F59CAD-81FC-437D-82E6-E7C6A3E18374}" dt="2020-09-17T11:06:24.846" v="0" actId="1076"/>
      <pc:docMkLst>
        <pc:docMk/>
      </pc:docMkLst>
      <pc:sldChg chg="modSp">
        <pc:chgData name="Toby" userId="0d3e3635-ec96-4dfe-84bc-de4149b678ab" providerId="ADAL" clId="{76F59CAD-81FC-437D-82E6-E7C6A3E18374}" dt="2020-09-17T11:06:24.846" v="0" actId="1076"/>
        <pc:sldMkLst>
          <pc:docMk/>
          <pc:sldMk cId="1145222254" sldId="841"/>
        </pc:sldMkLst>
        <pc:picChg chg="mod">
          <ac:chgData name="Toby" userId="0d3e3635-ec96-4dfe-84bc-de4149b678ab" providerId="ADAL" clId="{76F59CAD-81FC-437D-82E6-E7C6A3E18374}" dt="2020-09-17T11:06:24.846" v="0" actId="1076"/>
          <ac:picMkLst>
            <pc:docMk/>
            <pc:sldMk cId="1145222254" sldId="841"/>
            <ac:picMk id="3074" creationId="{BA73971E-7D46-426E-BAB8-FBE6E73316B4}"/>
          </ac:picMkLst>
        </pc:picChg>
      </pc:sldChg>
    </pc:docChg>
  </pc:docChgLst>
  <pc:docChgLst>
    <pc:chgData name="Toby Russell" userId="0d3e3635-ec96-4dfe-84bc-de4149b678ab" providerId="ADAL" clId="{AFFF7E55-3A5D-43C3-8DD2-8B2271E913B0}"/>
    <pc:docChg chg="undo redo custSel addSld delSld modSld sldOrd delMainMaster modMainMaster">
      <pc:chgData name="Toby Russell" userId="0d3e3635-ec96-4dfe-84bc-de4149b678ab" providerId="ADAL" clId="{AFFF7E55-3A5D-43C3-8DD2-8B2271E913B0}" dt="2020-09-16T21:15:27.055" v="2018" actId="1076"/>
      <pc:docMkLst>
        <pc:docMk/>
      </pc:docMkLst>
      <pc:sldChg chg="addSp delSp modSp delAnim modAnim">
        <pc:chgData name="Toby Russell" userId="0d3e3635-ec96-4dfe-84bc-de4149b678ab" providerId="ADAL" clId="{AFFF7E55-3A5D-43C3-8DD2-8B2271E913B0}" dt="2020-09-10T21:18:02.868" v="889" actId="207"/>
        <pc:sldMkLst>
          <pc:docMk/>
          <pc:sldMk cId="0" sldId="261"/>
        </pc:sldMkLst>
        <pc:spChg chg="mod">
          <ac:chgData name="Toby Russell" userId="0d3e3635-ec96-4dfe-84bc-de4149b678ab" providerId="ADAL" clId="{AFFF7E55-3A5D-43C3-8DD2-8B2271E913B0}" dt="2020-09-10T21:18:02.868" v="889" actId="207"/>
          <ac:spMkLst>
            <pc:docMk/>
            <pc:sldMk cId="0" sldId="261"/>
            <ac:spMk id="5" creationId="{64C7F17D-3F8D-48DD-A14F-DAAB99BEAC4C}"/>
          </ac:spMkLst>
        </pc:spChg>
        <pc:spChg chg="del">
          <ac:chgData name="Toby Russell" userId="0d3e3635-ec96-4dfe-84bc-de4149b678ab" providerId="ADAL" clId="{AFFF7E55-3A5D-43C3-8DD2-8B2271E913B0}" dt="2020-09-10T20:59:51.103" v="803" actId="478"/>
          <ac:spMkLst>
            <pc:docMk/>
            <pc:sldMk cId="0" sldId="261"/>
            <ac:spMk id="9" creationId="{A12F1FC3-62CA-43B4-89D6-2FC118F26980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7" creationId="{5D3E9294-38C9-41A6-B44A-F5BC3E29846D}"/>
          </ac:spMkLst>
        </pc:spChg>
        <pc:spChg chg="add del mod">
          <ac:chgData name="Toby Russell" userId="0d3e3635-ec96-4dfe-84bc-de4149b678ab" providerId="ADAL" clId="{AFFF7E55-3A5D-43C3-8DD2-8B2271E913B0}" dt="2020-09-10T21:00:58.294" v="812"/>
          <ac:spMkLst>
            <pc:docMk/>
            <pc:sldMk cId="0" sldId="261"/>
            <ac:spMk id="19" creationId="{D740CBD8-7E99-4659-8761-914FD703FBCF}"/>
          </ac:spMkLst>
        </pc:spChg>
        <pc:spChg chg="add">
          <ac:chgData name="Toby Russell" userId="0d3e3635-ec96-4dfe-84bc-de4149b678ab" providerId="ADAL" clId="{AFFF7E55-3A5D-43C3-8DD2-8B2271E913B0}" dt="2020-09-10T21:14:44.748" v="873"/>
          <ac:spMkLst>
            <pc:docMk/>
            <pc:sldMk cId="0" sldId="261"/>
            <ac:spMk id="20" creationId="{5046F884-5223-4B34-A13E-62292D5B499E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0" creationId="{7D69A57A-942C-460F-991C-30F2EEF4D74B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1" creationId="{24AC5F96-0C1A-4392-9369-95CC24FB26F8}"/>
          </ac:spMkLst>
        </pc:spChg>
        <pc:grpChg chg="add 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0T21:12:11.170" v="851" actId="1076"/>
        <pc:sldMkLst>
          <pc:docMk/>
          <pc:sldMk cId="0" sldId="262"/>
        </pc:sldMkLst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4" creationId="{67939A18-A605-4D77-812E-5C304652AEFF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5" creationId="{8062282E-4F03-414F-9E94-C8BB1AC80F6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6" creationId="{A8AFEEAA-8648-4622-B20B-CC93DAE0A53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9" creationId="{85FABA52-CBDA-4670-99D1-DF2C1FDB817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0" creationId="{D425AC9D-3EDA-48BE-BE03-FA78BB33883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1" creationId="{7B85D878-84B5-4B18-8436-E6749CF17D2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4" creationId="{E053A0B7-4E26-45EA-B23B-75791F469E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5" creationId="{7E697220-B145-4276-84B2-3BED0BE7FF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6" creationId="{7D1DB1F5-3802-42AD-A152-A95E17A3FCE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9" creationId="{174BC60F-534C-46EF-B5F4-1C754A24A378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0" creationId="{9CABCC13-6D3B-4B64-BE07-1A848096254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1" creationId="{8C74B49D-98F7-416D-A382-EA6ADE4A9C5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4" creationId="{AD0592FF-6BE2-438A-9343-B8E1A8D7447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5" creationId="{B34C8E59-21F6-4644-A423-1BA76845A44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6" creationId="{1048E590-788B-4727-BEE5-1F4AB8E99C7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5" creationId="{DC15B6DB-4110-438B-8F5D-ED99E125C122}"/>
          </ac:spMkLst>
        </pc:spChg>
        <pc:spChg chg="mod">
          <ac:chgData name="Toby Russell" userId="0d3e3635-ec96-4dfe-84bc-de4149b678ab" providerId="ADAL" clId="{AFFF7E55-3A5D-43C3-8DD2-8B2271E913B0}" dt="2020-09-10T21:11:40.394" v="848" actId="1035"/>
          <ac:spMkLst>
            <pc:docMk/>
            <pc:sldMk cId="0" sldId="262"/>
            <ac:spMk id="47" creationId="{22864A71-2239-440C-A30C-1E1346F4109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8" creationId="{F7FBB1F7-D04C-4B3A-BE48-EB1AB13D30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9" creationId="{3D745EB0-A561-408B-8B82-BDAE50D2174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50" creationId="{59E706D2-1707-4FFF-A3DC-32881E615F3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3" creationId="{DB0A8DDF-B4DF-4C12-8258-ADF1790C032F}"/>
          </ac:spMkLst>
        </pc:spChg>
        <pc:spChg chg="del">
          <ac:chgData name="Toby Russell" userId="0d3e3635-ec96-4dfe-84bc-de4149b678ab" providerId="ADAL" clId="{AFFF7E55-3A5D-43C3-8DD2-8B2271E913B0}" dt="2020-09-10T21:00:01.238" v="805" actId="478"/>
          <ac:spMkLst>
            <pc:docMk/>
            <pc:sldMk cId="0" sldId="262"/>
            <ac:spMk id="66" creationId="{AC726D7D-47A4-4081-A532-387D8C443D8E}"/>
          </ac:spMkLst>
        </pc:spChg>
        <pc:spChg chg="del mod">
          <ac:chgData name="Toby Russell" userId="0d3e3635-ec96-4dfe-84bc-de4149b678ab" providerId="ADAL" clId="{AFFF7E55-3A5D-43C3-8DD2-8B2271E913B0}" dt="2020-09-10T21:10:49.557" v="839" actId="478"/>
          <ac:spMkLst>
            <pc:docMk/>
            <pc:sldMk cId="0" sldId="262"/>
            <ac:spMk id="67" creationId="{3DF0A2AC-AF2F-42F5-A52E-2843F854BA89}"/>
          </ac:spMkLst>
        </pc:spChg>
        <pc:spChg chg="del mod">
          <ac:chgData name="Toby Russell" userId="0d3e3635-ec96-4dfe-84bc-de4149b678ab" providerId="ADAL" clId="{AFFF7E55-3A5D-43C3-8DD2-8B2271E913B0}" dt="2020-09-10T21:10:53.277" v="841" actId="478"/>
          <ac:spMkLst>
            <pc:docMk/>
            <pc:sldMk cId="0" sldId="262"/>
            <ac:spMk id="68" creationId="{211B3E45-4D3D-40F8-ABC9-6B88FFDFA7D5}"/>
          </ac:spMkLst>
        </pc:spChg>
        <pc:spChg chg="del mod">
          <ac:chgData name="Toby Russell" userId="0d3e3635-ec96-4dfe-84bc-de4149b678ab" providerId="ADAL" clId="{AFFF7E55-3A5D-43C3-8DD2-8B2271E913B0}" dt="2020-09-10T21:10:57.320" v="842" actId="478"/>
          <ac:spMkLst>
            <pc:docMk/>
            <pc:sldMk cId="0" sldId="262"/>
            <ac:spMk id="69" creationId="{3A76D0E5-3A35-40C9-8C45-8FBDA5BEC28D}"/>
          </ac:spMkLst>
        </pc:spChg>
        <pc:spChg chg="del mod">
          <ac:chgData name="Toby Russell" userId="0d3e3635-ec96-4dfe-84bc-de4149b678ab" providerId="ADAL" clId="{AFFF7E55-3A5D-43C3-8DD2-8B2271E913B0}" dt="2020-09-10T21:11:00.885" v="843" actId="478"/>
          <ac:spMkLst>
            <pc:docMk/>
            <pc:sldMk cId="0" sldId="262"/>
            <ac:spMk id="70" creationId="{28425E62-5B40-480C-9045-DA677EFE74FC}"/>
          </ac:spMkLst>
        </pc:spChg>
        <pc:spChg chg="add mod">
          <ac:chgData name="Toby Russell" userId="0d3e3635-ec96-4dfe-84bc-de4149b678ab" providerId="ADAL" clId="{AFFF7E55-3A5D-43C3-8DD2-8B2271E913B0}" dt="2020-09-10T21:00:52.252" v="808" actId="27636"/>
          <ac:spMkLst>
            <pc:docMk/>
            <pc:sldMk cId="0" sldId="262"/>
            <ac:spMk id="71" creationId="{B7BAD83A-7AF3-4A4B-87FD-1439CDB839FA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2" creationId="{A2B83AF9-2AE1-4E2C-8B81-6B11E070791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4" creationId="{9F09DEA9-261A-4141-97AE-8C4438A2543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6" creationId="{529D11C1-3D31-4307-A357-8BF1F4141B7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7" creationId="{67194ECE-05DC-46B8-BB4D-680BD49872E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8" creationId="{9AC71CFF-1DDA-4B50-9402-D92A8358445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9" creationId="{4AF3388A-FF8C-4537-9B32-C1E40BE5314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0" creationId="{BB4ADCE8-9B3D-4130-A42B-4BF4279B8E2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1" creationId="{07785D29-58EC-4D29-BAC6-A66451C010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2" creationId="{2810311C-C744-4E9A-AA2E-DAD9428CFF3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4" creationId="{A6D1498E-88C5-4D7F-A92C-EBED1338719E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5" creationId="{D6097065-BC6A-4D06-B0FB-570CAA6D12E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6" creationId="{F12620A3-847B-4F03-B5E3-26016673B03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7" creationId="{5AC8E505-2A24-4FEE-BBA4-AA7566393BE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8" creationId="{93308B10-E9D7-4986-8D8A-835D1A67732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89" creationId="{E02757FE-A23F-4EB0-BF2C-45640FCA06F4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91" creationId="{3E04A13A-6F38-42AC-9733-07887945AA29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101" creationId="{FFBEBAEB-7F58-4B6D-83D1-53341960AD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3" creationId="{1322A9AC-B0C5-47A0-99B8-3C0A370366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4" creationId="{E423AA6F-91EF-46F8-A377-08A8C5D28EE0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5" creationId="{2539E303-0F3D-46DE-A7C5-068B65F3171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6" creationId="{0E44FC02-C74C-4F36-A963-659EE2F198D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7" creationId="{F871CB84-7307-4436-943B-DF7C6F369F1D}"/>
          </ac:spMkLst>
        </pc:s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2" creationId="{D3B2A4A4-E428-426C-865D-7C18ACDDB037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3" creationId="{E634987C-3EC4-4F90-AA22-942D934DCFE1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0" creationId="{B9A858F1-09C4-4743-A9C1-9580BC9F0700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2" creationId="{09A8AC37-F5C6-4BF4-8B3E-2459612A60A6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4" creationId="{0CD93F19-C36C-4853-9CBD-ADB445C20729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9:44.158" v="802" actId="2711"/>
        <pc:sldMkLst>
          <pc:docMk/>
          <pc:sldMk cId="0" sldId="266"/>
        </pc:sldMkLst>
        <pc:spChg chg="del">
          <ac:chgData name="Toby Russell" userId="0d3e3635-ec96-4dfe-84bc-de4149b678ab" providerId="ADAL" clId="{AFFF7E55-3A5D-43C3-8DD2-8B2271E913B0}" dt="2020-09-10T20:59:39.382" v="801" actId="478"/>
          <ac:spMkLst>
            <pc:docMk/>
            <pc:sldMk cId="0" sldId="266"/>
            <ac:spMk id="19" creationId="{7333F47F-B831-4801-9A10-2DF507A46DA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5" creationId="{C02EEA34-4B6D-444A-A885-404EC5F9603A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7" creationId="{3D6C98B4-CBA9-4129-870B-AB5497C7EF39}"/>
          </ac:spMkLst>
        </pc:s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7" creationId="{04ABB51B-F00D-4738-8ACC-1ECA708E6A4A}"/>
          </ac:grpSpMkLst>
        </pc:grpChg>
      </pc:sldChg>
      <pc:sldChg chg="modSp">
        <pc:chgData name="Toby Russell" userId="0d3e3635-ec96-4dfe-84bc-de4149b678ab" providerId="ADAL" clId="{AFFF7E55-3A5D-43C3-8DD2-8B2271E913B0}" dt="2020-09-10T20:25:01.457" v="589" actId="113"/>
        <pc:sldMkLst>
          <pc:docMk/>
          <pc:sldMk cId="1455260549" sldId="267"/>
        </pc:sldMkLst>
        <pc:spChg chg="mod">
          <ac:chgData name="Toby Russell" userId="0d3e3635-ec96-4dfe-84bc-de4149b678ab" providerId="ADAL" clId="{AFFF7E55-3A5D-43C3-8DD2-8B2271E913B0}" dt="2020-09-10T20:25:01.457" v="589" actId="113"/>
          <ac:spMkLst>
            <pc:docMk/>
            <pc:sldMk cId="1455260549" sldId="267"/>
            <ac:spMk id="5" creationId="{7B3A9B89-B377-754A-96F1-FFD6E10D487E}"/>
          </ac:spMkLst>
        </pc:spChg>
      </pc:sldChg>
      <pc:sldChg chg="modSp">
        <pc:chgData name="Toby Russell" userId="0d3e3635-ec96-4dfe-84bc-de4149b678ab" providerId="ADAL" clId="{AFFF7E55-3A5D-43C3-8DD2-8B2271E913B0}" dt="2020-09-10T20:25:07.552" v="590" actId="113"/>
        <pc:sldMkLst>
          <pc:docMk/>
          <pc:sldMk cId="1762338548" sldId="268"/>
        </pc:sldMkLst>
        <pc:spChg chg="mod">
          <ac:chgData name="Toby Russell" userId="0d3e3635-ec96-4dfe-84bc-de4149b678ab" providerId="ADAL" clId="{AFFF7E55-3A5D-43C3-8DD2-8B2271E913B0}" dt="2020-09-10T20:25:07.552" v="590" actId="113"/>
          <ac:spMkLst>
            <pc:docMk/>
            <pc:sldMk cId="1762338548" sldId="268"/>
            <ac:spMk id="5" creationId="{0A11F9A5-1515-DE47-B9D2-A2DD1A940DA9}"/>
          </ac:spMkLst>
        </pc:spChg>
      </pc:sldChg>
      <pc:sldChg chg="modSp">
        <pc:chgData name="Toby Russell" userId="0d3e3635-ec96-4dfe-84bc-de4149b678ab" providerId="ADAL" clId="{AFFF7E55-3A5D-43C3-8DD2-8B2271E913B0}" dt="2020-09-10T20:28:26.424" v="620" actId="113"/>
        <pc:sldMkLst>
          <pc:docMk/>
          <pc:sldMk cId="50071283" sldId="269"/>
        </pc:sldMkLst>
        <pc:spChg chg="mod">
          <ac:chgData name="Toby Russell" userId="0d3e3635-ec96-4dfe-84bc-de4149b678ab" providerId="ADAL" clId="{AFFF7E55-3A5D-43C3-8DD2-8B2271E913B0}" dt="2020-09-10T20:28:26.424" v="620" actId="113"/>
          <ac:spMkLst>
            <pc:docMk/>
            <pc:sldMk cId="50071283" sldId="269"/>
            <ac:spMk id="5" creationId="{8F2EF01B-BE67-3D4D-8D6F-05BC3D4F9248}"/>
          </ac:spMkLst>
        </pc:spChg>
      </pc:sldChg>
      <pc:sldChg chg="modSp mod">
        <pc:chgData name="Toby Russell" userId="0d3e3635-ec96-4dfe-84bc-de4149b678ab" providerId="ADAL" clId="{AFFF7E55-3A5D-43C3-8DD2-8B2271E913B0}" dt="2020-09-11T18:23:43.865" v="922" actId="2711"/>
        <pc:sldMkLst>
          <pc:docMk/>
          <pc:sldMk cId="3294143966" sldId="270"/>
        </pc:sldMkLst>
        <pc:spChg chg="mod">
          <ac:chgData name="Toby Russell" userId="0d3e3635-ec96-4dfe-84bc-de4149b678ab" providerId="ADAL" clId="{AFFF7E55-3A5D-43C3-8DD2-8B2271E913B0}" dt="2020-09-10T20:25:15.150" v="591" actId="113"/>
          <ac:spMkLst>
            <pc:docMk/>
            <pc:sldMk cId="3294143966" sldId="270"/>
            <ac:spMk id="5" creationId="{98B6AFFA-D2A4-C44D-BAB6-9435BC9EBF63}"/>
          </ac:spMkLst>
        </pc:spChg>
        <pc:graphicFrameChg chg="modGraphic">
          <ac:chgData name="Toby Russell" userId="0d3e3635-ec96-4dfe-84bc-de4149b678ab" providerId="ADAL" clId="{AFFF7E55-3A5D-43C3-8DD2-8B2271E913B0}" dt="2020-09-11T18:23:43.865" v="922" actId="2711"/>
          <ac:graphicFrameMkLst>
            <pc:docMk/>
            <pc:sldMk cId="3294143966" sldId="270"/>
            <ac:graphicFrameMk id="6" creationId="{CC43B47E-FE6B-B34B-8C0B-AD14A792BBD7}"/>
          </ac:graphicFrameMkLst>
        </pc:graphicFrameChg>
        <pc:graphicFrameChg chg="mod">
          <ac:chgData name="Toby Russell" userId="0d3e3635-ec96-4dfe-84bc-de4149b678ab" providerId="ADAL" clId="{AFFF7E55-3A5D-43C3-8DD2-8B2271E913B0}" dt="2020-09-11T18:23:08.824" v="921" actId="207"/>
          <ac:graphicFrameMkLst>
            <pc:docMk/>
            <pc:sldMk cId="3294143966" sldId="270"/>
            <ac:graphicFrameMk id="7" creationId="{48B23778-614D-E642-AFCF-7DCD017D73A7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4:54.392" v="923" actId="2711"/>
        <pc:sldMkLst>
          <pc:docMk/>
          <pc:sldMk cId="1702522274" sldId="271"/>
        </pc:sldMkLst>
        <pc:spChg chg="mod">
          <ac:chgData name="Toby Russell" userId="0d3e3635-ec96-4dfe-84bc-de4149b678ab" providerId="ADAL" clId="{AFFF7E55-3A5D-43C3-8DD2-8B2271E913B0}" dt="2020-09-10T20:25:24.239" v="592" actId="113"/>
          <ac:spMkLst>
            <pc:docMk/>
            <pc:sldMk cId="1702522274" sldId="271"/>
            <ac:spMk id="5" creationId="{D4885D76-D2F1-5045-AEE8-7AF76FE6E527}"/>
          </ac:spMkLst>
        </pc:spChg>
        <pc:graphicFrameChg chg="modGraphic">
          <ac:chgData name="Toby Russell" userId="0d3e3635-ec96-4dfe-84bc-de4149b678ab" providerId="ADAL" clId="{AFFF7E55-3A5D-43C3-8DD2-8B2271E913B0}" dt="2020-09-11T18:24:54.392" v="923" actId="2711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5:28.715" v="926" actId="207"/>
        <pc:sldMkLst>
          <pc:docMk/>
          <pc:sldMk cId="2312456884" sldId="272"/>
        </pc:sldMkLst>
        <pc:spChg chg="mod">
          <ac:chgData name="Toby Russell" userId="0d3e3635-ec96-4dfe-84bc-de4149b678ab" providerId="ADAL" clId="{AFFF7E55-3A5D-43C3-8DD2-8B2271E913B0}" dt="2020-09-10T20:25:32.239" v="593" actId="113"/>
          <ac:spMkLst>
            <pc:docMk/>
            <pc:sldMk cId="2312456884" sldId="272"/>
            <ac:spMk id="5" creationId="{EC4B2A8C-DB83-FD4C-86E7-D20C63BB57E8}"/>
          </ac:spMkLst>
        </pc:spChg>
        <pc:spChg chg="mod">
          <ac:chgData name="Toby Russell" userId="0d3e3635-ec96-4dfe-84bc-de4149b678ab" providerId="ADAL" clId="{AFFF7E55-3A5D-43C3-8DD2-8B2271E913B0}" dt="2020-09-11T18:25:21.074" v="924" actId="207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AFFF7E55-3A5D-43C3-8DD2-8B2271E913B0}" dt="2020-09-11T18:25:28.715" v="926" actId="207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AFFF7E55-3A5D-43C3-8DD2-8B2271E913B0}" dt="2020-09-11T18:25:25.059" v="925" actId="207"/>
          <ac:spMkLst>
            <pc:docMk/>
            <pc:sldMk cId="2312456884" sldId="272"/>
            <ac:spMk id="39" creationId="{B3CEFAFD-C532-0242-B328-C1E7DA5DD8B4}"/>
          </ac:spMkLst>
        </pc:spChg>
      </pc:sldChg>
      <pc:sldChg chg="delSp modSp">
        <pc:chgData name="Toby Russell" userId="0d3e3635-ec96-4dfe-84bc-de4149b678ab" providerId="ADAL" clId="{AFFF7E55-3A5D-43C3-8DD2-8B2271E913B0}" dt="2020-09-11T18:26:26.042" v="928" actId="207"/>
        <pc:sldMkLst>
          <pc:docMk/>
          <pc:sldMk cId="3602590054" sldId="274"/>
        </pc:sldMkLst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5" creationId="{1FF80F5B-E6A3-BA4F-B60A-EA0409A16D73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6" creationId="{70B15ADB-B14F-1044-8F7E-C82B5C81A6B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7" creationId="{6A6EA403-CBD5-9D49-8A89-2A76B23FAD2F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AFFF7E55-3A5D-43C3-8DD2-8B2271E913B0}" dt="2020-09-11T18:26:26.042" v="928" actId="207"/>
          <ac:spMkLst>
            <pc:docMk/>
            <pc:sldMk cId="3602590054" sldId="274"/>
            <ac:spMk id="9" creationId="{6C3B1C2D-BE6B-7047-99D3-F1E3FED9E0B8}"/>
          </ac:spMkLst>
        </pc:spChg>
        <pc:spChg chg="mod">
          <ac:chgData name="Toby Russell" userId="0d3e3635-ec96-4dfe-84bc-de4149b678ab" providerId="ADAL" clId="{AFFF7E55-3A5D-43C3-8DD2-8B2271E913B0}" dt="2020-09-11T18:26:03.055" v="927" actId="207"/>
          <ac:spMkLst>
            <pc:docMk/>
            <pc:sldMk cId="3602590054" sldId="274"/>
            <ac:spMk id="14" creationId="{C0D79A10-3670-4AE1-893B-A14CFDEF0143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28:24.927" v="937"/>
        <pc:sldMkLst>
          <pc:docMk/>
          <pc:sldMk cId="163955332" sldId="275"/>
        </pc:sldMkLst>
        <pc:spChg chg="add mod">
          <ac:chgData name="Toby Russell" userId="0d3e3635-ec96-4dfe-84bc-de4149b678ab" providerId="ADAL" clId="{AFFF7E55-3A5D-43C3-8DD2-8B2271E913B0}" dt="2020-09-11T18:27:26.697" v="930" actId="2085"/>
          <ac:spMkLst>
            <pc:docMk/>
            <pc:sldMk cId="163955332" sldId="275"/>
            <ac:spMk id="2" creationId="{FACDF502-5BF8-4B45-A289-2C945B8DBDF8}"/>
          </ac:spMkLst>
        </pc:spChg>
        <pc:spChg chg="mod">
          <ac:chgData name="Toby Russell" userId="0d3e3635-ec96-4dfe-84bc-de4149b678ab" providerId="ADAL" clId="{AFFF7E55-3A5D-43C3-8DD2-8B2271E913B0}" dt="2020-09-10T20:25:48.036" v="595" actId="113"/>
          <ac:spMkLst>
            <pc:docMk/>
            <pc:sldMk cId="163955332" sldId="275"/>
            <ac:spMk id="5" creationId="{863F801A-5B28-9F49-B294-9F227C91E3E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163955332" sldId="275"/>
            <ac:spMk id="6" creationId="{BFAAE11D-B101-E240-9C42-2049C2A6C215}"/>
          </ac:spMkLst>
        </pc:spChg>
        <pc:spChg chg="add mod">
          <ac:chgData name="Toby Russell" userId="0d3e3635-ec96-4dfe-84bc-de4149b678ab" providerId="ADAL" clId="{AFFF7E55-3A5D-43C3-8DD2-8B2271E913B0}" dt="2020-09-11T18:28:24.927" v="937"/>
          <ac:spMkLst>
            <pc:docMk/>
            <pc:sldMk cId="163955332" sldId="275"/>
            <ac:spMk id="14" creationId="{A86C09D6-715E-41C0-A1AE-178374B47DB3}"/>
          </ac:spMkLst>
        </pc:spChg>
        <pc:spChg chg="add mod">
          <ac:chgData name="Toby Russell" userId="0d3e3635-ec96-4dfe-84bc-de4149b678ab" providerId="ADAL" clId="{AFFF7E55-3A5D-43C3-8DD2-8B2271E913B0}" dt="2020-09-11T18:28:05.301" v="933" actId="14100"/>
          <ac:spMkLst>
            <pc:docMk/>
            <pc:sldMk cId="163955332" sldId="275"/>
            <ac:spMk id="15" creationId="{42589EEA-0186-47E4-BF85-2FAAFE84836F}"/>
          </ac:spMkLst>
        </pc:spChg>
      </pc:sldChg>
      <pc:sldChg chg="modSp">
        <pc:chgData name="Toby Russell" userId="0d3e3635-ec96-4dfe-84bc-de4149b678ab" providerId="ADAL" clId="{AFFF7E55-3A5D-43C3-8DD2-8B2271E913B0}" dt="2020-09-11T18:30:00.443" v="943" actId="207"/>
        <pc:sldMkLst>
          <pc:docMk/>
          <pc:sldMk cId="2324121280" sldId="276"/>
        </pc:sldMkLst>
        <pc:spChg chg="mod">
          <ac:chgData name="Toby Russell" userId="0d3e3635-ec96-4dfe-84bc-de4149b678ab" providerId="ADAL" clId="{AFFF7E55-3A5D-43C3-8DD2-8B2271E913B0}" dt="2020-09-10T20:25:57.736" v="596" actId="113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AFFF7E55-3A5D-43C3-8DD2-8B2271E913B0}" dt="2020-09-11T18:29:20.854" v="938" actId="207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AFFF7E55-3A5D-43C3-8DD2-8B2271E913B0}" dt="2020-09-11T18:29:31.475" v="940" actId="207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AFFF7E55-3A5D-43C3-8DD2-8B2271E913B0}" dt="2020-09-11T18:30:00.443" v="943" actId="207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AFFF7E55-3A5D-43C3-8DD2-8B2271E913B0}" dt="2020-09-11T18:29:55.624" v="942" actId="207"/>
          <ac:spMkLst>
            <pc:docMk/>
            <pc:sldMk cId="2324121280" sldId="276"/>
            <ac:spMk id="13" creationId="{BE7423CF-C52B-494E-8C2B-7EE3D09F1281}"/>
          </ac:spMkLst>
        </pc:spChg>
      </pc:sldChg>
      <pc:sldChg chg="modSp mod">
        <pc:chgData name="Toby Russell" userId="0d3e3635-ec96-4dfe-84bc-de4149b678ab" providerId="ADAL" clId="{AFFF7E55-3A5D-43C3-8DD2-8B2271E913B0}" dt="2020-09-11T18:30:50.033" v="953" actId="27918"/>
        <pc:sldMkLst>
          <pc:docMk/>
          <pc:sldMk cId="4140377444" sldId="277"/>
        </pc:sldMkLst>
        <pc:spChg chg="mod">
          <ac:chgData name="Toby Russell" userId="0d3e3635-ec96-4dfe-84bc-de4149b678ab" providerId="ADAL" clId="{AFFF7E55-3A5D-43C3-8DD2-8B2271E913B0}" dt="2020-09-10T20:26:08.530" v="597" actId="113"/>
          <ac:spMkLst>
            <pc:docMk/>
            <pc:sldMk cId="4140377444" sldId="277"/>
            <ac:spMk id="5" creationId="{5D1AD866-DDB8-2B40-B53B-B1FFB06E764E}"/>
          </ac:spMkLst>
        </pc:spChg>
      </pc:sldChg>
      <pc:sldChg chg="modSp">
        <pc:chgData name="Toby Russell" userId="0d3e3635-ec96-4dfe-84bc-de4149b678ab" providerId="ADAL" clId="{AFFF7E55-3A5D-43C3-8DD2-8B2271E913B0}" dt="2020-09-10T20:26:19.262" v="598" actId="113"/>
        <pc:sldMkLst>
          <pc:docMk/>
          <pc:sldMk cId="3362486937" sldId="278"/>
        </pc:sldMkLst>
        <pc:spChg chg="mod">
          <ac:chgData name="Toby Russell" userId="0d3e3635-ec96-4dfe-84bc-de4149b678ab" providerId="ADAL" clId="{AFFF7E55-3A5D-43C3-8DD2-8B2271E913B0}" dt="2020-09-10T20:26:19.262" v="598" actId="113"/>
          <ac:spMkLst>
            <pc:docMk/>
            <pc:sldMk cId="3362486937" sldId="278"/>
            <ac:spMk id="5" creationId="{D0EDA379-55D9-E142-B53B-556F384EE2B7}"/>
          </ac:spMkLst>
        </pc:spChg>
      </pc:sldChg>
      <pc:sldChg chg="modSp">
        <pc:chgData name="Toby Russell" userId="0d3e3635-ec96-4dfe-84bc-de4149b678ab" providerId="ADAL" clId="{AFFF7E55-3A5D-43C3-8DD2-8B2271E913B0}" dt="2020-09-10T20:41:12.977" v="756" actId="27636"/>
        <pc:sldMkLst>
          <pc:docMk/>
          <pc:sldMk cId="1434724186" sldId="279"/>
        </pc:sldMkLst>
        <pc:spChg chg="mod">
          <ac:chgData name="Toby Russell" userId="0d3e3635-ec96-4dfe-84bc-de4149b678ab" providerId="ADAL" clId="{AFFF7E55-3A5D-43C3-8DD2-8B2271E913B0}" dt="2020-09-10T20:26:26.653" v="599" actId="113"/>
          <ac:spMkLst>
            <pc:docMk/>
            <pc:sldMk cId="1434724186" sldId="279"/>
            <ac:spMk id="5" creationId="{394C9186-3369-C940-84E4-8D71064AC248}"/>
          </ac:spMkLst>
        </pc:spChg>
        <pc:spChg chg="mod">
          <ac:chgData name="Toby Russell" userId="0d3e3635-ec96-4dfe-84bc-de4149b678ab" providerId="ADAL" clId="{AFFF7E55-3A5D-43C3-8DD2-8B2271E913B0}" dt="2020-09-10T20:41:12.977" v="756" actId="27636"/>
          <ac:spMkLst>
            <pc:docMk/>
            <pc:sldMk cId="1434724186" sldId="279"/>
            <ac:spMk id="7" creationId="{D26FC345-19DF-CF4E-A499-28D0897C8B9F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33:53.739" v="971" actId="14100"/>
        <pc:sldMkLst>
          <pc:docMk/>
          <pc:sldMk cId="3792923168" sldId="280"/>
        </pc:sldMkLst>
        <pc:spChg chg="mod">
          <ac:chgData name="Toby Russell" userId="0d3e3635-ec96-4dfe-84bc-de4149b678ab" providerId="ADAL" clId="{AFFF7E55-3A5D-43C3-8DD2-8B2271E913B0}" dt="2020-09-10T20:26:32.924" v="600" actId="113"/>
          <ac:spMkLst>
            <pc:docMk/>
            <pc:sldMk cId="3792923168" sldId="280"/>
            <ac:spMk id="5" creationId="{D4D024DC-EB34-1C4E-90A9-4F37D360C660}"/>
          </ac:spMkLst>
        </pc:spChg>
        <pc:spChg chg="add mod">
          <ac:chgData name="Toby Russell" userId="0d3e3635-ec96-4dfe-84bc-de4149b678ab" providerId="ADAL" clId="{AFFF7E55-3A5D-43C3-8DD2-8B2271E913B0}" dt="2020-09-11T18:33:48.318" v="970" actId="14100"/>
          <ac:spMkLst>
            <pc:docMk/>
            <pc:sldMk cId="3792923168" sldId="280"/>
            <ac:spMk id="27" creationId="{C54D5FB9-70E8-4C5E-9A81-85FB8D2A3B45}"/>
          </ac:spMkLst>
        </pc:spChg>
        <pc:spChg chg="add mod">
          <ac:chgData name="Toby Russell" userId="0d3e3635-ec96-4dfe-84bc-de4149b678ab" providerId="ADAL" clId="{AFFF7E55-3A5D-43C3-8DD2-8B2271E913B0}" dt="2020-09-11T18:33:53.739" v="971" actId="14100"/>
          <ac:spMkLst>
            <pc:docMk/>
            <pc:sldMk cId="3792923168" sldId="280"/>
            <ac:spMk id="28" creationId="{8637B627-315B-491A-92F6-BB904E636BA0}"/>
          </ac:spMkLst>
        </pc:spChg>
        <pc:spChg chg="mod">
          <ac:chgData name="Toby Russell" userId="0d3e3635-ec96-4dfe-84bc-de4149b678ab" providerId="ADAL" clId="{AFFF7E55-3A5D-43C3-8DD2-8B2271E913B0}" dt="2020-09-11T18:31:40.375" v="955" actId="207"/>
          <ac:spMkLst>
            <pc:docMk/>
            <pc:sldMk cId="3792923168" sldId="280"/>
            <ac:spMk id="29" creationId="{C7F5DFA4-7554-4388-B533-697C899B4018}"/>
          </ac:spMkLst>
        </pc:spChg>
        <pc:spChg chg="del">
          <ac:chgData name="Toby Russell" userId="0d3e3635-ec96-4dfe-84bc-de4149b678ab" providerId="ADAL" clId="{AFFF7E55-3A5D-43C3-8DD2-8B2271E913B0}" dt="2020-09-11T18:33:40.184" v="968" actId="478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AFFF7E55-3A5D-43C3-8DD2-8B2271E913B0}" dt="2020-09-11T18:32:42.031" v="9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AFFF7E55-3A5D-43C3-8DD2-8B2271E913B0}" dt="2020-09-11T18:32:06.165" v="959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AFFF7E55-3A5D-43C3-8DD2-8B2271E913B0}" dt="2020-09-11T18:33:07.598" v="966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AFFF7E55-3A5D-43C3-8DD2-8B2271E913B0}" dt="2020-09-11T18:32:49.127" v="964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AFFF7E55-3A5D-43C3-8DD2-8B2271E913B0}" dt="2020-09-11T18:32:59.553" v="965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AFFF7E55-3A5D-43C3-8DD2-8B2271E913B0}" dt="2020-09-11T18:32:30.704" v="962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AFFF7E55-3A5D-43C3-8DD2-8B2271E913B0}" dt="2020-09-11T18:32:11.993" v="960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AFFF7E55-3A5D-43C3-8DD2-8B2271E913B0}" dt="2020-09-11T18:32:22.513" v="961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AFFF7E55-3A5D-43C3-8DD2-8B2271E913B0}" dt="2020-09-11T18:33:14.698" v="967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modSp">
        <pc:chgData name="Toby Russell" userId="0d3e3635-ec96-4dfe-84bc-de4149b678ab" providerId="ADAL" clId="{AFFF7E55-3A5D-43C3-8DD2-8B2271E913B0}" dt="2020-09-10T20:26:39.562" v="601" actId="113"/>
        <pc:sldMkLst>
          <pc:docMk/>
          <pc:sldMk cId="2826816823" sldId="281"/>
        </pc:sldMkLst>
        <pc:spChg chg="mod">
          <ac:chgData name="Toby Russell" userId="0d3e3635-ec96-4dfe-84bc-de4149b678ab" providerId="ADAL" clId="{AFFF7E55-3A5D-43C3-8DD2-8B2271E913B0}" dt="2020-09-10T20:26:39.562" v="601" actId="113"/>
          <ac:spMkLst>
            <pc:docMk/>
            <pc:sldMk cId="2826816823" sldId="281"/>
            <ac:spMk id="5" creationId="{6458FD24-14BC-4842-9882-47EBCBF9A62F}"/>
          </ac:spMkLst>
        </pc:spChg>
      </pc:sldChg>
      <pc:sldChg chg="modSp">
        <pc:chgData name="Toby Russell" userId="0d3e3635-ec96-4dfe-84bc-de4149b678ab" providerId="ADAL" clId="{AFFF7E55-3A5D-43C3-8DD2-8B2271E913B0}" dt="2020-09-10T20:26:49.124" v="602" actId="113"/>
        <pc:sldMkLst>
          <pc:docMk/>
          <pc:sldMk cId="1591549127" sldId="282"/>
        </pc:sldMkLst>
        <pc:spChg chg="mod">
          <ac:chgData name="Toby Russell" userId="0d3e3635-ec96-4dfe-84bc-de4149b678ab" providerId="ADAL" clId="{AFFF7E55-3A5D-43C3-8DD2-8B2271E913B0}" dt="2020-09-10T20:26:49.124" v="602" actId="113"/>
          <ac:spMkLst>
            <pc:docMk/>
            <pc:sldMk cId="1591549127" sldId="282"/>
            <ac:spMk id="5" creationId="{156584A2-0F1F-064A-BFE5-417BC0196DC7}"/>
          </ac:spMkLst>
        </pc:spChg>
      </pc:sldChg>
      <pc:sldChg chg="delSp modSp">
        <pc:chgData name="Toby Russell" userId="0d3e3635-ec96-4dfe-84bc-de4149b678ab" providerId="ADAL" clId="{AFFF7E55-3A5D-43C3-8DD2-8B2271E913B0}" dt="2020-09-10T20:40:15.444" v="755" actId="27636"/>
        <pc:sldMkLst>
          <pc:docMk/>
          <pc:sldMk cId="2488008920" sldId="283"/>
        </pc:sldMkLst>
        <pc:spChg chg="del mod">
          <ac:chgData name="Toby Russell" userId="0d3e3635-ec96-4dfe-84bc-de4149b678ab" providerId="ADAL" clId="{AFFF7E55-3A5D-43C3-8DD2-8B2271E913B0}" dt="2020-09-10T20:40:00.071" v="753" actId="478"/>
          <ac:spMkLst>
            <pc:docMk/>
            <pc:sldMk cId="2488008920" sldId="283"/>
            <ac:spMk id="2" creationId="{CF76D8D8-6712-874F-8A78-AD94B94AE75B}"/>
          </ac:spMkLst>
        </pc:spChg>
        <pc:spChg chg="del mod">
          <ac:chgData name="Toby Russell" userId="0d3e3635-ec96-4dfe-84bc-de4149b678ab" providerId="ADAL" clId="{AFFF7E55-3A5D-43C3-8DD2-8B2271E913B0}" dt="2020-09-10T20:39:53.307" v="750" actId="478"/>
          <ac:spMkLst>
            <pc:docMk/>
            <pc:sldMk cId="2488008920" sldId="283"/>
            <ac:spMk id="3" creationId="{B3A12946-D599-8F46-B914-A05748E2A336}"/>
          </ac:spMkLst>
        </pc:spChg>
        <pc:spChg chg="del mod">
          <ac:chgData name="Toby Russell" userId="0d3e3635-ec96-4dfe-84bc-de4149b678ab" providerId="ADAL" clId="{AFFF7E55-3A5D-43C3-8DD2-8B2271E913B0}" dt="2020-09-10T20:39:58.654" v="752" actId="478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AFFF7E55-3A5D-43C3-8DD2-8B2271E913B0}" dt="2020-09-10T20:40:15.444" v="755" actId="27636"/>
          <ac:spMkLst>
            <pc:docMk/>
            <pc:sldMk cId="2488008920" sldId="283"/>
            <ac:spMk id="5" creationId="{9E5B3887-9FE0-9648-A5C8-FEEB7919D77C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37.795" v="714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AFFF7E55-3A5D-43C3-8DD2-8B2271E913B0}" dt="2020-09-10T20:33:37.795" v="714" actId="478"/>
          <ac:spMkLst>
            <pc:docMk/>
            <pc:sldMk cId="1440143430" sldId="284"/>
            <ac:spMk id="5" creationId="{45AF2F87-E999-4873-A72E-730801D5C443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45.687" v="716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AFFF7E55-3A5D-43C3-8DD2-8B2271E913B0}" dt="2020-09-10T20:33:42.284" v="715" actId="478"/>
          <ac:spMkLst>
            <pc:docMk/>
            <pc:sldMk cId="3563086499" sldId="285"/>
            <ac:spMk id="5" creationId="{4932FA55-7781-4581-9CD0-DA74B09B89CB}"/>
          </ac:spMkLst>
        </pc:spChg>
        <pc:spChg chg="add del mod">
          <ac:chgData name="Toby Russell" userId="0d3e3635-ec96-4dfe-84bc-de4149b678ab" providerId="ADAL" clId="{AFFF7E55-3A5D-43C3-8DD2-8B2271E913B0}" dt="2020-09-10T20:33:45.687" v="716" actId="478"/>
          <ac:spMkLst>
            <pc:docMk/>
            <pc:sldMk cId="3563086499" sldId="285"/>
            <ac:spMk id="139" creationId="{3F0CE76F-EE1F-4095-B16E-475B250C9C40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53.785" v="718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AFFF7E55-3A5D-43C3-8DD2-8B2271E913B0}" dt="2020-09-10T20:33:50.792" v="717" actId="478"/>
          <ac:spMkLst>
            <pc:docMk/>
            <pc:sldMk cId="1724181474" sldId="286"/>
            <ac:spMk id="5" creationId="{00BFE879-6DEE-4E78-B2AF-CEC4F6C493D2}"/>
          </ac:spMkLst>
        </pc:spChg>
        <pc:spChg chg="add del mod">
          <ac:chgData name="Toby Russell" userId="0d3e3635-ec96-4dfe-84bc-de4149b678ab" providerId="ADAL" clId="{AFFF7E55-3A5D-43C3-8DD2-8B2271E913B0}" dt="2020-09-10T20:33:53.785" v="718" actId="478"/>
          <ac:spMkLst>
            <pc:docMk/>
            <pc:sldMk cId="1724181474" sldId="286"/>
            <ac:spMk id="150" creationId="{C62AFBDF-4D48-4BBE-9A5F-345A28A9184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8:58.788" v="997" actId="1076"/>
        <pc:sldMkLst>
          <pc:docMk/>
          <pc:sldMk cId="0" sldId="289"/>
        </pc:sldMkLst>
        <pc:spChg chg="del mod">
          <ac:chgData name="Toby Russell" userId="0d3e3635-ec96-4dfe-84bc-de4149b678ab" providerId="ADAL" clId="{AFFF7E55-3A5D-43C3-8DD2-8B2271E913B0}" dt="2020-09-10T20:04:30.903" v="289" actId="478"/>
          <ac:spMkLst>
            <pc:docMk/>
            <pc:sldMk cId="0" sldId="289"/>
            <ac:spMk id="2" creationId="{9C5BA9EF-1BE0-487C-9EA7-9F6AB549C654}"/>
          </ac:spMkLst>
        </pc:spChg>
        <pc:spChg chg="del">
          <ac:chgData name="Toby Russell" userId="0d3e3635-ec96-4dfe-84bc-de4149b678ab" providerId="ADAL" clId="{AFFF7E55-3A5D-43C3-8DD2-8B2271E913B0}" dt="2020-09-10T20:04:33.533" v="290" actId="478"/>
          <ac:spMkLst>
            <pc:docMk/>
            <pc:sldMk cId="0" sldId="289"/>
            <ac:spMk id="3" creationId="{5580C2FE-75C7-46FC-B2CA-C33775F1B6C3}"/>
          </ac:spMkLst>
        </pc:spChg>
        <pc:spChg chg="del">
          <ac:chgData name="Toby Russell" userId="0d3e3635-ec96-4dfe-84bc-de4149b678ab" providerId="ADAL" clId="{AFFF7E55-3A5D-43C3-8DD2-8B2271E913B0}" dt="2020-09-10T20:04:27.416" v="287" actId="478"/>
          <ac:spMkLst>
            <pc:docMk/>
            <pc:sldMk cId="0" sldId="289"/>
            <ac:spMk id="5" creationId="{2BEC5984-CEBE-4D1D-886C-BC4A3A35BEB7}"/>
          </ac:spMkLst>
        </pc:spChg>
        <pc:spChg chg="mod">
          <ac:chgData name="Toby Russell" userId="0d3e3635-ec96-4dfe-84bc-de4149b678ab" providerId="ADAL" clId="{AFFF7E55-3A5D-43C3-8DD2-8B2271E913B0}" dt="2020-09-10T20:08:36.880" v="344" actId="207"/>
          <ac:spMkLst>
            <pc:docMk/>
            <pc:sldMk cId="0" sldId="289"/>
            <ac:spMk id="13" creationId="{81299597-733A-4EA6-8D05-06175A7AB47A}"/>
          </ac:spMkLst>
        </pc:spChg>
        <pc:spChg chg="mod">
          <ac:chgData name="Toby Russell" userId="0d3e3635-ec96-4dfe-84bc-de4149b678ab" providerId="ADAL" clId="{AFFF7E55-3A5D-43C3-8DD2-8B2271E913B0}" dt="2020-09-10T20:08:29.364" v="343" actId="207"/>
          <ac:spMkLst>
            <pc:docMk/>
            <pc:sldMk cId="0" sldId="289"/>
            <ac:spMk id="14" creationId="{69E2C2CF-B97F-45AE-A9B5-AE10F5ADFDD0}"/>
          </ac:spMkLst>
        </pc:spChg>
        <pc:spChg chg="mod">
          <ac:chgData name="Toby Russell" userId="0d3e3635-ec96-4dfe-84bc-de4149b678ab" providerId="ADAL" clId="{AFFF7E55-3A5D-43C3-8DD2-8B2271E913B0}" dt="2020-09-10T20:07:18.133" v="334" actId="207"/>
          <ac:spMkLst>
            <pc:docMk/>
            <pc:sldMk cId="0" sldId="289"/>
            <ac:spMk id="16" creationId="{4818A1D8-2464-4B6D-BA89-98C106289DE9}"/>
          </ac:spMkLst>
        </pc:spChg>
        <pc:spChg chg="mod">
          <ac:chgData name="Toby Russell" userId="0d3e3635-ec96-4dfe-84bc-de4149b678ab" providerId="ADAL" clId="{AFFF7E55-3A5D-43C3-8DD2-8B2271E913B0}" dt="2020-09-10T20:07:07.535" v="333" actId="207"/>
          <ac:spMkLst>
            <pc:docMk/>
            <pc:sldMk cId="0" sldId="289"/>
            <ac:spMk id="18" creationId="{7B8115AE-3005-4786-BD62-37BFE26FE5B6}"/>
          </ac:spMkLst>
        </pc:spChg>
        <pc:spChg chg="mod">
          <ac:chgData name="Toby Russell" userId="0d3e3635-ec96-4dfe-84bc-de4149b678ab" providerId="ADAL" clId="{AFFF7E55-3A5D-43C3-8DD2-8B2271E913B0}" dt="2020-09-10T20:07:46.626" v="338" actId="207"/>
          <ac:spMkLst>
            <pc:docMk/>
            <pc:sldMk cId="0" sldId="289"/>
            <ac:spMk id="22" creationId="{B96593AB-D881-4093-990A-B5A44127AE87}"/>
          </ac:spMkLst>
        </pc:spChg>
        <pc:spChg chg="mod">
          <ac:chgData name="Toby Russell" userId="0d3e3635-ec96-4dfe-84bc-de4149b678ab" providerId="ADAL" clId="{AFFF7E55-3A5D-43C3-8DD2-8B2271E913B0}" dt="2020-09-10T20:08:09.819" v="341" actId="207"/>
          <ac:spMkLst>
            <pc:docMk/>
            <pc:sldMk cId="0" sldId="289"/>
            <ac:spMk id="28" creationId="{47A5300D-844D-4379-AB28-8A379A4D144C}"/>
          </ac:spMkLst>
        </pc:spChg>
        <pc:spChg chg="mod">
          <ac:chgData name="Toby Russell" userId="0d3e3635-ec96-4dfe-84bc-de4149b678ab" providerId="ADAL" clId="{AFFF7E55-3A5D-43C3-8DD2-8B2271E913B0}" dt="2020-09-10T20:08:04.522" v="340" actId="207"/>
          <ac:spMkLst>
            <pc:docMk/>
            <pc:sldMk cId="0" sldId="289"/>
            <ac:spMk id="30" creationId="{A10B15F8-CEAD-4968-92BC-56295522A5ED}"/>
          </ac:spMkLst>
        </pc:spChg>
        <pc:spChg chg="mod">
          <ac:chgData name="Toby Russell" userId="0d3e3635-ec96-4dfe-84bc-de4149b678ab" providerId="ADAL" clId="{AFFF7E55-3A5D-43C3-8DD2-8B2271E913B0}" dt="2020-09-10T20:08:20.929" v="342" actId="207"/>
          <ac:spMkLst>
            <pc:docMk/>
            <pc:sldMk cId="0" sldId="289"/>
            <ac:spMk id="37" creationId="{B83FA910-252F-4252-BD1C-B6B301BEA8C3}"/>
          </ac:spMkLst>
        </pc:spChg>
        <pc:spChg chg="mod">
          <ac:chgData name="Toby Russell" userId="0d3e3635-ec96-4dfe-84bc-de4149b678ab" providerId="ADAL" clId="{AFFF7E55-3A5D-43C3-8DD2-8B2271E913B0}" dt="2020-09-10T20:06:58.147" v="332" actId="207"/>
          <ac:spMkLst>
            <pc:docMk/>
            <pc:sldMk cId="0" sldId="289"/>
            <ac:spMk id="38" creationId="{C6E77377-DCB8-49F6-99EA-1D7DF10F5CEF}"/>
          </ac:spMkLst>
        </pc:spChg>
        <pc:spChg chg="mod">
          <ac:chgData name="Toby Russell" userId="0d3e3635-ec96-4dfe-84bc-de4149b678ab" providerId="ADAL" clId="{AFFF7E55-3A5D-43C3-8DD2-8B2271E913B0}" dt="2020-09-10T20:07:27.512" v="335" actId="207"/>
          <ac:spMkLst>
            <pc:docMk/>
            <pc:sldMk cId="0" sldId="289"/>
            <ac:spMk id="40" creationId="{1131C6EF-52D5-4432-8533-994A0B5E6587}"/>
          </ac:spMkLst>
        </pc:spChg>
        <pc:spChg chg="mod">
          <ac:chgData name="Toby Russell" userId="0d3e3635-ec96-4dfe-84bc-de4149b678ab" providerId="ADAL" clId="{AFFF7E55-3A5D-43C3-8DD2-8B2271E913B0}" dt="2020-09-10T20:07:58.311" v="339" actId="207"/>
          <ac:spMkLst>
            <pc:docMk/>
            <pc:sldMk cId="0" sldId="289"/>
            <ac:spMk id="42" creationId="{1488F5D7-7901-4947-BB3F-6BDA4913850C}"/>
          </ac:spMkLst>
        </pc:spChg>
        <pc:spChg chg="mod">
          <ac:chgData name="Toby Russell" userId="0d3e3635-ec96-4dfe-84bc-de4149b678ab" providerId="ADAL" clId="{AFFF7E55-3A5D-43C3-8DD2-8B2271E913B0}" dt="2020-09-11T18:56:51.973" v="981" actId="20577"/>
          <ac:spMkLst>
            <pc:docMk/>
            <pc:sldMk cId="0" sldId="289"/>
            <ac:spMk id="59" creationId="{08FA8DC3-838B-4DA4-8BDC-55794F254BC3}"/>
          </ac:spMkLst>
        </pc:spChg>
        <pc:spChg chg="del mod">
          <ac:chgData name="Toby Russell" userId="0d3e3635-ec96-4dfe-84bc-de4149b678ab" providerId="ADAL" clId="{AFFF7E55-3A5D-43C3-8DD2-8B2271E913B0}" dt="2020-09-11T18:56:58.534" v="984" actId="478"/>
          <ac:spMkLst>
            <pc:docMk/>
            <pc:sldMk cId="0" sldId="289"/>
            <ac:spMk id="61" creationId="{EC2BF3A0-6528-4CF4-A6B3-D24D1200C2A1}"/>
          </ac:spMkLst>
        </pc:spChg>
        <pc:spChg chg="mod">
          <ac:chgData name="Toby Russell" userId="0d3e3635-ec96-4dfe-84bc-de4149b678ab" providerId="ADAL" clId="{AFFF7E55-3A5D-43C3-8DD2-8B2271E913B0}" dt="2020-09-11T18:56:50.443" v="980" actId="20577"/>
          <ac:spMkLst>
            <pc:docMk/>
            <pc:sldMk cId="0" sldId="289"/>
            <ac:spMk id="62" creationId="{F93DD2E7-D047-47E3-BD6A-A37D48CBDB9B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1" creationId="{E2D0DFC9-DEF9-47CE-A4D9-9BE1E94BA66D}"/>
          </ac:spMkLst>
        </pc:spChg>
        <pc:spChg chg="add mod">
          <ac:chgData name="Toby Russell" userId="0d3e3635-ec96-4dfe-84bc-de4149b678ab" providerId="ADAL" clId="{AFFF7E55-3A5D-43C3-8DD2-8B2271E913B0}" dt="2020-09-11T18:58:20.410" v="989" actId="1076"/>
          <ac:spMkLst>
            <pc:docMk/>
            <pc:sldMk cId="0" sldId="289"/>
            <ac:spMk id="72" creationId="{ACE6A0F4-3155-4390-8391-7D2AD38C98F4}"/>
          </ac:spMkLst>
        </pc:spChg>
        <pc:spChg chg="add mod">
          <ac:chgData name="Toby Russell" userId="0d3e3635-ec96-4dfe-84bc-de4149b678ab" providerId="ADAL" clId="{AFFF7E55-3A5D-43C3-8DD2-8B2271E913B0}" dt="2020-09-11T18:58:33.798" v="992" actId="1076"/>
          <ac:spMkLst>
            <pc:docMk/>
            <pc:sldMk cId="0" sldId="289"/>
            <ac:spMk id="73" creationId="{4180447A-9DF2-472C-B305-97215F590506}"/>
          </ac:spMkLst>
        </pc:spChg>
        <pc:spChg chg="add mod">
          <ac:chgData name="Toby Russell" userId="0d3e3635-ec96-4dfe-84bc-de4149b678ab" providerId="ADAL" clId="{AFFF7E55-3A5D-43C3-8DD2-8B2271E913B0}" dt="2020-09-11T18:58:46.448" v="993" actId="1076"/>
          <ac:spMkLst>
            <pc:docMk/>
            <pc:sldMk cId="0" sldId="289"/>
            <ac:spMk id="74" creationId="{5C7EAFD6-57CF-4907-B7EF-5C39637AC5F3}"/>
          </ac:spMkLst>
        </pc:spChg>
        <pc:spChg chg="add del">
          <ac:chgData name="Toby Russell" userId="0d3e3635-ec96-4dfe-84bc-de4149b678ab" providerId="ADAL" clId="{AFFF7E55-3A5D-43C3-8DD2-8B2271E913B0}" dt="2020-09-10T20:27:47.991" v="610" actId="478"/>
          <ac:spMkLst>
            <pc:docMk/>
            <pc:sldMk cId="0" sldId="289"/>
            <ac:spMk id="74" creationId="{6622EF33-DF58-46A5-99D4-C4DA629151E6}"/>
          </ac:spMkLst>
        </pc:spChg>
        <pc:spChg chg="add mod">
          <ac:chgData name="Toby Russell" userId="0d3e3635-ec96-4dfe-84bc-de4149b678ab" providerId="ADAL" clId="{AFFF7E55-3A5D-43C3-8DD2-8B2271E913B0}" dt="2020-09-11T18:58:14.106" v="988" actId="1076"/>
          <ac:spMkLst>
            <pc:docMk/>
            <pc:sldMk cId="0" sldId="289"/>
            <ac:spMk id="75" creationId="{785707A8-D7AD-4CF0-B489-92A46DDC8A3D}"/>
          </ac:spMkLst>
        </pc:spChg>
        <pc:spChg chg="add del">
          <ac:chgData name="Toby Russell" userId="0d3e3635-ec96-4dfe-84bc-de4149b678ab" providerId="ADAL" clId="{AFFF7E55-3A5D-43C3-8DD2-8B2271E913B0}" dt="2020-09-10T20:27:52.469" v="612"/>
          <ac:spMkLst>
            <pc:docMk/>
            <pc:sldMk cId="0" sldId="289"/>
            <ac:spMk id="75" creationId="{ED61BB08-35F3-4838-B96A-F5DDBAB3F8E2}"/>
          </ac:spMkLst>
        </pc:spChg>
        <pc:spChg chg="add">
          <ac:chgData name="Toby Russell" userId="0d3e3635-ec96-4dfe-84bc-de4149b678ab" providerId="ADAL" clId="{AFFF7E55-3A5D-43C3-8DD2-8B2271E913B0}" dt="2020-09-10T20:27:52.484" v="613"/>
          <ac:spMkLst>
            <pc:docMk/>
            <pc:sldMk cId="0" sldId="289"/>
            <ac:spMk id="76" creationId="{B4CDF770-7DB7-47A7-8D1E-82F3CF310421}"/>
          </ac:spMkLst>
        </pc:spChg>
        <pc:spChg chg="mod">
          <ac:chgData name="Toby Russell" userId="0d3e3635-ec96-4dfe-84bc-de4149b678ab" providerId="ADAL" clId="{AFFF7E55-3A5D-43C3-8DD2-8B2271E913B0}" dt="2020-09-10T20:10:25.747" v="356" actId="1076"/>
          <ac:spMkLst>
            <pc:docMk/>
            <pc:sldMk cId="0" sldId="289"/>
            <ac:spMk id="101" creationId="{38C55AD8-185B-46C0-B053-C9DEA60ECE4E}"/>
          </ac:spMkLst>
        </pc:spChg>
        <pc:spChg chg="del">
          <ac:chgData name="Toby Russell" userId="0d3e3635-ec96-4dfe-84bc-de4149b678ab" providerId="ADAL" clId="{AFFF7E55-3A5D-43C3-8DD2-8B2271E913B0}" dt="2020-09-10T20:04:35.800" v="291" actId="478"/>
          <ac:spMkLst>
            <pc:docMk/>
            <pc:sldMk cId="0" sldId="289"/>
            <ac:spMk id="20484" creationId="{5FC87C20-ABD7-4F56-A2C8-3CC1F7064C4A}"/>
          </ac:spMkLst>
        </pc:spChg>
        <pc:spChg chg="add del">
          <ac:chgData name="Toby Russell" userId="0d3e3635-ec96-4dfe-84bc-de4149b678ab" providerId="ADAL" clId="{AFFF7E55-3A5D-43C3-8DD2-8B2271E913B0}" dt="2020-09-11T18:57:03.328" v="986" actId="478"/>
          <ac:spMkLst>
            <pc:docMk/>
            <pc:sldMk cId="0" sldId="289"/>
            <ac:spMk id="20496" creationId="{36254846-2C45-42F8-B1D1-23D0A27E6AEE}"/>
          </ac:spMkLst>
        </pc:spChg>
        <pc:spChg chg="mod">
          <ac:chgData name="Toby Russell" userId="0d3e3635-ec96-4dfe-84bc-de4149b678ab" providerId="ADAL" clId="{AFFF7E55-3A5D-43C3-8DD2-8B2271E913B0}" dt="2020-09-11T18:56:53.750" v="982" actId="20577"/>
          <ac:spMkLst>
            <pc:docMk/>
            <pc:sldMk cId="0" sldId="289"/>
            <ac:spMk id="20499" creationId="{BC7482CC-126F-46DC-AF43-29BD968D9EC4}"/>
          </ac:spMkLst>
        </pc:spChg>
        <pc:spChg chg="mod">
          <ac:chgData name="Toby Russell" userId="0d3e3635-ec96-4dfe-84bc-de4149b678ab" providerId="ADAL" clId="{AFFF7E55-3A5D-43C3-8DD2-8B2271E913B0}" dt="2020-09-10T20:06:42.829" v="331" actId="1076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AFFF7E55-3A5D-43C3-8DD2-8B2271E913B0}" dt="2020-09-10T20:06:15.911" v="328" actId="1076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AFFF7E55-3A5D-43C3-8DD2-8B2271E913B0}" dt="2020-09-10T20:06:31.845" v="330" actId="1076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AFFF7E55-3A5D-43C3-8DD2-8B2271E913B0}" dt="2020-09-10T20:06:23.835" v="329" actId="1076"/>
          <ac:spMkLst>
            <pc:docMk/>
            <pc:sldMk cId="0" sldId="289"/>
            <ac:spMk id="20505" creationId="{E9CCB6AF-4E71-4BF5-92F4-9D69B7686F4C}"/>
          </ac:spMkLst>
        </pc:spChg>
        <pc:spChg chg="mod">
          <ac:chgData name="Toby Russell" userId="0d3e3635-ec96-4dfe-84bc-de4149b678ab" providerId="ADAL" clId="{AFFF7E55-3A5D-43C3-8DD2-8B2271E913B0}" dt="2020-09-10T20:07:33.954" v="336" actId="207"/>
          <ac:spMkLst>
            <pc:docMk/>
            <pc:sldMk cId="0" sldId="289"/>
            <ac:spMk id="20523" creationId="{29795806-CAD0-43CC-9E83-B305A1775C41}"/>
          </ac:spMkLst>
        </pc:s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9" creationId="{3281F06F-A027-4AC5-96F8-6435B15311B9}"/>
          </ac:grpSpMkLst>
        </pc:grpChg>
        <pc:cxnChg chg="mod">
          <ac:chgData name="Toby Russell" userId="0d3e3635-ec96-4dfe-84bc-de4149b678ab" providerId="ADAL" clId="{AFFF7E55-3A5D-43C3-8DD2-8B2271E913B0}" dt="2020-09-10T20:09:47.824" v="352" actId="1038"/>
          <ac:cxnSpMkLst>
            <pc:docMk/>
            <pc:sldMk cId="0" sldId="289"/>
            <ac:cxnSpMk id="100" creationId="{52AD5F8E-BCCD-40A9-A3C6-138D0E8260AD}"/>
          </ac:cxnSpMkLst>
        </pc:cxnChg>
      </pc:sldChg>
      <pc:sldChg chg="modSp">
        <pc:chgData name="Toby Russell" userId="0d3e3635-ec96-4dfe-84bc-de4149b678ab" providerId="ADAL" clId="{AFFF7E55-3A5D-43C3-8DD2-8B2271E913B0}" dt="2020-09-10T20:24:50.585" v="588" actId="113"/>
        <pc:sldMkLst>
          <pc:docMk/>
          <pc:sldMk cId="1797138016" sldId="299"/>
        </pc:sldMkLst>
        <pc:spChg chg="mod">
          <ac:chgData name="Toby Russell" userId="0d3e3635-ec96-4dfe-84bc-de4149b678ab" providerId="ADAL" clId="{AFFF7E55-3A5D-43C3-8DD2-8B2271E913B0}" dt="2020-09-10T20:24:50.585" v="588" actId="113"/>
          <ac:spMkLst>
            <pc:docMk/>
            <pc:sldMk cId="1797138016" sldId="299"/>
            <ac:spMk id="5" creationId="{E49C4B6B-36BC-4D41-8029-1BCB45CF631D}"/>
          </ac:spMkLst>
        </pc:spChg>
      </pc:sldChg>
      <pc:sldChg chg="modSp">
        <pc:chgData name="Toby Russell" userId="0d3e3635-ec96-4dfe-84bc-de4149b678ab" providerId="ADAL" clId="{AFFF7E55-3A5D-43C3-8DD2-8B2271E913B0}" dt="2020-09-10T20:24:45.201" v="587" actId="113"/>
        <pc:sldMkLst>
          <pc:docMk/>
          <pc:sldMk cId="4286644214" sldId="300"/>
        </pc:sldMkLst>
        <pc:spChg chg="mod">
          <ac:chgData name="Toby Russell" userId="0d3e3635-ec96-4dfe-84bc-de4149b678ab" providerId="ADAL" clId="{AFFF7E55-3A5D-43C3-8DD2-8B2271E913B0}" dt="2020-09-10T20:24:45.201" v="587" actId="113"/>
          <ac:spMkLst>
            <pc:docMk/>
            <pc:sldMk cId="4286644214" sldId="300"/>
            <ac:spMk id="5" creationId="{E49C4B6B-36BC-4D41-8029-1BCB45CF631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0T20:24:39.380" v="586" actId="113"/>
        <pc:sldMkLst>
          <pc:docMk/>
          <pc:sldMk cId="0" sldId="322"/>
        </pc:sldMkLst>
        <pc:spChg chg="del">
          <ac:chgData name="Toby Russell" userId="0d3e3635-ec96-4dfe-84bc-de4149b678ab" providerId="ADAL" clId="{AFFF7E55-3A5D-43C3-8DD2-8B2271E913B0}" dt="2020-09-10T19:37:52.785" v="165" actId="478"/>
          <ac:spMkLst>
            <pc:docMk/>
            <pc:sldMk cId="0" sldId="322"/>
            <ac:spMk id="2" creationId="{03EA05DF-22DB-49C1-BC39-011B05D9FC3B}"/>
          </ac:spMkLst>
        </pc:spChg>
        <pc:spChg chg="del">
          <ac:chgData name="Toby Russell" userId="0d3e3635-ec96-4dfe-84bc-de4149b678ab" providerId="ADAL" clId="{AFFF7E55-3A5D-43C3-8DD2-8B2271E913B0}" dt="2020-09-10T19:38:00.031" v="168" actId="478"/>
          <ac:spMkLst>
            <pc:docMk/>
            <pc:sldMk cId="0" sldId="322"/>
            <ac:spMk id="3" creationId="{0BF936EE-09D3-4F86-A2D9-4A3678A320B6}"/>
          </ac:spMkLst>
        </pc:spChg>
        <pc:spChg chg="del">
          <ac:chgData name="Toby Russell" userId="0d3e3635-ec96-4dfe-84bc-de4149b678ab" providerId="ADAL" clId="{AFFF7E55-3A5D-43C3-8DD2-8B2271E913B0}" dt="2020-09-10T19:37:54.873" v="166" actId="478"/>
          <ac:spMkLst>
            <pc:docMk/>
            <pc:sldMk cId="0" sldId="322"/>
            <ac:spMk id="5" creationId="{AC219D96-FA52-4C0D-A2D5-76EE7531A1A9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AFFF7E55-3A5D-43C3-8DD2-8B2271E913B0}" dt="2020-09-10T19:42:01.391" v="189" actId="207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11" creationId="{B611E0E2-3326-4926-A4E1-C491D8996F64}"/>
          </ac:spMkLst>
        </pc:spChg>
        <pc:spChg chg="add mod">
          <ac:chgData name="Toby Russell" userId="0d3e3635-ec96-4dfe-84bc-de4149b678ab" providerId="ADAL" clId="{AFFF7E55-3A5D-43C3-8DD2-8B2271E913B0}" dt="2020-09-10T20:24:39.380" v="586" actId="113"/>
          <ac:spMkLst>
            <pc:docMk/>
            <pc:sldMk cId="0" sldId="322"/>
            <ac:spMk id="120" creationId="{D19FABEB-F471-41D7-9A9D-9BA2AECD0B10}"/>
          </ac:spMkLst>
        </pc:spChg>
        <pc:spChg chg="del mod">
          <ac:chgData name="Toby Russell" userId="0d3e3635-ec96-4dfe-84bc-de4149b678ab" providerId="ADAL" clId="{AFFF7E55-3A5D-43C3-8DD2-8B2271E913B0}" dt="2020-09-10T19:38:00.033" v="170"/>
          <ac:spMkLst>
            <pc:docMk/>
            <pc:sldMk cId="0" sldId="322"/>
            <ac:spMk id="41988" creationId="{892880F3-7B7B-4555-B377-011511CE1FA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9" creationId="{F6560C84-2243-43AC-89D1-4CD1CC34FB57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5" creationId="{16A1A379-55FD-427E-A813-716C9E9AA471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6" creationId="{0F5CB49C-5B9C-4684-B2A2-2644E7FEFB29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7" creationId="{9DBEDA8C-88FB-4F09-9959-E51E29219A0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8" creationId="{B74407E4-102B-4797-833A-33CEB0DA5C6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9" creationId="{1862B46B-64AE-42B1-92A7-D17E047676DC}"/>
          </ac:spMkLst>
        </pc:spChg>
      </pc:sldChg>
      <pc:sldChg chg="addSp delSp modSp del">
        <pc:chgData name="Toby Russell" userId="0d3e3635-ec96-4dfe-84bc-de4149b678ab" providerId="ADAL" clId="{AFFF7E55-3A5D-43C3-8DD2-8B2271E913B0}" dt="2020-09-10T20:32:44.183" v="679" actId="2696"/>
        <pc:sldMkLst>
          <pc:docMk/>
          <pc:sldMk cId="3598876292" sldId="334"/>
        </pc:sldMkLst>
        <pc:spChg chg="add del mod">
          <ac:chgData name="Toby Russell" userId="0d3e3635-ec96-4dfe-84bc-de4149b678ab" providerId="ADAL" clId="{AFFF7E55-3A5D-43C3-8DD2-8B2271E913B0}" dt="2020-09-10T20:32:39.038" v="678"/>
          <ac:spMkLst>
            <pc:docMk/>
            <pc:sldMk cId="3598876292" sldId="334"/>
            <ac:spMk id="2" creationId="{56F1C5D1-F029-4C2B-A051-F5A07B60ACE6}"/>
          </ac:spMkLst>
        </pc:spChg>
      </pc:sldChg>
      <pc:sldChg chg="addSp delSp modSp delAnim modAnim">
        <pc:chgData name="Toby Russell" userId="0d3e3635-ec96-4dfe-84bc-de4149b678ab" providerId="ADAL" clId="{AFFF7E55-3A5D-43C3-8DD2-8B2271E913B0}" dt="2020-09-13T20:43:09.890" v="1586" actId="404"/>
        <pc:sldMkLst>
          <pc:docMk/>
          <pc:sldMk cId="0" sldId="339"/>
        </pc:sldMkLst>
        <pc:spChg chg="del mod">
          <ac:chgData name="Toby Russell" userId="0d3e3635-ec96-4dfe-84bc-de4149b678ab" providerId="ADAL" clId="{AFFF7E55-3A5D-43C3-8DD2-8B2271E913B0}" dt="2020-09-10T19:25:45.477" v="35" actId="478"/>
          <ac:spMkLst>
            <pc:docMk/>
            <pc:sldMk cId="0" sldId="339"/>
            <ac:spMk id="2" creationId="{04ADC655-2318-47D3-A9C0-16D70BD732E5}"/>
          </ac:spMkLst>
        </pc:spChg>
        <pc:spChg chg="del mod">
          <ac:chgData name="Toby Russell" userId="0d3e3635-ec96-4dfe-84bc-de4149b678ab" providerId="ADAL" clId="{AFFF7E55-3A5D-43C3-8DD2-8B2271E913B0}" dt="2020-09-10T19:24:59.955" v="30" actId="478"/>
          <ac:spMkLst>
            <pc:docMk/>
            <pc:sldMk cId="0" sldId="339"/>
            <ac:spMk id="3" creationId="{28F9AD59-3FC0-46CE-9860-BF77239DD3A9}"/>
          </ac:spMkLst>
        </pc:spChg>
        <pc:spChg chg="del mod">
          <ac:chgData name="Toby Russell" userId="0d3e3635-ec96-4dfe-84bc-de4149b678ab" providerId="ADAL" clId="{AFFF7E55-3A5D-43C3-8DD2-8B2271E913B0}" dt="2020-09-10T19:25:47.620" v="36" actId="478"/>
          <ac:spMkLst>
            <pc:docMk/>
            <pc:sldMk cId="0" sldId="339"/>
            <ac:spMk id="5" creationId="{BE752CBE-F388-40C7-AD46-C0FBAF03ACAC}"/>
          </ac:spMkLst>
        </pc:spChg>
        <pc:spChg chg="mod">
          <ac:chgData name="Toby Russell" userId="0d3e3635-ec96-4dfe-84bc-de4149b678ab" providerId="ADAL" clId="{AFFF7E55-3A5D-43C3-8DD2-8B2271E913B0}" dt="2020-09-13T19:51:34.323" v="1564" actId="1035"/>
          <ac:spMkLst>
            <pc:docMk/>
            <pc:sldMk cId="0" sldId="339"/>
            <ac:spMk id="7" creationId="{A22E4D6D-2C53-476A-B06F-0A44D36B8164}"/>
          </ac:spMkLst>
        </pc:spChg>
        <pc:spChg chg="del mod">
          <ac:chgData name="Toby Russell" userId="0d3e3635-ec96-4dfe-84bc-de4149b678ab" providerId="ADAL" clId="{AFFF7E55-3A5D-43C3-8DD2-8B2271E913B0}" dt="2020-09-13T19:48:29.191" v="1505" actId="478"/>
          <ac:spMkLst>
            <pc:docMk/>
            <pc:sldMk cId="0" sldId="339"/>
            <ac:spMk id="8" creationId="{C54F579E-DB89-4B52-AA5A-0283B5764964}"/>
          </ac:spMkLst>
        </pc:spChg>
        <pc:spChg chg="del mod">
          <ac:chgData name="Toby Russell" userId="0d3e3635-ec96-4dfe-84bc-de4149b678ab" providerId="ADAL" clId="{AFFF7E55-3A5D-43C3-8DD2-8B2271E913B0}" dt="2020-09-13T19:48:12.526" v="1501" actId="478"/>
          <ac:spMkLst>
            <pc:docMk/>
            <pc:sldMk cId="0" sldId="339"/>
            <ac:spMk id="9" creationId="{2E8DB338-3406-42D1-9D3A-8EAF6B039559}"/>
          </ac:spMkLst>
        </pc:spChg>
        <pc:spChg chg="del mod">
          <ac:chgData name="Toby Russell" userId="0d3e3635-ec96-4dfe-84bc-de4149b678ab" providerId="ADAL" clId="{AFFF7E55-3A5D-43C3-8DD2-8B2271E913B0}" dt="2020-09-13T19:48:15.487" v="1502" actId="478"/>
          <ac:spMkLst>
            <pc:docMk/>
            <pc:sldMk cId="0" sldId="339"/>
            <ac:spMk id="10" creationId="{E1838897-2930-46ED-9ACC-40F95B6B9771}"/>
          </ac:spMkLst>
        </pc:spChg>
        <pc:spChg chg="del mod">
          <ac:chgData name="Toby Russell" userId="0d3e3635-ec96-4dfe-84bc-de4149b678ab" providerId="ADAL" clId="{AFFF7E55-3A5D-43C3-8DD2-8B2271E913B0}" dt="2020-09-13T19:48:24.008" v="1504" actId="478"/>
          <ac:spMkLst>
            <pc:docMk/>
            <pc:sldMk cId="0" sldId="339"/>
            <ac:spMk id="11" creationId="{729F5F92-3BAB-4F45-86AE-8F7D60076012}"/>
          </ac:spMkLst>
        </pc:spChg>
        <pc:spChg chg="mod">
          <ac:chgData name="Toby Russell" userId="0d3e3635-ec96-4dfe-84bc-de4149b678ab" providerId="ADAL" clId="{AFFF7E55-3A5D-43C3-8DD2-8B2271E913B0}" dt="2020-09-10T19:32:16.472" v="84" actId="120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AFFF7E55-3A5D-43C3-8DD2-8B2271E913B0}" dt="2020-09-13T20:43:02.637" v="1584" actId="404"/>
          <ac:spMkLst>
            <pc:docMk/>
            <pc:sldMk cId="0" sldId="339"/>
            <ac:spMk id="20" creationId="{8787DE70-6D6C-446C-9CF9-579DEE027C8B}"/>
          </ac:spMkLst>
        </pc:spChg>
        <pc:spChg chg="mod">
          <ac:chgData name="Toby Russell" userId="0d3e3635-ec96-4dfe-84bc-de4149b678ab" providerId="ADAL" clId="{AFFF7E55-3A5D-43C3-8DD2-8B2271E913B0}" dt="2020-09-10T19:32:28.135" v="87" actId="120"/>
          <ac:spMkLst>
            <pc:docMk/>
            <pc:sldMk cId="0" sldId="339"/>
            <ac:spMk id="21" creationId="{59318521-2B8A-4E63-8820-06CC8F8546F7}"/>
          </ac:spMkLst>
        </pc:spChg>
        <pc:spChg chg="mod">
          <ac:chgData name="Toby Russell" userId="0d3e3635-ec96-4dfe-84bc-de4149b678ab" providerId="ADAL" clId="{AFFF7E55-3A5D-43C3-8DD2-8B2271E913B0}" dt="2020-09-13T20:43:06.126" v="1585" actId="404"/>
          <ac:spMkLst>
            <pc:docMk/>
            <pc:sldMk cId="0" sldId="339"/>
            <ac:spMk id="23" creationId="{9431AC86-B42C-4068-956B-37E741BE194E}"/>
          </ac:spMkLst>
        </pc:spChg>
        <pc:spChg chg="mod">
          <ac:chgData name="Toby Russell" userId="0d3e3635-ec96-4dfe-84bc-de4149b678ab" providerId="ADAL" clId="{AFFF7E55-3A5D-43C3-8DD2-8B2271E913B0}" dt="2020-09-10T19:31:11.944" v="74" actId="255"/>
          <ac:spMkLst>
            <pc:docMk/>
            <pc:sldMk cId="0" sldId="339"/>
            <ac:spMk id="24" creationId="{FDB3A08A-FC2E-44F0-A3BC-5594D727D459}"/>
          </ac:spMkLst>
        </pc:spChg>
        <pc:spChg chg="mod">
          <ac:chgData name="Toby Russell" userId="0d3e3635-ec96-4dfe-84bc-de4149b678ab" providerId="ADAL" clId="{AFFF7E55-3A5D-43C3-8DD2-8B2271E913B0}" dt="2020-09-13T20:43:09.890" v="1586" actId="404"/>
          <ac:spMkLst>
            <pc:docMk/>
            <pc:sldMk cId="0" sldId="339"/>
            <ac:spMk id="26" creationId="{5A499E39-ECFE-45C8-9205-6DE3C00FA77C}"/>
          </ac:spMkLst>
        </pc:spChg>
        <pc:spChg chg="mod">
          <ac:chgData name="Toby Russell" userId="0d3e3635-ec96-4dfe-84bc-de4149b678ab" providerId="ADAL" clId="{AFFF7E55-3A5D-43C3-8DD2-8B2271E913B0}" dt="2020-09-10T19:31:29.001" v="79" actId="121"/>
          <ac:spMkLst>
            <pc:docMk/>
            <pc:sldMk cId="0" sldId="339"/>
            <ac:spMk id="27" creationId="{0A7216CF-C0FF-4D8C-BC7D-8BA727DF2436}"/>
          </ac:spMkLst>
        </pc:spChg>
        <pc:spChg chg="add mod">
          <ac:chgData name="Toby Russell" userId="0d3e3635-ec96-4dfe-84bc-de4149b678ab" providerId="ADAL" clId="{AFFF7E55-3A5D-43C3-8DD2-8B2271E913B0}" dt="2020-09-10T20:24:33.498" v="585" actId="113"/>
          <ac:spMkLst>
            <pc:docMk/>
            <pc:sldMk cId="0" sldId="339"/>
            <ac:spMk id="28" creationId="{5736FCF4-2A06-45F1-AFE9-AFC2EF3CD6AE}"/>
          </ac:spMkLst>
        </pc:spChg>
        <pc:spChg chg="del mod">
          <ac:chgData name="Toby Russell" userId="0d3e3635-ec96-4dfe-84bc-de4149b678ab" providerId="ADAL" clId="{AFFF7E55-3A5D-43C3-8DD2-8B2271E913B0}" dt="2020-09-10T19:24:58.642" v="29"/>
          <ac:spMkLst>
            <pc:docMk/>
            <pc:sldMk cId="0" sldId="339"/>
            <ac:spMk id="58372" creationId="{2799B6AB-6EEC-4D84-A90C-2B7D5A88D5FF}"/>
          </ac:spMkLst>
        </pc:spChg>
        <pc:spChg chg="mod">
          <ac:chgData name="Toby Russell" userId="0d3e3635-ec96-4dfe-84bc-de4149b678ab" providerId="ADAL" clId="{AFFF7E55-3A5D-43C3-8DD2-8B2271E913B0}" dt="2020-09-13T19:49:13.966" v="1515" actId="20577"/>
          <ac:spMkLst>
            <pc:docMk/>
            <pc:sldMk cId="0" sldId="339"/>
            <ac:spMk id="58380" creationId="{0A0483AD-FA5F-450E-BD00-C3D537B6C61B}"/>
          </ac:spMkLst>
        </pc:spChg>
        <pc:spChg chg="mod">
          <ac:chgData name="Toby Russell" userId="0d3e3635-ec96-4dfe-84bc-de4149b678ab" providerId="ADAL" clId="{AFFF7E55-3A5D-43C3-8DD2-8B2271E913B0}" dt="2020-09-13T19:49:37.921" v="1537" actId="20577"/>
          <ac:spMkLst>
            <pc:docMk/>
            <pc:sldMk cId="0" sldId="339"/>
            <ac:spMk id="58381" creationId="{924A53E9-CEA3-4D09-994B-34E5E211AB0C}"/>
          </ac:spMkLst>
        </pc:spChg>
        <pc:spChg chg="mod">
          <ac:chgData name="Toby Russell" userId="0d3e3635-ec96-4dfe-84bc-de4149b678ab" providerId="ADAL" clId="{AFFF7E55-3A5D-43C3-8DD2-8B2271E913B0}" dt="2020-09-13T19:49:47.909" v="1545" actId="2711"/>
          <ac:spMkLst>
            <pc:docMk/>
            <pc:sldMk cId="0" sldId="339"/>
            <ac:spMk id="58382" creationId="{EC0274FF-8D81-4DDD-B7D0-F78107F28179}"/>
          </ac:spMkLst>
        </pc:spChg>
        <pc:spChg chg="mod">
          <ac:chgData name="Toby Russell" userId="0d3e3635-ec96-4dfe-84bc-de4149b678ab" providerId="ADAL" clId="{AFFF7E55-3A5D-43C3-8DD2-8B2271E913B0}" dt="2020-09-13T19:50:02.537" v="1559" actId="2711"/>
          <ac:spMkLst>
            <pc:docMk/>
            <pc:sldMk cId="0" sldId="339"/>
            <ac:spMk id="58383" creationId="{B50F4F6D-D312-41A2-8D22-783C005C2B48}"/>
          </ac:spMkLst>
        </pc:spChg>
        <pc:spChg chg="mod">
          <ac:chgData name="Toby Russell" userId="0d3e3635-ec96-4dfe-84bc-de4149b678ab" providerId="ADAL" clId="{AFFF7E55-3A5D-43C3-8DD2-8B2271E913B0}" dt="2020-09-13T20:42:57.816" v="1583" actId="404"/>
          <ac:spMkLst>
            <pc:docMk/>
            <pc:sldMk cId="0" sldId="339"/>
            <ac:spMk id="58394" creationId="{3B356E2E-35AE-4CD0-BFEE-3300D24EEAAF}"/>
          </ac:spMkLst>
        </pc:spChg>
        <pc:grpChg chg="mod">
          <ac:chgData name="Toby Russell" userId="0d3e3635-ec96-4dfe-84bc-de4149b678ab" providerId="ADAL" clId="{AFFF7E55-3A5D-43C3-8DD2-8B2271E913B0}" dt="2020-09-10T19:34:40.406" v="150" actId="1037"/>
          <ac:grpSpMkLst>
            <pc:docMk/>
            <pc:sldMk cId="0" sldId="339"/>
            <ac:grpSpMk id="58384" creationId="{89F13621-4A7B-430C-B88E-E5805389AB2A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5" creationId="{5E131277-A3FC-47E6-B41D-AA61128154A6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6" creationId="{AED1556D-F7F9-4EE6-A1F1-876A327E8CE9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7" creationId="{0025BD45-4948-4EBE-8C08-912FF8E443EC}"/>
          </ac:grpSpMkLst>
        </pc:grpChg>
        <pc:graphicFrameChg chg="mod">
          <ac:chgData name="Toby Russell" userId="0d3e3635-ec96-4dfe-84bc-de4149b678ab" providerId="ADAL" clId="{AFFF7E55-3A5D-43C3-8DD2-8B2271E913B0}" dt="2020-09-13T19:48:18.968" v="1503" actId="478"/>
          <ac:graphicFrameMkLst>
            <pc:docMk/>
            <pc:sldMk cId="0" sldId="339"/>
            <ac:graphicFrameMk id="6" creationId="{37F2E5AE-0E8B-47DC-B5CD-0A58A1DCEF45}"/>
          </ac:graphicFrameMkLst>
        </pc:graphicFrameChg>
        <pc:picChg chg="add del mod">
          <ac:chgData name="Toby Russell" userId="0d3e3635-ec96-4dfe-84bc-de4149b678ab" providerId="ADAL" clId="{AFFF7E55-3A5D-43C3-8DD2-8B2271E913B0}" dt="2020-09-13T20:05:14.617" v="1568" actId="478"/>
          <ac:picMkLst>
            <pc:docMk/>
            <pc:sldMk cId="0" sldId="339"/>
            <ac:picMk id="3" creationId="{7E5E16A8-E3FE-4F9D-B39B-C39F0B3C7E84}"/>
          </ac:picMkLst>
        </pc:picChg>
        <pc:picChg chg="add del mod">
          <ac:chgData name="Toby Russell" userId="0d3e3635-ec96-4dfe-84bc-de4149b678ab" providerId="ADAL" clId="{AFFF7E55-3A5D-43C3-8DD2-8B2271E913B0}" dt="2020-09-13T20:41:26.628" v="1574" actId="478"/>
          <ac:picMkLst>
            <pc:docMk/>
            <pc:sldMk cId="0" sldId="339"/>
            <ac:picMk id="5" creationId="{3DBB2048-5A73-4311-8AE1-8A5B5BADDE84}"/>
          </ac:picMkLst>
        </pc:picChg>
      </pc:sldChg>
      <pc:sldChg chg="addSp delSp modSp add">
        <pc:chgData name="Toby Russell" userId="0d3e3635-ec96-4dfe-84bc-de4149b678ab" providerId="ADAL" clId="{AFFF7E55-3A5D-43C3-8DD2-8B2271E913B0}" dt="2020-09-10T20:27:27.392" v="609"/>
        <pc:sldMkLst>
          <pc:docMk/>
          <pc:sldMk cId="992761290" sldId="376"/>
        </pc:sldMkLst>
        <pc:spChg chg="add del mod">
          <ac:chgData name="Toby Russell" userId="0d3e3635-ec96-4dfe-84bc-de4149b678ab" providerId="ADAL" clId="{AFFF7E55-3A5D-43C3-8DD2-8B2271E913B0}" dt="2020-09-10T19:46:12.657" v="195"/>
          <ac:spMkLst>
            <pc:docMk/>
            <pc:sldMk cId="992761290" sldId="376"/>
            <ac:spMk id="3" creationId="{2F242F82-FEF0-44C9-915F-178589D3CA80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2" creationId="{1E1422F9-E407-45B3-8ADA-85C1F020CC46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3" creationId="{1E0B6DFB-51F7-4FAC-B39F-3C9C7DB587ED}"/>
          </ac:spMkLst>
        </pc:spChg>
        <pc:spChg chg="add del mod">
          <ac:chgData name="Toby Russell" userId="0d3e3635-ec96-4dfe-84bc-de4149b678ab" providerId="ADAL" clId="{AFFF7E55-3A5D-43C3-8DD2-8B2271E913B0}" dt="2020-09-10T20:27:14.790" v="604" actId="478"/>
          <ac:spMkLst>
            <pc:docMk/>
            <pc:sldMk cId="992761290" sldId="376"/>
            <ac:spMk id="31" creationId="{095F434E-4BC4-4DDB-8D9F-E5AB145C19FF}"/>
          </ac:spMkLst>
        </pc:spChg>
        <pc:spChg chg="add del">
          <ac:chgData name="Toby Russell" userId="0d3e3635-ec96-4dfe-84bc-de4149b678ab" providerId="ADAL" clId="{AFFF7E55-3A5D-43C3-8DD2-8B2271E913B0}" dt="2020-09-10T20:27:27.380" v="608"/>
          <ac:spMkLst>
            <pc:docMk/>
            <pc:sldMk cId="992761290" sldId="376"/>
            <ac:spMk id="32" creationId="{E7F9D6CD-279A-45C7-B18B-FBD6781A1F3D}"/>
          </ac:spMkLst>
        </pc:spChg>
        <pc:spChg chg="add">
          <ac:chgData name="Toby Russell" userId="0d3e3635-ec96-4dfe-84bc-de4149b678ab" providerId="ADAL" clId="{AFFF7E55-3A5D-43C3-8DD2-8B2271E913B0}" dt="2020-09-10T20:27:27.392" v="609"/>
          <ac:spMkLst>
            <pc:docMk/>
            <pc:sldMk cId="992761290" sldId="376"/>
            <ac:spMk id="33" creationId="{3FB06352-6A3A-474C-A242-EAAF3A9F21E0}"/>
          </ac:spMkLst>
        </pc:spChg>
        <pc:spChg chg="del">
          <ac:chgData name="Toby Russell" userId="0d3e3635-ec96-4dfe-84bc-de4149b678ab" providerId="ADAL" clId="{AFFF7E55-3A5D-43C3-8DD2-8B2271E913B0}" dt="2020-09-10T19:44:52.212" v="192" actId="478"/>
          <ac:spMkLst>
            <pc:docMk/>
            <pc:sldMk cId="992761290" sldId="376"/>
            <ac:spMk id="45" creationId="{E0468F45-6B9A-4750-9B81-B468E082CF92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499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0.038" v="209" actId="1076"/>
          <ac:spMkLst>
            <pc:docMk/>
            <pc:sldMk cId="992761290" sldId="376"/>
            <ac:spMk id="8500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0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2:52.094" v="230" actId="207"/>
          <ac:spMkLst>
            <pc:docMk/>
            <pc:sldMk cId="992761290" sldId="376"/>
            <ac:spMk id="8500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7.911" v="210" actId="2711"/>
          <ac:spMkLst>
            <pc:docMk/>
            <pc:sldMk cId="992761290" sldId="376"/>
            <ac:spMk id="850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47.180" v="254" actId="242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16.202" v="211" actId="2711"/>
          <ac:spMkLst>
            <pc:docMk/>
            <pc:sldMk cId="992761290" sldId="376"/>
            <ac:spMk id="8501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36.787" v="253" actId="242"/>
          <ac:spMkLst>
            <pc:docMk/>
            <pc:sldMk cId="992761290" sldId="376"/>
            <ac:spMk id="85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4" creationId="{00000000-0000-0000-0000-000000000000}"/>
          </ac:spMkLst>
        </pc:spChg>
      </pc:sldChg>
      <pc:sldChg chg="addSp delSp modSp add">
        <pc:chgData name="Toby Russell" userId="0d3e3635-ec96-4dfe-84bc-de4149b678ab" providerId="ADAL" clId="{AFFF7E55-3A5D-43C3-8DD2-8B2271E913B0}" dt="2020-09-16T20:18:59.075" v="1588"/>
        <pc:sldMkLst>
          <pc:docMk/>
          <pc:sldMk cId="3627093857" sldId="377"/>
        </pc:sldMkLst>
        <pc:spChg chg="add del mod">
          <ac:chgData name="Toby Russell" userId="0d3e3635-ec96-4dfe-84bc-de4149b678ab" providerId="ADAL" clId="{AFFF7E55-3A5D-43C3-8DD2-8B2271E913B0}" dt="2020-09-16T20:18:59.075" v="1588"/>
          <ac:spMkLst>
            <pc:docMk/>
            <pc:sldMk cId="3627093857" sldId="377"/>
            <ac:spMk id="2" creationId="{86FA738B-DD83-4A65-BDB2-708EAEA90829}"/>
          </ac:spMkLst>
        </pc:spChg>
        <pc:spChg chg="del">
          <ac:chgData name="Toby Russell" userId="0d3e3635-ec96-4dfe-84bc-de4149b678ab" providerId="ADAL" clId="{AFFF7E55-3A5D-43C3-8DD2-8B2271E913B0}" dt="2020-09-10T19:46:38.582" v="196"/>
          <ac:spMkLst>
            <pc:docMk/>
            <pc:sldMk cId="3627093857" sldId="377"/>
            <ac:spMk id="6" creationId="{E402CC4B-9B58-4EC4-8FD7-70BC209D0D3E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14.867" v="259" actId="2711"/>
          <ac:spMkLst>
            <pc:docMk/>
            <pc:sldMk cId="3627093857" sldId="377"/>
            <ac:spMk id="86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0.773" v="256" actId="242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9.993" v="261" actId="2711"/>
          <ac:spMkLst>
            <pc:docMk/>
            <pc:sldMk cId="3627093857" sldId="377"/>
            <ac:spMk id="8602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3.868" v="260" actId="2711"/>
          <ac:spMkLst>
            <pc:docMk/>
            <pc:sldMk cId="3627093857" sldId="377"/>
            <ac:spMk id="860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3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43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7:24.349" v="266" actId="242"/>
        <pc:sldMkLst>
          <pc:docMk/>
          <pc:sldMk cId="1638595004" sldId="378"/>
        </pc:sldMkLst>
        <pc:spChg chg="del">
          <ac:chgData name="Toby Russell" userId="0d3e3635-ec96-4dfe-84bc-de4149b678ab" providerId="ADAL" clId="{AFFF7E55-3A5D-43C3-8DD2-8B2271E913B0}" dt="2020-09-10T19:46:52.179" v="197"/>
          <ac:spMkLst>
            <pc:docMk/>
            <pc:sldMk cId="1638595004" sldId="378"/>
            <ac:spMk id="6" creationId="{A8E5C15E-3EC3-48FA-B858-65C75F7EB1EB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69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9.247" v="263" actId="2711"/>
          <ac:spMkLst>
            <pc:docMk/>
            <pc:sldMk cId="1638595004" sldId="378"/>
            <ac:spMk id="8704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58.431" v="264" actId="2711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3.702" v="262" actId="2711"/>
          <ac:spMkLst>
            <pc:docMk/>
            <pc:sldMk cId="1638595004" sldId="378"/>
            <ac:spMk id="870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8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9:34.750" v="271" actId="242"/>
        <pc:sldMkLst>
          <pc:docMk/>
          <pc:sldMk cId="4176377533" sldId="379"/>
        </pc:sldMkLst>
        <pc:spChg chg="del">
          <ac:chgData name="Toby Russell" userId="0d3e3635-ec96-4dfe-84bc-de4149b678ab" providerId="ADAL" clId="{AFFF7E55-3A5D-43C3-8DD2-8B2271E913B0}" dt="2020-09-10T19:47:15.471" v="198"/>
          <ac:spMkLst>
            <pc:docMk/>
            <pc:sldMk cId="4176377533" sldId="379"/>
            <ac:spMk id="2" creationId="{FB16BCE0-8ACD-4E0B-82E5-4ED2488C4A71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8.029" v="268" actId="2711"/>
          <ac:spMkLst>
            <pc:docMk/>
            <pc:sldMk cId="4176377533" sldId="379"/>
            <ac:spMk id="88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23.645" v="269" actId="2711"/>
          <ac:spMkLst>
            <pc:docMk/>
            <pc:sldMk cId="4176377533" sldId="379"/>
            <ac:spMk id="88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2.216" v="267" actId="2711"/>
          <ac:spMkLst>
            <pc:docMk/>
            <pc:sldMk cId="4176377533" sldId="379"/>
            <ac:spMk id="8808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91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20:02:15.353" v="284" actId="1076"/>
        <pc:sldMkLst>
          <pc:docMk/>
          <pc:sldMk cId="2944417663" sldId="380"/>
        </pc:sldMkLst>
        <pc:spChg chg="del">
          <ac:chgData name="Toby Russell" userId="0d3e3635-ec96-4dfe-84bc-de4149b678ab" providerId="ADAL" clId="{AFFF7E55-3A5D-43C3-8DD2-8B2271E913B0}" dt="2020-09-10T19:47:30.519" v="199"/>
          <ac:spMkLst>
            <pc:docMk/>
            <pc:sldMk cId="2944417663" sldId="380"/>
            <ac:spMk id="4" creationId="{A2A27FD2-87EA-4C43-8A9D-F75EC0331426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01.751" v="272" actId="2711"/>
          <ac:spMkLst>
            <pc:docMk/>
            <pc:sldMk cId="2944417663" sldId="380"/>
            <ac:spMk id="3178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08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1:05.707" v="280" actId="1076"/>
          <ac:spMkLst>
            <pc:docMk/>
            <pc:sldMk cId="2944417663" sldId="380"/>
            <ac:spMk id="890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16.589" v="274" actId="242"/>
          <ac:spMkLst>
            <pc:docMk/>
            <pc:sldMk cId="2944417663" sldId="380"/>
            <ac:spMk id="891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124" creationId="{00000000-0000-0000-0000-000000000000}"/>
          </ac:spMkLst>
        </pc:spChg>
        <pc:picChg chg="mod">
          <ac:chgData name="Toby Russell" userId="0d3e3635-ec96-4dfe-84bc-de4149b678ab" providerId="ADAL" clId="{AFFF7E55-3A5D-43C3-8DD2-8B2271E913B0}" dt="2020-09-10T20:02:15.353" v="284" actId="1076"/>
          <ac:picMkLst>
            <pc:docMk/>
            <pc:sldMk cId="2944417663" sldId="380"/>
            <ac:picMk id="6" creationId="{A7AA4768-2268-433C-A662-2E0E793D95CC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20:47.627" v="1631" actId="20577"/>
        <pc:sldMkLst>
          <pc:docMk/>
          <pc:sldMk cId="0" sldId="462"/>
        </pc:sldMkLst>
        <pc:spChg chg="add mod">
          <ac:chgData name="Toby Russell" userId="0d3e3635-ec96-4dfe-84bc-de4149b678ab" providerId="ADAL" clId="{AFFF7E55-3A5D-43C3-8DD2-8B2271E913B0}" dt="2020-09-16T20:20:47.627" v="1631" actId="20577"/>
          <ac:spMkLst>
            <pc:docMk/>
            <pc:sldMk cId="0" sldId="462"/>
            <ac:spMk id="2" creationId="{193EDB83-8784-46BE-B9B2-7C43B6CB1C17}"/>
          </ac:spMkLst>
        </pc:spChg>
        <pc:spChg chg="del">
          <ac:chgData name="Toby Russell" userId="0d3e3635-ec96-4dfe-84bc-de4149b678ab" providerId="ADAL" clId="{AFFF7E55-3A5D-43C3-8DD2-8B2271E913B0}" dt="2020-09-16T20:20:11.529" v="1589" actId="478"/>
          <ac:spMkLst>
            <pc:docMk/>
            <pc:sldMk cId="0" sldId="462"/>
            <ac:spMk id="38914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14.867" v="1591" actId="478"/>
          <ac:spMkLst>
            <pc:docMk/>
            <pc:sldMk cId="0" sldId="462"/>
            <ac:spMk id="3891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33.240" v="1595" actId="478"/>
          <ac:spMkLst>
            <pc:docMk/>
            <pc:sldMk cId="0" sldId="462"/>
            <ac:spMk id="3895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36.811" v="1596" actId="478"/>
          <ac:spMkLst>
            <pc:docMk/>
            <pc:sldMk cId="0" sldId="462"/>
            <ac:spMk id="38956" creationId="{00000000-0000-0000-0000-000000000000}"/>
          </ac:spMkLst>
        </pc:spChg>
      </pc:sldChg>
      <pc:sldChg chg="addSp delSp modSp">
        <pc:chgData name="Toby Russell" userId="0d3e3635-ec96-4dfe-84bc-de4149b678ab" providerId="ADAL" clId="{AFFF7E55-3A5D-43C3-8DD2-8B2271E913B0}" dt="2020-09-16T21:15:27.055" v="2018" actId="1076"/>
        <pc:sldMkLst>
          <pc:docMk/>
          <pc:sldMk cId="0" sldId="467"/>
        </pc:sldMkLst>
        <pc:spChg chg="add mod">
          <ac:chgData name="Toby Russell" userId="0d3e3635-ec96-4dfe-84bc-de4149b678ab" providerId="ADAL" clId="{AFFF7E55-3A5D-43C3-8DD2-8B2271E913B0}" dt="2020-09-16T20:24:22.360" v="1658" actId="20577"/>
          <ac:spMkLst>
            <pc:docMk/>
            <pc:sldMk cId="0" sldId="467"/>
            <ac:spMk id="2" creationId="{D8293F30-62AA-4299-94E0-0C499D977912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3" creationId="{987C6809-AA66-4405-AE10-29E3E5D5364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5" creationId="{99A46CBC-093E-4860-8413-50F76FB681A8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6" creationId="{7B495F12-253D-4C11-B619-7AFA9EE56CC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8" creationId="{00000000-0000-0000-0000-000000000000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7" creationId="{2ECBCAFD-728C-4EE3-9573-685F9F0292B1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8" creationId="{B2C0C987-7AD0-4CC4-A1AA-6A0B4E4D2B78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9" creationId="{B6359B4A-A2C8-49A2-B6C1-B2D4A921635A}"/>
          </ac:spMkLst>
        </pc:spChg>
        <pc:spChg chg="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43:21.716" v="1868" actId="478"/>
          <ac:spMkLst>
            <pc:docMk/>
            <pc:sldMk cId="0" sldId="467"/>
            <ac:spMk id="440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40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44.700" v="1993" actId="404"/>
          <ac:spMkLst>
            <pc:docMk/>
            <pc:sldMk cId="0" sldId="467"/>
            <ac:spMk id="44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25.471" v="1988" actId="255"/>
          <ac:spMkLst>
            <pc:docMk/>
            <pc:sldMk cId="0" sldId="467"/>
            <ac:spMk id="44058" creationId="{00000000-0000-0000-0000-000000000000}"/>
          </ac:spMkLst>
        </pc:s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3" creationId="{3FA5B54C-490A-4A72-A2BB-1ED05203700C}"/>
          </ac:grpSpMkLst>
        </pc:gr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8" creationId="{1449B9B6-C318-4497-8F96-2859F60270C3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06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13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44.589" v="1981" actId="478"/>
          <ac:grpSpMkLst>
            <pc:docMk/>
            <pc:sldMk cId="0" sldId="467"/>
            <ac:grpSpMk id="37920" creationId="{00000000-0000-0000-0000-000000000000}"/>
          </ac:grpSpMkLst>
        </pc:grpChg>
        <pc:grpChg chg="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40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3" creationId="{00000000-0000-0000-0000-000000000000}"/>
          </ac:grpSpMkLst>
        </pc:grpChg>
      </pc:sldChg>
      <pc:sldChg chg="addSp delSp modSp">
        <pc:chgData name="Toby Russell" userId="0d3e3635-ec96-4dfe-84bc-de4149b678ab" providerId="ADAL" clId="{AFFF7E55-3A5D-43C3-8DD2-8B2271E913B0}" dt="2020-09-16T21:14:19.923" v="2012" actId="478"/>
        <pc:sldMkLst>
          <pc:docMk/>
          <pc:sldMk cId="0" sldId="468"/>
        </pc:sldMkLst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7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4:27.567" v="1670" actId="20577"/>
          <ac:spMkLst>
            <pc:docMk/>
            <pc:sldMk cId="0" sldId="468"/>
            <ac:spMk id="8" creationId="{8ECAA608-C5A2-430B-85BD-6CE36BAA4EE0}"/>
          </ac:spMkLst>
        </pc:spChg>
        <pc:spChg chg="add del mod">
          <ac:chgData name="Toby Russell" userId="0d3e3635-ec96-4dfe-84bc-de4149b678ab" providerId="ADAL" clId="{AFFF7E55-3A5D-43C3-8DD2-8B2271E913B0}" dt="2020-09-16T21:14:01.777" v="2005" actId="931"/>
          <ac:spMkLst>
            <pc:docMk/>
            <pc:sldMk cId="0" sldId="468"/>
            <ac:spMk id="11" creationId="{ACCC1491-1385-4091-8863-8C50181F869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2" creationId="{A0B8EB24-3959-4182-8E52-2E7E2D001443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3" creationId="{80C87F80-F183-410A-AF1C-E329B9B5177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4" creationId="{DB405F11-783D-4BD9-8DD5-832C07BCE16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5" creationId="{151239DE-97E6-4847-B58A-C75BA5BB2C24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6" creationId="{E3CB68D7-9FE5-43A2-A927-3389ECBC7B28}"/>
          </ac:spMkLst>
        </pc:spChg>
        <pc:spChg chg="add mod">
          <ac:chgData name="Toby Russell" userId="0d3e3635-ec96-4dfe-84bc-de4149b678ab" providerId="ADAL" clId="{AFFF7E55-3A5D-43C3-8DD2-8B2271E913B0}" dt="2020-09-16T21:14:19.923" v="2012" actId="478"/>
          <ac:spMkLst>
            <pc:docMk/>
            <pc:sldMk cId="0" sldId="468"/>
            <ac:spMk id="20" creationId="{682D75DB-094C-4CDA-8795-54BE6F8FE326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8" creationId="{7A0A8234-AC4F-404E-8F15-1803BB7727CB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9" creationId="{AC9E92C1-29FE-424B-BF78-42E22B1A5952}"/>
          </ac:spMkLst>
        </pc:spChg>
        <pc:spChg chg="add del mod">
          <ac:chgData name="Toby Russell" userId="0d3e3635-ec96-4dfe-84bc-de4149b678ab" providerId="ADAL" clId="{AFFF7E55-3A5D-43C3-8DD2-8B2271E913B0}" dt="2020-09-16T20:44:06.549" v="1879" actId="478"/>
          <ac:spMkLst>
            <pc:docMk/>
            <pc:sldMk cId="0" sldId="468"/>
            <ac:spMk id="60" creationId="{B0CAB25F-F2EA-4838-B33C-A5950CA78021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5.952" v="1634" actId="478"/>
          <ac:spMkLst>
            <pc:docMk/>
            <pc:sldMk cId="0" sldId="468"/>
            <ac:spMk id="4506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4:58.342" v="1935" actId="20577"/>
          <ac:spMkLst>
            <pc:docMk/>
            <pc:sldMk cId="0" sldId="468"/>
            <ac:spMk id="450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5:03.308" v="1947" actId="20577"/>
          <ac:spMkLst>
            <pc:docMk/>
            <pc:sldMk cId="0" sldId="468"/>
            <ac:spMk id="4507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80" creationId="{00000000-0000-0000-0000-000000000000}"/>
          </ac:spMkLst>
        </pc:spChg>
        <pc:spChg chg="add del">
          <ac:chgData name="Toby Russell" userId="0d3e3635-ec96-4dfe-84bc-de4149b678ab" providerId="ADAL" clId="{AFFF7E55-3A5D-43C3-8DD2-8B2271E913B0}" dt="2020-09-16T20:23:40.366" v="1642" actId="478"/>
          <ac:spMkLst>
            <pc:docMk/>
            <pc:sldMk cId="0" sldId="468"/>
            <ac:spMk id="45092" creationId="{00000000-0000-0000-0000-000000000000}"/>
          </ac:spMkLst>
        </pc:spChg>
        <pc:spChg chg="add del mod">
          <ac:chgData name="Toby Russell" userId="0d3e3635-ec96-4dfe-84bc-de4149b678ab" providerId="ADAL" clId="{AFFF7E55-3A5D-43C3-8DD2-8B2271E913B0}" dt="2020-09-16T20:50:50.465" v="1881" actId="478"/>
          <ac:spMkLst>
            <pc:docMk/>
            <pc:sldMk cId="0" sldId="468"/>
            <ac:spMk id="45093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51:33.828" v="1884" actId="478"/>
          <ac:grpSpMkLst>
            <pc:docMk/>
            <pc:sldMk cId="0" sldId="468"/>
            <ac:grpSpMk id="3893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36.386" v="1885" actId="478"/>
          <ac:grpSpMkLst>
            <pc:docMk/>
            <pc:sldMk cId="0" sldId="468"/>
            <ac:grpSpMk id="38938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3.176" v="1888" actId="478"/>
          <ac:grpSpMkLst>
            <pc:docMk/>
            <pc:sldMk cId="0" sldId="468"/>
            <ac:grpSpMk id="389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28.161" v="1882" actId="478"/>
          <ac:grpSpMkLst>
            <pc:docMk/>
            <pc:sldMk cId="0" sldId="468"/>
            <ac:grpSpMk id="38940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47.023" v="1886" actId="478"/>
          <ac:grpSpMkLst>
            <pc:docMk/>
            <pc:sldMk cId="0" sldId="468"/>
            <ac:grpSpMk id="389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0.242" v="1887" actId="478"/>
          <ac:grpSpMkLst>
            <pc:docMk/>
            <pc:sldMk cId="0" sldId="468"/>
            <ac:grpSpMk id="38942" creationId="{00000000-0000-0000-0000-000000000000}"/>
          </ac:grpSpMkLst>
        </pc:grpChg>
        <pc:picChg chg="add del mod">
          <ac:chgData name="Toby Russell" userId="0d3e3635-ec96-4dfe-84bc-de4149b678ab" providerId="ADAL" clId="{AFFF7E55-3A5D-43C3-8DD2-8B2271E913B0}" dt="2020-09-16T20:54:02.456" v="1894" actId="478"/>
          <ac:picMkLst>
            <pc:docMk/>
            <pc:sldMk cId="0" sldId="468"/>
            <ac:picMk id="10" creationId="{FC39C130-2BD9-4DB6-8453-4A7FB43EB71F}"/>
          </ac:picMkLst>
        </pc:picChg>
        <pc:picChg chg="add del mod modCrop">
          <ac:chgData name="Toby Russell" userId="0d3e3635-ec96-4dfe-84bc-de4149b678ab" providerId="ADAL" clId="{AFFF7E55-3A5D-43C3-8DD2-8B2271E913B0}" dt="2020-09-16T21:14:19.923" v="2012" actId="478"/>
          <ac:picMkLst>
            <pc:docMk/>
            <pc:sldMk cId="0" sldId="468"/>
            <ac:picMk id="18" creationId="{9CDE1D2F-07D7-4F55-996A-F257412F0D9D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42:55.899" v="1867"/>
        <pc:sldMkLst>
          <pc:docMk/>
          <pc:sldMk cId="4029667086" sldId="508"/>
        </pc:sldMkLst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9:05.938" v="1702" actId="20577"/>
          <ac:spMkLst>
            <pc:docMk/>
            <pc:sldMk cId="4029667086" sldId="508"/>
            <ac:spMk id="3" creationId="{A7E50FBE-25FA-43CE-A05A-FC502F304953}"/>
          </ac:spMkLst>
        </pc:spChg>
        <pc:spChg chg="add mod or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52" creationId="{B132D6D5-478B-4FD7-B6FB-A49193B7473F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3" creationId="{4B781788-4F29-46A1-8FC5-0CCA3F08253C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4" creationId="{7348C283-3F1F-4747-A381-6239CDC803B3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5" creationId="{75903C53-48DB-4C3E-BBFD-3B3843B22EBE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1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50.232" v="1681" actId="478"/>
          <ac:spMkLst>
            <pc:docMk/>
            <pc:sldMk cId="4029667086" sldId="508"/>
            <ac:spMk id="8192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4.563" v="1679" actId="478"/>
          <ac:spMkLst>
            <pc:docMk/>
            <pc:sldMk cId="4029667086" sldId="508"/>
            <ac:spMk id="8192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1.701" v="1678" actId="478"/>
          <ac:spMkLst>
            <pc:docMk/>
            <pc:sldMk cId="4029667086" sldId="508"/>
            <ac:spMk id="819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09.423" v="1672" actId="478"/>
          <ac:spMkLst>
            <pc:docMk/>
            <pc:sldMk cId="4029667086" sldId="508"/>
            <ac:spMk id="819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7.696" v="1674" actId="478"/>
          <ac:spMkLst>
            <pc:docMk/>
            <pc:sldMk cId="4029667086" sldId="508"/>
            <ac:spMk id="819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4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1.410" v="1703" actId="478"/>
          <ac:spMkLst>
            <pc:docMk/>
            <pc:sldMk cId="4029667086" sldId="508"/>
            <ac:spMk id="81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1.544" v="1708" actId="478"/>
          <ac:spMkLst>
            <pc:docMk/>
            <pc:sldMk cId="4029667086" sldId="508"/>
            <ac:spMk id="81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3.613" v="1704" actId="478"/>
          <ac:spMkLst>
            <pc:docMk/>
            <pc:sldMk cId="4029667086" sldId="508"/>
            <ac:spMk id="81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4.048" v="1709" actId="478"/>
          <ac:spMkLst>
            <pc:docMk/>
            <pc:sldMk cId="4029667086" sldId="508"/>
            <ac:spMk id="81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37.395" v="1712" actId="478"/>
          <ac:spMkLst>
            <pc:docMk/>
            <pc:sldMk cId="4029667086" sldId="508"/>
            <ac:spMk id="81953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8:27.785" v="1677" actId="478"/>
          <ac:spMkLst>
            <pc:docMk/>
            <pc:sldMk cId="4029667086" sldId="508"/>
            <ac:spMk id="81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0:24.287" v="1847" actId="2711"/>
          <ac:spMkLst>
            <pc:docMk/>
            <pc:sldMk cId="4029667086" sldId="508"/>
            <ac:spMk id="81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13.303" v="1818" actId="2711"/>
          <ac:spMkLst>
            <pc:docMk/>
            <pc:sldMk cId="4029667086" sldId="508"/>
            <ac:spMk id="81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54.271" v="1832" actId="122"/>
          <ac:spMkLst>
            <pc:docMk/>
            <pc:sldMk cId="4029667086" sldId="508"/>
            <ac:spMk id="8196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7.840" v="1707" actId="478"/>
          <ac:spMkLst>
            <pc:docMk/>
            <pc:sldMk cId="4029667086" sldId="508"/>
            <ac:spMk id="8196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9:27.980" v="1711" actId="478"/>
          <ac:spMkLst>
            <pc:docMk/>
            <pc:sldMk cId="4029667086" sldId="508"/>
            <ac:spMk id="81969" creationId="{00000000-0000-0000-0000-000000000000}"/>
          </ac:spMkLst>
        </pc:spChg>
        <pc:grpChg chg="add del mod ord">
          <ac:chgData name="Toby Russell" userId="0d3e3635-ec96-4dfe-84bc-de4149b678ab" providerId="ADAL" clId="{AFFF7E55-3A5D-43C3-8DD2-8B2271E913B0}" dt="2020-09-16T20:42:06.088" v="1862" actId="1076"/>
          <ac:grpSpMkLst>
            <pc:docMk/>
            <pc:sldMk cId="4029667086" sldId="508"/>
            <ac:grpSpMk id="8194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29:40.745" v="1713" actId="478"/>
          <ac:grpSpMkLst>
            <pc:docMk/>
            <pc:sldMk cId="4029667086" sldId="508"/>
            <ac:grpSpMk id="81950" creationId="{00000000-0000-0000-0000-000000000000}"/>
          </ac:grpSpMkLst>
        </pc:grpChg>
      </pc:sldChg>
      <pc:sldChg chg="addSp delSp modSp del">
        <pc:chgData name="Toby Russell" userId="0d3e3635-ec96-4dfe-84bc-de4149b678ab" providerId="ADAL" clId="{AFFF7E55-3A5D-43C3-8DD2-8B2271E913B0}" dt="2020-09-16T20:42:22.157" v="1864" actId="2696"/>
        <pc:sldMkLst>
          <pc:docMk/>
          <pc:sldMk cId="3989886264" sldId="509"/>
        </pc:sldMkLst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3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31:54.737" v="1741"/>
          <ac:spMkLst>
            <pc:docMk/>
            <pc:sldMk cId="3989886264" sldId="509"/>
            <ac:spMk id="4" creationId="{0DD3654F-BCF5-427D-929A-C8DE6E4204D6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0.671" v="1745" actId="1038"/>
          <ac:spMkLst>
            <pc:docMk/>
            <pc:sldMk cId="3989886264" sldId="509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9.763" v="1734" actId="478"/>
          <ac:spMkLst>
            <pc:docMk/>
            <pc:sldMk cId="3989886264" sldId="509"/>
            <ac:spMk id="82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9.221" v="1738" actId="478"/>
          <ac:spMkLst>
            <pc:docMk/>
            <pc:sldMk cId="3989886264" sldId="509"/>
            <ac:spMk id="82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6.817" v="1737" actId="478"/>
          <ac:spMkLst>
            <pc:docMk/>
            <pc:sldMk cId="3989886264" sldId="509"/>
            <ac:spMk id="82947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31:32.862" v="1735" actId="478"/>
          <ac:spMkLst>
            <pc:docMk/>
            <pc:sldMk cId="3989886264" sldId="509"/>
            <ac:spMk id="82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6.206" v="1732" actId="478"/>
          <ac:spMkLst>
            <pc:docMk/>
            <pc:sldMk cId="3989886264" sldId="509"/>
            <ac:spMk id="82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2.591" v="1747" actId="20577"/>
          <ac:spMkLst>
            <pc:docMk/>
            <pc:sldMk cId="3989886264" sldId="509"/>
            <ac:spMk id="82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8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9.576" v="1740" actId="478"/>
          <ac:spMkLst>
            <pc:docMk/>
            <pc:sldMk cId="3989886264" sldId="509"/>
            <ac:spMk id="8298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2:01.211" v="1742" actId="478"/>
          <ac:spMkLst>
            <pc:docMk/>
            <pc:sldMk cId="3989886264" sldId="509"/>
            <ac:spMk id="82982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31:44.238" v="1739" actId="478"/>
          <ac:grpSpMkLst>
            <pc:docMk/>
            <pc:sldMk cId="3989886264" sldId="509"/>
            <ac:grpSpMk id="82965" creationId="{00000000-0000-0000-0000-000000000000}"/>
          </ac:grpSpMkLst>
        </pc:grpChg>
      </pc:sldChg>
      <pc:sldChg chg="del ord">
        <pc:chgData name="Toby Russell" userId="0d3e3635-ec96-4dfe-84bc-de4149b678ab" providerId="ADAL" clId="{AFFF7E55-3A5D-43C3-8DD2-8B2271E913B0}" dt="2020-09-16T20:42:33.864" v="1865" actId="2696"/>
        <pc:sldMkLst>
          <pc:docMk/>
          <pc:sldMk cId="2067735668" sldId="510"/>
        </pc:sldMkLst>
      </pc:sldChg>
      <pc:sldChg chg="modSp add del setBg">
        <pc:chgData name="Toby Russell" userId="0d3e3635-ec96-4dfe-84bc-de4149b678ab" providerId="ADAL" clId="{AFFF7E55-3A5D-43C3-8DD2-8B2271E913B0}" dt="2020-09-10T19:13:36.957" v="24" actId="1076"/>
        <pc:sldMkLst>
          <pc:docMk/>
          <pc:sldMk cId="238764237" sldId="542"/>
        </pc:sldMkLst>
        <pc:spChg chg="mod">
          <ac:chgData name="Toby Russell" userId="0d3e3635-ec96-4dfe-84bc-de4149b678ab" providerId="ADAL" clId="{AFFF7E55-3A5D-43C3-8DD2-8B2271E913B0}" dt="2020-09-10T19:13:36.957" v="24" actId="1076"/>
          <ac:spMkLst>
            <pc:docMk/>
            <pc:sldMk cId="238764237" sldId="542"/>
            <ac:spMk id="6" creationId="{00000000-0000-0000-0000-000000000000}"/>
          </ac:spMkLst>
        </pc:spChg>
      </pc:sldChg>
      <pc:sldChg chg="addSp delSp modSp add del modTransition delAnim modAnim">
        <pc:chgData name="Toby Russell" userId="0d3e3635-ec96-4dfe-84bc-de4149b678ab" providerId="ADAL" clId="{AFFF7E55-3A5D-43C3-8DD2-8B2271E913B0}" dt="2020-09-11T19:35:35.429" v="1434" actId="2710"/>
        <pc:sldMkLst>
          <pc:docMk/>
          <pc:sldMk cId="3833886731" sldId="703"/>
        </pc:sldMkLst>
        <pc:spChg chg="add del mod">
          <ac:chgData name="Toby Russell" userId="0d3e3635-ec96-4dfe-84bc-de4149b678ab" providerId="ADAL" clId="{AFFF7E55-3A5D-43C3-8DD2-8B2271E913B0}" dt="2020-09-11T19:30:05.697" v="1323"/>
          <ac:spMkLst>
            <pc:docMk/>
            <pc:sldMk cId="3833886731" sldId="703"/>
            <ac:spMk id="2" creationId="{8AEE2D6E-E961-4CCD-8A6C-794271A8B2FA}"/>
          </ac:spMkLst>
        </pc:spChg>
        <pc:spChg chg="add mod">
          <ac:chgData name="Toby Russell" userId="0d3e3635-ec96-4dfe-84bc-de4149b678ab" providerId="ADAL" clId="{AFFF7E55-3A5D-43C3-8DD2-8B2271E913B0}" dt="2020-09-11T19:30:24.952" v="1348" actId="20577"/>
          <ac:spMkLst>
            <pc:docMk/>
            <pc:sldMk cId="3833886731" sldId="703"/>
            <ac:spMk id="3" creationId="{182CFF6A-33A0-4602-BC01-C97C61FAF540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26" creationId="{005BA570-3AC1-2E42-8FE6-ED2DDEBD319D}"/>
          </ac:spMkLst>
        </pc:spChg>
        <pc:spChg chg="mod topLvl">
          <ac:chgData name="Toby Russell" userId="0d3e3635-ec96-4dfe-84bc-de4149b678ab" providerId="ADAL" clId="{AFFF7E55-3A5D-43C3-8DD2-8B2271E913B0}" dt="2020-09-11T19:35:18.509" v="1422" actId="20577"/>
          <ac:spMkLst>
            <pc:docMk/>
            <pc:sldMk cId="3833886731" sldId="703"/>
            <ac:spMk id="27" creationId="{AC789B3D-918C-2240-84CF-D78E0B67544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8" creationId="{8AB52507-9BA1-7A47-9C0E-68C533B798E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9" creationId="{03432EC8-CFA5-5D48-B198-D42A1DAD99DB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1" creationId="{78EF0289-3869-714E-A885-F864141AEC9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3" creationId="{46A219F3-2F76-AC4A-82C7-7370FC60EBB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49" creationId="{97865CAD-F72D-CF40-8BA0-56562AE90C8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0" creationId="{BBCB168A-537A-AE4D-91E2-34E999CE587D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1" creationId="{078797CC-B3CA-6A4A-9812-6E5563C1AF45}"/>
          </ac:spMkLst>
        </pc:spChg>
        <pc:spChg chg="del">
          <ac:chgData name="Toby Russell" userId="0d3e3635-ec96-4dfe-84bc-de4149b678ab" providerId="ADAL" clId="{AFFF7E55-3A5D-43C3-8DD2-8B2271E913B0}" dt="2020-09-11T19:29:58.660" v="1321" actId="478"/>
          <ac:spMkLst>
            <pc:docMk/>
            <pc:sldMk cId="3833886731" sldId="703"/>
            <ac:spMk id="54" creationId="{00000000-0000-0000-0000-000000000000}"/>
          </ac:spMkLst>
        </pc:spChg>
        <pc:spChg chg="mod topLvl">
          <ac:chgData name="Toby Russell" userId="0d3e3635-ec96-4dfe-84bc-de4149b678ab" providerId="ADAL" clId="{AFFF7E55-3A5D-43C3-8DD2-8B2271E913B0}" dt="2020-09-11T19:35:22.235" v="1432" actId="20577"/>
          <ac:spMkLst>
            <pc:docMk/>
            <pc:sldMk cId="3833886731" sldId="703"/>
            <ac:spMk id="55" creationId="{F7D95990-C652-124B-B977-ABB29BF9D72E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56" creationId="{D866FD18-8B6E-BF43-87F8-0EC6EA295DB1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7" creationId="{70B783FC-51EE-9C40-BCC7-D1342AE0279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8" creationId="{92D400F9-C0F6-A644-AEA1-D581B6CDF87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9" creationId="{05293574-FE31-F34C-8438-AEEA937CE6FF}"/>
          </ac:spMkLst>
        </pc:spChg>
        <pc:spChg chg="del">
          <ac:chgData name="Toby Russell" userId="0d3e3635-ec96-4dfe-84bc-de4149b678ab" providerId="ADAL" clId="{AFFF7E55-3A5D-43C3-8DD2-8B2271E913B0}" dt="2020-09-11T19:29:59.725" v="1322" actId="478"/>
          <ac:spMkLst>
            <pc:docMk/>
            <pc:sldMk cId="3833886731" sldId="703"/>
            <ac:spMk id="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3" creationId="{B978F71C-6153-4E4F-BF1E-5896583844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4" creationId="{3D38AB3F-741D-674C-A0BA-C4D247C2D73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5" creationId="{BEAF23C3-42CA-954C-84B1-CF44C43ED075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6" creationId="{134C77D0-8F4D-954E-89F8-A6BA9FA38BF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7" creationId="{5B3167B4-FA82-0646-AD7D-4BD70B21C08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8" creationId="{0F03BE3E-8E8C-4740-B6AA-0415E3251607}"/>
          </ac:spMkLst>
        </pc:spChg>
        <pc:spChg chg="mod topLvl">
          <ac:chgData name="Toby Russell" userId="0d3e3635-ec96-4dfe-84bc-de4149b678ab" providerId="ADAL" clId="{AFFF7E55-3A5D-43C3-8DD2-8B2271E913B0}" dt="2020-09-11T19:35:14.255" v="1412" actId="20577"/>
          <ac:spMkLst>
            <pc:docMk/>
            <pc:sldMk cId="3833886731" sldId="703"/>
            <ac:spMk id="71" creationId="{525EDC9B-8F25-C041-8AE8-A3D0AFE45DBA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72" creationId="{2F54D108-6D92-C44A-B84F-8F7F544C09E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3" creationId="{ED9F1577-404A-4F44-92A1-A49F52B9D4F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4" creationId="{762BA81B-DA75-224C-A287-E71042487DB3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5" creationId="{455EA5D1-E840-6749-AACE-87EB6C67029F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6" creationId="{E268FEB0-0A0E-0C4E-A61E-65BB4E839EB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7" creationId="{FA3E0B1E-F72A-4248-B892-464CA492EBE8}"/>
          </ac:spMkLst>
        </pc:spChg>
        <pc:spChg chg="mod topLvl">
          <ac:chgData name="Toby Russell" userId="0d3e3635-ec96-4dfe-84bc-de4149b678ab" providerId="ADAL" clId="{AFFF7E55-3A5D-43C3-8DD2-8B2271E913B0}" dt="2020-09-11T19:35:06.905" v="1402" actId="20577"/>
          <ac:spMkLst>
            <pc:docMk/>
            <pc:sldMk cId="3833886731" sldId="703"/>
            <ac:spMk id="80" creationId="{6DEDC648-B85C-924C-8AF8-6FC1D6B55389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81" creationId="{0C1D7B6F-64D8-7848-9433-A596F13BB7CE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2" creationId="{24FEBA08-60EB-C24B-9F86-460B02D656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3" creationId="{3DB4DABF-1BB0-A64E-A4FB-24371AC3751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4" creationId="{84D84E3D-2455-624F-A2DE-4F491AF59296}"/>
          </ac:spMkLst>
        </pc:spChg>
        <pc:grpChg chg="de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4" creationId="{3AD8CD11-DED7-674D-90F0-9CB1FA03B7C1}"/>
          </ac:grpSpMkLst>
        </pc:grpChg>
        <pc:grpChg chg="mod topLv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5" creationId="{E891CEB5-DC00-464F-9AC8-B762A99054BA}"/>
          </ac:grpSpMkLst>
        </pc:grpChg>
        <pc:grpChg chg="de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2" creationId="{A0BA286B-5159-EF46-865F-D003AFCFDE35}"/>
          </ac:grpSpMkLst>
        </pc:grpChg>
        <pc:grpChg chg="mod topLv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3" creationId="{CE77DE04-9B06-9141-A1D1-A5EFB518915B}"/>
          </ac:grpSpMkLst>
        </pc:grpChg>
        <pc:grpChg chg="de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69" creationId="{28BD6AD5-4FBB-9E46-A0F8-997B491D8C05}"/>
          </ac:grpSpMkLst>
        </pc:grpChg>
        <pc:grpChg chg="mod topLv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70" creationId="{A727BB4F-B418-7A41-B47C-CA85A52EEA3D}"/>
          </ac:grpSpMkLst>
        </pc:grpChg>
        <pc:grpChg chg="de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8" creationId="{BBBFFBCE-29BA-7241-B570-760A7C3C8630}"/>
          </ac:grpSpMkLst>
        </pc:grpChg>
        <pc:grpChg chg="mod topLv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9" creationId="{5F5C4792-1966-184F-B964-ACBB2E55F915}"/>
          </ac:grpSpMkLst>
        </pc:grpChg>
      </pc:sldChg>
      <pc:sldChg chg="modSp add del setBg">
        <pc:chgData name="Toby Russell" userId="0d3e3635-ec96-4dfe-84bc-de4149b678ab" providerId="ADAL" clId="{AFFF7E55-3A5D-43C3-8DD2-8B2271E913B0}" dt="2020-09-10T19:07:52.108" v="9"/>
        <pc:sldMkLst>
          <pc:docMk/>
          <pc:sldMk cId="2740241363" sldId="797"/>
        </pc:sldMkLst>
        <pc:spChg chg="mod">
          <ac:chgData name="Toby Russell" userId="0d3e3635-ec96-4dfe-84bc-de4149b678ab" providerId="ADAL" clId="{AFFF7E55-3A5D-43C3-8DD2-8B2271E913B0}" dt="2020-09-10T19:07:30.244" v="6" actId="1076"/>
          <ac:spMkLst>
            <pc:docMk/>
            <pc:sldMk cId="2740241363" sldId="797"/>
            <ac:spMk id="48" creationId="{00000000-0000-0000-0000-000000000000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9:57.800" v="1003" actId="1076"/>
        <pc:sldMkLst>
          <pc:docMk/>
          <pc:sldMk cId="0" sldId="798"/>
        </pc:sldMkLst>
        <pc:spChg chg="del">
          <ac:chgData name="Toby Russell" userId="0d3e3635-ec96-4dfe-84bc-de4149b678ab" providerId="ADAL" clId="{AFFF7E55-3A5D-43C3-8DD2-8B2271E913B0}" dt="2020-09-10T20:14:51.870" v="358" actId="478"/>
          <ac:spMkLst>
            <pc:docMk/>
            <pc:sldMk cId="0" sldId="798"/>
            <ac:spMk id="2" creationId="{E5467603-50F4-446C-AC36-900A56CB086E}"/>
          </ac:spMkLst>
        </pc:spChg>
        <pc:spChg chg="del">
          <ac:chgData name="Toby Russell" userId="0d3e3635-ec96-4dfe-84bc-de4149b678ab" providerId="ADAL" clId="{AFFF7E55-3A5D-43C3-8DD2-8B2271E913B0}" dt="2020-09-10T20:14:58.276" v="361" actId="478"/>
          <ac:spMkLst>
            <pc:docMk/>
            <pc:sldMk cId="0" sldId="798"/>
            <ac:spMk id="3" creationId="{22D0BEE8-CAB9-441D-B3BC-B5389B74FF09}"/>
          </ac:spMkLst>
        </pc:spChg>
        <pc:spChg chg="add del mod">
          <ac:chgData name="Toby Russell" userId="0d3e3635-ec96-4dfe-84bc-de4149b678ab" providerId="ADAL" clId="{AFFF7E55-3A5D-43C3-8DD2-8B2271E913B0}" dt="2020-09-10T20:37:04.226" v="745"/>
          <ac:spMkLst>
            <pc:docMk/>
            <pc:sldMk cId="0" sldId="798"/>
            <ac:spMk id="4" creationId="{C7BA1390-1EA9-48DB-88E9-5740CB81F530}"/>
          </ac:spMkLst>
        </pc:spChg>
        <pc:spChg chg="del">
          <ac:chgData name="Toby Russell" userId="0d3e3635-ec96-4dfe-84bc-de4149b678ab" providerId="ADAL" clId="{AFFF7E55-3A5D-43C3-8DD2-8B2271E913B0}" dt="2020-09-10T20:14:54.081" v="359" actId="478"/>
          <ac:spMkLst>
            <pc:docMk/>
            <pc:sldMk cId="0" sldId="798"/>
            <ac:spMk id="5" creationId="{084D5CE4-E6EB-4863-B156-E275125A688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AFFF7E55-3A5D-43C3-8DD2-8B2271E913B0}" dt="2020-09-11T18:56:37.402" v="978" actId="20577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AFFF7E55-3A5D-43C3-8DD2-8B2271E913B0}" dt="2020-09-11T18:56:41.526" v="979" actId="20577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AFFF7E55-3A5D-43C3-8DD2-8B2271E913B0}" dt="2020-09-11T18:56:28.858" v="976" actId="20577"/>
          <ac:spMkLst>
            <pc:docMk/>
            <pc:sldMk cId="0" sldId="798"/>
            <ac:spMk id="58" creationId="{855FBB40-EA16-4866-91C4-24926A27BA01}"/>
          </ac:spMkLst>
        </pc:spChg>
        <pc:spChg chg="add mod">
          <ac:chgData name="Toby Russell" userId="0d3e3635-ec96-4dfe-84bc-de4149b678ab" providerId="ADAL" clId="{AFFF7E55-3A5D-43C3-8DD2-8B2271E913B0}" dt="2020-09-11T18:59:20.598" v="1000" actId="1076"/>
          <ac:spMkLst>
            <pc:docMk/>
            <pc:sldMk cId="0" sldId="798"/>
            <ac:spMk id="75" creationId="{B34FD9A0-F80A-4DA4-9015-E7A8D2AD8B85}"/>
          </ac:spMkLst>
        </pc:spChg>
        <pc:spChg chg="add mod">
          <ac:chgData name="Toby Russell" userId="0d3e3635-ec96-4dfe-84bc-de4149b678ab" providerId="ADAL" clId="{AFFF7E55-3A5D-43C3-8DD2-8B2271E913B0}" dt="2020-09-11T18:59:57.800" v="1003" actId="1076"/>
          <ac:spMkLst>
            <pc:docMk/>
            <pc:sldMk cId="0" sldId="798"/>
            <ac:spMk id="79" creationId="{A87CDD77-B24A-4CC8-ABD6-43A96021B7C2}"/>
          </ac:spMkLst>
        </pc:spChg>
        <pc:spChg chg="add mod">
          <ac:chgData name="Toby Russell" userId="0d3e3635-ec96-4dfe-84bc-de4149b678ab" providerId="ADAL" clId="{AFFF7E55-3A5D-43C3-8DD2-8B2271E913B0}" dt="2020-09-11T18:59:35.172" v="1001" actId="1076"/>
          <ac:spMkLst>
            <pc:docMk/>
            <pc:sldMk cId="0" sldId="798"/>
            <ac:spMk id="80" creationId="{9200893D-4F69-4960-8FE6-1CBDF6682757}"/>
          </ac:spMkLst>
        </pc:spChg>
        <pc:spChg chg="add mod">
          <ac:chgData name="Toby Russell" userId="0d3e3635-ec96-4dfe-84bc-de4149b678ab" providerId="ADAL" clId="{AFFF7E55-3A5D-43C3-8DD2-8B2271E913B0}" dt="2020-09-11T18:59:12.460" v="999" actId="1076"/>
          <ac:spMkLst>
            <pc:docMk/>
            <pc:sldMk cId="0" sldId="798"/>
            <ac:spMk id="81" creationId="{7CE0559E-F7ED-445C-B2DD-3999A506691F}"/>
          </ac:spMkLst>
        </pc:spChg>
        <pc:spChg chg="del">
          <ac:chgData name="Toby Russell" userId="0d3e3635-ec96-4dfe-84bc-de4149b678ab" providerId="ADAL" clId="{AFFF7E55-3A5D-43C3-8DD2-8B2271E913B0}" dt="2020-09-10T20:14:56.274" v="360" actId="478"/>
          <ac:spMkLst>
            <pc:docMk/>
            <pc:sldMk cId="0" sldId="798"/>
            <ac:spMk id="17412" creationId="{1428CB24-8D30-4669-9BFE-8179191A3752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AFFF7E55-3A5D-43C3-8DD2-8B2271E913B0}" dt="2020-09-11T18:56:32.376" v="977" actId="20577"/>
          <ac:spMkLst>
            <pc:docMk/>
            <pc:sldMk cId="0" sldId="798"/>
            <ac:spMk id="17428" creationId="{5701A04B-11A3-4E3E-BEBE-D879B14DDA45}"/>
          </ac:spMkLst>
        </pc:s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4" creationId="{BC136549-4114-4D36-B97B-5E75B8F5AC18}"/>
          </ac:grpSpMkLst>
        </pc:grpChg>
      </pc:sldChg>
      <pc:sldChg chg="addSp delSp modSp add delAnim modAnim">
        <pc:chgData name="Toby Russell" userId="0d3e3635-ec96-4dfe-84bc-de4149b678ab" providerId="ADAL" clId="{AFFF7E55-3A5D-43C3-8DD2-8B2271E913B0}" dt="2020-09-11T19:02:29.728" v="1019" actId="1037"/>
        <pc:sldMkLst>
          <pc:docMk/>
          <pc:sldMk cId="0" sldId="799"/>
        </pc:sldMkLst>
        <pc:spChg chg="del">
          <ac:chgData name="Toby Russell" userId="0d3e3635-ec96-4dfe-84bc-de4149b678ab" providerId="ADAL" clId="{AFFF7E55-3A5D-43C3-8DD2-8B2271E913B0}" dt="2020-09-10T20:15:45.443" v="363" actId="478"/>
          <ac:spMkLst>
            <pc:docMk/>
            <pc:sldMk cId="0" sldId="799"/>
            <ac:spMk id="2" creationId="{CF9D0AEE-BE1A-4A2F-B38F-12E8FED928D9}"/>
          </ac:spMkLst>
        </pc:spChg>
        <pc:spChg chg="del">
          <ac:chgData name="Toby Russell" userId="0d3e3635-ec96-4dfe-84bc-de4149b678ab" providerId="ADAL" clId="{AFFF7E55-3A5D-43C3-8DD2-8B2271E913B0}" dt="2020-09-10T20:15:49.364" v="366" actId="478"/>
          <ac:spMkLst>
            <pc:docMk/>
            <pc:sldMk cId="0" sldId="799"/>
            <ac:spMk id="3" creationId="{2F13ABBD-B3AA-4806-88E8-735E43EFF0F6}"/>
          </ac:spMkLst>
        </pc:spChg>
        <pc:spChg chg="add del mod">
          <ac:chgData name="Toby Russell" userId="0d3e3635-ec96-4dfe-84bc-de4149b678ab" providerId="ADAL" clId="{AFFF7E55-3A5D-43C3-8DD2-8B2271E913B0}" dt="2020-09-10T20:34:26.841" v="724" actId="478"/>
          <ac:spMkLst>
            <pc:docMk/>
            <pc:sldMk cId="0" sldId="799"/>
            <ac:spMk id="4" creationId="{5A59E253-FF36-48FD-8DE2-C87DBB782D76}"/>
          </ac:spMkLst>
        </pc:spChg>
        <pc:spChg chg="del mod">
          <ac:chgData name="Toby Russell" userId="0d3e3635-ec96-4dfe-84bc-de4149b678ab" providerId="ADAL" clId="{AFFF7E55-3A5D-43C3-8DD2-8B2271E913B0}" dt="2020-09-10T20:15:47.414" v="365" actId="478"/>
          <ac:spMkLst>
            <pc:docMk/>
            <pc:sldMk cId="0" sldId="799"/>
            <ac:spMk id="5" creationId="{9CFD8D81-B9E5-4C01-BCF4-5D1DFEC2892A}"/>
          </ac:spMkLst>
        </pc:spChg>
        <pc:spChg chg="mod">
          <ac:chgData name="Toby Russell" userId="0d3e3635-ec96-4dfe-84bc-de4149b678ab" providerId="ADAL" clId="{AFFF7E55-3A5D-43C3-8DD2-8B2271E913B0}" dt="2020-09-10T20:18:17.711" v="381" actId="14100"/>
          <ac:spMkLst>
            <pc:docMk/>
            <pc:sldMk cId="0" sldId="799"/>
            <ac:spMk id="62" creationId="{3663E3F7-522D-4D9C-9C15-D3C0EE07E19A}"/>
          </ac:spMkLst>
        </pc:spChg>
        <pc:spChg chg="mod">
          <ac:chgData name="Toby Russell" userId="0d3e3635-ec96-4dfe-84bc-de4149b678ab" providerId="ADAL" clId="{AFFF7E55-3A5D-43C3-8DD2-8B2271E913B0}" dt="2020-09-11T18:56:13.057" v="975" actId="20577"/>
          <ac:spMkLst>
            <pc:docMk/>
            <pc:sldMk cId="0" sldId="799"/>
            <ac:spMk id="65" creationId="{6ED352DE-4898-49E4-8DDF-AA5982A92643}"/>
          </ac:spMkLst>
        </pc:spChg>
        <pc:spChg chg="mod">
          <ac:chgData name="Toby Russell" userId="0d3e3635-ec96-4dfe-84bc-de4149b678ab" providerId="ADAL" clId="{AFFF7E55-3A5D-43C3-8DD2-8B2271E913B0}" dt="2020-09-10T20:17:58.501" v="378" actId="14100"/>
          <ac:spMkLst>
            <pc:docMk/>
            <pc:sldMk cId="0" sldId="799"/>
            <ac:spMk id="66" creationId="{5F08D610-8977-4199-BC0E-8A1F6B8F4AAB}"/>
          </ac:spMkLst>
        </pc:spChg>
        <pc:spChg chg="mod">
          <ac:chgData name="Toby Russell" userId="0d3e3635-ec96-4dfe-84bc-de4149b678ab" providerId="ADAL" clId="{AFFF7E55-3A5D-43C3-8DD2-8B2271E913B0}" dt="2020-09-10T20:18:05.092" v="379" actId="14100"/>
          <ac:spMkLst>
            <pc:docMk/>
            <pc:sldMk cId="0" sldId="799"/>
            <ac:spMk id="67" creationId="{D9CF74CA-0E98-4C16-B3E2-4DEFB569F80A}"/>
          </ac:spMkLst>
        </pc:spChg>
        <pc:spChg chg="mod">
          <ac:chgData name="Toby Russell" userId="0d3e3635-ec96-4dfe-84bc-de4149b678ab" providerId="ADAL" clId="{AFFF7E55-3A5D-43C3-8DD2-8B2271E913B0}" dt="2020-09-10T20:18:11.463" v="380" actId="14100"/>
          <ac:spMkLst>
            <pc:docMk/>
            <pc:sldMk cId="0" sldId="799"/>
            <ac:spMk id="68" creationId="{BBA96300-21B6-44ED-8394-78CB3859E7DC}"/>
          </ac:spMkLst>
        </pc:spChg>
        <pc:spChg chg="mod">
          <ac:chgData name="Toby Russell" userId="0d3e3635-ec96-4dfe-84bc-de4149b678ab" providerId="ADAL" clId="{AFFF7E55-3A5D-43C3-8DD2-8B2271E913B0}" dt="2020-09-11T18:56:08.244" v="972" actId="20577"/>
          <ac:spMkLst>
            <pc:docMk/>
            <pc:sldMk cId="0" sldId="799"/>
            <ac:spMk id="69" creationId="{7CE49F90-515C-478F-A6F8-39BB2BCB9EBC}"/>
          </ac:spMkLst>
        </pc:spChg>
        <pc:spChg chg="mod">
          <ac:chgData name="Toby Russell" userId="0d3e3635-ec96-4dfe-84bc-de4149b678ab" providerId="ADAL" clId="{AFFF7E55-3A5D-43C3-8DD2-8B2271E913B0}" dt="2020-09-11T18:56:10.026" v="973" actId="20577"/>
          <ac:spMkLst>
            <pc:docMk/>
            <pc:sldMk cId="0" sldId="799"/>
            <ac:spMk id="70" creationId="{3A460AD7-F095-4984-BDDD-546C66DDA9CC}"/>
          </ac:spMkLst>
        </pc:spChg>
        <pc:spChg chg="mod">
          <ac:chgData name="Toby Russell" userId="0d3e3635-ec96-4dfe-84bc-de4149b678ab" providerId="ADAL" clId="{AFFF7E55-3A5D-43C3-8DD2-8B2271E913B0}" dt="2020-09-11T18:56:11.265" v="974" actId="20577"/>
          <ac:spMkLst>
            <pc:docMk/>
            <pc:sldMk cId="0" sldId="799"/>
            <ac:spMk id="71" creationId="{708AAD9F-EA43-4603-9F80-87B7F6F0892F}"/>
          </ac:spMkLst>
        </pc:spChg>
        <pc:spChg chg="add mod">
          <ac:chgData name="Toby Russell" userId="0d3e3635-ec96-4dfe-84bc-de4149b678ab" providerId="ADAL" clId="{AFFF7E55-3A5D-43C3-8DD2-8B2271E913B0}" dt="2020-09-11T19:02:20.730" v="1016" actId="1076"/>
          <ac:spMkLst>
            <pc:docMk/>
            <pc:sldMk cId="0" sldId="799"/>
            <ac:spMk id="79" creationId="{FEB2BA21-5186-418F-8D53-D02D9D2449C4}"/>
          </ac:spMkLst>
        </pc:spChg>
        <pc:spChg chg="add del mod">
          <ac:chgData name="Toby Russell" userId="0d3e3635-ec96-4dfe-84bc-de4149b678ab" providerId="ADAL" clId="{AFFF7E55-3A5D-43C3-8DD2-8B2271E913B0}" dt="2020-09-10T20:28:00.544" v="614" actId="478"/>
          <ac:spMkLst>
            <pc:docMk/>
            <pc:sldMk cId="0" sldId="799"/>
            <ac:spMk id="81" creationId="{536D2D2E-932D-49D1-8139-DC410E08A9C0}"/>
          </ac:spMkLst>
        </pc:spChg>
        <pc:spChg chg="add mod">
          <ac:chgData name="Toby Russell" userId="0d3e3635-ec96-4dfe-84bc-de4149b678ab" providerId="ADAL" clId="{AFFF7E55-3A5D-43C3-8DD2-8B2271E913B0}" dt="2020-09-11T19:02:29.728" v="1019" actId="1037"/>
          <ac:spMkLst>
            <pc:docMk/>
            <pc:sldMk cId="0" sldId="799"/>
            <ac:spMk id="81" creationId="{B22B2141-BB7E-4415-B900-EC26033F4595}"/>
          </ac:spMkLst>
        </pc:spChg>
        <pc:spChg chg="add del">
          <ac:chgData name="Toby Russell" userId="0d3e3635-ec96-4dfe-84bc-de4149b678ab" providerId="ADAL" clId="{AFFF7E55-3A5D-43C3-8DD2-8B2271E913B0}" dt="2020-09-10T20:28:07.494" v="618"/>
          <ac:spMkLst>
            <pc:docMk/>
            <pc:sldMk cId="0" sldId="799"/>
            <ac:spMk id="82" creationId="{36C16388-7DD5-4C2A-ACE8-13696C78DD63}"/>
          </ac:spMkLst>
        </pc:spChg>
        <pc:spChg chg="add mod">
          <ac:chgData name="Toby Russell" userId="0d3e3635-ec96-4dfe-84bc-de4149b678ab" providerId="ADAL" clId="{AFFF7E55-3A5D-43C3-8DD2-8B2271E913B0}" dt="2020-09-11T19:01:34.269" v="1015" actId="1038"/>
          <ac:spMkLst>
            <pc:docMk/>
            <pc:sldMk cId="0" sldId="799"/>
            <ac:spMk id="82" creationId="{9D8043EB-652D-4169-BF60-A5295AEB0162}"/>
          </ac:spMkLst>
        </pc:spChg>
        <pc:spChg chg="add">
          <ac:chgData name="Toby Russell" userId="0d3e3635-ec96-4dfe-84bc-de4149b678ab" providerId="ADAL" clId="{AFFF7E55-3A5D-43C3-8DD2-8B2271E913B0}" dt="2020-09-10T20:28:07.507" v="619"/>
          <ac:spMkLst>
            <pc:docMk/>
            <pc:sldMk cId="0" sldId="799"/>
            <ac:spMk id="83" creationId="{08095B9B-97AE-4BC8-8A0D-DC1A864210E7}"/>
          </ac:spMkLst>
        </pc:spChg>
        <pc:spChg chg="add mod">
          <ac:chgData name="Toby Russell" userId="0d3e3635-ec96-4dfe-84bc-de4149b678ab" providerId="ADAL" clId="{AFFF7E55-3A5D-43C3-8DD2-8B2271E913B0}" dt="2020-09-11T19:00:18.224" v="1005" actId="1076"/>
          <ac:spMkLst>
            <pc:docMk/>
            <pc:sldMk cId="0" sldId="799"/>
            <ac:spMk id="84" creationId="{40D48F0E-BE0F-49FB-B606-A7EE42E349D0}"/>
          </ac:spMkLst>
        </pc:spChg>
        <pc:spChg chg="del">
          <ac:chgData name="Toby Russell" userId="0d3e3635-ec96-4dfe-84bc-de4149b678ab" providerId="ADAL" clId="{AFFF7E55-3A5D-43C3-8DD2-8B2271E913B0}" dt="2020-09-10T20:15:52.322" v="367" actId="478"/>
          <ac:spMkLst>
            <pc:docMk/>
            <pc:sldMk cId="0" sldId="799"/>
            <ac:spMk id="16388" creationId="{F238BB05-3F9C-4DA8-9E12-B91C51D4AA2D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1T19:07:57.647" v="1092" actId="207"/>
        <pc:sldMkLst>
          <pc:docMk/>
          <pc:sldMk cId="0" sldId="800"/>
        </pc:sldMkLst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2" creationId="{B1EC2FCE-CFB9-482D-AB88-56E2ED22801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3" creationId="{CB019398-6BB4-41BB-8048-409E759AAB99}"/>
          </ac:spMkLst>
        </pc:spChg>
        <pc:spChg chg="del">
          <ac:chgData name="Toby Russell" userId="0d3e3635-ec96-4dfe-84bc-de4149b678ab" providerId="ADAL" clId="{AFFF7E55-3A5D-43C3-8DD2-8B2271E913B0}" dt="2020-09-10T20:54:27.511" v="766" actId="478"/>
          <ac:spMkLst>
            <pc:docMk/>
            <pc:sldMk cId="0" sldId="800"/>
            <ac:spMk id="4" creationId="{6EBAB7E7-960C-4D79-992B-A54AC6163F9C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7" creationId="{E8D3E42C-EAB0-474C-BE2C-AED24C34A619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10" creationId="{EDDD0162-820B-4E1D-AE1A-ADC4C0C956A3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19" creationId="{E742D9F1-F73C-42B0-9E1C-F67D7FD3894B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22" creationId="{1B192041-7A51-44D0-8B56-193716F5BDA5}"/>
          </ac:spMkLst>
        </pc:spChg>
        <pc:spChg chg="add mod">
          <ac:chgData name="Toby Russell" userId="0d3e3635-ec96-4dfe-84bc-de4149b678ab" providerId="ADAL" clId="{AFFF7E55-3A5D-43C3-8DD2-8B2271E913B0}" dt="2020-09-10T20:57:17.366" v="791" actId="113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AFFF7E55-3A5D-43C3-8DD2-8B2271E913B0}" dt="2020-09-11T19:07:01.878" v="1089" actId="1076"/>
          <ac:spMkLst>
            <pc:docMk/>
            <pc:sldMk cId="0" sldId="800"/>
            <ac:spMk id="37" creationId="{66BFC20A-C4A8-4583-AF9B-1CF326B0F85F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40" creationId="{331C6E4C-C7E8-4E6B-AD70-F3B529FD2FC6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3" creationId="{5D75CD4E-1EA0-4A76-B145-85A422CE4B1B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4" creationId="{F7C126BD-5C9B-45D1-A418-5AB0D35818FC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7" creationId="{66A2F77F-76C4-4FF7-BAB1-F08C83FFB3D5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8" creationId="{4B0AA9AA-28D2-49D4-8DFB-5A180FAFB4C3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9" creationId="{5D6AC148-9779-476B-BC9C-D65F64623C4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90" creationId="{78CEA0B3-4AA7-420E-86A9-D4C42CDC800E}"/>
          </ac:spMkLst>
        </pc:spChg>
        <pc:grpChg chg="add del mod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4" creationId="{0D4CA959-F732-44A1-B0EF-3B930955F39F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11" creationId="{D71AAA37-13EA-43FF-9E7E-AC8ADD8D6715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23" creationId="{1BA9213F-6544-4276-89FD-8445C1063EBF}"/>
          </ac:grpSpMkLst>
        </pc:grpChg>
        <pc:grpChg chg="del 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29" creationId="{E98205EB-89D8-4441-81CF-0AB22C21B45D}"/>
          </ac:grpSpMkLst>
        </pc:grpChg>
        <pc:grpChg chg="mod topLvl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30" creationId="{3E737845-CCB6-4738-9939-20D936FD14EB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41" creationId="{D90EE505-2430-4CA3-AA5B-FDAFCC8A2B55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53" creationId="{848AD35B-EF1E-40BE-8EDF-942627846DA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65" creationId="{DC107C5E-00D0-4665-9642-CD291D50BCF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AFFF7E55-3A5D-43C3-8DD2-8B2271E913B0}" dt="2020-09-11T19:10:54.210" v="1172" actId="1076"/>
        <pc:sldMkLst>
          <pc:docMk/>
          <pc:sldMk cId="0" sldId="801"/>
        </pc:sldMkLst>
        <pc:spChg chg="add del mod">
          <ac:chgData name="Toby Russell" userId="0d3e3635-ec96-4dfe-84bc-de4149b678ab" providerId="ADAL" clId="{AFFF7E55-3A5D-43C3-8DD2-8B2271E913B0}" dt="2020-09-10T20:55:23.688" v="787"/>
          <ac:spMkLst>
            <pc:docMk/>
            <pc:sldMk cId="0" sldId="801"/>
            <ac:spMk id="2" creationId="{EBB879F5-DC4E-45CE-B3A2-E4CD70A9BF89}"/>
          </ac:spMkLst>
        </pc:spChg>
        <pc:spChg chg="mod">
          <ac:chgData name="Toby Russell" userId="0d3e3635-ec96-4dfe-84bc-de4149b678ab" providerId="ADAL" clId="{AFFF7E55-3A5D-43C3-8DD2-8B2271E913B0}" dt="2020-09-11T19:10:31.978" v="1171" actId="20577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AFFF7E55-3A5D-43C3-8DD2-8B2271E913B0}" dt="2020-09-11T19:10:16.085" v="1166" actId="2711"/>
          <ac:spMkLst>
            <pc:docMk/>
            <pc:sldMk cId="0" sldId="801"/>
            <ac:spMk id="22" creationId="{AD8B2437-8D86-4852-97AD-C4698B823F4E}"/>
          </ac:spMkLst>
        </pc:spChg>
        <pc:spChg chg="del">
          <ac:chgData name="Toby Russell" userId="0d3e3635-ec96-4dfe-84bc-de4149b678ab" providerId="ADAL" clId="{AFFF7E55-3A5D-43C3-8DD2-8B2271E913B0}" dt="2020-09-10T20:55:27.944" v="788" actId="478"/>
          <ac:spMkLst>
            <pc:docMk/>
            <pc:sldMk cId="0" sldId="801"/>
            <ac:spMk id="23" creationId="{13528A45-3371-4A45-9C4C-FC1269589C15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2" creationId="{CCAD5D44-12E4-454A-9681-438F902539DB}"/>
          </ac:spMkLst>
        </pc:spChg>
        <pc:spChg chg="add del">
          <ac:chgData name="Toby Russell" userId="0d3e3635-ec96-4dfe-84bc-de4149b678ab" providerId="ADAL" clId="{AFFF7E55-3A5D-43C3-8DD2-8B2271E913B0}" dt="2020-09-10T20:57:31.225" v="792" actId="478"/>
          <ac:spMkLst>
            <pc:docMk/>
            <pc:sldMk cId="0" sldId="801"/>
            <ac:spMk id="33" creationId="{7DDE479B-E04B-4264-ADAC-94A87C521248}"/>
          </ac:spMkLst>
        </pc:spChg>
        <pc:spChg chg="add">
          <ac:chgData name="Toby Russell" userId="0d3e3635-ec96-4dfe-84bc-de4149b678ab" providerId="ADAL" clId="{AFFF7E55-3A5D-43C3-8DD2-8B2271E913B0}" dt="2020-09-10T20:57:39.604" v="793"/>
          <ac:spMkLst>
            <pc:docMk/>
            <pc:sldMk cId="0" sldId="801"/>
            <ac:spMk id="34" creationId="{09931CC3-1D79-4B56-9AD8-DC49D15916EF}"/>
          </ac:spMkLst>
        </pc:spChg>
      </pc:sldChg>
      <pc:sldChg chg="addSp delSp modSp">
        <pc:chgData name="Toby Russell" userId="0d3e3635-ec96-4dfe-84bc-de4149b678ab" providerId="ADAL" clId="{AFFF7E55-3A5D-43C3-8DD2-8B2271E913B0}" dt="2020-09-10T21:20:56.594" v="917" actId="1076"/>
        <pc:sldMkLst>
          <pc:docMk/>
          <pc:sldMk cId="0" sldId="802"/>
        </pc:sldMkLst>
        <pc:spChg chg="add mod ord">
          <ac:chgData name="Toby Russell" userId="0d3e3635-ec96-4dfe-84bc-de4149b678ab" providerId="ADAL" clId="{AFFF7E55-3A5D-43C3-8DD2-8B2271E913B0}" dt="2020-09-10T21:20:33.019" v="915" actId="2085"/>
          <ac:spMkLst>
            <pc:docMk/>
            <pc:sldMk cId="0" sldId="802"/>
            <ac:spMk id="2" creationId="{A6225936-7780-4A39-A071-C510A1F0AEFF}"/>
          </ac:spMkLst>
        </pc:spChg>
        <pc:spChg chg="mod">
          <ac:chgData name="Toby Russell" userId="0d3e3635-ec96-4dfe-84bc-de4149b678ab" providerId="ADAL" clId="{AFFF7E55-3A5D-43C3-8DD2-8B2271E913B0}" dt="2020-09-10T21:17:42.847" v="886" actId="207"/>
          <ac:spMkLst>
            <pc:docMk/>
            <pc:sldMk cId="0" sldId="802"/>
            <ac:spMk id="13" creationId="{CE60B702-0C57-4B3D-8BED-0213C36ECC2E}"/>
          </ac:spMkLst>
        </pc:spChg>
        <pc:spChg chg="add mod">
          <ac:chgData name="Toby Russell" userId="0d3e3635-ec96-4dfe-84bc-de4149b678ab" providerId="ADAL" clId="{AFFF7E55-3A5D-43C3-8DD2-8B2271E913B0}" dt="2020-09-10T21:19:26.232" v="909" actId="1076"/>
          <ac:spMkLst>
            <pc:docMk/>
            <pc:sldMk cId="0" sldId="802"/>
            <ac:spMk id="51" creationId="{5589968C-34C7-4C2F-B98C-CBFC2209639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8" creationId="{26F93075-C1AF-495D-8B5E-76FA6B94302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9" creationId="{5BD53639-6C17-417C-A160-C60BE0376F12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0" creationId="{B874EA3C-EC69-4E14-89F5-CDCCD2DE5FAB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1" creationId="{06D9C169-9C46-4650-9A4E-16D1EB7BAE85}"/>
          </ac:spMkLst>
        </pc:spChg>
        <pc:spChg chg="del">
          <ac:chgData name="Toby Russell" userId="0d3e3635-ec96-4dfe-84bc-de4149b678ab" providerId="ADAL" clId="{AFFF7E55-3A5D-43C3-8DD2-8B2271E913B0}" dt="2020-09-10T20:58:07.846" v="795" actId="478"/>
          <ac:spMkLst>
            <pc:docMk/>
            <pc:sldMk cId="0" sldId="802"/>
            <ac:spMk id="62" creationId="{002B3BD7-B3C7-4A41-9C7A-238C00CE63A4}"/>
          </ac:spMkLst>
        </pc:spChg>
        <pc:spChg chg="mod">
          <ac:chgData name="Toby Russell" userId="0d3e3635-ec96-4dfe-84bc-de4149b678ab" providerId="ADAL" clId="{AFFF7E55-3A5D-43C3-8DD2-8B2271E913B0}" dt="2020-09-10T21:20:49.628" v="916" actId="1076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AFFF7E55-3A5D-43C3-8DD2-8B2271E913B0}" dt="2020-09-10T21:20:56.594" v="917" actId="1076"/>
          <ac:spMkLst>
            <pc:docMk/>
            <pc:sldMk cId="0" sldId="802"/>
            <ac:spMk id="72" creationId="{1FF134ED-8F98-4BEA-8DC3-41908BB1FFC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5" creationId="{3F370B78-6ACB-4CBD-A67F-C8DDFF6EBA3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6" creationId="{40A2BD96-400E-486F-A3CC-C86D2F14D01C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7" creationId="{10AFA906-867F-4858-BE76-F1E844AE51C3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8" creationId="{F3D1F98A-D17A-4CE8-8998-EFDE3582F3E6}"/>
          </ac:spMkLst>
        </pc:spChg>
        <pc:grpChg chg="mod">
          <ac:chgData name="Toby Russell" userId="0d3e3635-ec96-4dfe-84bc-de4149b678ab" providerId="ADAL" clId="{AFFF7E55-3A5D-43C3-8DD2-8B2271E913B0}" dt="2020-09-10T20:58:19.750" v="796" actId="2711"/>
          <ac:grpSpMkLst>
            <pc:docMk/>
            <pc:sldMk cId="0" sldId="802"/>
            <ac:grpSpMk id="24579" creationId="{4CE6318C-D563-4ED9-8FE3-B6EF90548D2F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8:45.991" v="798" actId="478"/>
        <pc:sldMkLst>
          <pc:docMk/>
          <pc:sldMk cId="0" sldId="803"/>
        </pc:sldMkLst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" creationId="{1985A3C5-5385-4190-98F1-B63F934BE4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" creationId="{5C05D6F2-8C06-4A27-BD48-6D8759847AC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7" creationId="{2F3CA49C-6ECC-40F5-B06B-FA40242574A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8" creationId="{EE21BDF0-4329-45FD-B579-A22C9C67D37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1" creationId="{FB9CC8CC-523E-4701-8B4A-F7EE01F550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2" creationId="{9481CCEC-6DBD-4C4D-949A-F05B8C048A8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3" creationId="{0913E94A-2526-4427-B21B-E2A8312A5B6C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4" creationId="{4D751776-2712-4A96-B004-EC62BCE490E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5" creationId="{D7A2B6BC-7449-4D0D-8246-E256614A8DB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8" creationId="{58E34D85-FA23-41F6-830F-FCBDD79CF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9" creationId="{6201D34B-A4FF-4ACD-AAA4-ED131A8A6D9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0" creationId="{17EF38B5-DD67-4BDB-9877-2FFEF211C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1" creationId="{8A9D7717-F538-4C22-9B51-17693DF81A2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5" creationId="{5296A8F1-AAED-434F-A2A6-5D7397077D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6" creationId="{0727D05C-CCC0-49C0-A8FE-090EE16D306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7" creationId="{4DCE2D26-B8BC-4124-A1D1-1E4FA38603F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8" creationId="{855D81FB-C4FF-41C1-9FA5-CD2DCE0BB39D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0" creationId="{73C85D10-A309-4248-B4D9-A64D48E8F8F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1" creationId="{EE151358-8FA8-4E91-B9FD-D41CEF7EADB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2" creationId="{5A9CC3CB-7AFE-438D-BD3D-02B280CE9FD8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3" creationId="{1B1839D7-366B-4469-8424-C956BE72467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4" creationId="{86B19617-1F27-4486-92D5-3515A5C2EC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6" creationId="{B3EB398C-1C19-40A0-A3D6-8B2913E913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7" creationId="{04F2EF6A-35A5-43D4-A343-A32C332FA7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8" creationId="{DB8DF6F1-5E26-4CFC-8120-F80EFB565E25}"/>
          </ac:spMkLst>
        </pc:spChg>
        <pc:spChg chg="del mod">
          <ac:chgData name="Toby Russell" userId="0d3e3635-ec96-4dfe-84bc-de4149b678ab" providerId="ADAL" clId="{AFFF7E55-3A5D-43C3-8DD2-8B2271E913B0}" dt="2020-09-10T20:58:45.991" v="798" actId="478"/>
          <ac:spMkLst>
            <pc:docMk/>
            <pc:sldMk cId="0" sldId="803"/>
            <ac:spMk id="59" creationId="{D6328C18-39D6-4708-9809-410EF6DC351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1" creationId="{C4766BAB-610D-4D74-B8BA-F30DA498C320}"/>
          </ac:spMkLst>
        </pc:spChg>
      </pc:sldChg>
      <pc:sldChg chg="delSp modSp delAnim">
        <pc:chgData name="Toby Russell" userId="0d3e3635-ec96-4dfe-84bc-de4149b678ab" providerId="ADAL" clId="{AFFF7E55-3A5D-43C3-8DD2-8B2271E913B0}" dt="2020-09-10T20:59:32.828" v="800" actId="2711"/>
        <pc:sldMkLst>
          <pc:docMk/>
          <pc:sldMk cId="0" sldId="804"/>
        </pc:sldMkLst>
        <pc:spChg chg="del">
          <ac:chgData name="Toby Russell" userId="0d3e3635-ec96-4dfe-84bc-de4149b678ab" providerId="ADAL" clId="{AFFF7E55-3A5D-43C3-8DD2-8B2271E913B0}" dt="2020-09-10T20:59:27.926" v="799" actId="478"/>
          <ac:spMkLst>
            <pc:docMk/>
            <pc:sldMk cId="0" sldId="804"/>
            <ac:spMk id="36" creationId="{79955920-C91B-4B60-B948-5679BB91C583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5" creationId="{EE5ED203-37B2-4DAB-804B-970A45ADFAAA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AFFF7E55-3A5D-43C3-8DD2-8B2271E913B0}" dt="2020-09-10T20:59:32.828" v="800" actId="2711"/>
          <ac:grpSpMkLst>
            <pc:docMk/>
            <pc:sldMk cId="0" sldId="804"/>
            <ac:grpSpMk id="2" creationId="{5240E189-9BCA-4B2D-AAF5-C54E3E3F439B}"/>
          </ac:grpSpMkLst>
        </pc:grpChg>
      </pc:sldChg>
      <pc:sldChg chg="delSp modAnim">
        <pc:chgData name="Toby Russell" userId="0d3e3635-ec96-4dfe-84bc-de4149b678ab" providerId="ADAL" clId="{AFFF7E55-3A5D-43C3-8DD2-8B2271E913B0}" dt="2020-09-11T19:13:48.507" v="1173" actId="478"/>
        <pc:sldMkLst>
          <pc:docMk/>
          <pc:sldMk cId="1830940141" sldId="805"/>
        </pc:sldMkLst>
        <pc:spChg chg="del">
          <ac:chgData name="Toby Russell" userId="0d3e3635-ec96-4dfe-84bc-de4149b678ab" providerId="ADAL" clId="{AFFF7E55-3A5D-43C3-8DD2-8B2271E913B0}" dt="2020-09-11T19:13:48.507" v="1173" actId="478"/>
          <ac:spMkLst>
            <pc:docMk/>
            <pc:sldMk cId="1830940141" sldId="805"/>
            <ac:spMk id="133" creationId="{BE640E9F-4312-4E35-99D8-05038F11255E}"/>
          </ac:spMkLst>
        </pc:spChg>
        <pc:graphicFrameChg chg="del">
          <ac:chgData name="Toby Russell" userId="0d3e3635-ec96-4dfe-84bc-de4149b678ab" providerId="ADAL" clId="{AFFF7E55-3A5D-43C3-8DD2-8B2271E913B0}" dt="2020-09-11T19:13:48.507" v="1173" actId="478"/>
          <ac:graphicFrameMkLst>
            <pc:docMk/>
            <pc:sldMk cId="1830940141" sldId="805"/>
            <ac:graphicFrameMk id="134" creationId="{5F3B9D6E-BBF9-4745-830F-4983D33814FD}"/>
          </ac:graphicFrameMkLst>
        </pc:graphicFrameChg>
      </pc:sldChg>
      <pc:sldChg chg="addSp modSp modAnim">
        <pc:chgData name="Toby Russell" userId="0d3e3635-ec96-4dfe-84bc-de4149b678ab" providerId="ADAL" clId="{AFFF7E55-3A5D-43C3-8DD2-8B2271E913B0}" dt="2020-09-11T19:14:21.734" v="1187" actId="1076"/>
        <pc:sldMkLst>
          <pc:docMk/>
          <pc:sldMk cId="2570679147" sldId="815"/>
        </pc:sldMkLst>
        <pc:spChg chg="add mod">
          <ac:chgData name="Toby Russell" userId="0d3e3635-ec96-4dfe-84bc-de4149b678ab" providerId="ADAL" clId="{AFFF7E55-3A5D-43C3-8DD2-8B2271E913B0}" dt="2020-09-11T19:14:21.734" v="1187" actId="1076"/>
          <ac:spMkLst>
            <pc:docMk/>
            <pc:sldMk cId="2570679147" sldId="815"/>
            <ac:spMk id="14" creationId="{E47871BC-9BCA-4F18-A714-1741533C2228}"/>
          </ac:spMkLst>
        </pc:spChg>
        <pc:graphicFrameChg chg="add mod">
          <ac:chgData name="Toby Russell" userId="0d3e3635-ec96-4dfe-84bc-de4149b678ab" providerId="ADAL" clId="{AFFF7E55-3A5D-43C3-8DD2-8B2271E913B0}" dt="2020-09-11T19:14:21.734" v="1187" actId="1076"/>
          <ac:graphicFrameMkLst>
            <pc:docMk/>
            <pc:sldMk cId="2570679147" sldId="815"/>
            <ac:graphicFrameMk id="15" creationId="{7BC678E6-ABEA-4513-8C54-DD51FB7A3A1F}"/>
          </ac:graphicFrameMkLst>
        </pc:graphicFrameChg>
      </pc:sldChg>
      <pc:sldChg chg="addSp delSp modSp add">
        <pc:chgData name="Toby Russell" userId="0d3e3635-ec96-4dfe-84bc-de4149b678ab" providerId="ADAL" clId="{AFFF7E55-3A5D-43C3-8DD2-8B2271E913B0}" dt="2020-09-11T19:22:50.419" v="1233" actId="478"/>
        <pc:sldMkLst>
          <pc:docMk/>
          <pc:sldMk cId="2899973976" sldId="826"/>
        </pc:sldMkLst>
        <pc:spChg chg="del">
          <ac:chgData name="Toby Russell" userId="0d3e3635-ec96-4dfe-84bc-de4149b678ab" providerId="ADAL" clId="{AFFF7E55-3A5D-43C3-8DD2-8B2271E913B0}" dt="2020-09-11T19:22:50.419" v="1233" actId="478"/>
          <ac:spMkLst>
            <pc:docMk/>
            <pc:sldMk cId="2899973976" sldId="826"/>
            <ac:spMk id="2" creationId="{1D728DA3-D3C6-426E-B21A-C9982C4F90BF}"/>
          </ac:spMkLst>
        </pc:spChg>
        <pc:spChg chg="mod">
          <ac:chgData name="Toby Russell" userId="0d3e3635-ec96-4dfe-84bc-de4149b678ab" providerId="ADAL" clId="{AFFF7E55-3A5D-43C3-8DD2-8B2271E913B0}" dt="2020-09-11T19:21:26.428" v="1198" actId="20577"/>
          <ac:spMkLst>
            <pc:docMk/>
            <pc:sldMk cId="2899973976" sldId="826"/>
            <ac:spMk id="3" creationId="{35426458-BBC2-4307-9E1D-EF654160999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" creationId="{038AFA1E-07E3-4BCB-B7D2-E934F957AD3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" creationId="{D6C70583-098E-49C4-BD25-9C6526F23C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" creationId="{A72C59F9-35B9-4FDA-808A-EACB50CC800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" creationId="{0649A341-899F-435B-BB79-7BA3EAAFC7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" creationId="{8E972E2B-698C-4F8B-81F0-5E6B0123157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" creationId="{72AA3431-7E48-4BB4-AB83-AC41E3C334D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" creationId="{53EEADE4-B119-4160-9465-B685A5D576D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1" creationId="{657EAF20-D42B-4141-887B-6FE9811532F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2" creationId="{CEE3953A-2647-4A80-BCDE-3CF9B32262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3" creationId="{409F0296-00C9-47FD-BFF2-CF50738A811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4" creationId="{06BCB753-7B8D-4A72-826F-F8E218FCC2F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5" creationId="{A0F83DDC-C67D-402D-BDA8-3FD8B38CB2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6" creationId="{57E07D06-FC45-4578-BDD5-7B17200D5F8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7" creationId="{F26889B6-DBF5-4BD4-8CD0-75D2B700DE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8" creationId="{DD860A62-AD9D-47D4-B3BC-EF67BB7F594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9" creationId="{243C0767-92F9-470D-BD90-590A48A2011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0" creationId="{FEFBF628-3AEF-4BB3-96B9-1CCCAD445FC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1" creationId="{30E4E3C5-C209-4990-9ADB-9C0FBE73E3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2" creationId="{2BBC18D6-00FA-4E0C-B96C-A11A9C926A9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3" creationId="{C1B2207F-F96B-47EF-94B7-8BE5737240C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4" creationId="{72485792-3F6C-4112-9305-DF44532B2C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5" creationId="{DC84BF9B-1184-40FB-B0EF-D060247C44C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6" creationId="{555EBDEA-BD31-4A9C-8A44-2252699AE3F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7" creationId="{4A0C5078-B3EF-450A-B950-4F69DDBF614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8" creationId="{258078A9-482B-4AB0-9C7D-61C1B717F14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9" creationId="{DF3E071C-7F7A-4CB4-971E-5D900D60C59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0" creationId="{C2D80BC9-E13A-48BA-8940-6CDE3EB271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1" creationId="{3C55FB34-D420-48FE-A4FE-7778E9903DF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2" creationId="{C466C61C-ADD4-464A-A171-3D9E18CC3D6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3" creationId="{A7203F03-0DB0-46B0-A47B-61F6189A5D2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4" creationId="{61A7BD41-BA92-4566-8FDD-0659FAE7954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5" creationId="{58113957-670A-4BF4-A641-E1DD1C2BE87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6" creationId="{7F1FD2BD-E9F1-4D23-97A9-A76A7FCAF0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7" creationId="{0825F95D-4251-468A-BB95-4657CD5C530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8" creationId="{5119076B-2423-44C8-8BBC-E27B0467B4F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9" creationId="{619FD61B-072F-4584-9F72-DB858B08A3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0" creationId="{4CD115E8-4C3F-4DD9-9FC9-84B7943C86B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1" creationId="{411C63AE-0B60-4D5A-98FB-EC7498D4A31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2" creationId="{9E2F887E-9E95-4A85-8E81-9A6051A5A16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3" creationId="{6007301B-5457-4300-9B13-630A85B9294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4" creationId="{FF07D1FA-59FB-4C03-9BAD-1F1C4C15589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5" creationId="{C2D9EC51-C30E-4C3F-8518-752B7507004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6" creationId="{E1FABD22-A3D2-41D7-B115-6F379D0287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7" creationId="{73C9C8CB-AA6E-4723-B34A-DDBCB957A8F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8" creationId="{BCC8E412-5B65-4FD3-819A-886504F3AAD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9" creationId="{3C7C7528-A413-4986-BC4C-3D55AD91CB6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0" creationId="{2807E2FA-FDB0-4682-959C-9BD1522754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1" creationId="{03DB02CA-30CC-403D-AEBB-0704A4A2F15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2" creationId="{2A55E825-A1FF-4B1A-BECB-B39BA69626E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3" creationId="{4A8C4953-DE6C-4689-A459-425949E821D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4" creationId="{3635B463-1409-47FE-9EA5-D96CAA13D751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5" creationId="{2DA3D000-C9FF-4312-A324-DBD18A4806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6" creationId="{613D12B5-79D8-4E16-81F0-B6F6EAE23C6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7" creationId="{F9F06419-6758-4093-A07E-7220EAEED7A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8" creationId="{23D168DC-4D29-4583-81DD-EE908B3FB29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9" creationId="{CD753B67-17F5-4942-BED9-C886606BAB7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0" creationId="{B3660A8C-39F0-43E1-B887-D12C3DE658A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1" creationId="{287D5EC0-9821-44F5-BA75-A936876BF70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2" creationId="{011D57EE-7A91-47B4-B65F-55782F25B41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3" creationId="{CA5F7D8F-8DD5-4BCC-A1B8-40C6370D88B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4" creationId="{066F7FBE-51EE-4B4E-A6CE-9E2014E6EAB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5" creationId="{49BF7A45-FCD5-431F-A90F-A500660C78E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6" creationId="{125943D7-B08B-4A87-AFBE-7EF6D2BE390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7" creationId="{7E8C8DE0-CDED-43D0-BA07-9B483F5D6F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8" creationId="{3EF30A7C-71D2-42F1-82DF-FFE2146D76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9" creationId="{706097C1-8633-4B8F-86E4-3D31B316774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0" creationId="{03312F15-0162-42DE-B645-5E2C01B831F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1" creationId="{4FC88FA6-2384-483C-BC57-F42E372FCEEE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2" creationId="{ECADF08A-04D5-4B04-A252-07E746B873B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3" creationId="{AD93A355-1F2B-4E88-BEEF-82E0140C9C1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4" creationId="{58E2D4D2-47B9-4775-B5DF-4E889501A2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5" creationId="{FC1BF562-6CF1-4271-8ADC-EBBD7B7040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6" creationId="{2828F308-4022-4B2B-924D-3455C6FE63B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7" creationId="{EFABAFF5-64C7-447E-87BB-97FC60F0330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8" creationId="{2563928D-B9A5-4FE1-AF90-935F851F876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9" creationId="{62DA7FCE-F44B-4E46-9D45-877F5DD49E4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0" creationId="{55991152-7786-40AD-B6B7-A49AB245F7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1" creationId="{41A4008D-AE63-49A0-A1D4-40ECC1E9110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2" creationId="{6E87B1BA-65A3-4F00-988F-5D0C4AA5A1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3" creationId="{0F913A8E-E2B5-4B44-B261-AEC75C353C1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4" creationId="{B89FBBCC-B31D-48DA-AB98-0744081D81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5" creationId="{4223EB21-7E26-4B9B-B254-4764F05C2CC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6" creationId="{71D49615-4B28-4994-93BC-C00D0C05D8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7" creationId="{5C23AAC7-16DD-42EC-BE6A-B1D60724EA5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8" creationId="{B83C0572-EFC9-4267-817F-3DA3A9CFF50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9" creationId="{C2017419-FA44-4DA2-8535-275C73FD59C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0" creationId="{5BB4C880-4D84-4EC4-99E3-52D7E242464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1" creationId="{B78DA316-F587-48BC-9B2F-49C249F0044B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2" creationId="{362CB4D1-22E6-4106-9696-49FC84CF2A38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3" creationId="{7A7B9B90-09EB-480A-8C69-0A5D3ED7A29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4" creationId="{E102EBC7-66FA-4BFA-9C9B-A9766C9CF72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5" creationId="{C6EA1B59-5DE1-4129-808A-44B8FD73C8B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6" creationId="{984B00F7-5355-4765-97CC-99B2E5F33E5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7" creationId="{FC6AA3EB-7D03-4043-8E39-5A2324FAD01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8" creationId="{132B0124-8392-440B-B8FB-6B291E6D837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9" creationId="{D5F1CDF5-FBF9-4CD2-B739-0E13243ADA24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0" creationId="{ADC63E41-AE26-450F-9525-981FFEFD585C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1" creationId="{9C2AFFCB-3901-4FCC-962A-0A2908D1FAE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2" creationId="{1EA5904E-58D1-42E5-B88B-7A1095382F8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3" creationId="{DBECB99B-AB66-4519-9C7D-69F74B8EFF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4" creationId="{A35C46D2-3190-45CA-9025-D65F8587038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5" creationId="{93FF2D04-430B-4A73-9C22-A05BD37C77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6" creationId="{C6DE423B-DC57-45DB-ACFB-3F1EB8A8DE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7" creationId="{19AA2A48-3F6E-49E5-84BC-2381794746A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8" creationId="{1F3865E7-4A5D-4D78-A630-DFABFAAB050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9" creationId="{795BAA66-1815-4329-BE57-DF6DE8BF313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0" creationId="{329C2270-54A3-444F-9DB2-4281925F271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1" creationId="{815C392E-EC95-41F0-BE12-1D376CFD49A2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2" creationId="{0655B720-27A9-41F0-862B-70F48E8F9CB1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3" creationId="{2B9BBB45-1DBD-4616-B718-6D04DE5C98B4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37:44.165" v="1452" actId="1076"/>
        <pc:sldMkLst>
          <pc:docMk/>
          <pc:sldMk cId="3928421617" sldId="827"/>
        </pc:sldMkLst>
        <pc:spChg chg="del">
          <ac:chgData name="Toby Russell" userId="0d3e3635-ec96-4dfe-84bc-de4149b678ab" providerId="ADAL" clId="{AFFF7E55-3A5D-43C3-8DD2-8B2271E913B0}" dt="2020-09-11T19:22:46.872" v="1232" actId="478"/>
          <ac:spMkLst>
            <pc:docMk/>
            <pc:sldMk cId="3928421617" sldId="827"/>
            <ac:spMk id="2" creationId="{E49FCC22-0854-4014-9C28-EF6D3C9E9BED}"/>
          </ac:spMkLst>
        </pc:spChg>
        <pc:spChg chg="mod">
          <ac:chgData name="Toby Russell" userId="0d3e3635-ec96-4dfe-84bc-de4149b678ab" providerId="ADAL" clId="{AFFF7E55-3A5D-43C3-8DD2-8B2271E913B0}" dt="2020-09-11T19:26:24.180" v="1268" actId="20577"/>
          <ac:spMkLst>
            <pc:docMk/>
            <pc:sldMk cId="3928421617" sldId="827"/>
            <ac:spMk id="3" creationId="{FFC27A0B-C676-44B1-9F24-59651D5EED6E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4" creationId="{60D4BAB6-D7D9-48CC-BFC4-A690FC72D94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5" creationId="{CFD1A0CB-D77F-448F-A526-FB549C6104DD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6" creationId="{3F747D9B-8069-453A-8FE2-9BCDBCFEEBD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7" creationId="{E6CAD6E6-0E89-4776-B59C-08791BECB689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8" creationId="{CE625901-D910-437D-A633-6D557CF13BD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9" creationId="{6DA99945-1FBD-49E3-BBF7-12465360334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0" creationId="{62C4F8DD-5BF2-435C-8BAA-026EFE0C282C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1" creationId="{2C122DAC-70FF-4F2B-B34E-6322285A87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2" creationId="{386E5C6B-D608-45EE-8AFA-8CFC5F0FA23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3" creationId="{634EB9EB-E938-48D4-8C7B-1F3B0559262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4" creationId="{18534872-B934-4D9D-8B00-43237379D4ED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5" creationId="{F238B334-5D29-442B-A9FD-9D1159C0F692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6" creationId="{7DAB31DE-ECC5-4F8B-9916-9D1FE0D08AD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7" creationId="{5AF86FF2-9AFA-4913-9B27-8ABB4C806C04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8" creationId="{82916C8B-6B45-499C-B183-0D36288B2CB1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9" creationId="{18273C48-0229-478C-9822-A79753E80258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0" creationId="{BC323C3E-F39B-4EE0-A860-08AC94FC36C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1" creationId="{618E7E90-A809-464E-B10A-C02CC7F37057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2" creationId="{5EA9FA3F-54CB-4D1D-B35C-5348B825D8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3" creationId="{4795542E-C0BE-4E3C-835F-B3F8860961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7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8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9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0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1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2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3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4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5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6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7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8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9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0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1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2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3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4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5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6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7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8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9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0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1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2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3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4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5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6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7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8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9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0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1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2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3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4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5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6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7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8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9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0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1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2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3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4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5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6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7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8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9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0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1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2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3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4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5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6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7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8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9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0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1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2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3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4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5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6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7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8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9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0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1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2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3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4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5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6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7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8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9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0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1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2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3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4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5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6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7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8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9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0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1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2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3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4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5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6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7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8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9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0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1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2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3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4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5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6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7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8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9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0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1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2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3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4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5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6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7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8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9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0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1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2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3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4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5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6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7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8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9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0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1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2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3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4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5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6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7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8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9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0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1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2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3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4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5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6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7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8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9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0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1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2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3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4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5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6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7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8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9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0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1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2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3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4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5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6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7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8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9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0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1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2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3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4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5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6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7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8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9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0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1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2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3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4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5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6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7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8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9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0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1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2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3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4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5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6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7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8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9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0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1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2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3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4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5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6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7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8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9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0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1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2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3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4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5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6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7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8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9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0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1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2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3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4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5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6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7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8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9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0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1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2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3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4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5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6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7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8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9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0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1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2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3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4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5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6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7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8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9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0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1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2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3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4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5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6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7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8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9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0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1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2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3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4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5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6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7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8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9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0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1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2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3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4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5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6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7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8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9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0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1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2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3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4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5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6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7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8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9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0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1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2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3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4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5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6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7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8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9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0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1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2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3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4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5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6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7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8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9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0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1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2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3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4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5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6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7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8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9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0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1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2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3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4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5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6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7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8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0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1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2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3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4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5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6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7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8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9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0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1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2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3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4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5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6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7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8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9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0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1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2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3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4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5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6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7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8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9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0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1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2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3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4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5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6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7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8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9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0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1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2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3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4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5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6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7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8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9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0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1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2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3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4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5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6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7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8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9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0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1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2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3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4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5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6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7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8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9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0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1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2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3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4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5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6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7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8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9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0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1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2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3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4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5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6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7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8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9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0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1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2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3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4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5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6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7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8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9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0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1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2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3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4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5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6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7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8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9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0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1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2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3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4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5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6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7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8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9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0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1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2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3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4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5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6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7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8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9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0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1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2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3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4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5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6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7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8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9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0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1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2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3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4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5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6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7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8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9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0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1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2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3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4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5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6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7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8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9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0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1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2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3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4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5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6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7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8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9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0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1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2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3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4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5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6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7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8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9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0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1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2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3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4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5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6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7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8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9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0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1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2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3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4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5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6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7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8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9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0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1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2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3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4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5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6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7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8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9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0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1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2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3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4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5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6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7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8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9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0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1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2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3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4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5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6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7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8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9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0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1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2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3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4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5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6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7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8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9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0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1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2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3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4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5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6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7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8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9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0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1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2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3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4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5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6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7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8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9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0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1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2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3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4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5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6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7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8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9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0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1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2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3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4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5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6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7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8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9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0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1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2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3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4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5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6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7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8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9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0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1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2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3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4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5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6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7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8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9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0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1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2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3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4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5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6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7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8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9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0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1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2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3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4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5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6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7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8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9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0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1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2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3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4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5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6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7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8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9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0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1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2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3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4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5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6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7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8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9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0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1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2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3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5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6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7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8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9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0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1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2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3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4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5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6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7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8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0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1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2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3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4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5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6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7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8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9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0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1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2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3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5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6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7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8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9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0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1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2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3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4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5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6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7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8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9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0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1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2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3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4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5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6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7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8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9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0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1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2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3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4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5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6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7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8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9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0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1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2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3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4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5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6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7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8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9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0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1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2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3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4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5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6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7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8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9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0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1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2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3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4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5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6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7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8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9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0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1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2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3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4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6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7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8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9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0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1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2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3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4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5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6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7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8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9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0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1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2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3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4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5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6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7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8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9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0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1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2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3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4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5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6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7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8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9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0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1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2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3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4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5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6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7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8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9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0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1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2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3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4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5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6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7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8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9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0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1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2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3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4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5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6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7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8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9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0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1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2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3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4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5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7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8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9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0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1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2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3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4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5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6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7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8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9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0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1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2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3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4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5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6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7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8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9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0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1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2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3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4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5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6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7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8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9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0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1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2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3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4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5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6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7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8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9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0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1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2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3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4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5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6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7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8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9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0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1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2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3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4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5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6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7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8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9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0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1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2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3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4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5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6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8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9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0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1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2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3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4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5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6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7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8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9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0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1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2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3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4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5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6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7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8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9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0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1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2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3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4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5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6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7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8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9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0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1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2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3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4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5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6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7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8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9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0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1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2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3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4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5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6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7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8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9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0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1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2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3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4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5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6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7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8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9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0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1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2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3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4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5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6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7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8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9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0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1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2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3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4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5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6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7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8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9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0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1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2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3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4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5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6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7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8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9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0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1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2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3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4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5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6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7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8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9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0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1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2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3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4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5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6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7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8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9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0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1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2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3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4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5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6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7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8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9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0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1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2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3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4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5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6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7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8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9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0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1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2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3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4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5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6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7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8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9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0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1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2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3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4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5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6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7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8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9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0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1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2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3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4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5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6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7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8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9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0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1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2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3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4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5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6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7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8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9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0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1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2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3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4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5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6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7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8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9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0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1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2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3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4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5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6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7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8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9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0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1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2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3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4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5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6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7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8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9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0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1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2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3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4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5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6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7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8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9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0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1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2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3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4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5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6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7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8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9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0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1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2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3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4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5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6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7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8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9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0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1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2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3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4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5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6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7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8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9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0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1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2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3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4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5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6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7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8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9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0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1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2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3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4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5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6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7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8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9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0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1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2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3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4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5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6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7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8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9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0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1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2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3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4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5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6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7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8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9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0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1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2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3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4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5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6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7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8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9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0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1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2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3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4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5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6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7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8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9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0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1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2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3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4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5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6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7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8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9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0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1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2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3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4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5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6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7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8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9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0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1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2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3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4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5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6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7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8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9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0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1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2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3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4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5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6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7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8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9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0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1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2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3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4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5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6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7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8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9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0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1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2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3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4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5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6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7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8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9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0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1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2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3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4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5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6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7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8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9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0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1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2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3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4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5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6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7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8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9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0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1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2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3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4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5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6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7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8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9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0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1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2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3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4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5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6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7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8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9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0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1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2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3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4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5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6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7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8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9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0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1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2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3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4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5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6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7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8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9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0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1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2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3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4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5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6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7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8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9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0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1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2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3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4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5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6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7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8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9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0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1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2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3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4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5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6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7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8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9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0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1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2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3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4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5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6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7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8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9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0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1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2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3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4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5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6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7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8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9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0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1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2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3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4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5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6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7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8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9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0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1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2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3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4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5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6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7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8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9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0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1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2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3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4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5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6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7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8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9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0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1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2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3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4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5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6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7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8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9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0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1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2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3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4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5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6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7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8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9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0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1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2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3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4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5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6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7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8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9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0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1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2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4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5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6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7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8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9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0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1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2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3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4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5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6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7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8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9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0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1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2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3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4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5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6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7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8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9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0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1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2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3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4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5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6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7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8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9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0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1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2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3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4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5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6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7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8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9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0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1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2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3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4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5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6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7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8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9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0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1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2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3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4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5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6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7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8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9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0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1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2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3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4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5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6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7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8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9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0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1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2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3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4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5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6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7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8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9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0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1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2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3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4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5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6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7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8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9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0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1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2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3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4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5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6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7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8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9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0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1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2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3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4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5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6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7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8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9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0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1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2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3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4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5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6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7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8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9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0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1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2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3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4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5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6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7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8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9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0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1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2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3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4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5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6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7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8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9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0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1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2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3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4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5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6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7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8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9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0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1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2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3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4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5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6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7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8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9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0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1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2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3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4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5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6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7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8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9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0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1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2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3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4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5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6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7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8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9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0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1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2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3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4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5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6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7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8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9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0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1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2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3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4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5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6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7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8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9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0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1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2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3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4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5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6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7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8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9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0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1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2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3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4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5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6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7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8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9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0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1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2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3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4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5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6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7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8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9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0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1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2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3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4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5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6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7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8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9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0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1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2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3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4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5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6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7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8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9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0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1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2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3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4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5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6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7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8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9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0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1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2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3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4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5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6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7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8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9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0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1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2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3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4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5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6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7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8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9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0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1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2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3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4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5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6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7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8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9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0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1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2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3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4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5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6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7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8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9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0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1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2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3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4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5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6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7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8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9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0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1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2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3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4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5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6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7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8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9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0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1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2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3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4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5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6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7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8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9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0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1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2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3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4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5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6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7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8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9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0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1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2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3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4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5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6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7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8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9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0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1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2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3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4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5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6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7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8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9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0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1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2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3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4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5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6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7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8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9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0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1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2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3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4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5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6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7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8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9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0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1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2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3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4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5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6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7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8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9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0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1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2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3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4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5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6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7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8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9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0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1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2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3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4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5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6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7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8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9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0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1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2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3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4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5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6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7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8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9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0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1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2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3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4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5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6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7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8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9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0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1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2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3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4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5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6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7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8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9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0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1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2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3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4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5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6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7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8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9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0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1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2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3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4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5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6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7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8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9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0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1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2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3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4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5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6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7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8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9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0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1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2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3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4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5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6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7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8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9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0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1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2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3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4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5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6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7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8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9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0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1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2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3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4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5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6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7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8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9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0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1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2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3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4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5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6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7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8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9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0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1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2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3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4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5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6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7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8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9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0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1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2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3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4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5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6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7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8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0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1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2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3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4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5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6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7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8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9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0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1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2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3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4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5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6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7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8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9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0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1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2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3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4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5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6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7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8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9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0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1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2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3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4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5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6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7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8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9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0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1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2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3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4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5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6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7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8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9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0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1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2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3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4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5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6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7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8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9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0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1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2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3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4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5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6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7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8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9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0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1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2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3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4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5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6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7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8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9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0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1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2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3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4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5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6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7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8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9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0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1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2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3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4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5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6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7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8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9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0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1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2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3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4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5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6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7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8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9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0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1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2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3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4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5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6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7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8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9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0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1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2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3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4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5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6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7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8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9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0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1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2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3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4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5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6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7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8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9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0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1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2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3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4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5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6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7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8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9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0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1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2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3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4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5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6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7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8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9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0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1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2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3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4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5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6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7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8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9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0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1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2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3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4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5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6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7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8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9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0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1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2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3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4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5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6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7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8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9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0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1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2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3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4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5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6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7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8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9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0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1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2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3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4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5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6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7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8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9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0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1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2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3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4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5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6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7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8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9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0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1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2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3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4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5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6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7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8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9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0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1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2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3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4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5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6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7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8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9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0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1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2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3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4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5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6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7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8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9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0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1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2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3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4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5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6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7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8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9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0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1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2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3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4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5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6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7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8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9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0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1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2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3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4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5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6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7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8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9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0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1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2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3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4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5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6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7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8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9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0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1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2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3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4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5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6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7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8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9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0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1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2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3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4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5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6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7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8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9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0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1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2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3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4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5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6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7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8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9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0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1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2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3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4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5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6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7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8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9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0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1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2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3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4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5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6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7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8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9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0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1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2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3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4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5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6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7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8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9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0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1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2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3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4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5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6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7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8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9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0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1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2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3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4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5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6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7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8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9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0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1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2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3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4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5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6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7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8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9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0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1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2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3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4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5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6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7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8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9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0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1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2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3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4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5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6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7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8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9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0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1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2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3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4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5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6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7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8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9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0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1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2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3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4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5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6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7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8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9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0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1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2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3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4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5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6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7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8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9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0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1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2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3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4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5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6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7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8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9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0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1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2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3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4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5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6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7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8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9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0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1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2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3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4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5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6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7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8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9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0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1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2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3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4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5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6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7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8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9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0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1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2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3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4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5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6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7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8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9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0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1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2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3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4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5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6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7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8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9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0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1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2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3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4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5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6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7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8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9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0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1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2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3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4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5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6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7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8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9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0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1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2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3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4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5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6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7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8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9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0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1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2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3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4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5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6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7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8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9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0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1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2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3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4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6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7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8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9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0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1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2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3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4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5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6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7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8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9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0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1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2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3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4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5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6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7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8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9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0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1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2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3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4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5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6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7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8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9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0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1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2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3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4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5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6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7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8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9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0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1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2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3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4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5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6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7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8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9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20" creationId="{285CF45C-5ADE-1549-9334-94D9516C59F5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2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3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4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5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6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7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8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9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0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1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2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3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4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5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6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7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8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9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0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1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2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3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4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5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6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7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8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9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0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1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2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3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4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5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6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7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8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9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0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1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2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3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4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5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6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7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8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9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0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1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2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3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4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5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6" creationId="{285CF45C-5ADE-1549-9334-94D9516C59F5}"/>
          </ac:spMkLst>
        </pc:spChg>
        <pc:grpChg chg="add mod">
          <ac:chgData name="Toby Russell" userId="0d3e3635-ec96-4dfe-84bc-de4149b678ab" providerId="ADAL" clId="{AFFF7E55-3A5D-43C3-8DD2-8B2271E913B0}" dt="2020-09-11T19:26:40.281" v="1272"/>
          <ac:grpSpMkLst>
            <pc:docMk/>
            <pc:sldMk cId="3928421617" sldId="827"/>
            <ac:grpSpMk id="24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6:48.291" v="1275" actId="14100"/>
          <ac:grpSpMkLst>
            <pc:docMk/>
            <pc:sldMk cId="3928421617" sldId="827"/>
            <ac:grpSpMk id="369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7:20.634" v="1279"/>
          <ac:grpSpMkLst>
            <pc:docMk/>
            <pc:sldMk cId="3928421617" sldId="827"/>
            <ac:grpSpMk id="714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7:32.824" v="1282" actId="1076"/>
          <ac:grpSpMkLst>
            <pc:docMk/>
            <pc:sldMk cId="3928421617" sldId="827"/>
            <ac:grpSpMk id="729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8:05.086" v="1286"/>
          <ac:grpSpMkLst>
            <pc:docMk/>
            <pc:sldMk cId="3928421617" sldId="827"/>
            <ac:grpSpMk id="744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08.881" v="1288"/>
          <ac:grpSpMkLst>
            <pc:docMk/>
            <pc:sldMk cId="3928421617" sldId="827"/>
            <ac:grpSpMk id="815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26.471" v="1294" actId="14100"/>
          <ac:grpSpMkLst>
            <pc:docMk/>
            <pc:sldMk cId="3928421617" sldId="827"/>
            <ac:grpSpMk id="886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36:25.656" v="1440"/>
          <ac:grpSpMkLst>
            <pc:docMk/>
            <pc:sldMk cId="3928421617" sldId="827"/>
            <ac:grpSpMk id="957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35.293" v="1444"/>
          <ac:grpSpMkLst>
            <pc:docMk/>
            <pc:sldMk cId="3928421617" sldId="827"/>
            <ac:grpSpMk id="1493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49.173" v="1447" actId="14100"/>
          <ac:grpSpMkLst>
            <pc:docMk/>
            <pc:sldMk cId="3928421617" sldId="827"/>
            <ac:grpSpMk id="2029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7:34.771" v="1449"/>
          <ac:grpSpMkLst>
            <pc:docMk/>
            <pc:sldMk cId="3928421617" sldId="827"/>
            <ac:grpSpMk id="2565" creationId="{5E6D9E75-6026-EB42-8D13-F16195B72FA5}"/>
          </ac:grpSpMkLst>
        </pc:grpChg>
        <pc:grpChg chg="add mod">
          <ac:chgData name="Toby Russell" userId="0d3e3635-ec96-4dfe-84bc-de4149b678ab" providerId="ADAL" clId="{AFFF7E55-3A5D-43C3-8DD2-8B2271E913B0}" dt="2020-09-11T19:37:44.165" v="1452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addSp modSp add">
        <pc:chgData name="Toby Russell" userId="0d3e3635-ec96-4dfe-84bc-de4149b678ab" providerId="ADAL" clId="{AFFF7E55-3A5D-43C3-8DD2-8B2271E913B0}" dt="2020-09-11T19:24:54.240" v="1256" actId="1076"/>
        <pc:sldMkLst>
          <pc:docMk/>
          <pc:sldMk cId="742447944" sldId="828"/>
        </pc:sldMkLst>
        <pc:spChg chg="mod">
          <ac:chgData name="Toby Russell" userId="0d3e3635-ec96-4dfe-84bc-de4149b678ab" providerId="ADAL" clId="{AFFF7E55-3A5D-43C3-8DD2-8B2271E913B0}" dt="2020-09-11T19:23:34.681" v="1246" actId="20577"/>
          <ac:spMkLst>
            <pc:docMk/>
            <pc:sldMk cId="742447944" sldId="828"/>
            <ac:spMk id="3" creationId="{1C441BD8-8918-4FF1-B375-9988B82B9C8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" creationId="{0B917123-8458-4C7F-A7A3-7D4DC119E4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" creationId="{79A32847-4105-48A5-B022-EC4089D583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" creationId="{670D47F2-8184-4EE2-A857-68F4E9940BD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" creationId="{54506BB0-1F8D-4DCC-9FDE-C9A56B385B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8" creationId="{6EABC67B-0F23-43FD-BD3C-988B95B689B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9" creationId="{2177A5EE-437E-44CD-AA74-8A6EE301F7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0" creationId="{CA87D7A9-B508-438D-B17C-567DA0DB9E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1" creationId="{CBF7D9A6-E144-48DE-90C6-4E097C6928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2" creationId="{918A7341-CE4D-4804-985D-C0C5F6A9009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3" creationId="{7FD2703C-4DBC-4572-8A61-94DFA83EB3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4" creationId="{C76F9386-52CD-4AF3-91B0-C31F22756FE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5" creationId="{448E5749-8F18-432B-8ED1-76ACC98512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6" creationId="{EF370847-6BF3-4D82-9FDC-4EE9E72796E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7" creationId="{84BB04B6-17D6-43E9-A618-BE1214E3063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8" creationId="{2FF6D0DF-1F96-4405-881B-4CDA2BD6C73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9" creationId="{9B3BC6E5-577E-474B-99A1-C4BBEE802D3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0" creationId="{ED2A0FB4-4E75-42B1-86C9-3F50373FFA6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1" creationId="{AAC3F54E-BF96-4C7C-8AB2-5870F62095B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2" creationId="{73AC4006-B04C-4A4D-8CDD-F9D2DFAB6D5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3" creationId="{10353349-E84E-461B-B186-799CEBFFAD9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4" creationId="{94441BA7-0EBD-4023-B6EB-89D973F4965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5" creationId="{2AD80FCF-AE35-4028-97D4-83ED0529EBC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6" creationId="{A182EDE9-1E31-445A-A670-E3534950AFB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7" creationId="{5BC76101-1CBD-429A-A666-C314ED5328C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8" creationId="{C006A193-631C-46C2-BE8B-4BCB378F384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9" creationId="{724CEC71-DF7F-450C-BF93-0D3944F3CEE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0" creationId="{97A5D189-1EC7-4168-B4AF-8EEBD2DC4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1" creationId="{FEFB99EA-8EBB-4F42-B9D2-BAF4354469E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2" creationId="{9AA8B31F-DD9F-4B4F-A637-B2DFBCFDCD5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3" creationId="{97F03BB8-74DD-4176-85CB-A473106B7E0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4" creationId="{B84B0099-1210-46C0-8419-6C4B8D4389C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5" creationId="{DB7A91CA-BA50-4C6F-BC57-F4A1B7784EA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6" creationId="{455381B5-DD90-43AF-A664-FC0AE2C569A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7" creationId="{31FB2B8D-D4B6-4C68-AEDC-9603532E22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8" creationId="{C0978C0F-C227-4855-82E8-31EDB21AABD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9" creationId="{97E48848-84D6-4D61-A2ED-2FE1BB49872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0" creationId="{0E5697E0-A29B-40F3-8EB9-90501385F9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1" creationId="{D356E4CA-9A48-4CDB-8616-1666FF9970D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2" creationId="{4FAD1E81-704D-4270-B9CB-8D2EB5684B9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3" creationId="{2BA8CC9C-54D9-4A20-91E9-E8789C9D34D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4" creationId="{887C3ECF-9A60-499F-B34F-5FE95D74DB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5" creationId="{C0F96926-EEF9-4A83-BA68-A2E6E0B136B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6" creationId="{BB76F4C4-0D8F-47A7-9588-AE7D75FD66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7" creationId="{BB708745-6E9E-450D-A4F1-2F1E40AB164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8" creationId="{300055EB-229F-4F69-B5C1-1C1A001343A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9" creationId="{43AD6828-5217-48C3-94D2-79D295552D36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0" creationId="{3B1CF147-89E7-40E2-92FD-3D2225C9E8A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1" creationId="{068795DD-D46D-4E7D-9AD4-542205E9A5D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2" creationId="{BFBA1C2A-2AD6-4853-9545-9814E0A1A58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3" creationId="{5931F933-D9A0-4F5F-AF56-4F443CDE699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4" creationId="{6CA89961-F52B-41B8-A4AE-2B6763895EC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5" creationId="{77609C58-EE43-4191-91DC-C12BFFF75EB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6" creationId="{DE838E3B-0819-48D5-9F2A-B00FD3F3DD3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7" creationId="{2C1F137D-24BD-41B7-8DD0-A8D351ED4F2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8" creationId="{F167F9CF-8CFD-43AA-98EE-136823321B0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9" creationId="{91F7C5FA-AAE9-4C84-A702-8D78C87AC6B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0" creationId="{E336B15F-A8C9-4E12-B713-D3A912D994D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1" creationId="{CFE39D67-F2EC-4073-A3D1-AB93EBECC25C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2" creationId="{34E667F7-4D97-4377-9C30-2C8F700DBE27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3" creationId="{06C0B8B0-CD7B-4204-B331-954A189D967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4" creationId="{429D2ECB-B3CA-4484-845D-463B83E9373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5" creationId="{AEE78EFC-C2CF-4D49-A0D5-CE6E8229590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6" creationId="{A491F640-D1D4-4C18-A750-C7D1EBDCB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7" creationId="{368C8284-610B-41C2-9328-D3BF4E56770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8" creationId="{7B4D7FDC-4EF0-4CE0-8C68-0C8A61E8F78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9" creationId="{E78BA65B-73A1-4C0C-94ED-981C7843A39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0" creationId="{2992B3AC-A3EC-44D4-967C-996480654B6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1" creationId="{C80C8378-02F7-4F81-8E80-FF125E4942B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2" creationId="{7CA54EA9-4073-4C47-927D-607C2056487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3" creationId="{4E91A611-796B-42BD-A8DF-7B7ECF57633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4" creationId="{483D6B23-E5AA-417B-BDA3-0C25CFE86A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5" creationId="{BF62CA06-7374-4EF2-9773-8F2F52E6B4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6" creationId="{511EC713-50FD-4128-B114-14687DC894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7" creationId="{7FCE1DC7-25F6-46EE-BDDF-329F47D8A9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8" creationId="{FC615B39-41F7-4D9B-8ADC-82F6EAE82FE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9" creationId="{1FE14461-BE0C-4DF2-AC78-5E2D49969814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0" creationId="{E41A8683-480D-483A-9C3C-D37E31340026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1" creationId="{B8EDE793-1181-45BB-A27B-BFDC6FCB90FC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2" creationId="{D4047464-467C-4A40-951D-33218DB7D7B7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3" creationId="{F279C086-652A-46C8-AFCB-7B3830C94B6D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4" creationId="{3357418C-DFE9-4A4B-8D52-D1C5A25DB3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5" creationId="{048EAE9E-1EE3-4085-B4BA-372959D3DA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6" creationId="{8C41A396-30A9-43FE-AF47-DCE3D86C158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7" creationId="{B6B8FFA1-9C64-4496-9383-94892556F91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8" creationId="{1CC79938-187C-44B3-9DF0-4680C7A0BC4F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9" creationId="{07579010-E3E6-477F-8356-3C5FB3D6B920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0" creationId="{D1504086-1574-4DBE-9766-6C225AAC4145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1" creationId="{27116E30-B982-4713-9B44-EF5739FC66E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2" creationId="{80399AC7-9938-4B2C-8C3B-4FBADA91B7F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3" creationId="{7C1A87F0-7D6E-4117-8D80-087D2C3F7D01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4" creationId="{D18B1D37-38CB-4B15-867B-33296CA7271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5" creationId="{032B53A6-8EFF-4392-8F70-6AB971D0ADF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6" creationId="{D7A89957-6F56-4AC3-B98C-C116B54D4E3B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7" creationId="{00649E5C-F733-483C-A062-EC05AEDBBF3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8" creationId="{24B019DD-6FE7-4613-B193-475D3DF3EE3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9" creationId="{F8F061E4-2DAD-4576-8FCD-2949F5B5D3A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0" creationId="{A4570F54-71D2-4DBF-A90D-7E3BB8A84C7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1" creationId="{B8C1E899-F22B-414F-BB4B-3A223D220B1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2" creationId="{CC921ADD-CECA-4E8A-B19D-289E6273DBE6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3" creationId="{81335850-839A-4E8F-8129-13E36E71C435}"/>
          </ac:spMkLst>
        </pc:spChg>
      </pc:sldChg>
      <pc:sldChg chg="modSp add del">
        <pc:chgData name="Toby Russell" userId="0d3e3635-ec96-4dfe-84bc-de4149b678ab" providerId="ADAL" clId="{AFFF7E55-3A5D-43C3-8DD2-8B2271E913B0}" dt="2020-09-11T19:29:31.596" v="1318" actId="2696"/>
        <pc:sldMkLst>
          <pc:docMk/>
          <pc:sldMk cId="1793298200" sldId="829"/>
        </pc:sldMkLst>
        <pc:spChg chg="mod">
          <ac:chgData name="Toby Russell" userId="0d3e3635-ec96-4dfe-84bc-de4149b678ab" providerId="ADAL" clId="{AFFF7E55-3A5D-43C3-8DD2-8B2271E913B0}" dt="2020-09-11T19:29:21.697" v="1314" actId="20577"/>
          <ac:spMkLst>
            <pc:docMk/>
            <pc:sldMk cId="1793298200" sldId="829"/>
            <ac:spMk id="3" creationId="{9900993A-EB3E-4E8A-814C-23B345033285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40:53.345" v="1484" actId="478"/>
        <pc:sldMkLst>
          <pc:docMk/>
          <pc:sldMk cId="2359968149" sldId="829"/>
        </pc:sldMkLst>
        <pc:spChg chg="del">
          <ac:chgData name="Toby Russell" userId="0d3e3635-ec96-4dfe-84bc-de4149b678ab" providerId="ADAL" clId="{AFFF7E55-3A5D-43C3-8DD2-8B2271E913B0}" dt="2020-09-11T19:39:39.195" v="1473" actId="478"/>
          <ac:spMkLst>
            <pc:docMk/>
            <pc:sldMk cId="2359968149" sldId="829"/>
            <ac:spMk id="2" creationId="{5CCE4FDC-9C0E-4E6E-955F-4C056C49D6B0}"/>
          </ac:spMkLst>
        </pc:spChg>
        <pc:spChg chg="mod">
          <ac:chgData name="Toby Russell" userId="0d3e3635-ec96-4dfe-84bc-de4149b678ab" providerId="ADAL" clId="{AFFF7E55-3A5D-43C3-8DD2-8B2271E913B0}" dt="2020-09-11T19:38:39.896" v="1465" actId="20577"/>
          <ac:spMkLst>
            <pc:docMk/>
            <pc:sldMk cId="2359968149" sldId="829"/>
            <ac:spMk id="3" creationId="{620BAE9F-D232-470D-AB5E-1857BCCA46A4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6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7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8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9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0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1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2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3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4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5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6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7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8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9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0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1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2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5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6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7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8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9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0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1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2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3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4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5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6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7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8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9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0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1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3" creationId="{C730BDC1-114E-9B4C-BE2D-12559E3495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4" creationId="{6C75DB23-95D0-3D49-99AF-D6B59A8028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7" creationId="{515FD784-4029-4649-8C7E-A07EC622848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8" creationId="{BBA5D3D3-55B8-C943-AD04-5C3756D867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9" creationId="{510F53B7-164B-7346-8C26-3AA6317258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0" creationId="{6A5716B8-8B71-9243-AE7F-E38773DCB97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1" creationId="{61F21E0E-6433-624A-8C36-16203E03E2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2" creationId="{0539BC2A-46ED-2A42-B2D1-76DE63B1E6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3" creationId="{F13D47CA-EC2F-7C44-9001-628638D533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4" creationId="{BB230DE9-B2A3-E040-A1E5-215298B161A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5" creationId="{93907CAE-AB8A-1F43-AE74-189B38955A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6" creationId="{573233F4-E609-7348-AA18-C99CBB62F0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7" creationId="{2FFA5FC4-0A6A-624F-9C8B-41D47E5439D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8" creationId="{7678F971-A455-744C-B705-6F29A90956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9" creationId="{1A00B8CC-F6EB-BA4F-A693-15B4C5AE4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0" creationId="{A3D3816D-50C6-6E4B-8D01-16B4C71D11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1" creationId="{C24E44DB-D040-3947-AD0B-7E794EE1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2" creationId="{0FEDB765-3EF1-5E4B-ACDE-22B78FDC4DF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3" creationId="{7C79534F-27AB-4C48-80E8-FF94F54125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4" creationId="{41C77B39-CAA8-4143-846F-036669B4D0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5" creationId="{C33ECDCD-79DE-7E4D-99CB-A998AED5F3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6" creationId="{0B6A54C6-3A14-F144-812C-7E6580AE02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7" creationId="{FFD2FFF2-0282-3D4F-8F64-CA3F4F3405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8" creationId="{8202471E-6502-5C4D-AF79-5D45F2410C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9" creationId="{DD026063-2ADD-A343-BBD5-779E30DC26D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0" creationId="{42A9327F-FDC5-274A-B5D4-DA0812C9B8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1" creationId="{23E54BC1-FF31-BA4A-862A-077155135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2" creationId="{CA8BA3A8-5DED-5045-9A9F-ECB1C10CCC7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3" creationId="{81210325-5449-6342-B561-E00C7FCA1E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4" creationId="{5CB296EF-43BC-E547-B256-5C81435478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5" creationId="{31C609F5-2607-9443-8344-3A9B027C06B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6" creationId="{E57753EA-03CE-1643-BE47-5A22D6503C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7" creationId="{33E49B21-8BBA-7442-9E12-A2528E74A5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8" creationId="{2E974004-98CA-F04B-B403-091E0E10110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9" creationId="{AF896387-EF8D-3444-8AC5-D375ECE7845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0" creationId="{766269C3-E7F1-CD44-84B9-A6650366C76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1" creationId="{92B1DCFB-003B-3540-8766-50F3DC4161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2" creationId="{44DF5C5D-5DF6-A140-8BC2-6452583D03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3" creationId="{19E76477-6954-BE41-82EA-A546CE4FB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4" creationId="{54DDEB63-B489-1E42-998C-EFEEE5EB450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5" creationId="{10F23BD4-1A44-424C-8F9D-75C0B7B735A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6" creationId="{C31AD573-D5B2-7C40-86DC-BB973888E9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7" creationId="{EC77F6C6-F9BC-774E-85C1-A58830B11C7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8" creationId="{1D3AAB86-EE96-694B-B5A6-69A79E739F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9" creationId="{AFAC46B0-FFE1-3E4F-84F3-F95E47DCFC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0" creationId="{2FB5450B-2D84-5841-9213-593D7EFD65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1" creationId="{E341854E-9EA2-1442-860F-D90483391F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2" creationId="{36FD0C05-A4B8-7E45-BFF3-72490020A8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3" creationId="{03BE11AC-C0D9-7D4D-9FE3-CC255FF0C9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4" creationId="{B7B34422-ECFC-484A-A0A0-C3F177EB638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5" creationId="{87CEDDA5-3FC4-4E41-A2E3-E7ACC713E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6" creationId="{D8FDE0C7-83AB-C242-BB1B-5F7A755B29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7" creationId="{E992EB56-5525-3641-B50F-0928032E2B1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8" creationId="{267279C9-C07B-F14B-BCA3-829D4D9C9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0" creationId="{84FCA159-F6B0-B84F-B48B-73275A65E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1" creationId="{14BA2175-8191-8D44-84FB-CC4CC55957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2" creationId="{911F84A2-53E0-E941-9CAF-DE882E5A56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3" creationId="{0DAD3191-EDB2-D04C-A9CA-74D98C5790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4" creationId="{AA7226EE-1AD6-B046-87D4-59DD3AB8C1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5" creationId="{2894389C-7B5A-BE4F-90AB-2343C92109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6" creationId="{2901062A-BB56-6C4B-B9B1-1F5182B1B92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7" creationId="{8F8B4FF6-C9A2-F349-9D68-0004C43DACD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8" creationId="{B0683D3B-23C8-0142-81C5-94318548CDF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9" creationId="{7BC93AF1-A128-D945-AFB6-28B4117AC8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0" creationId="{AF2DD93A-4E3A-3F45-834B-334FA35937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1" creationId="{5E7ADFB9-9549-E445-8FB9-5ABF7A04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2" creationId="{6F331D05-D9CB-184A-B13E-937A928277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3" creationId="{2CB0BAF6-63C9-5844-90F1-09EC4696B8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4" creationId="{1BC692AE-09BC-E44B-9F0B-9223EF8CF4D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5" creationId="{8E3C47D8-EF76-6545-9BAF-94A2667609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6" creationId="{CFB45BEC-2EB9-7F4E-8069-9CAA31040B6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7" creationId="{68DE0E89-D752-AA48-98BF-7F8046CE1AC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8" creationId="{4BA02ECA-21E9-3249-84CB-B0DDD622AC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9" creationId="{377F2ABB-8778-D449-BD18-A85F280F5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0" creationId="{136CBD35-65CD-6247-893F-3F03B9AA4F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1" creationId="{ED7368FA-2921-D043-910C-0F9CBBF442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2" creationId="{B0689477-16A1-8B46-92CC-A8B461F3E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3" creationId="{4D404B19-94AB-434E-B506-B3A2E61E4A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4" creationId="{78DC7534-9FA3-0E43-BEB3-56B5575A1C7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5" creationId="{BB8FA158-5ED4-CA47-82F2-733D1BE86A5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6" creationId="{E9DF693B-51F3-9146-BCED-5E6733B3A88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7" creationId="{5C5F70F7-6C0F-414E-A95C-E8AB23440AF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8" creationId="{72D122CF-144D-C148-8DC0-530946C036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9" creationId="{18D3A390-A27B-D049-B788-A0F5EF75123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0" creationId="{BDD9D250-41F9-8A40-ACEB-E516CBB3CB2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1" creationId="{7DCE34E9-4870-E44F-AE4A-2A2C67CB73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2" creationId="{A8D51018-7489-8340-BCC9-DD1BF94A938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3" creationId="{0BA5DCF2-BE3F-374F-ABE5-87C9B0AC58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4" creationId="{0353DBE4-54E0-7849-84CD-D6BAEBE744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5" creationId="{039D4C0A-5254-FE4E-9F26-F33E1E03FF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6" creationId="{25D37745-56BE-1E4E-A095-C4806C775B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7" creationId="{32AE7A18-253F-194D-9736-21A6A2FA6F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8" creationId="{FDDAF0A8-971E-A046-8DDE-AA0328DE33D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9" creationId="{1D61801C-802C-A14C-8F0A-90F0989E58B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0" creationId="{28712EFC-1D90-0249-8806-8969449BA0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1" creationId="{B3154401-A324-8F43-94F7-FCD59634F6B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2" creationId="{832CFC24-E76D-6849-84EF-27EFB5F34B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3" creationId="{25F55208-D6C4-3B42-8115-87DCC6C959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4" creationId="{85DC8FA2-BAF2-0949-B3A0-B017892AD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5" creationId="{A31A60E0-285B-4542-8ED9-BB0B818026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6" creationId="{AE54BABA-F6C1-AA47-A0B4-80044C9DF9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7" creationId="{2F5225AB-0DF8-914D-B73E-B5A9D325B2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8" creationId="{E02CA2DD-8AB3-3245-A88E-742A68142A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9" creationId="{4CC6CE9B-8577-CD4B-9D57-F28BFC4A249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0" creationId="{E3107276-4FD4-744F-AE80-6D65357261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1" creationId="{27797DE6-7409-A94C-8375-604818E5ED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2" creationId="{609BC97D-CBB3-DF47-A419-5B9D18FA5B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4" creationId="{F4111C39-3264-2749-8E7D-018ACB4172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5" creationId="{D6451D93-9FBE-DE49-A06E-17A77A0D5A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6" creationId="{8566043F-BDCD-4A43-A571-B1871E905C5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7" creationId="{3CB44136-AB42-1846-94BA-9C5A3F28C76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8" creationId="{53C683AF-F37D-5A4A-9D9C-FBD60CC06D6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9" creationId="{864ACE00-BC79-EA4E-AE5E-A7A9ABA929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0" creationId="{BE6CC323-D910-5C41-B7FF-832D6EFE66A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1" creationId="{2DC2D588-06B3-5C42-87D3-DCACA55374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2" creationId="{3D1F49D1-81E0-1541-8062-546D7CB0C8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3" creationId="{6D5CDB9D-5E73-E441-86AC-F034B4097A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4" creationId="{B727FAF4-CE35-5D45-A8D9-F63B0FA985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5" creationId="{9BE37FF1-FD75-DE4A-97A3-4BE89D24040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6" creationId="{57D3E7FD-65E0-9843-BCE2-B477BBA879B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7" creationId="{2DF8E282-C51D-7445-B353-FE61F63348D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8" creationId="{B6065D24-492B-D740-8261-E7E841F12C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9" creationId="{16BB5DE2-5402-E94A-87F0-BC6E0B338C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0" creationId="{57991498-D66F-2F49-B835-6A44A74C15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1" creationId="{7C0E33FC-EC1B-8E49-A69F-7B830948EF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2" creationId="{2B7409C7-4A43-8E4A-9CAD-35DC3EF143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3" creationId="{2E47AC8C-FFE6-FD45-BFD0-7ADAD3934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4" creationId="{CFB9A9C2-6D4D-9745-A557-21B10285E0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5" creationId="{41E642A3-FBD1-DE44-977F-9562A8A9F3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6" creationId="{0DB00E66-F632-0E42-87F0-42BD40BAC4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7" creationId="{38BCAC4A-80B9-4B4D-B410-628150212C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8" creationId="{A634E662-300F-7A4F-B1ED-E23A82E7DB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9" creationId="{344F799C-2908-6349-AF7D-5C35D1E1A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0" creationId="{3E923A1D-E6AE-6547-921D-51752CCD68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1" creationId="{5C636EDA-D4DC-D645-8955-5D9356A31A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2" creationId="{8D120B20-741C-9741-B996-D1C9844CB9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3" creationId="{890E4315-38B5-AE45-A34B-BE06E4C156F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4" creationId="{85F83A79-C75F-7E4E-BA00-BBC7C612EF3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5" creationId="{68FD9FEC-E94D-3F42-AEE2-93F67FEAE03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6" creationId="{94214327-18B3-CD49-805B-E51F584DF9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7" creationId="{4864938E-E0B4-2841-B982-3E0257B7D2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8" creationId="{7E2859DB-7D92-DA4B-960D-9AB84D5D630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9" creationId="{4538FAF4-3DCE-F745-85CA-3FD409C393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0" creationId="{70132DB0-AC57-1245-B7F2-7ADA453991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1" creationId="{9F2E1C5D-8E4B-E948-9CF9-52D79A9D89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2" creationId="{6D5CEE4E-36AF-BC46-97F5-0B3D038D69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3" creationId="{4A3A9CCF-92D4-0443-AFC9-5442073A2D1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4" creationId="{184A10F6-91E4-1744-BC48-8ED1C8EEB57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5" creationId="{C72B3144-8797-1741-A695-DAB15D05D1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6" creationId="{47348F11-B1AF-1E47-BB82-56F0B9349A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7" creationId="{009B6058-1265-9B4A-B935-18AD14AD8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8" creationId="{9C9912EB-A731-B04A-A8D1-14A83DC322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9" creationId="{3205D87F-A93C-8E45-A657-79FD19C761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0" creationId="{A8AB5BD4-5E45-9E4B-BDF8-6B02B8A012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1" creationId="{46570611-0A14-5247-9287-7B0BC04C54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2" creationId="{A11D5EF1-3444-C74A-B795-3EBCB5C6AD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3" creationId="{9254BC8F-FC04-4241-894E-0A2C94B17BC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4" creationId="{26DC74A6-C721-5E48-AFD6-F632DBBB45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5" creationId="{EADA3180-2BB5-EC47-8D44-AF55C5F4A4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6" creationId="{8A9DAD6B-BA13-FC42-9064-DDF88EC53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7" creationId="{3A8BACFE-6415-C147-97D7-C672215A862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8" creationId="{5D725E04-0BFD-6C45-8E05-DBA64C62F2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9" creationId="{79E46EFE-471F-F54D-88BB-11CB16833A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0" creationId="{303621AE-1513-1E42-B26C-68C6410140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1" creationId="{0B1C14F9-1017-024B-9C4D-CD91D72A07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2" creationId="{96E239DE-68A9-1A47-9592-F7AB255AFE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3" creationId="{52F3D60B-AC59-2B4E-8583-D288242901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4" creationId="{1E5592EA-C793-8546-B5F6-0F1F3A3417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5" creationId="{84E4B1BD-7BED-914F-AABE-50DEB427279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6" creationId="{F5F6FA13-346E-324B-A5E1-F0F484515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7" creationId="{0E6DBDFD-F82E-F346-AAD4-51B7DC721C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8" creationId="{1C436F9A-1127-1543-ADFA-C0D17F4E25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9" creationId="{755CD7F3-E9A7-674C-AE07-D804BBBFAC9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0" creationId="{67AB80DB-4053-884F-A5C2-90DF0C83ECB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1" creationId="{5AD0DAE8-A192-4649-8E84-C4E7413986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2" creationId="{226E4311-4427-054D-93AB-0AC19D42932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3" creationId="{DB6BE903-5510-0C4D-A957-7A44F74603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4" creationId="{E21D0B70-31DB-584F-89C8-554E989BBA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6" creationId="{693ECA16-C33A-5C47-B773-EB39008AB9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7" creationId="{BE90F14E-94AB-294F-A9F6-8F3F1E569B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8" creationId="{D18CDB41-1282-F349-9ADF-4662997B7C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9" creationId="{E2353DA3-A771-EF41-A8B5-903597A5FD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0" creationId="{B4412CC3-867D-964C-9C39-4C1F454C2F7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1" creationId="{E7F9BA35-3B91-F34F-A4A6-D89BA3F5EF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2" creationId="{0D6E6048-C9E6-0041-8090-873596CA9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3" creationId="{36552A09-8510-DE46-AB92-3C9EACB41F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4" creationId="{5D20722C-A629-1640-99E5-67E1E36854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5" creationId="{12C12FFC-BD9F-6D40-B425-3FC594F9E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6" creationId="{3EF81F12-1C87-5141-9B4C-524DAFB579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7" creationId="{69ABA311-2F60-134F-B951-A5340A29AD2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8" creationId="{60A888C6-1F6D-DC46-B201-3A342C8DCEA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9" creationId="{0512BC94-06CA-5F4F-8B34-93A175F022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0" creationId="{19FCE01D-C95A-F24A-A8E7-D40FFE50C38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1" creationId="{31BEC0C9-2D94-A145-8112-B79015B42EB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2" creationId="{3697287A-79C3-134D-B61F-DBDEB9A56F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3" creationId="{6CF6690E-04A3-5742-AE85-27DC568E2CF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4" creationId="{FE27A842-E672-9B46-983A-6B7839CE24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5" creationId="{CDFDB592-AE9C-F14E-BCF2-F9106E9B17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6" creationId="{23D46297-00E4-864C-BF03-17858863F0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7" creationId="{E192C213-3461-F941-9F9D-180A16AAB9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8" creationId="{49BDD65A-23AB-C64A-BCEC-4B9F9BD06A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9" creationId="{7339FD27-1020-B648-AD9F-022593F61A1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0" creationId="{F46D98DA-EF30-9A41-B8E9-B1D032904B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2" creationId="{15AE7A85-B58C-E447-91C2-60721FDFE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3" creationId="{847DE56B-1D42-7649-A77C-9CBF29EF54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4" creationId="{C6DA97C5-EC78-C34C-A096-766899756A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5" creationId="{09D94F3C-F119-AF4B-B7B3-F6D529FA95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6" creationId="{35059D22-1A92-E54E-919F-27B5F7D160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7" creationId="{FC6A5490-8537-0D46-8F86-52B26A2642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8" creationId="{9BB40DAA-3BB9-CA48-AE48-1C61BBD75DD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9" creationId="{ABF3A08D-A78A-F644-87A9-BA61386B12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0" creationId="{FB011C81-00D6-2243-BB1E-CBCC6A02FFA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1" creationId="{0BD90DC4-2461-7943-8064-5F44C4D838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2" creationId="{7533DB28-52F0-AB40-A89B-B840F07B5A0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3" creationId="{51FC531C-E192-914A-B692-754D2E2AC2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4" creationId="{BFBE7CCB-3D85-6B40-B4F0-721D66E725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5" creationId="{6258393B-3271-DF41-9267-DB16C455E6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6" creationId="{B43415C0-EF07-484A-9581-BD036AFD7AA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7" creationId="{A584EBAD-D770-7245-B0B0-F364D7C6A1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8" creationId="{30362DF9-1009-CF4A-9E2C-6251694291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9" creationId="{497066D9-2B52-3D4E-9165-87CEFC303F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0" creationId="{B6CBD12F-CB02-5949-81ED-D8D1C54DCF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1" creationId="{041674B0-0857-CA4E-A59F-1F4FBE27799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2" creationId="{3FD2238D-6559-2B40-9A6D-6ED7874BDB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3" creationId="{F27A8050-15CA-FD4A-88E3-1A22C7C6C3E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4" creationId="{6CAF4D5A-8212-E64D-8AEB-8B306C8A6A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5" creationId="{7F488A55-54A1-FA48-B893-F7728E6DD95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6" creationId="{067084AB-CF82-1F4F-9A57-910573325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7" creationId="{3892DBD4-21C9-984E-9781-9318705CEA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8" creationId="{242E92E2-9565-9448-9771-CFB515A295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9" creationId="{AE2B93D7-A93B-7243-B7EA-23C5665132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0" creationId="{779AD35B-FEB4-5341-87F3-B94E13B65E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1" creationId="{B2494846-B08F-3C49-A483-53536E52479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2" creationId="{96B57566-2F62-BA4A-9716-3B087A28FC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3" creationId="{B7F8CFE7-3FE4-D64A-BB62-720E709F50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4" creationId="{F888D85C-11BC-A74D-8781-865207C14CF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5" creationId="{F07CA541-7E29-F84E-A174-5905EF44AB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6" creationId="{9DAF6583-12A8-D145-9D7D-D97774CDF1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7" creationId="{32115CF5-D8EF-F84C-A7C8-D34CF537D1D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8" creationId="{1125E0FF-2E2A-FF4C-85C2-4EB3C0A2BD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9" creationId="{6A701451-09A6-A54F-BB15-A6D6BCA966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0" creationId="{EDFAC34D-D365-3D44-9E8C-199D4ED3842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1" creationId="{3FDF983E-5BA2-3445-83F8-F5606E7573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2" creationId="{4362C019-928D-3D43-99B9-CEFF2814ED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3" creationId="{38DEDF99-2148-0241-AEA1-FA31E59F26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4" creationId="{556EAF91-7ADC-CE45-96DC-E1E00DEFC4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5" creationId="{61DC0E3E-65E1-DC42-94EF-E07A428AA2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6" creationId="{EB117D1D-BF8C-D141-8272-06801A14B5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7" creationId="{8E0AD307-328C-8E45-9934-EEE5FF8075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8" creationId="{7F97263D-0AA1-0E44-9FF1-B9807013DE1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9" creationId="{1D7A9202-229F-C347-BA4C-6BA39616DD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0" creationId="{03A63FFF-B121-9D4A-8C84-0E6C2ACCA6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1" creationId="{77505989-3E11-6148-93DE-5D3BABDD76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2" creationId="{783E6F57-97F1-DE4A-B3EA-AFA56A6D95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3" creationId="{825C85FE-2338-8244-94DF-592FB437E0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4" creationId="{1C70AAA0-9E99-B642-A974-DB090B219B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5" creationId="{CB7931B8-EAE9-854A-AA89-F54B8D09319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6" creationId="{7104C9AF-0A0C-AB40-9CA7-09BF1420989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7" creationId="{3F51E7C8-0392-4645-9259-113B62D18BF1}"/>
          </ac:spMkLst>
        </pc:s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4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5" creationId="{31797948-549A-DE49-B007-89E8BA4C48A3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3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4" creationId="{31797948-549A-DE49-B007-89E8BA4C48A3}"/>
          </ac:grpSpMkLst>
        </pc:grpChg>
        <pc:grpChg chg="add del mod">
          <ac:chgData name="Toby Russell" userId="0d3e3635-ec96-4dfe-84bc-de4149b678ab" providerId="ADAL" clId="{AFFF7E55-3A5D-43C3-8DD2-8B2271E913B0}" dt="2020-09-11T19:39:35.831" v="1472" actId="478"/>
          <ac:grpSpMkLst>
            <pc:docMk/>
            <pc:sldMk cId="2359968149" sldId="829"/>
            <ac:grpSpMk id="4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5" creationId="{14946850-A6F6-7E41-B3EF-977287F7B33D}"/>
          </ac:grpSpMkLst>
        </pc:grpChg>
        <pc:grpChg chg="add del mod">
          <ac:chgData name="Toby Russell" userId="0d3e3635-ec96-4dfe-84bc-de4149b678ab" providerId="ADAL" clId="{AFFF7E55-3A5D-43C3-8DD2-8B2271E913B0}" dt="2020-09-11T19:40:53.345" v="1484" actId="478"/>
          <ac:grpSpMkLst>
            <pc:docMk/>
            <pc:sldMk cId="2359968149" sldId="829"/>
            <ac:grpSpMk id="72" creationId="{F43682A7-4247-AE49-82EE-86AAB37B096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5" creationId="{ECB02C9F-95BB-874E-82FC-04DBFA663B1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6" creationId="{0102A053-7885-6140-81E1-95EDFEFFA9A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7" creationId="{F16CD490-E6A7-6F4B-BB5B-37FF527632C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8" creationId="{66D02B72-49EF-6C4B-882E-0CE66EC6FAA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9" creationId="{240A4AB8-AD57-9249-9E4B-430DD3B3DFB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0" creationId="{6BC7B3F8-1242-9643-B84B-F392CC66FFA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1" creationId="{9D0DC861-9195-754A-9AC7-A6817A33811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2" creationId="{2EEE2C65-3797-4542-85C7-1C8E5ADD936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3" creationId="{AA5C1085-D891-CA48-809F-91A0EE98BC2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4" creationId="{9E0355A5-3733-AF44-A9A7-98380EC1BA1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5" creationId="{2EB4DF5A-E14C-BF47-A8DF-70D25F61DB2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6" creationId="{A322F490-E7C1-D040-BCD0-7E562887091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7" creationId="{5F0C2671-195A-6841-8141-A67BD03B036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8" creationId="{E008B15B-5DBF-5547-91E0-07ADB2B76ED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9" creationId="{72EDB234-ECDB-5B4F-A10E-B52BAEECA6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5" creationId="{0B2FEBE4-1149-C64E-A0A4-27739E95296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7" creationId="{40644095-7636-A740-B433-27F21882032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8" creationId="{43DB04E1-0B39-AA40-B425-75762FD351C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9" creationId="{BB9D4847-B17B-8E4F-A8A0-839FCD3DB16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0" creationId="{CA544579-1A22-E94A-B8B2-3AB330CDD6C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1" creationId="{918AAE21-0301-F146-B819-C73031024CF7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6" creationId="{CF8CE89A-6041-E44A-A0E9-1A7FD2C2E97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59" creationId="{D31FFA52-9643-304F-B772-F3F8C81EADA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13" creationId="{612A5C8F-3CE8-1E49-B814-FB7287846E7C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85" creationId="{63E1DB8F-7304-3941-A2AC-4BB9A7FEB2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311" creationId="{24075A37-AFB9-4F4F-9730-B87BCE1D4906}"/>
          </ac:grpSpMkLst>
        </pc:grp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0" creationId="{5C2C487A-B842-8248-8613-E8A82E5BC64B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1" creationId="{EAA57E04-BB29-BB4B-AE67-ED5F3927F0B3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2" creationId="{F01A27B2-8C2C-154D-AC50-596008EAA060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3" creationId="{69D1491D-983B-4B46-A1D3-CFD845E0304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4" creationId="{EF62BE1A-F4F3-5746-A65C-91306198730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6" creationId="{4130A4B9-5594-E54E-BDD8-AD3D33F3CEB4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2" creationId="{A3DBF7E2-B325-F34C-84AE-D789366142F6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3" creationId="{D0F39938-8FFC-E641-BF96-40FDE788297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4" creationId="{401224DA-7107-754C-AB5B-B03D6E753D72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5" creationId="{F502CA59-C1AE-8143-A538-02FC470F5CE5}"/>
          </ac:picMkLst>
        </pc:picChg>
      </pc:sldChg>
      <pc:sldChg chg="addSp delSp modSp add">
        <pc:chgData name="Toby Russell" userId="0d3e3635-ec96-4dfe-84bc-de4149b678ab" providerId="ADAL" clId="{AFFF7E55-3A5D-43C3-8DD2-8B2271E913B0}" dt="2020-09-11T19:41:15.578" v="1500" actId="14100"/>
        <pc:sldMkLst>
          <pc:docMk/>
          <pc:sldMk cId="62975306" sldId="830"/>
        </pc:sldMkLst>
        <pc:spChg chg="del">
          <ac:chgData name="Toby Russell" userId="0d3e3635-ec96-4dfe-84bc-de4149b678ab" providerId="ADAL" clId="{AFFF7E55-3A5D-43C3-8DD2-8B2271E913B0}" dt="2020-09-11T19:41:08.505" v="1499" actId="478"/>
          <ac:spMkLst>
            <pc:docMk/>
            <pc:sldMk cId="62975306" sldId="830"/>
            <ac:spMk id="2" creationId="{6E676FD8-000C-4CB3-B81D-336C630954E5}"/>
          </ac:spMkLst>
        </pc:spChg>
        <pc:spChg chg="mod">
          <ac:chgData name="Toby Russell" userId="0d3e3635-ec96-4dfe-84bc-de4149b678ab" providerId="ADAL" clId="{AFFF7E55-3A5D-43C3-8DD2-8B2271E913B0}" dt="2020-09-11T19:41:01.700" v="1497" actId="20577"/>
          <ac:spMkLst>
            <pc:docMk/>
            <pc:sldMk cId="62975306" sldId="830"/>
            <ac:spMk id="3" creationId="{A329BD35-2895-4E46-A660-B59E042A10B3}"/>
          </ac:spMkLst>
        </pc:spChg>
        <pc:grpChg chg="add 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43" creationId="{244A3F67-3601-4268-8250-7BCA52561C31}"/>
          </ac:grpSpMkLst>
        </pc:grpChg>
      </pc:sldChg>
      <pc:sldMasterChg chg="delSldLayout">
        <pc:chgData name="Toby Russell" userId="0d3e3635-ec96-4dfe-84bc-de4149b678ab" providerId="ADAL" clId="{AFFF7E55-3A5D-43C3-8DD2-8B2271E913B0}" dt="2020-09-10T20:43:43.244" v="762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AFFF7E55-3A5D-43C3-8DD2-8B2271E913B0}" dt="2020-09-10T20:32:44.196" v="680" actId="2696"/>
          <pc:sldLayoutMkLst>
            <pc:docMk/>
            <pc:sldMasterMk cId="3242445753" sldId="2147483801"/>
            <pc:sldLayoutMk cId="2236864109" sldId="2147483932"/>
          </pc:sldLayoutMkLst>
        </pc:sldLayoutChg>
        <pc:sldLayoutChg chg="del">
          <pc:chgData name="Toby Russell" userId="0d3e3635-ec96-4dfe-84bc-de4149b678ab" providerId="ADAL" clId="{AFFF7E55-3A5D-43C3-8DD2-8B2271E913B0}" dt="2020-09-10T20:43:43.244" v="762" actId="2696"/>
          <pc:sldLayoutMkLst>
            <pc:docMk/>
            <pc:sldMasterMk cId="3242445753" sldId="2147483801"/>
            <pc:sldLayoutMk cId="4151417881" sldId="2147483933"/>
          </pc:sldLayoutMkLst>
        </pc:sldLayoutChg>
        <pc:sldLayoutChg chg="del">
          <pc:chgData name="Toby Russell" userId="0d3e3635-ec96-4dfe-84bc-de4149b678ab" providerId="ADAL" clId="{AFFF7E55-3A5D-43C3-8DD2-8B2271E913B0}" dt="2020-09-10T20:43:29.094" v="761" actId="2696"/>
          <pc:sldLayoutMkLst>
            <pc:docMk/>
            <pc:sldMasterMk cId="3242445753" sldId="2147483801"/>
            <pc:sldLayoutMk cId="1268409167" sldId="2147483934"/>
          </pc:sldLayoutMkLst>
        </pc:sldLayoutChg>
        <pc:sldLayoutChg chg="del">
          <pc:chgData name="Toby Russell" userId="0d3e3635-ec96-4dfe-84bc-de4149b678ab" providerId="ADAL" clId="{AFFF7E55-3A5D-43C3-8DD2-8B2271E913B0}" dt="2020-09-10T20:43:25.100" v="760" actId="2696"/>
          <pc:sldLayoutMkLst>
            <pc:docMk/>
            <pc:sldMasterMk cId="3242445753" sldId="2147483801"/>
            <pc:sldLayoutMk cId="401829077" sldId="2147483935"/>
          </pc:sldLayoutMkLst>
        </pc:sldLayoutChg>
        <pc:sldLayoutChg chg="del">
          <pc:chgData name="Toby Russell" userId="0d3e3635-ec96-4dfe-84bc-de4149b678ab" providerId="ADAL" clId="{AFFF7E55-3A5D-43C3-8DD2-8B2271E913B0}" dt="2020-09-10T20:43:21.675" v="759" actId="2696"/>
          <pc:sldLayoutMkLst>
            <pc:docMk/>
            <pc:sldMasterMk cId="3242445753" sldId="2147483801"/>
            <pc:sldLayoutMk cId="3597226603" sldId="2147483936"/>
          </pc:sldLayoutMkLst>
        </pc:sldLayoutChg>
        <pc:sldLayoutChg chg="del">
          <pc:chgData name="Toby Russell" userId="0d3e3635-ec96-4dfe-84bc-de4149b678ab" providerId="ADAL" clId="{AFFF7E55-3A5D-43C3-8DD2-8B2271E913B0}" dt="2020-09-10T20:43:18.372" v="758" actId="2696"/>
          <pc:sldLayoutMkLst>
            <pc:docMk/>
            <pc:sldMasterMk cId="3242445753" sldId="2147483801"/>
            <pc:sldLayoutMk cId="1863323832" sldId="2147483937"/>
          </pc:sldLayoutMkLst>
        </pc:sldLayoutChg>
      </pc:sldMasterChg>
      <pc:sldMasterChg chg="delSldLayout modSldLayout">
        <pc:chgData name="Toby Russell" userId="0d3e3635-ec96-4dfe-84bc-de4149b678ab" providerId="ADAL" clId="{AFFF7E55-3A5D-43C3-8DD2-8B2271E913B0}" dt="2020-09-16T21:13:24.082" v="2003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AFFF7E55-3A5D-43C3-8DD2-8B2271E913B0}" dt="2020-09-10T20:44:24.983" v="763" actId="2696"/>
          <pc:sldLayoutMkLst>
            <pc:docMk/>
            <pc:sldMasterMk cId="4019476757" sldId="2147483818"/>
            <pc:sldLayoutMk cId="4038036710" sldId="2147483837"/>
          </pc:sldLayoutMkLst>
        </pc:sldLayoutChg>
        <pc:sldLayoutChg chg="delSp">
          <pc:chgData name="Toby Russell" userId="0d3e3635-ec96-4dfe-84bc-de4149b678ab" providerId="ADAL" clId="{AFFF7E55-3A5D-43C3-8DD2-8B2271E913B0}" dt="2020-09-10T20:48:15.582" v="764" actId="478"/>
          <pc:sldLayoutMkLst>
            <pc:docMk/>
            <pc:sldMasterMk cId="4019476757" sldId="2147483818"/>
            <pc:sldLayoutMk cId="2080856297" sldId="2147483927"/>
          </pc:sldLayoutMkLst>
          <pc:spChg chg="del">
            <ac:chgData name="Toby Russell" userId="0d3e3635-ec96-4dfe-84bc-de4149b678ab" providerId="ADAL" clId="{AFFF7E55-3A5D-43C3-8DD2-8B2271E913B0}" dt="2020-09-10T20:48:15.582" v="764" actId="478"/>
            <ac:spMkLst>
              <pc:docMk/>
              <pc:sldMasterMk cId="4019476757" sldId="2147483818"/>
              <pc:sldLayoutMk cId="2080856297" sldId="2147483927"/>
              <ac:spMk id="2" creationId="{00000000-0000-0000-0000-000000000000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6T20:42:33.869" v="1866" actId="2696"/>
          <pc:sldLayoutMkLst>
            <pc:docMk/>
            <pc:sldMasterMk cId="4019476757" sldId="2147483818"/>
            <pc:sldLayoutMk cId="25175030" sldId="2147483955"/>
          </pc:sldLayoutMkLst>
        </pc:sldLayoutChg>
        <pc:sldLayoutChg chg="addSp delSp">
          <pc:chgData name="Toby Russell" userId="0d3e3635-ec96-4dfe-84bc-de4149b678ab" providerId="ADAL" clId="{AFFF7E55-3A5D-43C3-8DD2-8B2271E913B0}" dt="2020-09-16T21:13:02.454" v="1997"/>
          <pc:sldLayoutMkLst>
            <pc:docMk/>
            <pc:sldMasterMk cId="4019476757" sldId="2147483818"/>
            <pc:sldLayoutMk cId="1361481999" sldId="2147483956"/>
          </pc:sldLayoutMkLst>
          <pc:spChg chg="del">
            <ac:chgData name="Toby Russell" userId="0d3e3635-ec96-4dfe-84bc-de4149b678ab" providerId="ADAL" clId="{AFFF7E55-3A5D-43C3-8DD2-8B2271E913B0}" dt="2020-09-16T21:12:34.491" v="1995" actId="478"/>
            <ac:spMkLst>
              <pc:docMk/>
              <pc:sldMasterMk cId="4019476757" sldId="2147483818"/>
              <pc:sldLayoutMk cId="1361481999" sldId="2147483956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6.499" v="1996" actId="478"/>
            <ac:spMkLst>
              <pc:docMk/>
              <pc:sldMasterMk cId="4019476757" sldId="2147483818"/>
              <pc:sldLayoutMk cId="1361481999" sldId="2147483956"/>
              <ac:spMk id="10" creationId="{00000000-0000-0000-0000-000000000000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4" creationId="{39154BE4-0037-44F7-87E4-A2DFEAE99499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5" creationId="{CD01D33D-A93E-432F-8837-E1EFA48667AD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6" creationId="{008079CA-CE84-4850-9966-1CBC7F6524D5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7" creationId="{0E7527B6-15CE-48F5-AD9C-D79130D46C74}"/>
            </ac:spMkLst>
          </pc:spChg>
          <pc:grpChg chg="del">
            <ac:chgData name="Toby Russell" userId="0d3e3635-ec96-4dfe-84bc-de4149b678ab" providerId="ADAL" clId="{AFFF7E55-3A5D-43C3-8DD2-8B2271E913B0}" dt="2020-09-16T21:12:30.406" v="1994" actId="478"/>
            <ac:grpSpMkLst>
              <pc:docMk/>
              <pc:sldMasterMk cId="4019476757" sldId="2147483818"/>
              <pc:sldLayoutMk cId="1361481999" sldId="2147483956"/>
              <ac:grpSpMk id="2" creationId="{00000000-0000-0000-0000-000000000000}"/>
            </ac:grpSpMkLst>
          </pc:grpChg>
        </pc:sldLayoutChg>
        <pc:sldLayoutChg chg="addSp delSp">
          <pc:chgData name="Toby Russell" userId="0d3e3635-ec96-4dfe-84bc-de4149b678ab" providerId="ADAL" clId="{AFFF7E55-3A5D-43C3-8DD2-8B2271E913B0}" dt="2020-09-16T21:13:24.082" v="2003"/>
          <pc:sldLayoutMkLst>
            <pc:docMk/>
            <pc:sldMasterMk cId="4019476757" sldId="2147483818"/>
            <pc:sldLayoutMk cId="3270122668" sldId="2147483957"/>
          </pc:sldLayoutMkLst>
          <pc:spChg chg="del">
            <ac:chgData name="Toby Russell" userId="0d3e3635-ec96-4dfe-84bc-de4149b678ab" providerId="ADAL" clId="{AFFF7E55-3A5D-43C3-8DD2-8B2271E913B0}" dt="2020-09-16T21:13:18.126" v="2000" actId="478"/>
            <ac:spMkLst>
              <pc:docMk/>
              <pc:sldMasterMk cId="4019476757" sldId="2147483818"/>
              <pc:sldLayoutMk cId="3270122668" sldId="2147483957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5.423" v="1999" actId="478"/>
            <ac:spMkLst>
              <pc:docMk/>
              <pc:sldMasterMk cId="4019476757" sldId="2147483818"/>
              <pc:sldLayoutMk cId="3270122668" sldId="2147483957"/>
              <ac:spMk id="10" creationId="{00000000-0000-0000-0000-000000000000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7" creationId="{6A6DC65C-AA08-44D0-BA9A-2CEEF6C6BD7A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8" creationId="{9662F64A-231C-4E5C-8453-4F02E258DCB1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9" creationId="{7A1404DC-24A8-40D3-B768-79F11790A7B6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20" creationId="{1B9F5209-AF8B-4988-B93A-0AF88C065250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1" creationId="{50A58377-E6FF-40EA-829A-5E0FB87FE186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2" creationId="{DABEE2EB-A705-4D3F-9460-D436EF95ABCA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3" creationId="{91EFBF62-87DC-46A0-83D2-EC6E75E60E44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4" creationId="{9CCBB9D2-E524-4E5A-B887-02734DF52158}"/>
            </ac:spMkLst>
          </pc:spChg>
          <pc:grpChg chg="del">
            <ac:chgData name="Toby Russell" userId="0d3e3635-ec96-4dfe-84bc-de4149b678ab" providerId="ADAL" clId="{AFFF7E55-3A5D-43C3-8DD2-8B2271E913B0}" dt="2020-09-16T21:13:13.005" v="1998" actId="478"/>
            <ac:grpSpMkLst>
              <pc:docMk/>
              <pc:sldMasterMk cId="4019476757" sldId="2147483818"/>
              <pc:sldLayoutMk cId="3270122668" sldId="2147483957"/>
              <ac:grpSpMk id="2" creationId="{00000000-0000-0000-0000-000000000000}"/>
            </ac:grpSpMkLst>
          </pc:grpChg>
        </pc:sldLayoutChg>
      </pc:sldMasterChg>
      <pc:sldMasterChg chg="del delSldLayout">
        <pc:chgData name="Toby Russell" userId="0d3e3635-ec96-4dfe-84bc-de4149b678ab" providerId="ADAL" clId="{AFFF7E55-3A5D-43C3-8DD2-8B2271E913B0}" dt="2020-09-10T20:31:29.949" v="676" actId="2696"/>
        <pc:sldMasterMkLst>
          <pc:docMk/>
          <pc:sldMasterMk cId="3639964056" sldId="2147483871"/>
        </pc:sldMasterMkLst>
        <pc:sldLayoutChg chg="del">
          <pc:chgData name="Toby Russell" userId="0d3e3635-ec96-4dfe-84bc-de4149b678ab" providerId="ADAL" clId="{AFFF7E55-3A5D-43C3-8DD2-8B2271E913B0}" dt="2020-09-10T20:31:29.765" v="621" actId="2696"/>
          <pc:sldLayoutMkLst>
            <pc:docMk/>
            <pc:sldMasterMk cId="3639964056" sldId="2147483871"/>
            <pc:sldLayoutMk cId="3748946203" sldId="2147483872"/>
          </pc:sldLayoutMkLst>
        </pc:sldLayoutChg>
        <pc:sldLayoutChg chg="del">
          <pc:chgData name="Toby Russell" userId="0d3e3635-ec96-4dfe-84bc-de4149b678ab" providerId="ADAL" clId="{AFFF7E55-3A5D-43C3-8DD2-8B2271E913B0}" dt="2020-09-10T20:31:29.778" v="622" actId="2696"/>
          <pc:sldLayoutMkLst>
            <pc:docMk/>
            <pc:sldMasterMk cId="3639964056" sldId="2147483871"/>
            <pc:sldLayoutMk cId="653376412" sldId="2147483873"/>
          </pc:sldLayoutMkLst>
        </pc:sldLayoutChg>
        <pc:sldLayoutChg chg="del">
          <pc:chgData name="Toby Russell" userId="0d3e3635-ec96-4dfe-84bc-de4149b678ab" providerId="ADAL" clId="{AFFF7E55-3A5D-43C3-8DD2-8B2271E913B0}" dt="2020-09-10T20:31:29.790" v="623" actId="2696"/>
          <pc:sldLayoutMkLst>
            <pc:docMk/>
            <pc:sldMasterMk cId="3639964056" sldId="2147483871"/>
            <pc:sldLayoutMk cId="2724673933" sldId="2147483874"/>
          </pc:sldLayoutMkLst>
        </pc:sldLayoutChg>
        <pc:sldLayoutChg chg="del">
          <pc:chgData name="Toby Russell" userId="0d3e3635-ec96-4dfe-84bc-de4149b678ab" providerId="ADAL" clId="{AFFF7E55-3A5D-43C3-8DD2-8B2271E913B0}" dt="2020-09-10T20:31:29.796" v="624" actId="2696"/>
          <pc:sldLayoutMkLst>
            <pc:docMk/>
            <pc:sldMasterMk cId="3639964056" sldId="2147483871"/>
            <pc:sldLayoutMk cId="1777839981" sldId="2147483875"/>
          </pc:sldLayoutMkLst>
        </pc:sldLayoutChg>
        <pc:sldLayoutChg chg="del">
          <pc:chgData name="Toby Russell" userId="0d3e3635-ec96-4dfe-84bc-de4149b678ab" providerId="ADAL" clId="{AFFF7E55-3A5D-43C3-8DD2-8B2271E913B0}" dt="2020-09-10T20:31:29.801" v="625" actId="2696"/>
          <pc:sldLayoutMkLst>
            <pc:docMk/>
            <pc:sldMasterMk cId="3639964056" sldId="2147483871"/>
            <pc:sldLayoutMk cId="3251470654" sldId="2147483876"/>
          </pc:sldLayoutMkLst>
        </pc:sldLayoutChg>
        <pc:sldLayoutChg chg="del">
          <pc:chgData name="Toby Russell" userId="0d3e3635-ec96-4dfe-84bc-de4149b678ab" providerId="ADAL" clId="{AFFF7E55-3A5D-43C3-8DD2-8B2271E913B0}" dt="2020-09-10T20:31:29.805" v="626" actId="2696"/>
          <pc:sldLayoutMkLst>
            <pc:docMk/>
            <pc:sldMasterMk cId="3639964056" sldId="2147483871"/>
            <pc:sldLayoutMk cId="1847605827" sldId="2147483877"/>
          </pc:sldLayoutMkLst>
        </pc:sldLayoutChg>
        <pc:sldLayoutChg chg="del">
          <pc:chgData name="Toby Russell" userId="0d3e3635-ec96-4dfe-84bc-de4149b678ab" providerId="ADAL" clId="{AFFF7E55-3A5D-43C3-8DD2-8B2271E913B0}" dt="2020-09-10T20:31:29.809" v="627" actId="2696"/>
          <pc:sldLayoutMkLst>
            <pc:docMk/>
            <pc:sldMasterMk cId="3639964056" sldId="2147483871"/>
            <pc:sldLayoutMk cId="3617691953" sldId="2147483878"/>
          </pc:sldLayoutMkLst>
        </pc:sldLayoutChg>
        <pc:sldLayoutChg chg="del">
          <pc:chgData name="Toby Russell" userId="0d3e3635-ec96-4dfe-84bc-de4149b678ab" providerId="ADAL" clId="{AFFF7E55-3A5D-43C3-8DD2-8B2271E913B0}" dt="2020-09-10T20:31:29.812" v="628" actId="2696"/>
          <pc:sldLayoutMkLst>
            <pc:docMk/>
            <pc:sldMasterMk cId="3639964056" sldId="2147483871"/>
            <pc:sldLayoutMk cId="1556457424" sldId="2147483879"/>
          </pc:sldLayoutMkLst>
        </pc:sldLayoutChg>
        <pc:sldLayoutChg chg="del">
          <pc:chgData name="Toby Russell" userId="0d3e3635-ec96-4dfe-84bc-de4149b678ab" providerId="ADAL" clId="{AFFF7E55-3A5D-43C3-8DD2-8B2271E913B0}" dt="2020-09-10T20:31:29.816" v="629" actId="2696"/>
          <pc:sldLayoutMkLst>
            <pc:docMk/>
            <pc:sldMasterMk cId="3639964056" sldId="2147483871"/>
            <pc:sldLayoutMk cId="3624112249" sldId="2147483880"/>
          </pc:sldLayoutMkLst>
        </pc:sldLayoutChg>
        <pc:sldLayoutChg chg="del">
          <pc:chgData name="Toby Russell" userId="0d3e3635-ec96-4dfe-84bc-de4149b678ab" providerId="ADAL" clId="{AFFF7E55-3A5D-43C3-8DD2-8B2271E913B0}" dt="2020-09-10T20:31:29.821" v="630" actId="2696"/>
          <pc:sldLayoutMkLst>
            <pc:docMk/>
            <pc:sldMasterMk cId="3639964056" sldId="2147483871"/>
            <pc:sldLayoutMk cId="991739683" sldId="2147483881"/>
          </pc:sldLayoutMkLst>
        </pc:sldLayoutChg>
        <pc:sldLayoutChg chg="del">
          <pc:chgData name="Toby Russell" userId="0d3e3635-ec96-4dfe-84bc-de4149b678ab" providerId="ADAL" clId="{AFFF7E55-3A5D-43C3-8DD2-8B2271E913B0}" dt="2020-09-10T20:31:29.827" v="631" actId="2696"/>
          <pc:sldLayoutMkLst>
            <pc:docMk/>
            <pc:sldMasterMk cId="3639964056" sldId="2147483871"/>
            <pc:sldLayoutMk cId="3010627586" sldId="2147483882"/>
          </pc:sldLayoutMkLst>
        </pc:sldLayoutChg>
        <pc:sldLayoutChg chg="del">
          <pc:chgData name="Toby Russell" userId="0d3e3635-ec96-4dfe-84bc-de4149b678ab" providerId="ADAL" clId="{AFFF7E55-3A5D-43C3-8DD2-8B2271E913B0}" dt="2020-09-10T20:31:29.832" v="632" actId="2696"/>
          <pc:sldLayoutMkLst>
            <pc:docMk/>
            <pc:sldMasterMk cId="3639964056" sldId="2147483871"/>
            <pc:sldLayoutMk cId="1352233939" sldId="2147483883"/>
          </pc:sldLayoutMkLst>
        </pc:sldLayoutChg>
        <pc:sldLayoutChg chg="del">
          <pc:chgData name="Toby Russell" userId="0d3e3635-ec96-4dfe-84bc-de4149b678ab" providerId="ADAL" clId="{AFFF7E55-3A5D-43C3-8DD2-8B2271E913B0}" dt="2020-09-10T20:31:29.837" v="633" actId="2696"/>
          <pc:sldLayoutMkLst>
            <pc:docMk/>
            <pc:sldMasterMk cId="3639964056" sldId="2147483871"/>
            <pc:sldLayoutMk cId="1011969328" sldId="2147483884"/>
          </pc:sldLayoutMkLst>
        </pc:sldLayoutChg>
        <pc:sldLayoutChg chg="del">
          <pc:chgData name="Toby Russell" userId="0d3e3635-ec96-4dfe-84bc-de4149b678ab" providerId="ADAL" clId="{AFFF7E55-3A5D-43C3-8DD2-8B2271E913B0}" dt="2020-09-10T20:31:29.840" v="634" actId="2696"/>
          <pc:sldLayoutMkLst>
            <pc:docMk/>
            <pc:sldMasterMk cId="3639964056" sldId="2147483871"/>
            <pc:sldLayoutMk cId="3611144415" sldId="2147483885"/>
          </pc:sldLayoutMkLst>
        </pc:sldLayoutChg>
        <pc:sldLayoutChg chg="del">
          <pc:chgData name="Toby Russell" userId="0d3e3635-ec96-4dfe-84bc-de4149b678ab" providerId="ADAL" clId="{AFFF7E55-3A5D-43C3-8DD2-8B2271E913B0}" dt="2020-09-10T20:31:29.842" v="635" actId="2696"/>
          <pc:sldLayoutMkLst>
            <pc:docMk/>
            <pc:sldMasterMk cId="3639964056" sldId="2147483871"/>
            <pc:sldLayoutMk cId="2885022407" sldId="2147483886"/>
          </pc:sldLayoutMkLst>
        </pc:sldLayoutChg>
        <pc:sldLayoutChg chg="del">
          <pc:chgData name="Toby Russell" userId="0d3e3635-ec96-4dfe-84bc-de4149b678ab" providerId="ADAL" clId="{AFFF7E55-3A5D-43C3-8DD2-8B2271E913B0}" dt="2020-09-10T20:31:29.844" v="636" actId="2696"/>
          <pc:sldLayoutMkLst>
            <pc:docMk/>
            <pc:sldMasterMk cId="3639964056" sldId="2147483871"/>
            <pc:sldLayoutMk cId="1005326479" sldId="2147483887"/>
          </pc:sldLayoutMkLst>
        </pc:sldLayoutChg>
        <pc:sldLayoutChg chg="del">
          <pc:chgData name="Toby Russell" userId="0d3e3635-ec96-4dfe-84bc-de4149b678ab" providerId="ADAL" clId="{AFFF7E55-3A5D-43C3-8DD2-8B2271E913B0}" dt="2020-09-10T20:31:29.847" v="637" actId="2696"/>
          <pc:sldLayoutMkLst>
            <pc:docMk/>
            <pc:sldMasterMk cId="3639964056" sldId="2147483871"/>
            <pc:sldLayoutMk cId="2894632556" sldId="2147483888"/>
          </pc:sldLayoutMkLst>
        </pc:sldLayoutChg>
        <pc:sldLayoutChg chg="del">
          <pc:chgData name="Toby Russell" userId="0d3e3635-ec96-4dfe-84bc-de4149b678ab" providerId="ADAL" clId="{AFFF7E55-3A5D-43C3-8DD2-8B2271E913B0}" dt="2020-09-10T20:31:29.850" v="638" actId="2696"/>
          <pc:sldLayoutMkLst>
            <pc:docMk/>
            <pc:sldMasterMk cId="3639964056" sldId="2147483871"/>
            <pc:sldLayoutMk cId="2638800939" sldId="2147483889"/>
          </pc:sldLayoutMkLst>
        </pc:sldLayoutChg>
        <pc:sldLayoutChg chg="del">
          <pc:chgData name="Toby Russell" userId="0d3e3635-ec96-4dfe-84bc-de4149b678ab" providerId="ADAL" clId="{AFFF7E55-3A5D-43C3-8DD2-8B2271E913B0}" dt="2020-09-10T20:31:29.853" v="639" actId="2696"/>
          <pc:sldLayoutMkLst>
            <pc:docMk/>
            <pc:sldMasterMk cId="3639964056" sldId="2147483871"/>
            <pc:sldLayoutMk cId="1817159669" sldId="2147483890"/>
          </pc:sldLayoutMkLst>
        </pc:sldLayoutChg>
        <pc:sldLayoutChg chg="del">
          <pc:chgData name="Toby Russell" userId="0d3e3635-ec96-4dfe-84bc-de4149b678ab" providerId="ADAL" clId="{AFFF7E55-3A5D-43C3-8DD2-8B2271E913B0}" dt="2020-09-10T20:31:29.857" v="640" actId="2696"/>
          <pc:sldLayoutMkLst>
            <pc:docMk/>
            <pc:sldMasterMk cId="3639964056" sldId="2147483871"/>
            <pc:sldLayoutMk cId="2113413217" sldId="2147483891"/>
          </pc:sldLayoutMkLst>
        </pc:sldLayoutChg>
        <pc:sldLayoutChg chg="del">
          <pc:chgData name="Toby Russell" userId="0d3e3635-ec96-4dfe-84bc-de4149b678ab" providerId="ADAL" clId="{AFFF7E55-3A5D-43C3-8DD2-8B2271E913B0}" dt="2020-09-10T20:31:29.860" v="641" actId="2696"/>
          <pc:sldLayoutMkLst>
            <pc:docMk/>
            <pc:sldMasterMk cId="3639964056" sldId="2147483871"/>
            <pc:sldLayoutMk cId="3272619847" sldId="2147483892"/>
          </pc:sldLayoutMkLst>
        </pc:sldLayoutChg>
        <pc:sldLayoutChg chg="del">
          <pc:chgData name="Toby Russell" userId="0d3e3635-ec96-4dfe-84bc-de4149b678ab" providerId="ADAL" clId="{AFFF7E55-3A5D-43C3-8DD2-8B2271E913B0}" dt="2020-09-10T20:31:29.863" v="642" actId="2696"/>
          <pc:sldLayoutMkLst>
            <pc:docMk/>
            <pc:sldMasterMk cId="3639964056" sldId="2147483871"/>
            <pc:sldLayoutMk cId="566016396" sldId="2147483893"/>
          </pc:sldLayoutMkLst>
        </pc:sldLayoutChg>
        <pc:sldLayoutChg chg="del">
          <pc:chgData name="Toby Russell" userId="0d3e3635-ec96-4dfe-84bc-de4149b678ab" providerId="ADAL" clId="{AFFF7E55-3A5D-43C3-8DD2-8B2271E913B0}" dt="2020-09-10T20:31:29.865" v="643" actId="2696"/>
          <pc:sldLayoutMkLst>
            <pc:docMk/>
            <pc:sldMasterMk cId="3639964056" sldId="2147483871"/>
            <pc:sldLayoutMk cId="1950536373" sldId="2147483894"/>
          </pc:sldLayoutMkLst>
        </pc:sldLayoutChg>
        <pc:sldLayoutChg chg="del">
          <pc:chgData name="Toby Russell" userId="0d3e3635-ec96-4dfe-84bc-de4149b678ab" providerId="ADAL" clId="{AFFF7E55-3A5D-43C3-8DD2-8B2271E913B0}" dt="2020-09-10T20:31:29.868" v="644" actId="2696"/>
          <pc:sldLayoutMkLst>
            <pc:docMk/>
            <pc:sldMasterMk cId="3639964056" sldId="2147483871"/>
            <pc:sldLayoutMk cId="3448434004" sldId="2147483895"/>
          </pc:sldLayoutMkLst>
        </pc:sldLayoutChg>
        <pc:sldLayoutChg chg="del">
          <pc:chgData name="Toby Russell" userId="0d3e3635-ec96-4dfe-84bc-de4149b678ab" providerId="ADAL" clId="{AFFF7E55-3A5D-43C3-8DD2-8B2271E913B0}" dt="2020-09-10T20:31:29.871" v="645" actId="2696"/>
          <pc:sldLayoutMkLst>
            <pc:docMk/>
            <pc:sldMasterMk cId="3639964056" sldId="2147483871"/>
            <pc:sldLayoutMk cId="1743889788" sldId="2147483896"/>
          </pc:sldLayoutMkLst>
        </pc:sldLayoutChg>
        <pc:sldLayoutChg chg="del">
          <pc:chgData name="Toby Russell" userId="0d3e3635-ec96-4dfe-84bc-de4149b678ab" providerId="ADAL" clId="{AFFF7E55-3A5D-43C3-8DD2-8B2271E913B0}" dt="2020-09-10T20:31:29.873" v="646" actId="2696"/>
          <pc:sldLayoutMkLst>
            <pc:docMk/>
            <pc:sldMasterMk cId="3639964056" sldId="2147483871"/>
            <pc:sldLayoutMk cId="1857223836" sldId="2147483897"/>
          </pc:sldLayoutMkLst>
        </pc:sldLayoutChg>
        <pc:sldLayoutChg chg="del">
          <pc:chgData name="Toby Russell" userId="0d3e3635-ec96-4dfe-84bc-de4149b678ab" providerId="ADAL" clId="{AFFF7E55-3A5D-43C3-8DD2-8B2271E913B0}" dt="2020-09-10T20:31:29.875" v="647" actId="2696"/>
          <pc:sldLayoutMkLst>
            <pc:docMk/>
            <pc:sldMasterMk cId="3639964056" sldId="2147483871"/>
            <pc:sldLayoutMk cId="2349797567" sldId="2147483898"/>
          </pc:sldLayoutMkLst>
        </pc:sldLayoutChg>
        <pc:sldLayoutChg chg="del">
          <pc:chgData name="Toby Russell" userId="0d3e3635-ec96-4dfe-84bc-de4149b678ab" providerId="ADAL" clId="{AFFF7E55-3A5D-43C3-8DD2-8B2271E913B0}" dt="2020-09-10T20:31:29.877" v="648" actId="2696"/>
          <pc:sldLayoutMkLst>
            <pc:docMk/>
            <pc:sldMasterMk cId="3639964056" sldId="2147483871"/>
            <pc:sldLayoutMk cId="3757492268" sldId="2147483899"/>
          </pc:sldLayoutMkLst>
        </pc:sldLayoutChg>
        <pc:sldLayoutChg chg="del">
          <pc:chgData name="Toby Russell" userId="0d3e3635-ec96-4dfe-84bc-de4149b678ab" providerId="ADAL" clId="{AFFF7E55-3A5D-43C3-8DD2-8B2271E913B0}" dt="2020-09-10T20:31:29.880" v="649" actId="2696"/>
          <pc:sldLayoutMkLst>
            <pc:docMk/>
            <pc:sldMasterMk cId="3639964056" sldId="2147483871"/>
            <pc:sldLayoutMk cId="3558149177" sldId="2147483900"/>
          </pc:sldLayoutMkLst>
        </pc:sldLayoutChg>
        <pc:sldLayoutChg chg="del">
          <pc:chgData name="Toby Russell" userId="0d3e3635-ec96-4dfe-84bc-de4149b678ab" providerId="ADAL" clId="{AFFF7E55-3A5D-43C3-8DD2-8B2271E913B0}" dt="2020-09-10T20:31:29.882" v="650" actId="2696"/>
          <pc:sldLayoutMkLst>
            <pc:docMk/>
            <pc:sldMasterMk cId="3639964056" sldId="2147483871"/>
            <pc:sldLayoutMk cId="312363896" sldId="2147483901"/>
          </pc:sldLayoutMkLst>
        </pc:sldLayoutChg>
        <pc:sldLayoutChg chg="del">
          <pc:chgData name="Toby Russell" userId="0d3e3635-ec96-4dfe-84bc-de4149b678ab" providerId="ADAL" clId="{AFFF7E55-3A5D-43C3-8DD2-8B2271E913B0}" dt="2020-09-10T20:31:29.885" v="651" actId="2696"/>
          <pc:sldLayoutMkLst>
            <pc:docMk/>
            <pc:sldMasterMk cId="3639964056" sldId="2147483871"/>
            <pc:sldLayoutMk cId="216688912" sldId="2147483902"/>
          </pc:sldLayoutMkLst>
        </pc:sldLayoutChg>
        <pc:sldLayoutChg chg="del">
          <pc:chgData name="Toby Russell" userId="0d3e3635-ec96-4dfe-84bc-de4149b678ab" providerId="ADAL" clId="{AFFF7E55-3A5D-43C3-8DD2-8B2271E913B0}" dt="2020-09-10T20:31:29.889" v="652" actId="2696"/>
          <pc:sldLayoutMkLst>
            <pc:docMk/>
            <pc:sldMasterMk cId="3639964056" sldId="2147483871"/>
            <pc:sldLayoutMk cId="1554296382" sldId="2147483903"/>
          </pc:sldLayoutMkLst>
        </pc:sldLayoutChg>
        <pc:sldLayoutChg chg="del">
          <pc:chgData name="Toby Russell" userId="0d3e3635-ec96-4dfe-84bc-de4149b678ab" providerId="ADAL" clId="{AFFF7E55-3A5D-43C3-8DD2-8B2271E913B0}" dt="2020-09-10T20:31:29.892" v="653" actId="2696"/>
          <pc:sldLayoutMkLst>
            <pc:docMk/>
            <pc:sldMasterMk cId="3639964056" sldId="2147483871"/>
            <pc:sldLayoutMk cId="2850994430" sldId="2147483904"/>
          </pc:sldLayoutMkLst>
        </pc:sldLayoutChg>
        <pc:sldLayoutChg chg="del">
          <pc:chgData name="Toby Russell" userId="0d3e3635-ec96-4dfe-84bc-de4149b678ab" providerId="ADAL" clId="{AFFF7E55-3A5D-43C3-8DD2-8B2271E913B0}" dt="2020-09-10T20:31:29.894" v="654" actId="2696"/>
          <pc:sldLayoutMkLst>
            <pc:docMk/>
            <pc:sldMasterMk cId="3639964056" sldId="2147483871"/>
            <pc:sldLayoutMk cId="2316917917" sldId="2147483905"/>
          </pc:sldLayoutMkLst>
        </pc:sldLayoutChg>
        <pc:sldLayoutChg chg="del">
          <pc:chgData name="Toby Russell" userId="0d3e3635-ec96-4dfe-84bc-de4149b678ab" providerId="ADAL" clId="{AFFF7E55-3A5D-43C3-8DD2-8B2271E913B0}" dt="2020-09-10T20:31:29.896" v="655" actId="2696"/>
          <pc:sldLayoutMkLst>
            <pc:docMk/>
            <pc:sldMasterMk cId="3639964056" sldId="2147483871"/>
            <pc:sldLayoutMk cId="1102007032" sldId="2147483906"/>
          </pc:sldLayoutMkLst>
        </pc:sldLayoutChg>
        <pc:sldLayoutChg chg="del">
          <pc:chgData name="Toby Russell" userId="0d3e3635-ec96-4dfe-84bc-de4149b678ab" providerId="ADAL" clId="{AFFF7E55-3A5D-43C3-8DD2-8B2271E913B0}" dt="2020-09-10T20:31:29.899" v="656" actId="2696"/>
          <pc:sldLayoutMkLst>
            <pc:docMk/>
            <pc:sldMasterMk cId="3639964056" sldId="2147483871"/>
            <pc:sldLayoutMk cId="3495522007" sldId="2147483907"/>
          </pc:sldLayoutMkLst>
        </pc:sldLayoutChg>
        <pc:sldLayoutChg chg="del">
          <pc:chgData name="Toby Russell" userId="0d3e3635-ec96-4dfe-84bc-de4149b678ab" providerId="ADAL" clId="{AFFF7E55-3A5D-43C3-8DD2-8B2271E913B0}" dt="2020-09-10T20:31:29.901" v="657" actId="2696"/>
          <pc:sldLayoutMkLst>
            <pc:docMk/>
            <pc:sldMasterMk cId="3639964056" sldId="2147483871"/>
            <pc:sldLayoutMk cId="2777843428" sldId="2147483908"/>
          </pc:sldLayoutMkLst>
        </pc:sldLayoutChg>
        <pc:sldLayoutChg chg="del">
          <pc:chgData name="Toby Russell" userId="0d3e3635-ec96-4dfe-84bc-de4149b678ab" providerId="ADAL" clId="{AFFF7E55-3A5D-43C3-8DD2-8B2271E913B0}" dt="2020-09-10T20:31:29.904" v="658" actId="2696"/>
          <pc:sldLayoutMkLst>
            <pc:docMk/>
            <pc:sldMasterMk cId="3639964056" sldId="2147483871"/>
            <pc:sldLayoutMk cId="4052943801" sldId="2147483909"/>
          </pc:sldLayoutMkLst>
        </pc:sldLayoutChg>
        <pc:sldLayoutChg chg="del">
          <pc:chgData name="Toby Russell" userId="0d3e3635-ec96-4dfe-84bc-de4149b678ab" providerId="ADAL" clId="{AFFF7E55-3A5D-43C3-8DD2-8B2271E913B0}" dt="2020-09-10T20:31:29.906" v="659" actId="2696"/>
          <pc:sldLayoutMkLst>
            <pc:docMk/>
            <pc:sldMasterMk cId="3639964056" sldId="2147483871"/>
            <pc:sldLayoutMk cId="2716347767" sldId="2147483910"/>
          </pc:sldLayoutMkLst>
        </pc:sldLayoutChg>
        <pc:sldLayoutChg chg="del">
          <pc:chgData name="Toby Russell" userId="0d3e3635-ec96-4dfe-84bc-de4149b678ab" providerId="ADAL" clId="{AFFF7E55-3A5D-43C3-8DD2-8B2271E913B0}" dt="2020-09-10T20:31:29.908" v="660" actId="2696"/>
          <pc:sldLayoutMkLst>
            <pc:docMk/>
            <pc:sldMasterMk cId="3639964056" sldId="2147483871"/>
            <pc:sldLayoutMk cId="1238577764" sldId="2147483911"/>
          </pc:sldLayoutMkLst>
        </pc:sldLayoutChg>
        <pc:sldLayoutChg chg="del">
          <pc:chgData name="Toby Russell" userId="0d3e3635-ec96-4dfe-84bc-de4149b678ab" providerId="ADAL" clId="{AFFF7E55-3A5D-43C3-8DD2-8B2271E913B0}" dt="2020-09-10T20:31:29.910" v="661" actId="2696"/>
          <pc:sldLayoutMkLst>
            <pc:docMk/>
            <pc:sldMasterMk cId="3639964056" sldId="2147483871"/>
            <pc:sldLayoutMk cId="1337020150" sldId="2147483912"/>
          </pc:sldLayoutMkLst>
        </pc:sldLayoutChg>
        <pc:sldLayoutChg chg="del">
          <pc:chgData name="Toby Russell" userId="0d3e3635-ec96-4dfe-84bc-de4149b678ab" providerId="ADAL" clId="{AFFF7E55-3A5D-43C3-8DD2-8B2271E913B0}" dt="2020-09-10T20:31:29.913" v="662" actId="2696"/>
          <pc:sldLayoutMkLst>
            <pc:docMk/>
            <pc:sldMasterMk cId="3639964056" sldId="2147483871"/>
            <pc:sldLayoutMk cId="1314321907" sldId="2147483913"/>
          </pc:sldLayoutMkLst>
        </pc:sldLayoutChg>
        <pc:sldLayoutChg chg="del">
          <pc:chgData name="Toby Russell" userId="0d3e3635-ec96-4dfe-84bc-de4149b678ab" providerId="ADAL" clId="{AFFF7E55-3A5D-43C3-8DD2-8B2271E913B0}" dt="2020-09-10T20:31:29.915" v="663" actId="2696"/>
          <pc:sldLayoutMkLst>
            <pc:docMk/>
            <pc:sldMasterMk cId="3639964056" sldId="2147483871"/>
            <pc:sldLayoutMk cId="2787040893" sldId="2147483914"/>
          </pc:sldLayoutMkLst>
        </pc:sldLayoutChg>
        <pc:sldLayoutChg chg="del">
          <pc:chgData name="Toby Russell" userId="0d3e3635-ec96-4dfe-84bc-de4149b678ab" providerId="ADAL" clId="{AFFF7E55-3A5D-43C3-8DD2-8B2271E913B0}" dt="2020-09-10T20:31:29.918" v="664" actId="2696"/>
          <pc:sldLayoutMkLst>
            <pc:docMk/>
            <pc:sldMasterMk cId="3639964056" sldId="2147483871"/>
            <pc:sldLayoutMk cId="343800422" sldId="2147483915"/>
          </pc:sldLayoutMkLst>
        </pc:sldLayoutChg>
        <pc:sldLayoutChg chg="del">
          <pc:chgData name="Toby Russell" userId="0d3e3635-ec96-4dfe-84bc-de4149b678ab" providerId="ADAL" clId="{AFFF7E55-3A5D-43C3-8DD2-8B2271E913B0}" dt="2020-09-10T20:31:29.921" v="665" actId="2696"/>
          <pc:sldLayoutMkLst>
            <pc:docMk/>
            <pc:sldMasterMk cId="3639964056" sldId="2147483871"/>
            <pc:sldLayoutMk cId="2531451172" sldId="2147483916"/>
          </pc:sldLayoutMkLst>
        </pc:sldLayoutChg>
        <pc:sldLayoutChg chg="del">
          <pc:chgData name="Toby Russell" userId="0d3e3635-ec96-4dfe-84bc-de4149b678ab" providerId="ADAL" clId="{AFFF7E55-3A5D-43C3-8DD2-8B2271E913B0}" dt="2020-09-10T20:31:29.924" v="666" actId="2696"/>
          <pc:sldLayoutMkLst>
            <pc:docMk/>
            <pc:sldMasterMk cId="3639964056" sldId="2147483871"/>
            <pc:sldLayoutMk cId="1031742366" sldId="2147483917"/>
          </pc:sldLayoutMkLst>
        </pc:sldLayoutChg>
        <pc:sldLayoutChg chg="del">
          <pc:chgData name="Toby Russell" userId="0d3e3635-ec96-4dfe-84bc-de4149b678ab" providerId="ADAL" clId="{AFFF7E55-3A5D-43C3-8DD2-8B2271E913B0}" dt="2020-09-10T20:31:29.927" v="667" actId="2696"/>
          <pc:sldLayoutMkLst>
            <pc:docMk/>
            <pc:sldMasterMk cId="3639964056" sldId="2147483871"/>
            <pc:sldLayoutMk cId="1015518592" sldId="2147483918"/>
          </pc:sldLayoutMkLst>
        </pc:sldLayoutChg>
        <pc:sldLayoutChg chg="del">
          <pc:chgData name="Toby Russell" userId="0d3e3635-ec96-4dfe-84bc-de4149b678ab" providerId="ADAL" clId="{AFFF7E55-3A5D-43C3-8DD2-8B2271E913B0}" dt="2020-09-10T20:31:29.930" v="668" actId="2696"/>
          <pc:sldLayoutMkLst>
            <pc:docMk/>
            <pc:sldMasterMk cId="3639964056" sldId="2147483871"/>
            <pc:sldLayoutMk cId="1194488094" sldId="2147483919"/>
          </pc:sldLayoutMkLst>
        </pc:sldLayoutChg>
        <pc:sldLayoutChg chg="del">
          <pc:chgData name="Toby Russell" userId="0d3e3635-ec96-4dfe-84bc-de4149b678ab" providerId="ADAL" clId="{AFFF7E55-3A5D-43C3-8DD2-8B2271E913B0}" dt="2020-09-10T20:31:29.933" v="669" actId="2696"/>
          <pc:sldLayoutMkLst>
            <pc:docMk/>
            <pc:sldMasterMk cId="3639964056" sldId="2147483871"/>
            <pc:sldLayoutMk cId="4056646477" sldId="2147483920"/>
          </pc:sldLayoutMkLst>
        </pc:sldLayoutChg>
        <pc:sldLayoutChg chg="del">
          <pc:chgData name="Toby Russell" userId="0d3e3635-ec96-4dfe-84bc-de4149b678ab" providerId="ADAL" clId="{AFFF7E55-3A5D-43C3-8DD2-8B2271E913B0}" dt="2020-09-10T20:31:29.936" v="670" actId="2696"/>
          <pc:sldLayoutMkLst>
            <pc:docMk/>
            <pc:sldMasterMk cId="3639964056" sldId="2147483871"/>
            <pc:sldLayoutMk cId="2826158252" sldId="2147483921"/>
          </pc:sldLayoutMkLst>
        </pc:sldLayoutChg>
        <pc:sldLayoutChg chg="del">
          <pc:chgData name="Toby Russell" userId="0d3e3635-ec96-4dfe-84bc-de4149b678ab" providerId="ADAL" clId="{AFFF7E55-3A5D-43C3-8DD2-8B2271E913B0}" dt="2020-09-10T20:31:29.938" v="671" actId="2696"/>
          <pc:sldLayoutMkLst>
            <pc:docMk/>
            <pc:sldMasterMk cId="3639964056" sldId="2147483871"/>
            <pc:sldLayoutMk cId="8732423" sldId="2147483922"/>
          </pc:sldLayoutMkLst>
        </pc:sldLayoutChg>
        <pc:sldLayoutChg chg="del">
          <pc:chgData name="Toby Russell" userId="0d3e3635-ec96-4dfe-84bc-de4149b678ab" providerId="ADAL" clId="{AFFF7E55-3A5D-43C3-8DD2-8B2271E913B0}" dt="2020-09-10T20:31:29.940" v="672" actId="2696"/>
          <pc:sldLayoutMkLst>
            <pc:docMk/>
            <pc:sldMasterMk cId="3639964056" sldId="2147483871"/>
            <pc:sldLayoutMk cId="3777959570" sldId="2147483923"/>
          </pc:sldLayoutMkLst>
        </pc:sldLayoutChg>
        <pc:sldLayoutChg chg="del">
          <pc:chgData name="Toby Russell" userId="0d3e3635-ec96-4dfe-84bc-de4149b678ab" providerId="ADAL" clId="{AFFF7E55-3A5D-43C3-8DD2-8B2271E913B0}" dt="2020-09-10T20:31:29.942" v="673" actId="2696"/>
          <pc:sldLayoutMkLst>
            <pc:docMk/>
            <pc:sldMasterMk cId="3639964056" sldId="2147483871"/>
            <pc:sldLayoutMk cId="1648932311" sldId="2147483924"/>
          </pc:sldLayoutMkLst>
        </pc:sldLayoutChg>
        <pc:sldLayoutChg chg="del">
          <pc:chgData name="Toby Russell" userId="0d3e3635-ec96-4dfe-84bc-de4149b678ab" providerId="ADAL" clId="{AFFF7E55-3A5D-43C3-8DD2-8B2271E913B0}" dt="2020-09-10T20:31:29.944" v="674" actId="2696"/>
          <pc:sldLayoutMkLst>
            <pc:docMk/>
            <pc:sldMasterMk cId="3639964056" sldId="2147483871"/>
            <pc:sldLayoutMk cId="2106032831" sldId="2147483925"/>
          </pc:sldLayoutMkLst>
        </pc:sldLayoutChg>
        <pc:sldLayoutChg chg="del">
          <pc:chgData name="Toby Russell" userId="0d3e3635-ec96-4dfe-84bc-de4149b678ab" providerId="ADAL" clId="{AFFF7E55-3A5D-43C3-8DD2-8B2271E913B0}" dt="2020-09-10T20:31:29.946" v="675" actId="2696"/>
          <pc:sldLayoutMkLst>
            <pc:docMk/>
            <pc:sldMasterMk cId="3639964056" sldId="2147483871"/>
            <pc:sldLayoutMk cId="4248449216" sldId="2147483926"/>
          </pc:sldLayoutMkLst>
        </pc:sldLayoutChg>
      </pc:sldMasterChg>
      <pc:sldMasterChg chg="addSp modSp delSldLayout modSldLayout">
        <pc:chgData name="Toby Russell" userId="0d3e3635-ec96-4dfe-84bc-de4149b678ab" providerId="ADAL" clId="{AFFF7E55-3A5D-43C3-8DD2-8B2271E913B0}" dt="2020-09-10T20:36:34.710" v="744" actId="478"/>
        <pc:sldMasterMkLst>
          <pc:docMk/>
          <pc:sldMasterMk cId="2542179044" sldId="2147483938"/>
        </pc:sldMasterMkLst>
        <pc:spChg chg="add mod">
          <ac:chgData name="Toby Russell" userId="0d3e3635-ec96-4dfe-84bc-de4149b678ab" providerId="ADAL" clId="{AFFF7E55-3A5D-43C3-8DD2-8B2271E913B0}" dt="2020-09-10T20:36:02.501" v="739" actId="255"/>
          <ac:spMkLst>
            <pc:docMk/>
            <pc:sldMasterMk cId="2542179044" sldId="2147483938"/>
            <ac:spMk id="2" creationId="{CB3F0F08-94C9-428C-AE9D-586CAEE28ED5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3" creationId="{5AD8F69E-B39B-4860-A8FA-1EDF732096F2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4" creationId="{F8BC8EFA-4014-45AD-8A1F-18B9C468AE14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5" creationId="{9E4BCD05-49CE-492E-8B31-DF036618DF18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6" creationId="{C280D494-D6D0-4C67-8048-8CA67C760730}"/>
          </ac:spMkLst>
        </pc:spChg>
        <pc:sldLayoutChg chg="del">
          <pc:chgData name="Toby Russell" userId="0d3e3635-ec96-4dfe-84bc-de4149b678ab" providerId="ADAL" clId="{AFFF7E55-3A5D-43C3-8DD2-8B2271E913B0}" dt="2020-09-10T20:35:04.044" v="727" actId="2696"/>
          <pc:sldLayoutMkLst>
            <pc:docMk/>
            <pc:sldMasterMk cId="2542179044" sldId="2147483938"/>
            <pc:sldLayoutMk cId="19253257" sldId="2147483939"/>
          </pc:sldLayoutMkLst>
        </pc:sldLayoutChg>
        <pc:sldLayoutChg chg="delSp">
          <pc:chgData name="Toby Russell" userId="0d3e3635-ec96-4dfe-84bc-de4149b678ab" providerId="ADAL" clId="{AFFF7E55-3A5D-43C3-8DD2-8B2271E913B0}" dt="2020-09-10T20:36:34.710" v="744" actId="478"/>
          <pc:sldLayoutMkLst>
            <pc:docMk/>
            <pc:sldMasterMk cId="2542179044" sldId="2147483938"/>
            <pc:sldLayoutMk cId="2133388224" sldId="2147483939"/>
          </pc:sldLayoutMkLst>
          <pc:spChg chg="del">
            <ac:chgData name="Toby Russell" userId="0d3e3635-ec96-4dfe-84bc-de4149b678ab" providerId="ADAL" clId="{AFFF7E55-3A5D-43C3-8DD2-8B2271E913B0}" dt="2020-09-10T20:36:27.426" v="741" actId="478"/>
            <ac:spMkLst>
              <pc:docMk/>
              <pc:sldMasterMk cId="2542179044" sldId="2147483938"/>
              <pc:sldLayoutMk cId="2133388224" sldId="2147483939"/>
              <ac:spMk id="2" creationId="{60B95D59-4C73-4F1E-AD6B-0EA9E42401F4}"/>
            </ac:spMkLst>
          </pc:spChg>
          <pc:spChg chg="del">
            <ac:chgData name="Toby Russell" userId="0d3e3635-ec96-4dfe-84bc-de4149b678ab" providerId="ADAL" clId="{AFFF7E55-3A5D-43C3-8DD2-8B2271E913B0}" dt="2020-09-10T20:36:30.135" v="742" actId="478"/>
            <ac:spMkLst>
              <pc:docMk/>
              <pc:sldMasterMk cId="2542179044" sldId="2147483938"/>
              <pc:sldLayoutMk cId="2133388224" sldId="2147483939"/>
              <ac:spMk id="3" creationId="{68E4AAAB-2413-4447-A957-18D71B58E630}"/>
            </ac:spMkLst>
          </pc:spChg>
          <pc:spChg chg="del">
            <ac:chgData name="Toby Russell" userId="0d3e3635-ec96-4dfe-84bc-de4149b678ab" providerId="ADAL" clId="{AFFF7E55-3A5D-43C3-8DD2-8B2271E913B0}" dt="2020-09-10T20:36:33.166" v="743" actId="478"/>
            <ac:spMkLst>
              <pc:docMk/>
              <pc:sldMasterMk cId="2542179044" sldId="2147483938"/>
              <pc:sldLayoutMk cId="2133388224" sldId="2147483939"/>
              <ac:spMk id="4" creationId="{65A341E2-237B-48E4-9395-6B2FB6E94F57}"/>
            </ac:spMkLst>
          </pc:spChg>
          <pc:spChg chg="del">
            <ac:chgData name="Toby Russell" userId="0d3e3635-ec96-4dfe-84bc-de4149b678ab" providerId="ADAL" clId="{AFFF7E55-3A5D-43C3-8DD2-8B2271E913B0}" dt="2020-09-10T20:36:34.710" v="744" actId="478"/>
            <ac:spMkLst>
              <pc:docMk/>
              <pc:sldMasterMk cId="2542179044" sldId="2147483938"/>
              <pc:sldLayoutMk cId="2133388224" sldId="2147483939"/>
              <ac:spMk id="5" creationId="{F8A36EC5-E288-4BE8-AD56-8CA3555B8C6F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0T20:35:04.775" v="728" actId="2696"/>
          <pc:sldLayoutMkLst>
            <pc:docMk/>
            <pc:sldMasterMk cId="2542179044" sldId="2147483938"/>
            <pc:sldLayoutMk cId="3971697178" sldId="2147483940"/>
          </pc:sldLayoutMkLst>
        </pc:sldLayoutChg>
        <pc:sldLayoutChg chg="del">
          <pc:chgData name="Toby Russell" userId="0d3e3635-ec96-4dfe-84bc-de4149b678ab" providerId="ADAL" clId="{AFFF7E55-3A5D-43C3-8DD2-8B2271E913B0}" dt="2020-09-10T20:36:10.140" v="740" actId="2696"/>
          <pc:sldLayoutMkLst>
            <pc:docMk/>
            <pc:sldMasterMk cId="2542179044" sldId="2147483938"/>
            <pc:sldLayoutMk cId="1809952125" sldId="2147483941"/>
          </pc:sldLayoutMkLst>
        </pc:sldLayoutChg>
        <pc:sldLayoutChg chg="del">
          <pc:chgData name="Toby Russell" userId="0d3e3635-ec96-4dfe-84bc-de4149b678ab" providerId="ADAL" clId="{AFFF7E55-3A5D-43C3-8DD2-8B2271E913B0}" dt="2020-09-10T20:35:07.439" v="729" actId="2696"/>
          <pc:sldLayoutMkLst>
            <pc:docMk/>
            <pc:sldMasterMk cId="2542179044" sldId="2147483938"/>
            <pc:sldLayoutMk cId="2438008596" sldId="2147483942"/>
          </pc:sldLayoutMkLst>
        </pc:sldLayoutChg>
        <pc:sldLayoutChg chg="del">
          <pc:chgData name="Toby Russell" userId="0d3e3635-ec96-4dfe-84bc-de4149b678ab" providerId="ADAL" clId="{AFFF7E55-3A5D-43C3-8DD2-8B2271E913B0}" dt="2020-09-10T20:35:08.124" v="730" actId="2696"/>
          <pc:sldLayoutMkLst>
            <pc:docMk/>
            <pc:sldMasterMk cId="2542179044" sldId="2147483938"/>
            <pc:sldLayoutMk cId="3657349848" sldId="2147483943"/>
          </pc:sldLayoutMkLst>
        </pc:sldLayoutChg>
        <pc:sldLayoutChg chg="del">
          <pc:chgData name="Toby Russell" userId="0d3e3635-ec96-4dfe-84bc-de4149b678ab" providerId="ADAL" clId="{AFFF7E55-3A5D-43C3-8DD2-8B2271E913B0}" dt="2020-09-10T20:35:08.717" v="731" actId="2696"/>
          <pc:sldLayoutMkLst>
            <pc:docMk/>
            <pc:sldMasterMk cId="2542179044" sldId="2147483938"/>
            <pc:sldLayoutMk cId="1921518212" sldId="2147483944"/>
          </pc:sldLayoutMkLst>
        </pc:sldLayoutChg>
        <pc:sldLayoutChg chg="del">
          <pc:chgData name="Toby Russell" userId="0d3e3635-ec96-4dfe-84bc-de4149b678ab" providerId="ADAL" clId="{AFFF7E55-3A5D-43C3-8DD2-8B2271E913B0}" dt="2020-09-10T20:35:09.535" v="732" actId="2696"/>
          <pc:sldLayoutMkLst>
            <pc:docMk/>
            <pc:sldMasterMk cId="2542179044" sldId="2147483938"/>
            <pc:sldLayoutMk cId="1690401790" sldId="2147483945"/>
          </pc:sldLayoutMkLst>
        </pc:sldLayoutChg>
        <pc:sldLayoutChg chg="del">
          <pc:chgData name="Toby Russell" userId="0d3e3635-ec96-4dfe-84bc-de4149b678ab" providerId="ADAL" clId="{AFFF7E55-3A5D-43C3-8DD2-8B2271E913B0}" dt="2020-09-10T20:35:10.158" v="733" actId="2696"/>
          <pc:sldLayoutMkLst>
            <pc:docMk/>
            <pc:sldMasterMk cId="2542179044" sldId="2147483938"/>
            <pc:sldLayoutMk cId="663712587" sldId="2147483946"/>
          </pc:sldLayoutMkLst>
        </pc:sldLayoutChg>
        <pc:sldLayoutChg chg="del">
          <pc:chgData name="Toby Russell" userId="0d3e3635-ec96-4dfe-84bc-de4149b678ab" providerId="ADAL" clId="{AFFF7E55-3A5D-43C3-8DD2-8B2271E913B0}" dt="2020-09-10T20:35:10.677" v="734" actId="2696"/>
          <pc:sldLayoutMkLst>
            <pc:docMk/>
            <pc:sldMasterMk cId="2542179044" sldId="2147483938"/>
            <pc:sldLayoutMk cId="2287406127" sldId="2147483947"/>
          </pc:sldLayoutMkLst>
        </pc:sldLayoutChg>
        <pc:sldLayoutChg chg="del">
          <pc:chgData name="Toby Russell" userId="0d3e3635-ec96-4dfe-84bc-de4149b678ab" providerId="ADAL" clId="{AFFF7E55-3A5D-43C3-8DD2-8B2271E913B0}" dt="2020-09-10T20:35:11.340" v="735" actId="2696"/>
          <pc:sldLayoutMkLst>
            <pc:docMk/>
            <pc:sldMasterMk cId="2542179044" sldId="2147483938"/>
            <pc:sldLayoutMk cId="273608689" sldId="2147483948"/>
          </pc:sldLayoutMkLst>
        </pc:sldLayoutChg>
        <pc:sldLayoutChg chg="del">
          <pc:chgData name="Toby Russell" userId="0d3e3635-ec96-4dfe-84bc-de4149b678ab" providerId="ADAL" clId="{AFFF7E55-3A5D-43C3-8DD2-8B2271E913B0}" dt="2020-09-10T20:35:13.146" v="736" actId="2696"/>
          <pc:sldLayoutMkLst>
            <pc:docMk/>
            <pc:sldMasterMk cId="2542179044" sldId="2147483938"/>
            <pc:sldLayoutMk cId="141817962" sldId="2147483949"/>
          </pc:sldLayoutMkLst>
        </pc:sldLayoutChg>
      </pc:sldMasterChg>
    </pc:docChg>
  </pc:docChgLst>
  <pc:docChgLst>
    <pc:chgData name="Toby Russell" userId="0d3e3635-ec96-4dfe-84bc-de4149b678ab" providerId="ADAL" clId="{509D8084-70A8-473B-A68E-32AFF01A219A}"/>
    <pc:docChg chg="undo redo custSel addSld delSld modSld sldOrd delMainMaster modMainMaster">
      <pc:chgData name="Toby Russell" userId="0d3e3635-ec96-4dfe-84bc-de4149b678ab" providerId="ADAL" clId="{509D8084-70A8-473B-A68E-32AFF01A219A}" dt="2020-09-18T08:02:57.640" v="10203"/>
      <pc:docMkLst>
        <pc:docMk/>
      </pc:docMkLst>
      <pc:sldChg chg="del">
        <pc:chgData name="Toby Russell" userId="0d3e3635-ec96-4dfe-84bc-de4149b678ab" providerId="ADAL" clId="{509D8084-70A8-473B-A68E-32AFF01A219A}" dt="2020-09-10T08:57:15.172" v="43" actId="2696"/>
        <pc:sldMkLst>
          <pc:docMk/>
          <pc:sldMk cId="2398660622" sldId="256"/>
        </pc:sldMkLst>
      </pc:sldChg>
      <pc:sldChg chg="del">
        <pc:chgData name="Toby Russell" userId="0d3e3635-ec96-4dfe-84bc-de4149b678ab" providerId="ADAL" clId="{509D8084-70A8-473B-A68E-32AFF01A219A}" dt="2020-09-10T08:57:14.160" v="42" actId="2696"/>
        <pc:sldMkLst>
          <pc:docMk/>
          <pc:sldMk cId="711015295" sldId="257"/>
        </pc:sldMkLst>
      </pc:sldChg>
      <pc:sldChg chg="addSp delSp modSp delAnim modAnim">
        <pc:chgData name="Toby Russell" userId="0d3e3635-ec96-4dfe-84bc-de4149b678ab" providerId="ADAL" clId="{509D8084-70A8-473B-A68E-32AFF01A219A}" dt="2020-09-16T11:48:53.235" v="8583" actId="27636"/>
        <pc:sldMkLst>
          <pc:docMk/>
          <pc:sldMk cId="3583055646" sldId="257"/>
        </pc:sldMkLst>
        <pc:spChg chg="add mod">
          <ac:chgData name="Toby Russell" userId="0d3e3635-ec96-4dfe-84bc-de4149b678ab" providerId="ADAL" clId="{509D8084-70A8-473B-A68E-32AFF01A219A}" dt="2020-09-16T11:48:53.235" v="8583" actId="27636"/>
          <ac:spMkLst>
            <pc:docMk/>
            <pc:sldMk cId="3583055646" sldId="257"/>
            <ac:spMk id="2" creationId="{3A1B824B-B730-4F77-9BD3-6FAF1BD6B984}"/>
          </ac:spMkLst>
        </pc:spChg>
        <pc:spChg chg="del">
          <ac:chgData name="Toby Russell" userId="0d3e3635-ec96-4dfe-84bc-de4149b678ab" providerId="ADAL" clId="{509D8084-70A8-473B-A68E-32AFF01A219A}" dt="2020-09-11T08:02:23.004" v="959" actId="478"/>
          <ac:spMkLst>
            <pc:docMk/>
            <pc:sldMk cId="3583055646" sldId="25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0" creationId="{7AA5B4D6-05EC-468B-A901-DB39007D097C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1" creationId="{7FD7B7A8-BEE1-41B8-AC3A-EC08FBB395E2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2" creationId="{45EEAAA9-417C-492C-BE63-7107960EDEA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3" creationId="{CE1F17A4-B159-4169-BF04-F5F6F2F85E1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4" creationId="{6193674E-7137-4A9B-B353-908112C8345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5" creationId="{7FD2221E-F88E-4001-A955-0CA7CD5E966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6" creationId="{1B9C40C0-AEEF-4B77-8A3B-BE054093FE09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7" creationId="{851404B8-79C3-4A0E-9B40-F819E1ECB78F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8" creationId="{AD541B57-378A-4BF3-8F3A-F959FCB034EA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9" creationId="{0C217384-82C4-40CF-ABBA-6AA0937224A5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3" creationId="{935114A2-290F-4ECD-BF9D-315C827C674A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4" creationId="{6B390956-668F-47A9-B6C4-57025664296D}"/>
          </ac:spMkLst>
        </pc:spChg>
        <pc:spChg chg="del">
          <ac:chgData name="Toby Russell" userId="0d3e3635-ec96-4dfe-84bc-de4149b678ab" providerId="ADAL" clId="{509D8084-70A8-473B-A68E-32AFF01A219A}" dt="2020-09-11T08:02:37.647" v="961" actId="478"/>
          <ac:spMkLst>
            <pc:docMk/>
            <pc:sldMk cId="3583055646" sldId="257"/>
            <ac:spMk id="65" creationId="{9425ECC0-4013-44AF-830F-6CD5CE394F7B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6" creationId="{9EC19C4D-7C8E-458C-B957-9AE477B64EA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7" creationId="{8412AAFC-2C26-435C-BB0D-636F38878E9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8" creationId="{6A0892BE-BE54-4976-B50A-DDFC859152F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71" creationId="{AA84E732-7040-4EF7-8967-0E05E8DD3EC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88" creationId="{7B9BD9EF-C618-496F-BFFF-76C11E5A8FE5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6" creationId="{9653BBFC-C982-4519-BE9B-87927EB8C4C8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7" creationId="{B055B5AE-D1A8-449E-B3A2-D7C8FBD2E6B8}"/>
          </ac:spMkLst>
        </pc:spChg>
        <pc:grpChg chg="del">
          <ac:chgData name="Toby Russell" userId="0d3e3635-ec96-4dfe-84bc-de4149b678ab" providerId="ADAL" clId="{509D8084-70A8-473B-A68E-32AFF01A219A}" dt="2020-09-11T08:02:35.215" v="960" actId="478"/>
          <ac:grpSpMkLst>
            <pc:docMk/>
            <pc:sldMk cId="3583055646" sldId="257"/>
            <ac:grpSpMk id="13" creationId="{6CB2CFCD-E2A0-4F9E-B310-4B68B21DB100}"/>
          </ac:grpSpMkLst>
        </pc:grpChg>
        <pc:cxnChg chg="del">
          <ac:chgData name="Toby Russell" userId="0d3e3635-ec96-4dfe-84bc-de4149b678ab" providerId="ADAL" clId="{509D8084-70A8-473B-A68E-32AFF01A219A}" dt="2020-09-11T08:02:39.302" v="962" actId="478"/>
          <ac:cxnSpMkLst>
            <pc:docMk/>
            <pc:sldMk cId="3583055646" sldId="257"/>
            <ac:cxnSpMk id="3" creationId="{935BA08B-A5CF-45B4-8559-B67B4065E3FD}"/>
          </ac:cxnSpMkLst>
        </pc:cxnChg>
      </pc:sldChg>
      <pc:sldChg chg="modSp del">
        <pc:chgData name="Toby Russell" userId="0d3e3635-ec96-4dfe-84bc-de4149b678ab" providerId="ADAL" clId="{509D8084-70A8-473B-A68E-32AFF01A219A}" dt="2020-09-10T08:57:12.391" v="41" actId="2696"/>
        <pc:sldMkLst>
          <pc:docMk/>
          <pc:sldMk cId="2684030180" sldId="258"/>
        </pc:sldMkLst>
        <pc:spChg chg="mod">
          <ac:chgData name="Toby Russell" userId="0d3e3635-ec96-4dfe-84bc-de4149b678ab" providerId="ADAL" clId="{509D8084-70A8-473B-A68E-32AFF01A219A}" dt="2020-09-10T08:52:17.063" v="11" actId="2711"/>
          <ac:spMkLst>
            <pc:docMk/>
            <pc:sldMk cId="2684030180" sldId="258"/>
            <ac:spMk id="6" creationId="{D6ACE8BA-7771-46CA-99AA-4BDD3477CC89}"/>
          </ac:spMkLst>
        </pc:spChg>
      </pc:sldChg>
      <pc:sldChg chg="addSp delSp modSp delAnim modAnim">
        <pc:chgData name="Toby Russell" userId="0d3e3635-ec96-4dfe-84bc-de4149b678ab" providerId="ADAL" clId="{509D8084-70A8-473B-A68E-32AFF01A219A}" dt="2020-09-16T15:44:45.163" v="9983" actId="1076"/>
        <pc:sldMkLst>
          <pc:docMk/>
          <pc:sldMk cId="2996591801" sldId="258"/>
        </pc:sldMkLst>
        <pc:spChg chg="del">
          <ac:chgData name="Toby Russell" userId="0d3e3635-ec96-4dfe-84bc-de4149b678ab" providerId="ADAL" clId="{509D8084-70A8-473B-A68E-32AFF01A219A}" dt="2020-09-11T08:12:02.877" v="1089" actId="478"/>
          <ac:spMkLst>
            <pc:docMk/>
            <pc:sldMk cId="2996591801" sldId="258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12:05.659" v="1090" actId="478"/>
          <ac:spMkLst>
            <pc:docMk/>
            <pc:sldMk cId="2996591801" sldId="258"/>
            <ac:spMk id="5" creationId="{C531DA14-50A7-48F4-BAE3-3A8EB6EFFCE7}"/>
          </ac:spMkLst>
        </pc:spChg>
        <pc:spChg chg="add mod">
          <ac:chgData name="Toby Russell" userId="0d3e3635-ec96-4dfe-84bc-de4149b678ab" providerId="ADAL" clId="{509D8084-70A8-473B-A68E-32AFF01A219A}" dt="2020-09-16T11:48:53.350" v="8586" actId="27636"/>
          <ac:spMkLst>
            <pc:docMk/>
            <pc:sldMk cId="2996591801" sldId="258"/>
            <ac:spMk id="6" creationId="{BB0793E4-D874-4E55-B58D-24ACEEA790B1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3" creationId="{0FABBD92-D2BB-43B9-9351-8AB67CD3C19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4" creationId="{D59A46C9-8FBC-46C3-B28A-ED1939DD072C}"/>
          </ac:spMkLst>
        </pc:spChg>
        <pc:spChg chg="del">
          <ac:chgData name="Toby Russell" userId="0d3e3635-ec96-4dfe-84bc-de4149b678ab" providerId="ADAL" clId="{509D8084-70A8-473B-A68E-32AFF01A219A}" dt="2020-09-11T08:11:57.483" v="1087" actId="478"/>
          <ac:spMkLst>
            <pc:docMk/>
            <pc:sldMk cId="2996591801" sldId="258"/>
            <ac:spMk id="45" creationId="{6227F691-F8F0-4DAD-B704-3BE6BA675FC7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6" creationId="{F19FDD4A-157C-4A18-B9B9-065C3DFC73CA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7" creationId="{FC43CFC3-97D8-46F9-BD29-67D530774B4A}"/>
          </ac:spMkLst>
        </pc:spChg>
        <pc:spChg chg="del">
          <ac:chgData name="Toby Russell" userId="0d3e3635-ec96-4dfe-84bc-de4149b678ab" providerId="ADAL" clId="{509D8084-70A8-473B-A68E-32AFF01A219A}" dt="2020-09-11T08:11:54.635" v="1086" actId="478"/>
          <ac:spMkLst>
            <pc:docMk/>
            <pc:sldMk cId="2996591801" sldId="258"/>
            <ac:spMk id="48" creationId="{60F6908C-3847-47FD-BB09-A9A43066433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9" creationId="{E0488513-6300-417F-913D-F74B7CCF681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0" creationId="{FFA249FA-08BA-4AC8-AF68-9DDDAAC624DA}"/>
          </ac:spMkLst>
        </pc:spChg>
        <pc:spChg chg="del">
          <ac:chgData name="Toby Russell" userId="0d3e3635-ec96-4dfe-84bc-de4149b678ab" providerId="ADAL" clId="{509D8084-70A8-473B-A68E-32AFF01A219A}" dt="2020-09-11T08:12:00.058" v="1088" actId="478"/>
          <ac:spMkLst>
            <pc:docMk/>
            <pc:sldMk cId="2996591801" sldId="258"/>
            <ac:spMk id="51" creationId="{D13A6604-2983-4C0C-8119-55AE076B6672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2" creationId="{EFA9B92A-1373-4CA1-B821-F9F151417DB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3" creationId="{1A25E847-6BC9-46B6-8483-607F6C5BD090}"/>
          </ac:spMkLst>
        </pc:spChg>
        <pc:spChg chg="del">
          <ac:chgData name="Toby Russell" userId="0d3e3635-ec96-4dfe-84bc-de4149b678ab" providerId="ADAL" clId="{509D8084-70A8-473B-A68E-32AFF01A219A}" dt="2020-09-11T08:11:52.366" v="1085" actId="478"/>
          <ac:spMkLst>
            <pc:docMk/>
            <pc:sldMk cId="2996591801" sldId="258"/>
            <ac:spMk id="54" creationId="{64AB18F8-277F-48A2-BBC3-492AB454D55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5" creationId="{09DADB55-2B43-4F5B-BB2D-211FD5DC27BB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6" creationId="{57BC627D-0E5C-4434-B00F-D1CA105C8495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7" creationId="{E593F23E-FD38-4E84-BFC9-CC8506C637D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8" creationId="{BB22F6BD-7E46-4637-8A5F-5E3CBA57F5E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9" creationId="{47868BB7-C25E-46BD-A103-D293B645EBB9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0" creationId="{2847C554-5194-4447-9856-6334E27F55F7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1" creationId="{6471E753-A92D-4BBC-8780-CF645EBFB222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2" creationId="{42E0BA4D-5D7A-4047-9DC6-FBB02887163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3" creationId="{5FD3DE71-6DF1-47DF-9A20-876AC1721B0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4" creationId="{54C698C3-CFF4-4E22-AFCF-F243496B49B6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5" creationId="{F691A95F-50BA-4AB9-8EC6-2A1914E2607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6" creationId="{07AA1FA9-CEEF-4A1E-82A4-86ECEBEA1263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7" creationId="{09EA7A12-55DA-41CE-A2D8-84B28981142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9" creationId="{7F82C965-F8CB-4983-8037-7E2887DB03C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1" creationId="{49DE5068-D7D7-45C0-94E8-A4EF91F7B40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3" creationId="{C31D4360-D14F-4A8C-8D46-CCAE9C25AB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6" creationId="{65FFFC5C-CE83-4824-8FC0-7677BA243D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7" creationId="{B606F858-D936-4399-899B-C4A19E9BAD57}"/>
          </ac:spMkLst>
        </pc:spChg>
        <pc:spChg chg="mod">
          <ac:chgData name="Toby Russell" userId="0d3e3635-ec96-4dfe-84bc-de4149b678ab" providerId="ADAL" clId="{509D8084-70A8-473B-A68E-32AFF01A219A}" dt="2020-09-11T08:15:03.102" v="1133" actId="207"/>
          <ac:spMkLst>
            <pc:docMk/>
            <pc:sldMk cId="2996591801" sldId="258"/>
            <ac:spMk id="146" creationId="{5796FA2C-400E-41C2-8B07-C1D777BF934F}"/>
          </ac:spMkLst>
        </pc:spChg>
        <pc:spChg chg="mod">
          <ac:chgData name="Toby Russell" userId="0d3e3635-ec96-4dfe-84bc-de4149b678ab" providerId="ADAL" clId="{509D8084-70A8-473B-A68E-32AFF01A219A}" dt="2020-09-11T08:15:14.585" v="1134" actId="207"/>
          <ac:spMkLst>
            <pc:docMk/>
            <pc:sldMk cId="2996591801" sldId="258"/>
            <ac:spMk id="147" creationId="{EA5AE891-E2B0-41CA-811E-A6D05F2D5A1B}"/>
          </ac:spMkLst>
        </pc:spChg>
        <pc:spChg chg="mod">
          <ac:chgData name="Toby Russell" userId="0d3e3635-ec96-4dfe-84bc-de4149b678ab" providerId="ADAL" clId="{509D8084-70A8-473B-A68E-32AFF01A219A}" dt="2020-09-11T08:14:55.417" v="1132" actId="207"/>
          <ac:spMkLst>
            <pc:docMk/>
            <pc:sldMk cId="2996591801" sldId="258"/>
            <ac:spMk id="153" creationId="{DE9602F9-AB29-41D7-A86A-DF75A319312F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1" creationId="{C52F8698-0F8C-44B1-80F0-C239104078B0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2" creationId="{684AA2C2-3A7C-48D5-AD30-88BF26BE3FF5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63" creationId="{C23FB9DB-8B41-4807-8D0E-3EC198F0226D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4" creationId="{8BB58330-6E7A-4F2B-AF9A-28DA84A4D177}"/>
          </ac:spMkLst>
        </pc:spChg>
        <pc:spChg chg="mod">
          <ac:chgData name="Toby Russell" userId="0d3e3635-ec96-4dfe-84bc-de4149b678ab" providerId="ADAL" clId="{509D8084-70A8-473B-A68E-32AFF01A219A}" dt="2020-09-11T08:16:08.914" v="1141" actId="207"/>
          <ac:spMkLst>
            <pc:docMk/>
            <pc:sldMk cId="2996591801" sldId="258"/>
            <ac:spMk id="165" creationId="{4A0861BF-0282-493B-9E6A-37E87056D647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6" creationId="{9845520B-22EE-463C-AC62-360E09EADF5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67" creationId="{C4508B43-396C-440A-B127-C15F6ADE2F40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8" creationId="{DB77FE4C-C74B-4A26-B617-BBBDD00BD1D6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9" creationId="{B28B6249-46CA-4257-A626-E700132EFEE8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0" creationId="{F8D411BF-E967-4F80-B204-8A5107F8E05F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2" creationId="{5B2550B8-6278-41CB-A6B8-EDAF025F1AD7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74" creationId="{C5747E0D-2457-4FB3-98A3-5F2E0B0DF71A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5" creationId="{E9E67B40-91DF-45E3-B130-F9CADDF1879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0" creationId="{6A7CD0A9-CCA3-406C-ABDE-368061EE1989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1" creationId="{FB0B3362-C76D-4BB0-9652-20D31F2756A2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3" creationId="{06AEE26A-120A-4B7F-BCE3-E357C1DB2A36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4" creationId="{763CBDCE-58F0-41D9-9F15-2DD2ABEEFFD9}"/>
          </ac:spMkLst>
        </pc:spChg>
        <pc:grpChg chg="mod">
          <ac:chgData name="Toby Russell" userId="0d3e3635-ec96-4dfe-84bc-de4149b678ab" providerId="ADAL" clId="{509D8084-70A8-473B-A68E-32AFF01A219A}" dt="2020-09-11T08:15:58.266" v="1139" actId="1076"/>
          <ac:grpSpMkLst>
            <pc:docMk/>
            <pc:sldMk cId="2996591801" sldId="258"/>
            <ac:grpSpMk id="3" creationId="{FC21D5E7-2EFD-4CA2-9BBB-9069E590F6D0}"/>
          </ac:grpSpMkLst>
        </pc:grpChg>
        <pc:grpChg chg="add mod">
          <ac:chgData name="Toby Russell" userId="0d3e3635-ec96-4dfe-84bc-de4149b678ab" providerId="ADAL" clId="{509D8084-70A8-473B-A68E-32AFF01A219A}" dt="2020-09-16T15:44:45.163" v="9983" actId="1076"/>
          <ac:grpSpMkLst>
            <pc:docMk/>
            <pc:sldMk cId="2996591801" sldId="258"/>
            <ac:grpSpMk id="68" creationId="{C7260214-D344-4592-BA86-DF964E51685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4:56.987" v="9703"/>
        <pc:sldMkLst>
          <pc:docMk/>
          <pc:sldMk cId="0" sldId="261"/>
        </pc:sldMkLst>
        <pc:spChg chg="add del mod">
          <ac:chgData name="Toby Russell" userId="0d3e3635-ec96-4dfe-84bc-de4149b678ab" providerId="ADAL" clId="{509D8084-70A8-473B-A68E-32AFF01A219A}" dt="2020-09-16T15:33:49.522" v="9679" actId="478"/>
          <ac:spMkLst>
            <pc:docMk/>
            <pc:sldMk cId="0" sldId="261"/>
            <ac:spMk id="3" creationId="{ECAAA62C-7877-4E82-AC51-E0BD0816DE2D}"/>
          </ac:spMkLst>
        </pc:spChg>
        <pc:spChg chg="add mod">
          <ac:chgData name="Toby Russell" userId="0d3e3635-ec96-4dfe-84bc-de4149b678ab" providerId="ADAL" clId="{509D8084-70A8-473B-A68E-32AFF01A219A}" dt="2020-09-16T15:34:21.600" v="9700" actId="20577"/>
          <ac:spMkLst>
            <pc:docMk/>
            <pc:sldMk cId="0" sldId="261"/>
            <ac:spMk id="4" creationId="{0B54EEFB-2EBE-454D-8324-7DAC7D1A321B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7" creationId="{5D3E9294-38C9-41A6-B44A-F5BC3E29846D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19" creationId="{34F80D20-0361-4620-AB01-FBF70AF5B133}"/>
          </ac:spMkLst>
        </pc:spChg>
        <pc:spChg chg="del mod">
          <ac:chgData name="Toby Russell" userId="0d3e3635-ec96-4dfe-84bc-de4149b678ab" providerId="ADAL" clId="{509D8084-70A8-473B-A68E-32AFF01A219A}" dt="2020-09-16T15:33:55.229" v="9680" actId="478"/>
          <ac:spMkLst>
            <pc:docMk/>
            <pc:sldMk cId="0" sldId="261"/>
            <ac:spMk id="20" creationId="{5046F884-5223-4B34-A13E-62292D5B499E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1" creationId="{FE924CC8-93A2-4B92-885A-28F8A3CC0BE8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2" creationId="{E6A9DA44-C95E-4F9E-8D0B-F2AD5A61122B}"/>
          </ac:spMkLst>
        </pc:s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5:12.424" v="9717" actId="20577"/>
        <pc:sldMkLst>
          <pc:docMk/>
          <pc:sldMk cId="0" sldId="262"/>
        </pc:sldMkLst>
        <pc:spChg chg="add mod">
          <ac:chgData name="Toby Russell" userId="0d3e3635-ec96-4dfe-84bc-de4149b678ab" providerId="ADAL" clId="{509D8084-70A8-473B-A68E-32AFF01A219A}" dt="2020-09-16T15:35:12.424" v="9717" actId="20577"/>
          <ac:spMkLst>
            <pc:docMk/>
            <pc:sldMk cId="0" sldId="262"/>
            <ac:spMk id="4" creationId="{964CC4D2-CB4A-4757-9474-CEC6D39EC78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509D8084-70A8-473B-A68E-32AFF01A219A}" dt="2020-09-12T10:04:14.013" v="3216" actId="6549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509D8084-70A8-473B-A68E-32AFF01A219A}" dt="2020-09-12T10:04:21.433" v="3217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509D8084-70A8-473B-A68E-32AFF01A219A}" dt="2020-09-12T10:04:23.371" v="3218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509D8084-70A8-473B-A68E-32AFF01A219A}" dt="2020-09-12T10:04:24.779" v="3219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509D8084-70A8-473B-A68E-32AFF01A219A}" dt="2020-09-12T10:04:26.329" v="3220"/>
          <ac:spMkLst>
            <pc:docMk/>
            <pc:sldMk cId="0" sldId="262"/>
            <ac:spMk id="63" creationId="{DB0A8DDF-B4DF-4C12-8258-ADF1790C032F}"/>
          </ac:spMkLst>
        </pc:spChg>
        <pc:spChg chg="del mod">
          <ac:chgData name="Toby Russell" userId="0d3e3635-ec96-4dfe-84bc-de4149b678ab" providerId="ADAL" clId="{509D8084-70A8-473B-A68E-32AFF01A219A}" dt="2020-09-16T15:35:09.350" v="9707" actId="478"/>
          <ac:spMkLst>
            <pc:docMk/>
            <pc:sldMk cId="0" sldId="262"/>
            <ac:spMk id="71" creationId="{B7BAD83A-7AF3-4A4B-87FD-1439CDB839FA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2" creationId="{A2B83AF9-2AE1-4E2C-8B81-6B11E0707917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89" creationId="{E02757FE-A23F-4EB0-BF2C-45640FCA06F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91" creationId="{3E04A13A-6F38-42AC-9733-07887945AA2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3" creationId="{8B6BAA9B-56EB-4CC1-A945-C0E8F232EE0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5" creationId="{43180B9D-4523-4CDD-A65E-3A4EE8FB68A5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6" creationId="{00F9EF8B-BF2A-4B8F-AF36-7ED8C28BC11E}"/>
          </ac:spMkLst>
        </pc:spChg>
      </pc:sldChg>
      <pc:sldChg chg="addSp delSp modSp modAnim">
        <pc:chgData name="Toby Russell" userId="0d3e3635-ec96-4dfe-84bc-de4149b678ab" providerId="ADAL" clId="{509D8084-70A8-473B-A68E-32AFF01A219A}" dt="2020-09-16T15:33:32.714" v="9677" actId="1076"/>
        <pc:sldMkLst>
          <pc:docMk/>
          <pc:sldMk cId="0" sldId="266"/>
        </pc:sldMkLst>
        <pc:spChg chg="add mod">
          <ac:chgData name="Toby Russell" userId="0d3e3635-ec96-4dfe-84bc-de4149b678ab" providerId="ADAL" clId="{509D8084-70A8-473B-A68E-32AFF01A219A}" dt="2020-09-16T11:48:52.418" v="8543" actId="27636"/>
          <ac:spMkLst>
            <pc:docMk/>
            <pc:sldMk cId="0" sldId="266"/>
            <ac:spMk id="3" creationId="{C78DB929-929B-4196-9C26-75EDA6109710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5" creationId="{C02EEA34-4B6D-444A-A885-404EC5F9603A}"/>
          </ac:spMkLst>
        </pc:spChg>
        <pc:spChg chg="del mod">
          <ac:chgData name="Toby Russell" userId="0d3e3635-ec96-4dfe-84bc-de4149b678ab" providerId="ADAL" clId="{509D8084-70A8-473B-A68E-32AFF01A219A}" dt="2020-09-11T11:49:47.828" v="2080" actId="478"/>
          <ac:spMkLst>
            <pc:docMk/>
            <pc:sldMk cId="0" sldId="266"/>
            <ac:spMk id="27" creationId="{3D6C98B4-CBA9-4129-870B-AB5497C7EF39}"/>
          </ac:spMkLst>
        </pc:spChg>
        <pc:grpChg chg="del">
          <ac:chgData name="Toby Russell" userId="0d3e3635-ec96-4dfe-84bc-de4149b678ab" providerId="ADAL" clId="{509D8084-70A8-473B-A68E-32AFF01A219A}" dt="2020-09-11T11:49:47.828" v="2080" actId="478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7" creationId="{04ABB51B-F00D-4738-8ACC-1ECA708E6A4A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3:52:03.732" v="9115"/>
        <pc:sldMkLst>
          <pc:docMk/>
          <pc:sldMk cId="1455260549" sldId="267"/>
        </pc:sldMkLst>
        <pc:spChg chg="del">
          <ac:chgData name="Toby Russell" userId="0d3e3635-ec96-4dfe-84bc-de4149b678ab" providerId="ADAL" clId="{509D8084-70A8-473B-A68E-32AFF01A219A}" dt="2020-09-11T07:02:39.177" v="310" actId="478"/>
          <ac:spMkLst>
            <pc:docMk/>
            <pc:sldMk cId="1455260549" sldId="267"/>
            <ac:spMk id="2" creationId="{6417BF60-FBFF-764E-BE05-B2CAC7953903}"/>
          </ac:spMkLst>
        </pc:spChg>
        <pc:spChg chg="del">
          <ac:chgData name="Toby Russell" userId="0d3e3635-ec96-4dfe-84bc-de4149b678ab" providerId="ADAL" clId="{509D8084-70A8-473B-A68E-32AFF01A219A}" dt="2020-09-11T07:02:36.200" v="309" actId="478"/>
          <ac:spMkLst>
            <pc:docMk/>
            <pc:sldMk cId="1455260549" sldId="267"/>
            <ac:spMk id="3" creationId="{57CDE308-D2C0-8A4C-88E6-FD973BA2E1A3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4" creationId="{57204BAA-E028-4786-8648-A14A01749B98}"/>
          </ac:spMkLst>
        </pc:spChg>
        <pc:spChg chg="del">
          <ac:chgData name="Toby Russell" userId="0d3e3635-ec96-4dfe-84bc-de4149b678ab" providerId="ADAL" clId="{509D8084-70A8-473B-A68E-32AFF01A219A}" dt="2020-09-11T07:02:43.627" v="311" actId="478"/>
          <ac:spMkLst>
            <pc:docMk/>
            <pc:sldMk cId="1455260549" sldId="267"/>
            <ac:spMk id="4" creationId="{8D1741AE-2F00-7D4F-813E-51686262403E}"/>
          </ac:spMkLst>
        </pc:spChg>
        <pc:spChg chg="mod">
          <ac:chgData name="Toby Russell" userId="0d3e3635-ec96-4dfe-84bc-de4149b678ab" providerId="ADAL" clId="{509D8084-70A8-473B-A68E-32AFF01A219A}" dt="2020-09-16T11:48:51.814" v="8520" actId="27636"/>
          <ac:spMkLst>
            <pc:docMk/>
            <pc:sldMk cId="1455260549" sldId="267"/>
            <ac:spMk id="5" creationId="{7B3A9B89-B377-754A-96F1-FFD6E10D487E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7" creationId="{75DC202F-474F-4316-8697-E02FF02F5820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8" creationId="{2355452A-51EB-4D7E-BFE4-763D6D9DE5B1}"/>
          </ac:spMkLst>
        </pc:spChg>
        <pc:graphicFrameChg chg="modGraphic">
          <ac:chgData name="Toby Russell" userId="0d3e3635-ec96-4dfe-84bc-de4149b678ab" providerId="ADAL" clId="{509D8084-70A8-473B-A68E-32AFF01A219A}" dt="2020-09-11T07:43:53.571" v="628" actId="207"/>
          <ac:graphicFrameMkLst>
            <pc:docMk/>
            <pc:sldMk cId="1455260549" sldId="267"/>
            <ac:graphicFrameMk id="6" creationId="{56E66C3E-3E48-FE44-A9A7-7E9804FE962C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5.572" v="9116"/>
        <pc:sldMkLst>
          <pc:docMk/>
          <pc:sldMk cId="1762338548" sldId="268"/>
        </pc:sldMkLst>
        <pc:spChg chg="del">
          <ac:chgData name="Toby Russell" userId="0d3e3635-ec96-4dfe-84bc-de4149b678ab" providerId="ADAL" clId="{509D8084-70A8-473B-A68E-32AFF01A219A}" dt="2020-09-11T07:02:50.461" v="313" actId="478"/>
          <ac:spMkLst>
            <pc:docMk/>
            <pc:sldMk cId="1762338548" sldId="268"/>
            <ac:spMk id="2" creationId="{6A2A103E-9907-E643-B23B-3324710DF293}"/>
          </ac:spMkLst>
        </pc:spChg>
        <pc:spChg chg="del">
          <ac:chgData name="Toby Russell" userId="0d3e3635-ec96-4dfe-84bc-de4149b678ab" providerId="ADAL" clId="{509D8084-70A8-473B-A68E-32AFF01A219A}" dt="2020-09-11T07:02:47.994" v="312" actId="478"/>
          <ac:spMkLst>
            <pc:docMk/>
            <pc:sldMk cId="1762338548" sldId="268"/>
            <ac:spMk id="3" creationId="{8658B2BC-7BEB-A849-B57A-D2B83DF50090}"/>
          </ac:spMkLst>
        </pc:spChg>
        <pc:spChg chg="del">
          <ac:chgData name="Toby Russell" userId="0d3e3635-ec96-4dfe-84bc-de4149b678ab" providerId="ADAL" clId="{509D8084-70A8-473B-A68E-32AFF01A219A}" dt="2020-09-11T07:02:54.491" v="314" actId="478"/>
          <ac:spMkLst>
            <pc:docMk/>
            <pc:sldMk cId="1762338548" sldId="268"/>
            <ac:spMk id="4" creationId="{7847F35F-E073-8844-86D6-89EE96245A91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4" creationId="{C1A91522-3F2C-49B6-BB0E-0B47BDF27FD9}"/>
          </ac:spMkLst>
        </pc:spChg>
        <pc:spChg chg="mod">
          <ac:chgData name="Toby Russell" userId="0d3e3635-ec96-4dfe-84bc-de4149b678ab" providerId="ADAL" clId="{509D8084-70A8-473B-A68E-32AFF01A219A}" dt="2020-09-16T11:48:51.833" v="8521" actId="27636"/>
          <ac:spMkLst>
            <pc:docMk/>
            <pc:sldMk cId="1762338548" sldId="268"/>
            <ac:spMk id="5" creationId="{0A11F9A5-1515-DE47-B9D2-A2DD1A940DA9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7" creationId="{C1528FDF-CD32-482B-9CA0-C4587081C87E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8" creationId="{81134488-6600-497F-9E70-61ADA53DC45E}"/>
          </ac:spMkLst>
        </pc:spChg>
        <pc:graphicFrameChg chg="modGraphic">
          <ac:chgData name="Toby Russell" userId="0d3e3635-ec96-4dfe-84bc-de4149b678ab" providerId="ADAL" clId="{509D8084-70A8-473B-A68E-32AFF01A219A}" dt="2020-09-11T07:44:08.060" v="631" actId="207"/>
          <ac:graphicFrameMkLst>
            <pc:docMk/>
            <pc:sldMk cId="1762338548" sldId="268"/>
            <ac:graphicFrameMk id="6" creationId="{4C18D28E-86BC-B84D-BA42-B5CFC72C8C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7.862" v="9117"/>
        <pc:sldMkLst>
          <pc:docMk/>
          <pc:sldMk cId="50071283" sldId="269"/>
        </pc:sldMkLst>
        <pc:spChg chg="del">
          <ac:chgData name="Toby Russell" userId="0d3e3635-ec96-4dfe-84bc-de4149b678ab" providerId="ADAL" clId="{509D8084-70A8-473B-A68E-32AFF01A219A}" dt="2020-09-11T07:03:02.716" v="316" actId="478"/>
          <ac:spMkLst>
            <pc:docMk/>
            <pc:sldMk cId="50071283" sldId="269"/>
            <ac:spMk id="2" creationId="{CF1CC6C5-5A4E-3942-94FA-E2A79EDBF956}"/>
          </ac:spMkLst>
        </pc:spChg>
        <pc:spChg chg="del">
          <ac:chgData name="Toby Russell" userId="0d3e3635-ec96-4dfe-84bc-de4149b678ab" providerId="ADAL" clId="{509D8084-70A8-473B-A68E-32AFF01A219A}" dt="2020-09-11T07:02:59.980" v="315" actId="478"/>
          <ac:spMkLst>
            <pc:docMk/>
            <pc:sldMk cId="50071283" sldId="269"/>
            <ac:spMk id="3" creationId="{60246F42-80A7-3B4C-82E5-A906E278568B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4" creationId="{1BBADA6D-4010-46E3-967D-2414595F33B4}"/>
          </ac:spMkLst>
        </pc:spChg>
        <pc:spChg chg="del">
          <ac:chgData name="Toby Russell" userId="0d3e3635-ec96-4dfe-84bc-de4149b678ab" providerId="ADAL" clId="{509D8084-70A8-473B-A68E-32AFF01A219A}" dt="2020-09-11T07:03:05.997" v="317" actId="478"/>
          <ac:spMkLst>
            <pc:docMk/>
            <pc:sldMk cId="50071283" sldId="269"/>
            <ac:spMk id="4" creationId="{B6292E5D-7DB8-0242-8A9E-C329A868B089}"/>
          </ac:spMkLst>
        </pc:spChg>
        <pc:spChg chg="mod">
          <ac:chgData name="Toby Russell" userId="0d3e3635-ec96-4dfe-84bc-de4149b678ab" providerId="ADAL" clId="{509D8084-70A8-473B-A68E-32AFF01A219A}" dt="2020-09-16T11:48:51.851" v="8522" actId="27636"/>
          <ac:spMkLst>
            <pc:docMk/>
            <pc:sldMk cId="50071283" sldId="269"/>
            <ac:spMk id="5" creationId="{8F2EF01B-BE67-3D4D-8D6F-05BC3D4F9248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7" creationId="{96214CDC-162E-4B8D-BF2A-D0B10AF68316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8" creationId="{1D056D0F-38F5-4258-8A08-A58BBB6DAF2A}"/>
          </ac:spMkLst>
        </pc:spChg>
        <pc:graphicFrameChg chg="modGraphic">
          <ac:chgData name="Toby Russell" userId="0d3e3635-ec96-4dfe-84bc-de4149b678ab" providerId="ADAL" clId="{509D8084-70A8-473B-A68E-32AFF01A219A}" dt="2020-09-11T07:44:21.405" v="633" actId="207"/>
          <ac:graphicFrameMkLst>
            <pc:docMk/>
            <pc:sldMk cId="50071283" sldId="269"/>
            <ac:graphicFrameMk id="6" creationId="{47E1EE8D-9CAA-3742-868B-0602B9A21989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4.240" v="9119" actId="478"/>
        <pc:sldMkLst>
          <pc:docMk/>
          <pc:sldMk cId="3294143966" sldId="270"/>
        </pc:sldMkLst>
        <pc:spChg chg="del">
          <ac:chgData name="Toby Russell" userId="0d3e3635-ec96-4dfe-84bc-de4149b678ab" providerId="ADAL" clId="{509D8084-70A8-473B-A68E-32AFF01A219A}" dt="2020-09-11T07:03:45.906" v="319" actId="478"/>
          <ac:spMkLst>
            <pc:docMk/>
            <pc:sldMk cId="3294143966" sldId="270"/>
            <ac:spMk id="2" creationId="{67B010DC-602D-E449-9339-19B94CD9622D}"/>
          </ac:spMkLst>
        </pc:spChg>
        <pc:spChg chg="del">
          <ac:chgData name="Toby Russell" userId="0d3e3635-ec96-4dfe-84bc-de4149b678ab" providerId="ADAL" clId="{509D8084-70A8-473B-A68E-32AFF01A219A}" dt="2020-09-11T07:03:43.794" v="318" actId="478"/>
          <ac:spMkLst>
            <pc:docMk/>
            <pc:sldMk cId="3294143966" sldId="270"/>
            <ac:spMk id="3" creationId="{DA3576FD-5287-0C4D-AEDC-E049374F08B5}"/>
          </ac:spMkLst>
        </pc:spChg>
        <pc:spChg chg="del">
          <ac:chgData name="Toby Russell" userId="0d3e3635-ec96-4dfe-84bc-de4149b678ab" providerId="ADAL" clId="{509D8084-70A8-473B-A68E-32AFF01A219A}" dt="2020-09-16T13:52:14.240" v="9119" actId="478"/>
          <ac:spMkLst>
            <pc:docMk/>
            <pc:sldMk cId="3294143966" sldId="270"/>
            <ac:spMk id="4" creationId="{648E4103-63E7-3341-8012-01D19463D03A}"/>
          </ac:spMkLst>
        </pc:spChg>
        <pc:spChg chg="mod">
          <ac:chgData name="Toby Russell" userId="0d3e3635-ec96-4dfe-84bc-de4149b678ab" providerId="ADAL" clId="{509D8084-70A8-473B-A68E-32AFF01A219A}" dt="2020-09-16T11:48:51.862" v="8523" actId="27636"/>
          <ac:spMkLst>
            <pc:docMk/>
            <pc:sldMk cId="3294143966" sldId="270"/>
            <ac:spMk id="5" creationId="{98B6AFFA-D2A4-C44D-BAB6-9435BC9EBF63}"/>
          </ac:spMkLst>
        </pc:spChg>
        <pc:spChg chg="mod">
          <ac:chgData name="Toby Russell" userId="0d3e3635-ec96-4dfe-84bc-de4149b678ab" providerId="ADAL" clId="{509D8084-70A8-473B-A68E-32AFF01A219A}" dt="2020-09-10T09:32:47.494" v="103" actId="113"/>
          <ac:spMkLst>
            <pc:docMk/>
            <pc:sldMk cId="3294143966" sldId="270"/>
            <ac:spMk id="8" creationId="{1F22C17E-A891-DE4D-95FA-22C42417D5B5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9" creationId="{4E189DD1-B5D5-4133-AA12-D9AA7E07886F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0" creationId="{C08F6121-CCF8-4C2D-ABB6-66E42604BB76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1" creationId="{4467CE13-EE7F-47B2-A9A7-D2A0942F9E6E}"/>
          </ac:spMkLst>
        </pc:spChg>
        <pc:graphicFrameChg chg="modGraphic">
          <ac:chgData name="Toby Russell" userId="0d3e3635-ec96-4dfe-84bc-de4149b678ab" providerId="ADAL" clId="{509D8084-70A8-473B-A68E-32AFF01A219A}" dt="2020-09-11T07:44:30.074" v="635" actId="207"/>
          <ac:graphicFrameMkLst>
            <pc:docMk/>
            <pc:sldMk cId="3294143966" sldId="270"/>
            <ac:graphicFrameMk id="6" creationId="{CC43B47E-FE6B-B34B-8C0B-AD14A792BBD7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6.806" v="9120"/>
        <pc:sldMkLst>
          <pc:docMk/>
          <pc:sldMk cId="1702522274" sldId="271"/>
        </pc:sldMkLst>
        <pc:spChg chg="del">
          <ac:chgData name="Toby Russell" userId="0d3e3635-ec96-4dfe-84bc-de4149b678ab" providerId="ADAL" clId="{509D8084-70A8-473B-A68E-32AFF01A219A}" dt="2020-09-16T08:49:09.653" v="8196" actId="478"/>
          <ac:spMkLst>
            <pc:docMk/>
            <pc:sldMk cId="1702522274" sldId="271"/>
            <ac:spMk id="4" creationId="{3B6D626C-75FF-CD44-BA79-25ADA680D70C}"/>
          </ac:spMkLst>
        </pc:spChg>
        <pc:spChg chg="mod">
          <ac:chgData name="Toby Russell" userId="0d3e3635-ec96-4dfe-84bc-de4149b678ab" providerId="ADAL" clId="{509D8084-70A8-473B-A68E-32AFF01A219A}" dt="2020-09-16T11:48:51.888" v="8524" actId="27636"/>
          <ac:spMkLst>
            <pc:docMk/>
            <pc:sldMk cId="1702522274" sldId="271"/>
            <ac:spMk id="5" creationId="{D4885D76-D2F1-5045-AEE8-7AF76FE6E527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8" creationId="{0B852B91-6EAD-4103-AD17-B991D4F29CA4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9" creationId="{0DC77E54-46D1-41EA-ADE0-45883FD2203E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10" creationId="{A5839F80-A087-4F6C-B318-C921923FF03D}"/>
          </ac:spMkLst>
        </pc:spChg>
        <pc:graphicFrameChg chg="modGraphic">
          <ac:chgData name="Toby Russell" userId="0d3e3635-ec96-4dfe-84bc-de4149b678ab" providerId="ADAL" clId="{509D8084-70A8-473B-A68E-32AFF01A219A}" dt="2020-09-11T07:44:44.878" v="637" actId="207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20.134" v="9121"/>
        <pc:sldMkLst>
          <pc:docMk/>
          <pc:sldMk cId="2312456884" sldId="272"/>
        </pc:sldMkLst>
        <pc:spChg chg="del mod">
          <ac:chgData name="Toby Russell" userId="0d3e3635-ec96-4dfe-84bc-de4149b678ab" providerId="ADAL" clId="{509D8084-70A8-473B-A68E-32AFF01A219A}" dt="2020-09-11T07:03:56.564" v="321" actId="478"/>
          <ac:spMkLst>
            <pc:docMk/>
            <pc:sldMk cId="2312456884" sldId="272"/>
            <ac:spMk id="2" creationId="{5FE2A161-F20A-B240-B554-BAACCD51C7A2}"/>
          </ac:spMkLst>
        </pc:spChg>
        <pc:spChg chg="del mod">
          <ac:chgData name="Toby Russell" userId="0d3e3635-ec96-4dfe-84bc-de4149b678ab" providerId="ADAL" clId="{509D8084-70A8-473B-A68E-32AFF01A219A}" dt="2020-09-11T07:03:53.907" v="320" actId="478"/>
          <ac:spMkLst>
            <pc:docMk/>
            <pc:sldMk cId="2312456884" sldId="272"/>
            <ac:spMk id="3" creationId="{16BA3A68-EB52-024D-89F0-FE40749DB987}"/>
          </ac:spMkLst>
        </pc:spChg>
        <pc:spChg chg="del mod">
          <ac:chgData name="Toby Russell" userId="0d3e3635-ec96-4dfe-84bc-de4149b678ab" providerId="ADAL" clId="{509D8084-70A8-473B-A68E-32AFF01A219A}" dt="2020-09-11T07:03:59.700" v="322" actId="478"/>
          <ac:spMkLst>
            <pc:docMk/>
            <pc:sldMk cId="2312456884" sldId="272"/>
            <ac:spMk id="4" creationId="{9CE5A30D-94B0-C442-AD28-FB05E68CA38C}"/>
          </ac:spMkLst>
        </pc:spChg>
        <pc:spChg chg="mod">
          <ac:chgData name="Toby Russell" userId="0d3e3635-ec96-4dfe-84bc-de4149b678ab" providerId="ADAL" clId="{509D8084-70A8-473B-A68E-32AFF01A219A}" dt="2020-09-16T11:48:51.920" v="8525" actId="27636"/>
          <ac:spMkLst>
            <pc:docMk/>
            <pc:sldMk cId="2312456884" sldId="272"/>
            <ac:spMk id="5" creationId="{EC4B2A8C-DB83-FD4C-86E7-D20C63BB57E8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3" creationId="{73F23EFC-94CB-4888-8FE6-5C5349C11CFF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4" creationId="{D3D43037-0725-4D86-B8E0-F5E6D7DD6E3A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5" creationId="{D3AC0E98-E8E1-41EA-914B-CE659DCB5A0F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29" creationId="{031CB629-9220-DD42-A21F-1DDCFFF90029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0" creationId="{37F5983A-AA1F-6C4A-A098-1CE57608986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509D8084-70A8-473B-A68E-32AFF01A219A}" dt="2020-09-11T07:45:12.968" v="640" actId="207"/>
          <ac:spMkLst>
            <pc:docMk/>
            <pc:sldMk cId="2312456884" sldId="272"/>
            <ac:spMk id="32" creationId="{15F4BC8D-5C4D-4043-945D-A0480193AA4D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3" creationId="{8C9E5633-5855-8D48-99F6-AE78EF6050DA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5" creationId="{DE2DE59A-E142-AF4E-8E14-48415856B7C6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6" creationId="{3FFED457-735D-1B4C-96CA-42F994332D01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7" creationId="{7E78A726-719E-674D-9975-D6D2B50DBED1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8" creationId="{FA1A3919-4836-5049-A140-1157FF54768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9" creationId="{B3CEFAFD-C532-0242-B328-C1E7DA5DD8B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40" creationId="{5CFEC4E9-00B3-A04B-8789-143C4BF2FAD8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1" creationId="{9BAA0F67-7515-A54B-A9F7-1451E05CA814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2" creationId="{AF2C1401-C2D0-C64C-A621-6BBC79884889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3" creationId="{2395D2DA-7A2D-454A-B563-81020BC9FCE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4" creationId="{BDED8520-4831-1B40-B398-B6498EEAA66B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5" creationId="{2183A1CF-F4B5-DE4B-B070-5B9003E247F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6" creationId="{8FA20F13-4A74-864B-90EB-ACB70FDEAAB1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7" creationId="{77BE0B6F-CECC-B748-8BB4-7ED1FE26FAD4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8" creationId="{D417629F-75B4-204E-8405-76E05CE4FA75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16.896" v="9194"/>
        <pc:sldMkLst>
          <pc:docMk/>
          <pc:sldMk cId="3602590054" sldId="274"/>
        </pc:sldMkLst>
        <pc:spChg chg="del">
          <ac:chgData name="Toby Russell" userId="0d3e3635-ec96-4dfe-84bc-de4149b678ab" providerId="ADAL" clId="{509D8084-70A8-473B-A68E-32AFF01A219A}" dt="2020-09-11T07:04:08.021" v="324" actId="478"/>
          <ac:spMkLst>
            <pc:docMk/>
            <pc:sldMk cId="3602590054" sldId="274"/>
            <ac:spMk id="2" creationId="{DB4F74F7-7FA9-4A44-9734-6B4B0189BF9E}"/>
          </ac:spMkLst>
        </pc:spChg>
        <pc:spChg chg="del">
          <ac:chgData name="Toby Russell" userId="0d3e3635-ec96-4dfe-84bc-de4149b678ab" providerId="ADAL" clId="{509D8084-70A8-473B-A68E-32AFF01A219A}" dt="2020-09-11T07:04:05.125" v="323" actId="478"/>
          <ac:spMkLst>
            <pc:docMk/>
            <pc:sldMk cId="3602590054" sldId="274"/>
            <ac:spMk id="3" creationId="{4536015B-8A64-0549-B673-3FE2780CDCB3}"/>
          </ac:spMkLst>
        </pc:spChg>
        <pc:spChg chg="del">
          <ac:chgData name="Toby Russell" userId="0d3e3635-ec96-4dfe-84bc-de4149b678ab" providerId="ADAL" clId="{509D8084-70A8-473B-A68E-32AFF01A219A}" dt="2020-09-11T07:04:11.478" v="325" actId="478"/>
          <ac:spMkLst>
            <pc:docMk/>
            <pc:sldMk cId="3602590054" sldId="274"/>
            <ac:spMk id="4" creationId="{BC634B0A-D229-4F4D-9614-39BD5EA0E082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5" creationId="{1FF80F5B-E6A3-BA4F-B60A-EA0409A16D73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6" creationId="{70B15ADB-B14F-1044-8F7E-C82B5C81A6B7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7" creationId="{6A6EA403-CBD5-9D49-8A89-2A76B23FAD2F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509D8084-70A8-473B-A68E-32AFF01A219A}" dt="2020-09-16T11:48:51.928" v="8526" actId="27636"/>
          <ac:spMkLst>
            <pc:docMk/>
            <pc:sldMk cId="3602590054" sldId="274"/>
            <ac:spMk id="9" creationId="{6C3B1C2D-BE6B-7047-99D3-F1E3FED9E0B8}"/>
          </ac:spMkLst>
        </pc:spChg>
        <pc:spChg chg="add mod">
          <ac:chgData name="Toby Russell" userId="0d3e3635-ec96-4dfe-84bc-de4149b678ab" providerId="ADAL" clId="{509D8084-70A8-473B-A68E-32AFF01A219A}" dt="2020-09-16T13:53:00.770" v="9180" actId="14100"/>
          <ac:spMkLst>
            <pc:docMk/>
            <pc:sldMk cId="3602590054" sldId="274"/>
            <ac:spMk id="14" creationId="{C0D79A10-3670-4AE1-893B-A14CFDEF0143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5" creationId="{CF5748F1-FEDD-46F7-818D-19319E417596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6" creationId="{15B53015-BDF2-405B-80B3-B799F0DAF02C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7" creationId="{3B4215A7-5B5E-41B8-8E06-F1C5F5A9A952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8" creationId="{291DC522-757F-48EA-A117-0667184C5B1F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19" creationId="{8974FEFE-BCCC-4188-A36B-62BA505702CC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0" creationId="{D7CA7EE6-29F5-4F65-A240-D75466DCBF44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1" creationId="{34BB82CC-1E49-46A3-B920-586BA92ED3ED}"/>
          </ac:spMkLst>
        </pc:sp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0" creationId="{9213B6CD-154C-2E4D-B065-46A958783279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1" creationId="{042AB1E6-4A51-AC41-8100-106F5428E4F4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2" creationId="{9E508E51-4039-C74D-9EA1-05DA9B112D6B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3" creationId="{6C68071B-FC47-5447-A9EC-95B715E511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3:41.523" v="9200"/>
        <pc:sldMkLst>
          <pc:docMk/>
          <pc:sldMk cId="163955332" sldId="275"/>
        </pc:sldMkLst>
        <pc:spChg chg="del mod">
          <ac:chgData name="Toby Russell" userId="0d3e3635-ec96-4dfe-84bc-de4149b678ab" providerId="ADAL" clId="{509D8084-70A8-473B-A68E-32AFF01A219A}" dt="2020-09-11T07:01:31.936" v="298" actId="478"/>
          <ac:spMkLst>
            <pc:docMk/>
            <pc:sldMk cId="163955332" sldId="275"/>
            <ac:spMk id="2" creationId="{447CC0A5-1104-1343-B675-5AD567A54DE0}"/>
          </ac:spMkLst>
        </pc:spChg>
        <pc:spChg chg="mod">
          <ac:chgData name="Toby Russell" userId="0d3e3635-ec96-4dfe-84bc-de4149b678ab" providerId="ADAL" clId="{509D8084-70A8-473B-A68E-32AFF01A219A}" dt="2020-09-16T13:53:38.783" v="9199" actId="14100"/>
          <ac:spMkLst>
            <pc:docMk/>
            <pc:sldMk cId="163955332" sldId="275"/>
            <ac:spMk id="2" creationId="{FACDF502-5BF8-4B45-A289-2C945B8DBDF8}"/>
          </ac:spMkLst>
        </pc:spChg>
        <pc:spChg chg="del mod">
          <ac:chgData name="Toby Russell" userId="0d3e3635-ec96-4dfe-84bc-de4149b678ab" providerId="ADAL" clId="{509D8084-70A8-473B-A68E-32AFF01A219A}" dt="2020-09-11T07:01:30.528" v="297" actId="478"/>
          <ac:spMkLst>
            <pc:docMk/>
            <pc:sldMk cId="163955332" sldId="275"/>
            <ac:spMk id="3" creationId="{4C4CFF93-7C94-3D40-A361-E7B4D4D8590F}"/>
          </ac:spMkLst>
        </pc:spChg>
        <pc:spChg chg="del mod">
          <ac:chgData name="Toby Russell" userId="0d3e3635-ec96-4dfe-84bc-de4149b678ab" providerId="ADAL" clId="{509D8084-70A8-473B-A68E-32AFF01A219A}" dt="2020-09-11T07:01:36" v="299" actId="478"/>
          <ac:spMkLst>
            <pc:docMk/>
            <pc:sldMk cId="163955332" sldId="275"/>
            <ac:spMk id="4" creationId="{07554730-F903-CE40-AC71-6EE89B15009A}"/>
          </ac:spMkLst>
        </pc:spChg>
        <pc:spChg chg="mod">
          <ac:chgData name="Toby Russell" userId="0d3e3635-ec96-4dfe-84bc-de4149b678ab" providerId="ADAL" clId="{509D8084-70A8-473B-A68E-32AFF01A219A}" dt="2020-09-16T11:48:51.968" v="8527" actId="27636"/>
          <ac:spMkLst>
            <pc:docMk/>
            <pc:sldMk cId="163955332" sldId="275"/>
            <ac:spMk id="5" creationId="{863F801A-5B28-9F49-B294-9F227C91E3E7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6" creationId="{BFAAE11D-B101-E240-9C42-2049C2A6C215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8" creationId="{E6901B4D-C368-5C4D-9800-FE09D5FA6164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9" creationId="{0A6CABF7-0BED-C249-A1F4-D630020553F8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10" creationId="{0C5D379B-7D16-144B-90D3-AA728690DA1A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1" creationId="{A32CE161-F1E7-0543-A74C-49BA095AD4A6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2" creationId="{D096CE6A-9626-D844-92C3-A0E23E59A349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3" creationId="{9C446ECD-0BD3-A548-BBFC-095C211CDDAA}"/>
          </ac:spMkLst>
        </pc:spChg>
        <pc:spChg chg="mod">
          <ac:chgData name="Toby Russell" userId="0d3e3635-ec96-4dfe-84bc-de4149b678ab" providerId="ADAL" clId="{509D8084-70A8-473B-A68E-32AFF01A219A}" dt="2020-09-16T13:53:29.745" v="9197" actId="20577"/>
          <ac:spMkLst>
            <pc:docMk/>
            <pc:sldMk cId="163955332" sldId="275"/>
            <ac:spMk id="14" creationId="{A86C09D6-715E-41C0-A1AE-178374B47DB3}"/>
          </ac:spMkLst>
        </pc:spChg>
        <pc:spChg chg="mod">
          <ac:chgData name="Toby Russell" userId="0d3e3635-ec96-4dfe-84bc-de4149b678ab" providerId="ADAL" clId="{509D8084-70A8-473B-A68E-32AFF01A219A}" dt="2020-09-13T15:42:47.113" v="6760" actId="207"/>
          <ac:spMkLst>
            <pc:docMk/>
            <pc:sldMk cId="163955332" sldId="275"/>
            <ac:spMk id="15" creationId="{42589EEA-0186-47E4-BF85-2FAAFE84836F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6" creationId="{D7A38000-0495-43AE-B6D7-226D35759138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7" creationId="{0F60B9C5-DF56-464A-8001-E2EF4290685B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8" creationId="{B6365CD5-5F55-4BFF-94BD-8347FD6615B2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6.027" v="9202" actId="1076"/>
        <pc:sldMkLst>
          <pc:docMk/>
          <pc:sldMk cId="2324121280" sldId="276"/>
        </pc:sldMkLst>
        <pc:spChg chg="del mod">
          <ac:chgData name="Toby Russell" userId="0d3e3635-ec96-4dfe-84bc-de4149b678ab" providerId="ADAL" clId="{509D8084-70A8-473B-A68E-32AFF01A219A}" dt="2020-09-11T07:04:57.420" v="327" actId="478"/>
          <ac:spMkLst>
            <pc:docMk/>
            <pc:sldMk cId="2324121280" sldId="276"/>
            <ac:spMk id="2" creationId="{EBDD8CA2-5626-9144-9BA8-FEBDDD10E5ED}"/>
          </ac:spMkLst>
        </pc:spChg>
        <pc:spChg chg="del mod">
          <ac:chgData name="Toby Russell" userId="0d3e3635-ec96-4dfe-84bc-de4149b678ab" providerId="ADAL" clId="{509D8084-70A8-473B-A68E-32AFF01A219A}" dt="2020-09-11T07:04:55.580" v="326" actId="478"/>
          <ac:spMkLst>
            <pc:docMk/>
            <pc:sldMk cId="2324121280" sldId="276"/>
            <ac:spMk id="3" creationId="{510D4138-D488-A740-856C-1E212F756145}"/>
          </ac:spMkLst>
        </pc:spChg>
        <pc:spChg chg="del mod">
          <ac:chgData name="Toby Russell" userId="0d3e3635-ec96-4dfe-84bc-de4149b678ab" providerId="ADAL" clId="{509D8084-70A8-473B-A68E-32AFF01A219A}" dt="2020-09-11T07:04:59.948" v="328" actId="478"/>
          <ac:spMkLst>
            <pc:docMk/>
            <pc:sldMk cId="2324121280" sldId="276"/>
            <ac:spMk id="4" creationId="{7B4C94CF-A04B-5744-9680-BBCC25577D50}"/>
          </ac:spMkLst>
        </pc:spChg>
        <pc:spChg chg="mod">
          <ac:chgData name="Toby Russell" userId="0d3e3635-ec96-4dfe-84bc-de4149b678ab" providerId="ADAL" clId="{509D8084-70A8-473B-A68E-32AFF01A219A}" dt="2020-09-16T11:48:51.974" v="8528" actId="27636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6" creationId="{687ED389-4123-AB48-B7B6-1A8245CFC3D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7" creationId="{8FC8EAC5-7697-C842-B326-3186E7CA34A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8" creationId="{39BB9A14-9781-D740-AC5B-0EF54AD1CA52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9" creationId="{390E7752-75CF-D84D-8173-E04798FC5295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3" creationId="{BE7423CF-C52B-494E-8C2B-7EE3D09F128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4" creationId="{A4C3E579-2BC3-854A-897D-1E3937204917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5" creationId="{7286534C-EB8E-734F-B32F-440A45ED3763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6" creationId="{A23E2FAD-9B1E-394B-91FF-181AB04BF25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7" creationId="{EA9AF1DA-6AF0-5E4E-A7F0-43DF02457D1B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8" creationId="{8A627436-98BD-46CE-A126-D277BEDF004A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9" creationId="{B5128793-A149-4069-8CFD-1D510AA06D80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20" creationId="{C14F9F63-0E4D-4406-8D10-D3CB8855491A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9.812" v="9203"/>
        <pc:sldMkLst>
          <pc:docMk/>
          <pc:sldMk cId="4140377444" sldId="277"/>
        </pc:sldMkLst>
        <pc:spChg chg="del mod">
          <ac:chgData name="Toby Russell" userId="0d3e3635-ec96-4dfe-84bc-de4149b678ab" providerId="ADAL" clId="{509D8084-70A8-473B-A68E-32AFF01A219A}" dt="2020-09-11T07:05:07.038" v="330" actId="478"/>
          <ac:spMkLst>
            <pc:docMk/>
            <pc:sldMk cId="4140377444" sldId="277"/>
            <ac:spMk id="2" creationId="{63DFFD4D-2671-AF42-BB96-23D615BFB6B4}"/>
          </ac:spMkLst>
        </pc:spChg>
        <pc:spChg chg="del mod">
          <ac:chgData name="Toby Russell" userId="0d3e3635-ec96-4dfe-84bc-de4149b678ab" providerId="ADAL" clId="{509D8084-70A8-473B-A68E-32AFF01A219A}" dt="2020-09-11T07:05:04.700" v="329" actId="478"/>
          <ac:spMkLst>
            <pc:docMk/>
            <pc:sldMk cId="4140377444" sldId="277"/>
            <ac:spMk id="3" creationId="{12943012-95DD-D840-A5FD-93BA826A01D8}"/>
          </ac:spMkLst>
        </pc:spChg>
        <pc:spChg chg="del mod">
          <ac:chgData name="Toby Russell" userId="0d3e3635-ec96-4dfe-84bc-de4149b678ab" providerId="ADAL" clId="{509D8084-70A8-473B-A68E-32AFF01A219A}" dt="2020-09-11T07:05:09.246" v="331" actId="478"/>
          <ac:spMkLst>
            <pc:docMk/>
            <pc:sldMk cId="4140377444" sldId="277"/>
            <ac:spMk id="4" creationId="{8F2D8CF6-3587-8842-8DA0-1CC3B9540F09}"/>
          </ac:spMkLst>
        </pc:spChg>
        <pc:spChg chg="mod">
          <ac:chgData name="Toby Russell" userId="0d3e3635-ec96-4dfe-84bc-de4149b678ab" providerId="ADAL" clId="{509D8084-70A8-473B-A68E-32AFF01A219A}" dt="2020-09-16T11:48:51.987" v="8529" actId="27636"/>
          <ac:spMkLst>
            <pc:docMk/>
            <pc:sldMk cId="4140377444" sldId="277"/>
            <ac:spMk id="5" creationId="{5D1AD866-DDB8-2B40-B53B-B1FFB06E764E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7" creationId="{DA401044-F9A2-9343-8B33-C69DE8456C33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8" creationId="{9526C6B7-592F-BE43-B41D-553F6E177880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9" creationId="{05DBDBC3-C9E5-0548-BFE9-C281A790BF8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0" creationId="{864BEB08-3F79-E047-843F-D84868826B68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2" creationId="{A237D53E-88C4-8349-9970-ABCF8DB4A5FF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3" creationId="{465C608F-0BE7-5C4A-8E35-46A4D29EEBB7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4" creationId="{308E8A0F-0AC5-9D40-AD8E-B2B8B1C76C2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5" creationId="{A82CFE3E-4818-674F-8539-09A9911A9FF2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7" creationId="{B1455C7F-8CA7-3B49-95F2-F69E1DE67B82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8" creationId="{EF60EB34-4D1A-8F45-9EF9-2766A5CA9EF6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9" creationId="{D355E26A-976F-D544-BBE2-A98645E7F5AC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20" creationId="{572817EC-0883-C640-B510-BC55279037D2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1" creationId="{0F7DC6F4-1EE8-394E-AC42-9DC47F97E32A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2" creationId="{91D65017-E6BF-AA40-813F-5CFCD1C7AB10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3" creationId="{8A9334D9-4A5E-034F-A2A4-7914331EDDE1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4" creationId="{4D82B85B-3BF8-44FD-AEA0-B921913FA4AB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5" creationId="{D5488F9C-B11C-434C-977D-947E3259D550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6" creationId="{AF74F3B9-C16E-4E29-9B24-87AAD8020B69}"/>
          </ac:spMkLst>
        </pc:sp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6" creationId="{8AFD0586-BA42-FD48-BC5E-98102597CECD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1" creationId="{AE34DEA7-D604-A849-9CEB-F9A387BF0A02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6" creationId="{7E7B765E-1DFB-8944-9C9C-DBC66F07A14D}"/>
          </ac:graphicFrameMkLst>
        </pc:graphicFrameChg>
        <pc:graphicFrameChg chg="add del modGraphic">
          <ac:chgData name="Toby Russell" userId="0d3e3635-ec96-4dfe-84bc-de4149b678ab" providerId="ADAL" clId="{509D8084-70A8-473B-A68E-32AFF01A219A}" dt="2020-09-10T09:47:57.251" v="172" actId="478"/>
          <ac:graphicFrameMkLst>
            <pc:docMk/>
            <pc:sldMk cId="4140377444" sldId="277"/>
            <ac:graphicFrameMk id="25" creationId="{22EE6A3A-4F21-4507-884F-B515B2C47768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5:01:22.904" v="9377" actId="242"/>
        <pc:sldMkLst>
          <pc:docMk/>
          <pc:sldMk cId="3362486937" sldId="278"/>
        </pc:sldMkLst>
        <pc:spChg chg="del mod">
          <ac:chgData name="Toby Russell" userId="0d3e3635-ec96-4dfe-84bc-de4149b678ab" providerId="ADAL" clId="{509D8084-70A8-473B-A68E-32AFF01A219A}" dt="2020-09-11T07:05:25.696" v="334" actId="478"/>
          <ac:spMkLst>
            <pc:docMk/>
            <pc:sldMk cId="3362486937" sldId="278"/>
            <ac:spMk id="2" creationId="{2BFAD5AB-E8E5-D544-88D0-68757DA63F1B}"/>
          </ac:spMkLst>
        </pc:spChg>
        <pc:spChg chg="add mod ord">
          <ac:chgData name="Toby Russell" userId="0d3e3635-ec96-4dfe-84bc-de4149b678ab" providerId="ADAL" clId="{509D8084-70A8-473B-A68E-32AFF01A219A}" dt="2020-09-16T13:54:14.911" v="9206" actId="14100"/>
          <ac:spMkLst>
            <pc:docMk/>
            <pc:sldMk cId="3362486937" sldId="278"/>
            <ac:spMk id="2" creationId="{BBBD3E9F-FF4F-431B-9734-ED24F358A35F}"/>
          </ac:spMkLst>
        </pc:spChg>
        <pc:spChg chg="del mod">
          <ac:chgData name="Toby Russell" userId="0d3e3635-ec96-4dfe-84bc-de4149b678ab" providerId="ADAL" clId="{509D8084-70A8-473B-A68E-32AFF01A219A}" dt="2020-09-11T07:05:16.302" v="332" actId="478"/>
          <ac:spMkLst>
            <pc:docMk/>
            <pc:sldMk cId="3362486937" sldId="278"/>
            <ac:spMk id="3" creationId="{E65B2ECB-461B-044E-A1A3-AD7D2C91A896}"/>
          </ac:spMkLst>
        </pc:spChg>
        <pc:spChg chg="del mod">
          <ac:chgData name="Toby Russell" userId="0d3e3635-ec96-4dfe-84bc-de4149b678ab" providerId="ADAL" clId="{509D8084-70A8-473B-A68E-32AFF01A219A}" dt="2020-09-11T07:05:34.065" v="337" actId="478"/>
          <ac:spMkLst>
            <pc:docMk/>
            <pc:sldMk cId="3362486937" sldId="278"/>
            <ac:spMk id="4" creationId="{AF80A8B3-4D67-8344-ACC9-748F7354C96B}"/>
          </ac:spMkLst>
        </pc:spChg>
        <pc:spChg chg="mod">
          <ac:chgData name="Toby Russell" userId="0d3e3635-ec96-4dfe-84bc-de4149b678ab" providerId="ADAL" clId="{509D8084-70A8-473B-A68E-32AFF01A219A}" dt="2020-09-16T15:01:22.904" v="9377" actId="242"/>
          <ac:spMkLst>
            <pc:docMk/>
            <pc:sldMk cId="3362486937" sldId="278"/>
            <ac:spMk id="5" creationId="{D0EDA379-55D9-E142-B53B-556F384EE2B7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7" creationId="{E9B03892-E686-8843-BD54-C0A8D8BFE5E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8" creationId="{A5EBF401-4FD9-BA4A-B7C1-577FC145543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9" creationId="{1546ECDE-BF2D-C34E-AF55-15D2BC0DD04E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0" creationId="{EC36F54D-9B87-6542-B7E9-D20FA69F4B95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1" creationId="{F7079B8E-ADED-D147-B3BD-79262DF63B51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2" creationId="{374AF713-9B53-C44E-B8B4-01F0C55A8BC8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3" creationId="{066178BF-0210-4943-ABD2-CC1972C2B11D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4" creationId="{0CD84BD5-CFBA-4A42-90A6-E875722EE82B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5" creationId="{33D9A9EC-0E81-FF40-8097-42553AC7DA75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6" creationId="{6E21950D-B546-D948-AEA9-7A6D11E29882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7" creationId="{70837A66-AB6C-FE47-9F5E-0CE105F94811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8" creationId="{243AC62F-746B-7148-95A5-624E886A4E32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9" creationId="{8C9B5570-6FAD-DC41-8CD1-CC81CCC38C46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20" creationId="{0690C0C5-19C9-6840-9C4E-30D5F90498B5}"/>
          </ac:spMkLst>
        </pc:spChg>
        <pc:spChg chg="add mod">
          <ac:chgData name="Toby Russell" userId="0d3e3635-ec96-4dfe-84bc-de4149b678ab" providerId="ADAL" clId="{509D8084-70A8-473B-A68E-32AFF01A219A}" dt="2020-09-13T15:46:57.018" v="6867" actId="14100"/>
          <ac:spMkLst>
            <pc:docMk/>
            <pc:sldMk cId="3362486937" sldId="278"/>
            <ac:spMk id="21" creationId="{C8119E9A-08F4-4CD7-8BC9-CAC79DCF5405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2" creationId="{AD1C3262-D82D-4040-B6E4-90090D29BFCD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3" creationId="{7E1470A5-7B03-41A7-BC5A-014BE1A85934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4" creationId="{2B4D1FF2-0D33-4751-886D-784F8A10EBCD}"/>
          </ac:spMkLst>
        </pc:spChg>
        <pc:grpChg chg="add mod">
          <ac:chgData name="Toby Russell" userId="0d3e3635-ec96-4dfe-84bc-de4149b678ab" providerId="ADAL" clId="{509D8084-70A8-473B-A68E-32AFF01A219A}" dt="2020-09-13T15:45:13.694" v="6852" actId="164"/>
          <ac:grpSpMkLst>
            <pc:docMk/>
            <pc:sldMk cId="3362486937" sldId="278"/>
            <ac:grpSpMk id="3" creationId="{F9FF0217-FB72-416B-9760-3F2BAB10D23B}"/>
          </ac:grpSpMkLst>
        </pc:grpChg>
        <pc:grpChg chg="add mod ord">
          <ac:chgData name="Toby Russell" userId="0d3e3635-ec96-4dfe-84bc-de4149b678ab" providerId="ADAL" clId="{509D8084-70A8-473B-A68E-32AFF01A219A}" dt="2020-09-16T13:54:43.587" v="9247" actId="1036"/>
          <ac:grpSpMkLst>
            <pc:docMk/>
            <pc:sldMk cId="3362486937" sldId="278"/>
            <ac:grpSpMk id="4" creationId="{AE7FB231-0787-47FB-9E7A-A3BB5A385AAF}"/>
          </ac:grpSpMkLst>
        </pc:grpChg>
        <pc:graphicFrameChg chg="add del mod">
          <ac:chgData name="Toby Russell" userId="0d3e3635-ec96-4dfe-84bc-de4149b678ab" providerId="ADAL" clId="{509D8084-70A8-473B-A68E-32AFF01A219A}" dt="2020-09-13T15:45:20.173" v="6853" actId="164"/>
          <ac:graphicFrameMkLst>
            <pc:docMk/>
            <pc:sldMk cId="3362486937" sldId="278"/>
            <ac:graphicFrameMk id="6" creationId="{BAB5B5D4-4E4F-8540-87BE-969E73A12A4F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3:55:06.966" v="9281" actId="1036"/>
        <pc:sldMkLst>
          <pc:docMk/>
          <pc:sldMk cId="1434724186" sldId="279"/>
        </pc:sldMkLst>
        <pc:spChg chg="del mod">
          <ac:chgData name="Toby Russell" userId="0d3e3635-ec96-4dfe-84bc-de4149b678ab" providerId="ADAL" clId="{509D8084-70A8-473B-A68E-32AFF01A219A}" dt="2020-09-11T07:05:41.810" v="339" actId="478"/>
          <ac:spMkLst>
            <pc:docMk/>
            <pc:sldMk cId="1434724186" sldId="279"/>
            <ac:spMk id="2" creationId="{058F899A-BB07-4D4B-A343-22097D72DD63}"/>
          </ac:spMkLst>
        </pc:spChg>
        <pc:spChg chg="del mod">
          <ac:chgData name="Toby Russell" userId="0d3e3635-ec96-4dfe-84bc-de4149b678ab" providerId="ADAL" clId="{509D8084-70A8-473B-A68E-32AFF01A219A}" dt="2020-09-11T07:05:39.297" v="338" actId="478"/>
          <ac:spMkLst>
            <pc:docMk/>
            <pc:sldMk cId="1434724186" sldId="279"/>
            <ac:spMk id="3" creationId="{4D3FE5C7-AF54-3641-8C2D-32562BE58813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3" creationId="{C997AEE7-C74A-4FCE-A16D-959ECFA11FE6}"/>
          </ac:spMkLst>
        </pc:spChg>
        <pc:spChg chg="del mod">
          <ac:chgData name="Toby Russell" userId="0d3e3635-ec96-4dfe-84bc-de4149b678ab" providerId="ADAL" clId="{509D8084-70A8-473B-A68E-32AFF01A219A}" dt="2020-09-11T07:05:45.346" v="340" actId="478"/>
          <ac:spMkLst>
            <pc:docMk/>
            <pc:sldMk cId="1434724186" sldId="279"/>
            <ac:spMk id="4" creationId="{A5645144-8F1D-A442-8E8B-3F6F34803977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49" v="8531" actId="27636"/>
          <ac:spMkLst>
            <pc:docMk/>
            <pc:sldMk cId="1434724186" sldId="279"/>
            <ac:spMk id="5" creationId="{394C9186-3369-C940-84E4-8D71064AC24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7" creationId="{D26FC345-19DF-CF4E-A499-28D0897C8B9F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8" creationId="{3BFA50AC-BC81-294F-9753-299B495108A6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9" creationId="{CD1FEA19-BC06-3F48-A396-773FB77C41C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0" creationId="{8517910B-82B6-5F41-8154-75AD00A5065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1" creationId="{04849E46-C4B6-E342-8973-05B39618973E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2" creationId="{8EE9EAF5-8BAC-5A41-A5A5-3F174B8F0E8A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3" creationId="{6683018F-0304-DA44-A04C-9E7868F8F04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4" creationId="{4B0D20F3-4712-0041-80D9-E44F9C1C0AEF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5" creationId="{3D0B7222-122E-46AD-B9B6-038B280C343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5" creationId="{99AB876F-4D87-EB46-B42D-B21F33621A57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6" creationId="{126D78CE-D290-4317-A6E3-10CDA66F83C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6" creationId="{A71D7A62-2CD9-F741-8D76-4800BDF5C511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7" creationId="{0E7C67F7-2068-4718-9627-11EDA8FB2FE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7" creationId="{26AFA109-3DCF-8947-AF27-1BB72C5A79D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8" creationId="{F6D492A1-B975-D946-B520-F02CF9DDADF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9" creationId="{767F1890-3E38-A945-BC07-C71B0772D1B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20" creationId="{6964CC37-655E-6542-8C3C-7EEC85E2C716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1" creationId="{64D88664-EDD4-4575-BC60-EF1AE6AD201D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2" creationId="{F615D507-53F9-4EE0-BA64-D13E96A869E5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3" creationId="{39920931-84C8-48C0-B288-38D6090D80C4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4" creationId="{8C0F94DE-F00E-409D-953D-A67078287F4C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5" creationId="{BDCEB991-F31E-4AA3-B96C-4C7932AA17E4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6" creationId="{8881C705-44B2-4BF3-B1AD-E5C43EAC9AEE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7" creationId="{18FCF1B1-BC82-4AFB-994C-32AE191C1E99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8" creationId="{16B05A3C-4197-44A3-B601-68A9D29F4017}"/>
          </ac:spMkLst>
        </pc:spChg>
        <pc:spChg chg="add mod">
          <ac:chgData name="Toby Russell" userId="0d3e3635-ec96-4dfe-84bc-de4149b678ab" providerId="ADAL" clId="{509D8084-70A8-473B-A68E-32AFF01A219A}" dt="2020-09-13T17:24:14.178" v="7620" actId="14100"/>
          <ac:spMkLst>
            <pc:docMk/>
            <pc:sldMk cId="1434724186" sldId="279"/>
            <ac:spMk id="29" creationId="{0E3ACE33-8E7A-4591-B8FA-623186E1655F}"/>
          </ac:spMkLst>
        </pc:spChg>
        <pc:graphicFrameChg chg="add mod">
          <ac:chgData name="Toby Russell" userId="0d3e3635-ec96-4dfe-84bc-de4149b678ab" providerId="ADAL" clId="{509D8084-70A8-473B-A68E-32AFF01A219A}" dt="2020-09-16T13:55:06.966" v="9281" actId="1036"/>
          <ac:graphicFrameMkLst>
            <pc:docMk/>
            <pc:sldMk cId="1434724186" sldId="279"/>
            <ac:graphicFrameMk id="2" creationId="{298ECEA3-4CB4-4DA2-8A19-84C025410898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5:01:47.891" v="9379" actId="14100"/>
        <pc:sldMkLst>
          <pc:docMk/>
          <pc:sldMk cId="3792923168" sldId="280"/>
        </pc:sldMkLst>
        <pc:spChg chg="del mod">
          <ac:chgData name="Toby Russell" userId="0d3e3635-ec96-4dfe-84bc-de4149b678ab" providerId="ADAL" clId="{509D8084-70A8-473B-A68E-32AFF01A219A}" dt="2020-09-11T07:05:53.267" v="342" actId="478"/>
          <ac:spMkLst>
            <pc:docMk/>
            <pc:sldMk cId="3792923168" sldId="280"/>
            <ac:spMk id="2" creationId="{5C0A98ED-17F9-6A4F-B69E-ACA38F0B63B0}"/>
          </ac:spMkLst>
        </pc:spChg>
        <pc:spChg chg="del mod">
          <ac:chgData name="Toby Russell" userId="0d3e3635-ec96-4dfe-84bc-de4149b678ab" providerId="ADAL" clId="{509D8084-70A8-473B-A68E-32AFF01A219A}" dt="2020-09-11T07:05:50.595" v="341" actId="478"/>
          <ac:spMkLst>
            <pc:docMk/>
            <pc:sldMk cId="3792923168" sldId="280"/>
            <ac:spMk id="3" creationId="{BCDA37AA-117B-214E-A16B-547C56CCE035}"/>
          </ac:spMkLst>
        </pc:spChg>
        <pc:spChg chg="del mod">
          <ac:chgData name="Toby Russell" userId="0d3e3635-ec96-4dfe-84bc-de4149b678ab" providerId="ADAL" clId="{509D8084-70A8-473B-A68E-32AFF01A219A}" dt="2020-09-11T07:05:56.451" v="343" actId="478"/>
          <ac:spMkLst>
            <pc:docMk/>
            <pc:sldMk cId="3792923168" sldId="280"/>
            <ac:spMk id="4" creationId="{5F2C6022-2BD8-5D42-BEDC-8BE53D3ACAFF}"/>
          </ac:spMkLst>
        </pc:spChg>
        <pc:spChg chg="mod">
          <ac:chgData name="Toby Russell" userId="0d3e3635-ec96-4dfe-84bc-de4149b678ab" providerId="ADAL" clId="{509D8084-70A8-473B-A68E-32AFF01A219A}" dt="2020-09-16T11:48:52.083" v="8533" actId="27636"/>
          <ac:spMkLst>
            <pc:docMk/>
            <pc:sldMk cId="3792923168" sldId="280"/>
            <ac:spMk id="5" creationId="{D4D024DC-EB34-1C4E-90A9-4F37D360C660}"/>
          </ac:spMkLst>
        </pc:spChg>
        <pc:spChg chg="mod">
          <ac:chgData name="Toby Russell" userId="0d3e3635-ec96-4dfe-84bc-de4149b678ab" providerId="ADAL" clId="{509D8084-70A8-473B-A68E-32AFF01A219A}" dt="2020-09-13T15:47:48.264" v="6869" actId="207"/>
          <ac:spMkLst>
            <pc:docMk/>
            <pc:sldMk cId="3792923168" sldId="280"/>
            <ac:spMk id="28" creationId="{8637B627-315B-491A-92F6-BB904E636BA0}"/>
          </ac:spMkLst>
        </pc:spChg>
        <pc:spChg chg="add mod ord">
          <ac:chgData name="Toby Russell" userId="0d3e3635-ec96-4dfe-84bc-de4149b678ab" providerId="ADAL" clId="{509D8084-70A8-473B-A68E-32AFF01A219A}" dt="2020-09-16T15:01:47.891" v="9379" actId="14100"/>
          <ac:spMkLst>
            <pc:docMk/>
            <pc:sldMk cId="3792923168" sldId="280"/>
            <ac:spMk id="29" creationId="{C7F5DFA4-7554-4388-B533-697C899B4018}"/>
          </ac:spMkLst>
        </pc:spChg>
        <pc:spChg chg="mod">
          <ac:chgData name="Toby Russell" userId="0d3e3635-ec96-4dfe-84bc-de4149b678ab" providerId="ADAL" clId="{509D8084-70A8-473B-A68E-32AFF01A219A}" dt="2020-09-11T07:08:20.340" v="359" actId="14100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1" creationId="{FB79684B-0D0C-CE40-8BA9-6598ED035736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2" creationId="{0F09130D-8B1B-0444-AF47-0E07CABEE4BD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3" creationId="{8775C5B1-6627-044C-B672-B2BC57F83443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4" creationId="{992ACB0B-5E18-BF41-8DDE-EB513F8B5C62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509D8084-70A8-473B-A68E-32AFF01A219A}" dt="2020-09-11T07:08:37.349" v="361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509D8084-70A8-473B-A68E-32AFF01A219A}" dt="2020-09-11T07:08:29.474" v="360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509D8084-70A8-473B-A68E-32AFF01A219A}" dt="2020-09-10T09:51:29.365" v="185" actId="404"/>
          <ac:spMkLst>
            <pc:docMk/>
            <pc:sldMk cId="3792923168" sldId="280"/>
            <ac:spMk id="44" creationId="{719428F7-80E8-AE41-96F4-DC3FE950053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509D8084-70A8-473B-A68E-32AFF01A219A}" dt="2020-09-11T07:08:43.388" v="362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delSp modSp del">
        <pc:chgData name="Toby Russell" userId="0d3e3635-ec96-4dfe-84bc-de4149b678ab" providerId="ADAL" clId="{509D8084-70A8-473B-A68E-32AFF01A219A}" dt="2020-09-12T09:15:35.613" v="2699" actId="2696"/>
        <pc:sldMkLst>
          <pc:docMk/>
          <pc:sldMk cId="2826816823" sldId="281"/>
        </pc:sldMkLst>
        <pc:spChg chg="del mod">
          <ac:chgData name="Toby Russell" userId="0d3e3635-ec96-4dfe-84bc-de4149b678ab" providerId="ADAL" clId="{509D8084-70A8-473B-A68E-32AFF01A219A}" dt="2020-09-11T07:06:04.374" v="345" actId="478"/>
          <ac:spMkLst>
            <pc:docMk/>
            <pc:sldMk cId="2826816823" sldId="281"/>
            <ac:spMk id="2" creationId="{CF7235ED-F9E4-2F43-95D5-DFEB53918F88}"/>
          </ac:spMkLst>
        </pc:spChg>
        <pc:spChg chg="del mod">
          <ac:chgData name="Toby Russell" userId="0d3e3635-ec96-4dfe-84bc-de4149b678ab" providerId="ADAL" clId="{509D8084-70A8-473B-A68E-32AFF01A219A}" dt="2020-09-11T07:06:01.364" v="344" actId="478"/>
          <ac:spMkLst>
            <pc:docMk/>
            <pc:sldMk cId="2826816823" sldId="281"/>
            <ac:spMk id="3" creationId="{8917F54C-FA7F-C341-A5E1-7E219D6DB8DC}"/>
          </ac:spMkLst>
        </pc:spChg>
        <pc:spChg chg="del mod">
          <ac:chgData name="Toby Russell" userId="0d3e3635-ec96-4dfe-84bc-de4149b678ab" providerId="ADAL" clId="{509D8084-70A8-473B-A68E-32AFF01A219A}" dt="2020-09-11T07:06:07.590" v="346" actId="478"/>
          <ac:spMkLst>
            <pc:docMk/>
            <pc:sldMk cId="2826816823" sldId="281"/>
            <ac:spMk id="4" creationId="{D6FAF774-7936-7E44-92C1-C2F5E4CF5895}"/>
          </ac:spMkLst>
        </pc:spChg>
        <pc:spChg chg="mod">
          <ac:chgData name="Toby Russell" userId="0d3e3635-ec96-4dfe-84bc-de4149b678ab" providerId="ADAL" clId="{509D8084-70A8-473B-A68E-32AFF01A219A}" dt="2020-09-11T07:46:25.669" v="650" actId="207"/>
          <ac:spMkLst>
            <pc:docMk/>
            <pc:sldMk cId="2826816823" sldId="281"/>
            <ac:spMk id="5" creationId="{6458FD24-14BC-4842-9882-47EBCBF9A62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7" creationId="{4DBF0543-8687-4042-9672-4C131C5856D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8" creationId="{3BE2F0A8-FC0B-2D4A-9161-EC8C924A95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9" creationId="{CD56F655-4C76-484F-80E7-0AE13DDF3A1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0" creationId="{E72A8667-0812-D447-81A0-549996BEDAA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1" creationId="{A8C4EE25-5445-3D40-BF3C-E2E913EC2E4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2" creationId="{5FF31CD3-2AC2-DF4F-9190-53445F1FD71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3" creationId="{872F8595-09B0-9345-B44E-0118A89C12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4" creationId="{A045D079-1FAE-BA40-8036-38156A37502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5" creationId="{DB08C855-290C-CE45-B3CC-045F2A95608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6" creationId="{F8E3CC2D-7D7A-E645-B564-1CADEEDE9955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7" creationId="{1C9E7A10-4267-014D-9A25-6F575E8BC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8" creationId="{F57CB7E5-9777-1E4F-ACBC-E0020A9E0F6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9" creationId="{97E3698B-BE43-9C43-8911-FE7422828B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0" creationId="{94E5C2DE-4E33-204E-9F49-C1ADDB3A3D6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1" creationId="{16E4BA0C-D99F-5F4E-8FAE-401DE1BC9E8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2" creationId="{5F005E51-2327-0343-AE56-E94974C15BE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3" creationId="{7F696C0B-29BC-E046-8DDC-309CB80DDB3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4" creationId="{F8395DC5-A9EA-D047-86BF-F2626CF84FE1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5" creationId="{7584796B-ACC8-D041-87E4-E87C3297BCC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6" creationId="{F8AD13A7-F173-FB46-AA06-9CA206CC74F0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7" creationId="{5A3F7409-8AF6-6F47-B5E9-D04C2F5658A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8" creationId="{CD66A3F0-9D51-8042-8258-AC338A0F40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9" creationId="{335B7143-BC9F-5A4D-8F0E-FEAE859E645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0" creationId="{12FB6E6A-52D7-BE44-B7EA-83148F948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1" creationId="{90FAA517-5F3A-8848-9AF1-4362B46B233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2" creationId="{C234E5AE-C7D9-2A47-BD56-7A4E45DBB617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3" creationId="{5A6C63F0-44B8-CC4B-AC65-E4354D317C4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4" creationId="{BC899735-ECA3-B344-BA84-F296D31243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5" creationId="{BE277E30-989C-4249-A171-4A4A133696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6" creationId="{E02AB7B3-7BCF-534D-809D-05817E2EABB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7" creationId="{8A03118E-E385-DA43-B09B-DEB22A5BE0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8" creationId="{7BAAC202-58AA-C646-80FE-492C751B256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9" creationId="{8B5E4B8B-7FBC-9E43-8E8A-03FBFD10A4A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0" creationId="{FA60FDC0-1BE8-D147-888C-4E7B338ADE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1" creationId="{82FE48AB-3049-324A-8FEA-CA858C7E550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2" creationId="{3DD71FDE-F9E4-C34F-A7F9-C6E3C237989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3" creationId="{E9895A7A-8ED4-1147-9DE9-EFD7BE1EA1B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4" creationId="{B72FCFF7-5C59-1B47-B7AC-BF998F9EA37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5" creationId="{2741905B-0A81-B746-ADFB-07967703855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6" creationId="{AE2464DE-7897-3D47-B945-D542B4FC34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7" creationId="{4F0E648F-9804-4340-9CE9-3A898983E78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8" creationId="{92E71817-C9CA-1249-9DEB-04F4E048F0B8}"/>
          </ac:spMkLst>
        </pc:spChg>
      </pc:sldChg>
      <pc:sldChg chg="delSp modSp">
        <pc:chgData name="Toby Russell" userId="0d3e3635-ec96-4dfe-84bc-de4149b678ab" providerId="ADAL" clId="{509D8084-70A8-473B-A68E-32AFF01A219A}" dt="2020-09-16T11:48:52.151" v="8535" actId="27636"/>
        <pc:sldMkLst>
          <pc:docMk/>
          <pc:sldMk cId="1591549127" sldId="282"/>
        </pc:sldMkLst>
        <pc:spChg chg="del mod">
          <ac:chgData name="Toby Russell" userId="0d3e3635-ec96-4dfe-84bc-de4149b678ab" providerId="ADAL" clId="{509D8084-70A8-473B-A68E-32AFF01A219A}" dt="2020-09-11T07:06:13.639" v="348" actId="478"/>
          <ac:spMkLst>
            <pc:docMk/>
            <pc:sldMk cId="1591549127" sldId="282"/>
            <ac:spMk id="2" creationId="{DC7E8032-FF44-FB43-BCD8-B0F973F21967}"/>
          </ac:spMkLst>
        </pc:spChg>
        <pc:spChg chg="del mod">
          <ac:chgData name="Toby Russell" userId="0d3e3635-ec96-4dfe-84bc-de4149b678ab" providerId="ADAL" clId="{509D8084-70A8-473B-A68E-32AFF01A219A}" dt="2020-09-11T07:06:11.302" v="347" actId="478"/>
          <ac:spMkLst>
            <pc:docMk/>
            <pc:sldMk cId="1591549127" sldId="282"/>
            <ac:spMk id="3" creationId="{3564E88D-F686-6542-8CC3-3094ABB96317}"/>
          </ac:spMkLst>
        </pc:spChg>
        <pc:spChg chg="del mod">
          <ac:chgData name="Toby Russell" userId="0d3e3635-ec96-4dfe-84bc-de4149b678ab" providerId="ADAL" clId="{509D8084-70A8-473B-A68E-32AFF01A219A}" dt="2020-09-11T07:06:16.950" v="349" actId="478"/>
          <ac:spMkLst>
            <pc:docMk/>
            <pc:sldMk cId="1591549127" sldId="282"/>
            <ac:spMk id="4" creationId="{04B14B5A-916A-7841-81C2-340153A32993}"/>
          </ac:spMkLst>
        </pc:spChg>
        <pc:spChg chg="mod">
          <ac:chgData name="Toby Russell" userId="0d3e3635-ec96-4dfe-84bc-de4149b678ab" providerId="ADAL" clId="{509D8084-70A8-473B-A68E-32AFF01A219A}" dt="2020-09-16T11:48:52.151" v="8535" actId="27636"/>
          <ac:spMkLst>
            <pc:docMk/>
            <pc:sldMk cId="1591549127" sldId="282"/>
            <ac:spMk id="5" creationId="{156584A2-0F1F-064A-BFE5-417BC0196DC7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6" creationId="{93C0BA81-5618-3B4C-A294-7B307E6EE864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7" creationId="{8F9109B7-F356-3144-933B-8F123F7351F6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8" creationId="{054BBF31-2150-0947-8ED1-CD726282A801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9" creationId="{E23E0CC9-BD4A-5545-8C3D-B70AEAF8D870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0" creationId="{0FC18B4A-A61E-8641-A6D5-D1AF6D7E1E18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1" creationId="{B7868CF1-2B37-6649-A742-0353AF1EF9DA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2" creationId="{16EE9F14-7812-8140-B0C6-6B83A8A2B454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3" creationId="{FF59A9A3-91F5-214B-91BE-D16AE4FDFC79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4" creationId="{5F53A059-920F-E847-AA89-77DDE22E65D5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5" creationId="{ED5A0099-DD3B-974F-9F60-9AD0B4B9BCAD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6" creationId="{666ED38A-F4A8-6F4D-A1D9-38154B363583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7" creationId="{6A7E305F-44F7-3F4F-96BB-DC04D84DCD73}"/>
          </ac:spMkLst>
        </pc:spChg>
      </pc:sldChg>
      <pc:sldChg chg="modSp">
        <pc:chgData name="Toby Russell" userId="0d3e3635-ec96-4dfe-84bc-de4149b678ab" providerId="ADAL" clId="{509D8084-70A8-473B-A68E-32AFF01A219A}" dt="2020-09-16T11:48:52.183" v="8536" actId="27636"/>
        <pc:sldMkLst>
          <pc:docMk/>
          <pc:sldMk cId="2488008920" sldId="283"/>
        </pc:sldMkLst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" creationId="{CF76D8D8-6712-874F-8A78-AD94B94AE75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3" creationId="{B3A12946-D599-8F46-B914-A05748E2A336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509D8084-70A8-473B-A68E-32AFF01A219A}" dt="2020-09-16T11:48:52.183" v="8536" actId="27636"/>
          <ac:spMkLst>
            <pc:docMk/>
            <pc:sldMk cId="2488008920" sldId="283"/>
            <ac:spMk id="5" creationId="{9E5B3887-9FE0-9648-A5C8-FEEB7919D77C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6" creationId="{3257A9CF-CA9D-074B-AA71-C44C230BDD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7" creationId="{2F9C661A-8C99-ED4F-AED5-4CB2BDDA7C0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9" creationId="{59FEF7E2-0D4A-4845-AB30-6BDAC5C2A07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0" creationId="{CCED95BA-AF63-964F-8DF9-85B8F1A1D34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1" creationId="{4275C65D-3E4D-0849-80C1-017D2B1AD65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2" creationId="{F9ED3F3A-6718-CE46-B0AA-0A9CCA441D8A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3" creationId="{7EE3D9F1-1A68-3940-860C-041C0F1CEAD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4" creationId="{5016CA9B-C4A0-4847-8B15-BB048E3676B3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5" creationId="{E8AC242C-CC8D-4A41-871A-19DDDCF8821F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6" creationId="{AF2A3102-1C5A-0445-86E4-A231F7C9C76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7" creationId="{1E27FF5E-4FD4-1F48-83D4-961643C30DC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8" creationId="{15C8CEF1-D419-9F46-900A-52CD829044B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9" creationId="{B7930EA5-0DE9-5D41-8E10-4E53719A5F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0" creationId="{4CD01E87-A745-7540-B9FC-6F41921D64F1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1" creationId="{58D3128C-ED2E-6843-9E7E-F0FD1E24C70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2" creationId="{AAD395CE-CD92-7F4C-8549-91586D1DC016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3" creationId="{FF65F34A-DD23-A94C-B330-66A10073AAD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4" creationId="{AB25709F-9A26-1244-BE4D-68AF19CCC374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5" creationId="{9D3C311F-3550-4C4A-BDCB-B7B25F74F57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6" creationId="{FC9DDF14-ECB5-4742-A4A8-03CC55947A6F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7" creationId="{E9FD8135-6576-A043-9A5A-2367928F75E2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0.328" v="9813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509D8084-70A8-473B-A68E-32AFF01A219A}" dt="2020-09-16T15:40:10.328" v="9813" actId="478"/>
          <ac:spMkLst>
            <pc:docMk/>
            <pc:sldMk cId="1440143430" sldId="284"/>
            <ac:spMk id="5" creationId="{8FE7E990-A800-4E1B-844C-3657E9010237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4.804" v="9814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509D8084-70A8-473B-A68E-32AFF01A219A}" dt="2020-09-16T15:40:14.804" v="9814" actId="478"/>
          <ac:spMkLst>
            <pc:docMk/>
            <pc:sldMk cId="3563086499" sldId="285"/>
            <ac:spMk id="5" creationId="{A77DBFA6-8D43-411C-AFCA-3E9D480F4CF4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22.447" v="9816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509D8084-70A8-473B-A68E-32AFF01A219A}" dt="2020-09-16T15:40:22.447" v="9816" actId="478"/>
          <ac:spMkLst>
            <pc:docMk/>
            <pc:sldMk cId="1724181474" sldId="286"/>
            <ac:spMk id="5" creationId="{3B36153A-E3D5-4AB8-A871-4CBB10779999}"/>
          </ac:spMkLst>
        </pc:spChg>
        <pc:picChg chg="add del mod">
          <ac:chgData name="Toby Russell" userId="0d3e3635-ec96-4dfe-84bc-de4149b678ab" providerId="ADAL" clId="{509D8084-70A8-473B-A68E-32AFF01A219A}" dt="2020-09-10T12:08:43.931" v="236" actId="478"/>
          <ac:picMkLst>
            <pc:docMk/>
            <pc:sldMk cId="1724181474" sldId="286"/>
            <ac:picMk id="149" creationId="{4547770B-1BEC-4FB0-AE56-98DA147F2AAA}"/>
          </ac:picMkLst>
        </pc:picChg>
        <pc:picChg chg="add del mod">
          <ac:chgData name="Toby Russell" userId="0d3e3635-ec96-4dfe-84bc-de4149b678ab" providerId="ADAL" clId="{509D8084-70A8-473B-A68E-32AFF01A219A}" dt="2020-09-10T12:08:42.726" v="235" actId="478"/>
          <ac:picMkLst>
            <pc:docMk/>
            <pc:sldMk cId="1724181474" sldId="286"/>
            <ac:picMk id="151" creationId="{4209CE07-3606-4F68-AEAA-4AE955599B00}"/>
          </ac:picMkLst>
        </pc:picChg>
        <pc:picChg chg="add del mod">
          <ac:chgData name="Toby Russell" userId="0d3e3635-ec96-4dfe-84bc-de4149b678ab" providerId="ADAL" clId="{509D8084-70A8-473B-A68E-32AFF01A219A}" dt="2020-09-10T12:08:41.975" v="234" actId="478"/>
          <ac:picMkLst>
            <pc:docMk/>
            <pc:sldMk cId="1724181474" sldId="286"/>
            <ac:picMk id="153" creationId="{C49E4D1F-6FD4-4EEB-A327-4A3AC4B3C63F}"/>
          </ac:picMkLst>
        </pc:picChg>
        <pc:picChg chg="add del mod">
          <ac:chgData name="Toby Russell" userId="0d3e3635-ec96-4dfe-84bc-de4149b678ab" providerId="ADAL" clId="{509D8084-70A8-473B-A68E-32AFF01A219A}" dt="2020-09-10T12:08:49.738" v="240" actId="478"/>
          <ac:picMkLst>
            <pc:docMk/>
            <pc:sldMk cId="1724181474" sldId="286"/>
            <ac:picMk id="155" creationId="{B787A858-9988-42C4-A8E0-BF8D5B6E8D47}"/>
          </ac:picMkLst>
        </pc:picChg>
        <pc:picChg chg="add del mod">
          <ac:chgData name="Toby Russell" userId="0d3e3635-ec96-4dfe-84bc-de4149b678ab" providerId="ADAL" clId="{509D8084-70A8-473B-A68E-32AFF01A219A}" dt="2020-09-10T12:08:54.601" v="244" actId="478"/>
          <ac:picMkLst>
            <pc:docMk/>
            <pc:sldMk cId="1724181474" sldId="286"/>
            <ac:picMk id="157" creationId="{52E67441-F2CC-4B06-806B-AED9AC1014A6}"/>
          </ac:picMkLst>
        </pc:picChg>
      </pc:sldChg>
      <pc:sldChg chg="addSp delSp modSp delAnim modAnim">
        <pc:chgData name="Toby Russell" userId="0d3e3635-ec96-4dfe-84bc-de4149b678ab" providerId="ADAL" clId="{509D8084-70A8-473B-A68E-32AFF01A219A}" dt="2020-09-16T11:48:53.266" v="8584" actId="27636"/>
        <pc:sldMkLst>
          <pc:docMk/>
          <pc:sldMk cId="2515165719" sldId="287"/>
        </pc:sldMkLst>
        <pc:spChg chg="add mod">
          <ac:chgData name="Toby Russell" userId="0d3e3635-ec96-4dfe-84bc-de4149b678ab" providerId="ADAL" clId="{509D8084-70A8-473B-A68E-32AFF01A219A}" dt="2020-09-16T11:48:53.266" v="8584" actId="27636"/>
          <ac:spMkLst>
            <pc:docMk/>
            <pc:sldMk cId="2515165719" sldId="287"/>
            <ac:spMk id="2" creationId="{7D31F4AD-DC1D-4262-8A20-A3ADD3AA8C74}"/>
          </ac:spMkLst>
        </pc:spChg>
        <pc:spChg chg="del">
          <ac:chgData name="Toby Russell" userId="0d3e3635-ec96-4dfe-84bc-de4149b678ab" providerId="ADAL" clId="{509D8084-70A8-473B-A68E-32AFF01A219A}" dt="2020-09-11T08:05:19.316" v="1003" actId="478"/>
          <ac:spMkLst>
            <pc:docMk/>
            <pc:sldMk cId="2515165719" sldId="28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4" creationId="{4EDFBCF3-19BB-41C3-8EAA-A77DB7647F55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5" creationId="{1FC4BAC0-3166-4D3B-94E5-2BDDD45C5D88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6" creationId="{FCAE55D9-F672-4327-B171-C84AEB655F7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7" creationId="{529B7803-76EB-450C-9603-89E52DC4D7D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8" creationId="{FC60E159-0BDE-458D-9797-FEBB76FBCD8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9" creationId="{59B9CDFC-68F3-4D96-B907-CF5B20254DF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0" creationId="{36B6FD62-B9FE-4BD9-AB69-60B9BE4051CF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1" creationId="{BA41C12F-DCE4-4F38-962F-8E3610C81CF3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50" creationId="{9E422FA2-4E7E-47CD-859E-0BD23471411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4" creationId="{B8909BD4-0225-4F42-B698-0292843C4F9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5" creationId="{347540EF-D612-45C0-A9CD-91049F8BD666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6" creationId="{CC089172-2035-43BD-9221-59494BE0DA20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7" creationId="{D16E26CF-102F-49F4-88D5-93413BB999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8" creationId="{725DCA20-875A-40EB-A34B-35A8B648386B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9" creationId="{1A433818-2763-45BB-B53A-8D589AF45AC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0" creationId="{6129B354-6446-41B5-B6D4-937F467463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1" creationId="{34F621B9-E5E2-4BA9-AFA8-F8156C85F59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2" creationId="{5DE0C89E-E4A5-4B49-A57F-C1C14F0444B2}"/>
          </ac:spMkLst>
        </pc:spChg>
        <pc:spChg chg="del mod">
          <ac:chgData name="Toby Russell" userId="0d3e3635-ec96-4dfe-84bc-de4149b678ab" providerId="ADAL" clId="{509D8084-70A8-473B-A68E-32AFF01A219A}" dt="2020-09-11T08:03:19.527" v="966" actId="478"/>
          <ac:spMkLst>
            <pc:docMk/>
            <pc:sldMk cId="2515165719" sldId="287"/>
            <ac:spMk id="106" creationId="{1E9CBA08-1FF7-4CA9-A297-D68556D5566E}"/>
          </ac:spMkLst>
        </pc:spChg>
        <pc:spChg chg="del">
          <ac:chgData name="Toby Russell" userId="0d3e3635-ec96-4dfe-84bc-de4149b678ab" providerId="ADAL" clId="{509D8084-70A8-473B-A68E-32AFF01A219A}" dt="2020-09-11T08:03:20.952" v="967" actId="478"/>
          <ac:spMkLst>
            <pc:docMk/>
            <pc:sldMk cId="2515165719" sldId="287"/>
            <ac:spMk id="107" creationId="{1BD8E18D-9D73-425A-A9FB-92A444776434}"/>
          </ac:spMkLst>
        </pc:spChg>
        <pc:grpChg chg="mod">
          <ac:chgData name="Toby Russell" userId="0d3e3635-ec96-4dfe-84bc-de4149b678ab" providerId="ADAL" clId="{509D8084-70A8-473B-A68E-32AFF01A219A}" dt="2020-09-11T08:07:08.975" v="1040" actId="1076"/>
          <ac:grpSpMkLst>
            <pc:docMk/>
            <pc:sldMk cId="2515165719" sldId="287"/>
            <ac:grpSpMk id="9" creationId="{DC9FB2FF-727E-4EBE-8C30-FDA329ABE3DF}"/>
          </ac:grpSpMkLst>
        </pc:grpChg>
        <pc:grpChg chg="add mod">
          <ac:chgData name="Toby Russell" userId="0d3e3635-ec96-4dfe-84bc-de4149b678ab" providerId="ADAL" clId="{509D8084-70A8-473B-A68E-32AFF01A219A}" dt="2020-09-11T08:08:50.279" v="1054" actId="1076"/>
          <ac:grpSpMkLst>
            <pc:docMk/>
            <pc:sldMk cId="2515165719" sldId="287"/>
            <ac:grpSpMk id="66" creationId="{5AD9986E-0E2C-4DF8-93AD-C21FFA9C9CE4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3" creationId="{41869520-9D4B-4F08-9C69-796DD3CA122C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7" creationId="{1A91B516-1E0B-46B4-92FC-C8C24FE6DC61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100" creationId="{AD4E56A8-CB2E-4BDD-8583-3D3F940E8148}"/>
          </ac:grpSpMkLst>
        </pc:grpChg>
        <pc:graphicFrameChg chg="del">
          <ac:chgData name="Toby Russell" userId="0d3e3635-ec96-4dfe-84bc-de4149b678ab" providerId="ADAL" clId="{509D8084-70A8-473B-A68E-32AFF01A219A}" dt="2020-09-11T08:03:15.785" v="964" actId="478"/>
          <ac:graphicFrameMkLst>
            <pc:docMk/>
            <pc:sldMk cId="2515165719" sldId="287"/>
            <ac:graphicFrameMk id="12" creationId="{5AA8BE6B-233B-46DE-BBD3-F99384FE5BEE}"/>
          </ac:graphicFrameMkLst>
        </pc:graphicFrameChg>
      </pc:sldChg>
      <pc:sldChg chg="addSp delSp modSp delAnim modAnim">
        <pc:chgData name="Toby Russell" userId="0d3e3635-ec96-4dfe-84bc-de4149b678ab" providerId="ADAL" clId="{509D8084-70A8-473B-A68E-32AFF01A219A}" dt="2020-09-16T11:48:53.300" v="8585" actId="27636"/>
        <pc:sldMkLst>
          <pc:docMk/>
          <pc:sldMk cId="4278179244" sldId="288"/>
        </pc:sldMkLst>
        <pc:spChg chg="del">
          <ac:chgData name="Toby Russell" userId="0d3e3635-ec96-4dfe-84bc-de4149b678ab" providerId="ADAL" clId="{509D8084-70A8-473B-A68E-32AFF01A219A}" dt="2020-09-11T08:06:49.122" v="1033" actId="478"/>
          <ac:spMkLst>
            <pc:docMk/>
            <pc:sldMk cId="4278179244" sldId="288"/>
            <ac:spMk id="4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06:51.680" v="1034" actId="478"/>
          <ac:spMkLst>
            <pc:docMk/>
            <pc:sldMk cId="4278179244" sldId="288"/>
            <ac:spMk id="6" creationId="{8C0405DB-789E-42F5-A842-0FFD1D2E92A0}"/>
          </ac:spMkLst>
        </pc:spChg>
        <pc:spChg chg="add mod">
          <ac:chgData name="Toby Russell" userId="0d3e3635-ec96-4dfe-84bc-de4149b678ab" providerId="ADAL" clId="{509D8084-70A8-473B-A68E-32AFF01A219A}" dt="2020-09-16T11:48:53.300" v="8585" actId="27636"/>
          <ac:spMkLst>
            <pc:docMk/>
            <pc:sldMk cId="4278179244" sldId="288"/>
            <ac:spMk id="7" creationId="{0ACC1C20-53EC-487D-9E24-814659794C38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1" creationId="{4C5F3AF2-A0A1-487A-96F7-DC6E87FE98D1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2" creationId="{4A94B98B-BE38-4DD0-BB9E-1F32197099C3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3" creationId="{1CB20748-4E29-48DC-97B4-52787FC7DDDD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4" creationId="{6D557143-4439-44E4-B694-E26055AF99DA}"/>
          </ac:spMkLst>
        </pc:spChg>
        <pc:spChg chg="del">
          <ac:chgData name="Toby Russell" userId="0d3e3635-ec96-4dfe-84bc-de4149b678ab" providerId="ADAL" clId="{509D8084-70A8-473B-A68E-32AFF01A219A}" dt="2020-09-11T08:06:36.593" v="1031" actId="478"/>
          <ac:spMkLst>
            <pc:docMk/>
            <pc:sldMk cId="4278179244" sldId="288"/>
            <ac:spMk id="45" creationId="{40D9848C-E19A-4931-A879-C8FCF47E60B6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7" creationId="{F9895735-1926-407D-AB6F-0E2FA72FBE2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8" creationId="{17970C24-FB99-4BB5-B1F6-216B1EA2A7A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9" creationId="{58A8A4A5-08EF-43C8-A6CB-DCFC98AB88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5" creationId="{87A7455E-D1F0-4B18-A412-A5DEE6913F5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7" creationId="{33F25E03-E3D9-417B-9A0D-50DE7BCE1E8C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9" creationId="{FF78D48F-5865-42CB-A691-D09437D6FCF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1" creationId="{F46751EA-F18C-4314-B5BB-55066E183E2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3" creationId="{92955FBA-9A29-49EA-8A6D-FA0AE4C68B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5" creationId="{CAEA0A95-EA63-43A9-AA74-E13A3739DB79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7" creationId="{083A344F-A734-4EA6-B868-D95FBF231B7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0" creationId="{681375C5-593E-49A9-95B6-5557FADBDC28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1" creationId="{6295132C-A494-4D2A-9421-794E6643DA6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2" creationId="{9821397F-16CD-490D-B081-D8685EB6DB3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3" creationId="{48857155-FE3D-4364-A0B4-7A42E4A9D01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4" creationId="{80CDFFC1-6036-4F15-B281-CEE6928EB75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5" creationId="{3F4209ED-A81D-41C0-A099-53BF0DDA1806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6" creationId="{B769FB98-1D81-411E-A252-F88F8BFA24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8" creationId="{4D760013-6097-4AB8-8519-7D5E31CCB635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9" creationId="{90FACE31-9720-4AD6-9535-5F83A8B028B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0" creationId="{ACAB8F16-6BC6-4D29-BCD3-02F21180857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1" creationId="{78535266-E03C-4855-AAFE-98D40FAD2D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2" creationId="{6123C77C-8762-44D1-89D5-91B5F92B016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3" creationId="{0919628E-1FC9-4AF6-95A9-486A96C1C6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4" creationId="{7902C064-9123-42E6-A6D8-EC9AF433B71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5" creationId="{ED89E4FA-0EE4-4DD1-A41B-A680B5874072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6" creationId="{F410A84A-8E13-49A8-B056-FA41337437BF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7" creationId="{202B8F15-4726-4B05-88DD-8B37DFB8AAE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8" creationId="{1D7D9409-7B06-410B-9503-2CC110CCD7D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9" creationId="{582E2385-929B-4594-BBFC-D7D6E78ECF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0" creationId="{8D8F2F91-A747-45CF-AABB-0545D05824BE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1" creationId="{05908E93-3BCC-4733-AA91-698538DFBE34}"/>
          </ac:spMkLst>
        </pc:spChg>
        <pc:grpChg chg="del">
          <ac:chgData name="Toby Russell" userId="0d3e3635-ec96-4dfe-84bc-de4149b678ab" providerId="ADAL" clId="{509D8084-70A8-473B-A68E-32AFF01A219A}" dt="2020-09-11T08:06:33.943" v="1030" actId="478"/>
          <ac:grpSpMkLst>
            <pc:docMk/>
            <pc:sldMk cId="4278179244" sldId="288"/>
            <ac:grpSpMk id="2" creationId="{FBF9EC03-8042-4AE7-811E-AB9327D2092C}"/>
          </ac:grpSpMkLst>
        </pc:grpChg>
        <pc:grpChg chg="del">
          <ac:chgData name="Toby Russell" userId="0d3e3635-ec96-4dfe-84bc-de4149b678ab" providerId="ADAL" clId="{509D8084-70A8-473B-A68E-32AFF01A219A}" dt="2020-09-11T08:06:46.678" v="1032" actId="478"/>
          <ac:grpSpMkLst>
            <pc:docMk/>
            <pc:sldMk cId="4278179244" sldId="288"/>
            <ac:grpSpMk id="3" creationId="{470804B9-977B-4291-B258-52C76A1E32D9}"/>
          </ac:grpSpMkLst>
        </pc:grpChg>
        <pc:grpChg chg="add mod">
          <ac:chgData name="Toby Russell" userId="0d3e3635-ec96-4dfe-84bc-de4149b678ab" providerId="ADAL" clId="{509D8084-70A8-473B-A68E-32AFF01A219A}" dt="2020-09-11T08:08:04.950" v="1050" actId="1076"/>
          <ac:grpSpMkLst>
            <pc:docMk/>
            <pc:sldMk cId="4278179244" sldId="288"/>
            <ac:grpSpMk id="92" creationId="{2F9F55E9-C384-4B73-B3EF-E80E7AE379DA}"/>
          </ac:grpSpMkLst>
        </pc:grpChg>
        <pc:grpChg chg="mod">
          <ac:chgData name="Toby Russell" userId="0d3e3635-ec96-4dfe-84bc-de4149b678ab" providerId="ADAL" clId="{509D8084-70A8-473B-A68E-32AFF01A219A}" dt="2020-09-11T08:08:07.713" v="1051" actId="1076"/>
          <ac:grpSpMkLst>
            <pc:docMk/>
            <pc:sldMk cId="4278179244" sldId="288"/>
            <ac:grpSpMk id="384" creationId="{192C59EE-5367-4D26-A7FA-C6D9F0636107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3:47.514" v="9421"/>
        <pc:sldMkLst>
          <pc:docMk/>
          <pc:sldMk cId="0" sldId="289"/>
        </pc:sldMkLst>
        <pc:spChg chg="add mod">
          <ac:chgData name="Toby Russell" userId="0d3e3635-ec96-4dfe-84bc-de4149b678ab" providerId="ADAL" clId="{509D8084-70A8-473B-A68E-32AFF01A219A}" dt="2020-09-16T15:03:23.533" v="9394" actId="14100"/>
          <ac:spMkLst>
            <pc:docMk/>
            <pc:sldMk cId="0" sldId="289"/>
            <ac:spMk id="2" creationId="{87FEF425-8093-4654-9DB6-205383058C4D}"/>
          </ac:spMkLst>
        </pc:spChg>
        <pc:spChg chg="add del mod">
          <ac:chgData name="Toby Russell" userId="0d3e3635-ec96-4dfe-84bc-de4149b678ab" providerId="ADAL" clId="{509D8084-70A8-473B-A68E-32AFF01A219A}" dt="2020-09-16T15:03:03.297" v="9384" actId="478"/>
          <ac:spMkLst>
            <pc:docMk/>
            <pc:sldMk cId="0" sldId="289"/>
            <ac:spMk id="3" creationId="{122D7B5E-778A-4CC4-A8AF-390CF0AEA320}"/>
          </ac:spMkLst>
        </pc:spChg>
        <pc:spChg chg="add del mod">
          <ac:chgData name="Toby Russell" userId="0d3e3635-ec96-4dfe-84bc-de4149b678ab" providerId="ADAL" clId="{509D8084-70A8-473B-A68E-32AFF01A219A}" dt="2020-09-12T09:25:33.203" v="2748" actId="478"/>
          <ac:spMkLst>
            <pc:docMk/>
            <pc:sldMk cId="0" sldId="289"/>
            <ac:spMk id="3" creationId="{CCBB8408-9D03-4E86-9F45-020880DDD020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1" creationId="{E2D0DFC9-DEF9-47CE-A4D9-9BE1E94BA66D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2" creationId="{ACE6A0F4-3155-4390-8391-7D2AD38C98F4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3" creationId="{4180447A-9DF2-472C-B305-97215F59050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4" creationId="{5C7EAFD6-57CF-4907-B7EF-5C39637AC5F3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5" creationId="{785707A8-D7AD-4CF0-B489-92A46DDC8A3D}"/>
          </ac:spMkLst>
        </pc:spChg>
        <pc:spChg chg="mod">
          <ac:chgData name="Toby Russell" userId="0d3e3635-ec96-4dfe-84bc-de4149b678ab" providerId="ADAL" clId="{509D8084-70A8-473B-A68E-32AFF01A219A}" dt="2020-09-13T15:49:55.266" v="6907" actId="20577"/>
          <ac:spMkLst>
            <pc:docMk/>
            <pc:sldMk cId="0" sldId="289"/>
            <ac:spMk id="76" creationId="{B4CDF770-7DB7-47A7-8D1E-82F3CF310421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7" creationId="{363C4289-B7A5-469A-BC16-A3D4CC985996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8" creationId="{D020041D-F6D5-4D29-8313-5D974FBCAEB0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9" creationId="{5681D843-B43C-49DF-9E1A-E12182B38CF7}"/>
          </ac:spMkLst>
        </pc:spChg>
        <pc:spChg chg="mod ord">
          <ac:chgData name="Toby Russell" userId="0d3e3635-ec96-4dfe-84bc-de4149b678ab" providerId="ADAL" clId="{509D8084-70A8-473B-A68E-32AFF01A219A}" dt="2020-09-13T15:49:29.953" v="6875" actId="120"/>
          <ac:spMkLst>
            <pc:docMk/>
            <pc:sldMk cId="0" sldId="289"/>
            <ac:spMk id="101" creationId="{38C55AD8-185B-46C0-B053-C9DEA60ECE4E}"/>
          </ac:spMkLst>
        </pc:spChg>
        <pc:spChg chg="mod">
          <ac:chgData name="Toby Russell" userId="0d3e3635-ec96-4dfe-84bc-de4149b678ab" providerId="ADAL" clId="{509D8084-70A8-473B-A68E-32AFF01A219A}" dt="2020-09-11T07:52:26.332" v="878" actId="20577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509D8084-70A8-473B-A68E-32AFF01A219A}" dt="2020-09-11T07:52:29.838" v="885" actId="20577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509D8084-70A8-473B-A68E-32AFF01A219A}" dt="2020-09-11T07:52:37.150" v="899" actId="20577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509D8084-70A8-473B-A68E-32AFF01A219A}" dt="2020-09-11T07:52:33.661" v="892" actId="20577"/>
          <ac:spMkLst>
            <pc:docMk/>
            <pc:sldMk cId="0" sldId="289"/>
            <ac:spMk id="20505" creationId="{E9CCB6AF-4E71-4BF5-92F4-9D69B7686F4C}"/>
          </ac:spMkLst>
        </pc:s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9" creationId="{3281F06F-A027-4AC5-96F8-6435B15311B9}"/>
          </ac:grpSpMkLst>
        </pc:grpChg>
      </pc:sldChg>
      <pc:sldChg chg="del">
        <pc:chgData name="Toby Russell" userId="0d3e3635-ec96-4dfe-84bc-de4149b678ab" providerId="ADAL" clId="{509D8084-70A8-473B-A68E-32AFF01A219A}" dt="2020-09-11T08:17:27.540" v="1158" actId="2696"/>
        <pc:sldMkLst>
          <pc:docMk/>
          <pc:sldMk cId="1467394105" sldId="290"/>
        </pc:sldMkLst>
      </pc:sldChg>
      <pc:sldChg chg="modSp add del">
        <pc:chgData name="Toby Russell" userId="0d3e3635-ec96-4dfe-84bc-de4149b678ab" providerId="ADAL" clId="{509D8084-70A8-473B-A68E-32AFF01A219A}" dt="2020-09-14T06:45:03.962" v="8167" actId="6549"/>
        <pc:sldMkLst>
          <pc:docMk/>
          <pc:sldMk cId="2856514242" sldId="291"/>
        </pc:sldMkLst>
        <pc:spChg chg="mod">
          <ac:chgData name="Toby Russell" userId="0d3e3635-ec96-4dfe-84bc-de4149b678ab" providerId="ADAL" clId="{509D8084-70A8-473B-A68E-32AFF01A219A}" dt="2020-09-11T07:41:46.954" v="604" actId="207"/>
          <ac:spMkLst>
            <pc:docMk/>
            <pc:sldMk cId="2856514242" sldId="291"/>
            <ac:spMk id="2" creationId="{AA329DC2-5227-3947-B476-D94AFFC7E075}"/>
          </ac:spMkLst>
        </pc:spChg>
        <pc:spChg chg="mod">
          <ac:chgData name="Toby Russell" userId="0d3e3635-ec96-4dfe-84bc-de4149b678ab" providerId="ADAL" clId="{509D8084-70A8-473B-A68E-32AFF01A219A}" dt="2020-09-14T06:45:03.962" v="8167" actId="6549"/>
          <ac:spMkLst>
            <pc:docMk/>
            <pc:sldMk cId="2856514242" sldId="291"/>
            <ac:spMk id="3" creationId="{E254B3CD-EEFA-C84F-8D6B-91B1D1A0F191}"/>
          </ac:spMkLst>
        </pc:spChg>
      </pc:sldChg>
      <pc:sldChg chg="addSp delSp modSp">
        <pc:chgData name="Toby Russell" userId="0d3e3635-ec96-4dfe-84bc-de4149b678ab" providerId="ADAL" clId="{509D8084-70A8-473B-A68E-32AFF01A219A}" dt="2020-09-16T13:52:01.785" v="9114"/>
        <pc:sldMkLst>
          <pc:docMk/>
          <pc:sldMk cId="1797138016" sldId="299"/>
        </pc:sldMkLst>
        <pc:spChg chg="del mod">
          <ac:chgData name="Toby Russell" userId="0d3e3635-ec96-4dfe-84bc-de4149b678ab" providerId="ADAL" clId="{509D8084-70A8-473B-A68E-32AFF01A219A}" dt="2020-09-11T07:02:26.087" v="307" actId="478"/>
          <ac:spMkLst>
            <pc:docMk/>
            <pc:sldMk cId="1797138016" sldId="299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2:23.143" v="306" actId="478"/>
          <ac:spMkLst>
            <pc:docMk/>
            <pc:sldMk cId="1797138016" sldId="299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2:29.463" v="308" actId="478"/>
          <ac:spMkLst>
            <pc:docMk/>
            <pc:sldMk cId="1797138016" sldId="299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99" v="8519" actId="27636"/>
          <ac:spMkLst>
            <pc:docMk/>
            <pc:sldMk cId="1797138016" sldId="299"/>
            <ac:spMk id="5" creationId="{E49C4B6B-36BC-4D41-8029-1BCB45CF631D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8" creationId="{2A0BD867-8478-4758-865C-372355E45E6C}"/>
          </ac:spMkLst>
        </pc:spChg>
        <pc:spChg chg="mod">
          <ac:chgData name="Toby Russell" userId="0d3e3635-ec96-4dfe-84bc-de4149b678ab" providerId="ADAL" clId="{509D8084-70A8-473B-A68E-32AFF01A219A}" dt="2020-09-11T07:43:33.218" v="624" actId="207"/>
          <ac:spMkLst>
            <pc:docMk/>
            <pc:sldMk cId="1797138016" sldId="299"/>
            <ac:spMk id="9" creationId="{C228581E-5374-1E4F-BD30-E737D695290F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0" creationId="{D8AE7296-0C63-40B9-B8DB-F7959B841028}"/>
          </ac:spMkLst>
        </pc:spChg>
        <pc:spChg chg="mod">
          <ac:chgData name="Toby Russell" userId="0d3e3635-ec96-4dfe-84bc-de4149b678ab" providerId="ADAL" clId="{509D8084-70A8-473B-A68E-32AFF01A219A}" dt="2020-09-11T07:43:30.623" v="623" actId="207"/>
          <ac:spMkLst>
            <pc:docMk/>
            <pc:sldMk cId="1797138016" sldId="299"/>
            <ac:spMk id="11" creationId="{2101CF63-67FD-C04C-B8ED-DD03295C115E}"/>
          </ac:spMkLst>
        </pc:spChg>
        <pc:spChg chg="mod">
          <ac:chgData name="Toby Russell" userId="0d3e3635-ec96-4dfe-84bc-de4149b678ab" providerId="ADAL" clId="{509D8084-70A8-473B-A68E-32AFF01A219A}" dt="2020-09-11T07:43:36.855" v="625" actId="207"/>
          <ac:spMkLst>
            <pc:docMk/>
            <pc:sldMk cId="1797138016" sldId="299"/>
            <ac:spMk id="12" creationId="{CB150BDA-1DE4-0045-A37D-560BCF47C8AF}"/>
          </ac:spMkLst>
        </pc:spChg>
        <pc:spChg chg="mod">
          <ac:chgData name="Toby Russell" userId="0d3e3635-ec96-4dfe-84bc-de4149b678ab" providerId="ADAL" clId="{509D8084-70A8-473B-A68E-32AFF01A219A}" dt="2020-09-11T07:43:27.410" v="622" actId="207"/>
          <ac:spMkLst>
            <pc:docMk/>
            <pc:sldMk cId="1797138016" sldId="299"/>
            <ac:spMk id="13" creationId="{C8E6D0E8-6B21-354A-BE41-CB060E4A8596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4" creationId="{9C9261B2-36CD-43A7-85F7-CC587522129B}"/>
          </ac:spMkLst>
        </pc:spChg>
        <pc:picChg chg="ord">
          <ac:chgData name="Toby Russell" userId="0d3e3635-ec96-4dfe-84bc-de4149b678ab" providerId="ADAL" clId="{509D8084-70A8-473B-A68E-32AFF01A219A}" dt="2020-09-11T07:02:20.662" v="305" actId="167"/>
          <ac:picMkLst>
            <pc:docMk/>
            <pc:sldMk cId="1797138016" sldId="299"/>
            <ac:picMk id="7" creationId="{DE9E3AD0-6EB2-4A42-A9B8-9FB908A67B9E}"/>
          </ac:picMkLst>
        </pc:picChg>
      </pc:sldChg>
      <pc:sldChg chg="addSp delSp modSp">
        <pc:chgData name="Toby Russell" userId="0d3e3635-ec96-4dfe-84bc-de4149b678ab" providerId="ADAL" clId="{509D8084-70A8-473B-A68E-32AFF01A219A}" dt="2020-09-16T13:51:59.956" v="9113"/>
        <pc:sldMkLst>
          <pc:docMk/>
          <pc:sldMk cId="4286644214" sldId="300"/>
        </pc:sldMkLst>
        <pc:spChg chg="del mod">
          <ac:chgData name="Toby Russell" userId="0d3e3635-ec96-4dfe-84bc-de4149b678ab" providerId="ADAL" clId="{509D8084-70A8-473B-A68E-32AFF01A219A}" dt="2020-09-11T07:01:57.956" v="302" actId="478"/>
          <ac:spMkLst>
            <pc:docMk/>
            <pc:sldMk cId="4286644214" sldId="300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1:54.195" v="301" actId="478"/>
          <ac:spMkLst>
            <pc:docMk/>
            <pc:sldMk cId="4286644214" sldId="300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1:59.684" v="303" actId="478"/>
          <ac:spMkLst>
            <pc:docMk/>
            <pc:sldMk cId="4286644214" sldId="300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84" v="8518" actId="27636"/>
          <ac:spMkLst>
            <pc:docMk/>
            <pc:sldMk cId="4286644214" sldId="300"/>
            <ac:spMk id="5" creationId="{E49C4B6B-36BC-4D41-8029-1BCB45CF631D}"/>
          </ac:spMkLst>
        </pc:spChg>
        <pc:spChg chg="mod">
          <ac:chgData name="Toby Russell" userId="0d3e3635-ec96-4dfe-84bc-de4149b678ab" providerId="ADAL" clId="{509D8084-70A8-473B-A68E-32AFF01A219A}" dt="2020-09-11T07:43:12.006" v="618" actId="207"/>
          <ac:spMkLst>
            <pc:docMk/>
            <pc:sldMk cId="4286644214" sldId="300"/>
            <ac:spMk id="8" creationId="{972B3212-19BA-EF4F-9951-41315E4E2B2B}"/>
          </ac:spMkLst>
        </pc:spChg>
        <pc:spChg chg="mod">
          <ac:chgData name="Toby Russell" userId="0d3e3635-ec96-4dfe-84bc-de4149b678ab" providerId="ADAL" clId="{509D8084-70A8-473B-A68E-32AFF01A219A}" dt="2020-09-11T07:43:05.333" v="616" actId="207"/>
          <ac:spMkLst>
            <pc:docMk/>
            <pc:sldMk cId="4286644214" sldId="300"/>
            <ac:spMk id="9" creationId="{737583D8-ABB7-2544-A03E-AE0CEC150F07}"/>
          </ac:spMkLst>
        </pc:spChg>
        <pc:spChg chg="mod">
          <ac:chgData name="Toby Russell" userId="0d3e3635-ec96-4dfe-84bc-de4149b678ab" providerId="ADAL" clId="{509D8084-70A8-473B-A68E-32AFF01A219A}" dt="2020-09-11T07:43:08.825" v="617" actId="207"/>
          <ac:spMkLst>
            <pc:docMk/>
            <pc:sldMk cId="4286644214" sldId="300"/>
            <ac:spMk id="10" creationId="{D3535054-6F71-EC4C-9CA0-CB75E34165B2}"/>
          </ac:spMkLst>
        </pc:spChg>
        <pc:spChg chg="mod">
          <ac:chgData name="Toby Russell" userId="0d3e3635-ec96-4dfe-84bc-de4149b678ab" providerId="ADAL" clId="{509D8084-70A8-473B-A68E-32AFF01A219A}" dt="2020-09-11T07:42:59.109" v="614" actId="207"/>
          <ac:spMkLst>
            <pc:docMk/>
            <pc:sldMk cId="4286644214" sldId="300"/>
            <ac:spMk id="11" creationId="{8DB5B980-88BD-7B49-93D7-75818CD669AF}"/>
          </ac:spMkLst>
        </pc:spChg>
        <pc:spChg chg="mod">
          <ac:chgData name="Toby Russell" userId="0d3e3635-ec96-4dfe-84bc-de4149b678ab" providerId="ADAL" clId="{509D8084-70A8-473B-A68E-32AFF01A219A}" dt="2020-09-11T07:42:56.361" v="613" actId="207"/>
          <ac:spMkLst>
            <pc:docMk/>
            <pc:sldMk cId="4286644214" sldId="300"/>
            <ac:spMk id="12" creationId="{4F11581F-5126-2246-BBAD-9D07D10BB7EC}"/>
          </ac:spMkLst>
        </pc:spChg>
        <pc:spChg chg="mod">
          <ac:chgData name="Toby Russell" userId="0d3e3635-ec96-4dfe-84bc-de4149b678ab" providerId="ADAL" clId="{509D8084-70A8-473B-A68E-32AFF01A219A}" dt="2020-09-11T07:43:01.623" v="615" actId="207"/>
          <ac:spMkLst>
            <pc:docMk/>
            <pc:sldMk cId="4286644214" sldId="300"/>
            <ac:spMk id="13" creationId="{6A66051A-4CFE-1B4D-8B9F-C15FA9D1B9D4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4" creationId="{36FB5D99-33A3-4843-89BD-0DE28E5CF12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5" creationId="{7440B9FE-5617-4781-9E5D-549D9B9688B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6" creationId="{568B6FCF-4431-48C8-8867-8C70620972A7}"/>
          </ac:spMkLst>
        </pc:spChg>
        <pc:picChg chg="ord">
          <ac:chgData name="Toby Russell" userId="0d3e3635-ec96-4dfe-84bc-de4149b678ab" providerId="ADAL" clId="{509D8084-70A8-473B-A68E-32AFF01A219A}" dt="2020-09-11T07:01:51.909" v="300" actId="167"/>
          <ac:picMkLst>
            <pc:docMk/>
            <pc:sldMk cId="4286644214" sldId="300"/>
            <ac:picMk id="7" creationId="{DE9E3AD0-6EB2-4A42-A9B8-9FB908A67B9E}"/>
          </ac:picMkLst>
        </pc:picChg>
      </pc:sldChg>
      <pc:sldChg chg="addSp modSp">
        <pc:chgData name="Toby Russell" userId="0d3e3635-ec96-4dfe-84bc-de4149b678ab" providerId="ADAL" clId="{509D8084-70A8-473B-A68E-32AFF01A219A}" dt="2020-09-16T13:51:56.019" v="9112"/>
        <pc:sldMkLst>
          <pc:docMk/>
          <pc:sldMk cId="0" sldId="322"/>
        </pc:sldMkLst>
        <pc:spChg chg="mod">
          <ac:chgData name="Toby Russell" userId="0d3e3635-ec96-4dfe-84bc-de4149b678ab" providerId="ADAL" clId="{509D8084-70A8-473B-A68E-32AFF01A219A}" dt="2020-09-16T13:51:22.072" v="9107" actId="14100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509D8084-70A8-473B-A68E-32AFF01A219A}" dt="2020-09-16T13:51:34.618" v="9108" actId="14100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509D8084-70A8-473B-A68E-32AFF01A219A}" dt="2020-09-16T13:51:39.404" v="9109" actId="14100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509D8084-70A8-473B-A68E-32AFF01A219A}" dt="2020-09-16T13:51:45.468" v="9110" actId="14100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509D8084-70A8-473B-A68E-32AFF01A219A}" dt="2020-09-16T13:51:52.605" v="9111" actId="14100"/>
          <ac:spMkLst>
            <pc:docMk/>
            <pc:sldMk cId="0" sldId="322"/>
            <ac:spMk id="11" creationId="{B611E0E2-3326-4926-A4E1-C491D8996F64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7" creationId="{CDDCE6F2-4540-4B40-A357-AF62C6BCF3BC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8" creationId="{FC37CBC8-A9DB-4D8C-A160-CB5D0B5DFB56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9" creationId="{B870B000-DD71-47F8-860E-94CC28321047}"/>
          </ac:spMkLst>
        </pc:spChg>
        <pc:spChg chg="mod">
          <ac:chgData name="Toby Russell" userId="0d3e3635-ec96-4dfe-84bc-de4149b678ab" providerId="ADAL" clId="{509D8084-70A8-473B-A68E-32AFF01A219A}" dt="2020-09-12T10:07:09.509" v="3280" actId="20577"/>
          <ac:spMkLst>
            <pc:docMk/>
            <pc:sldMk cId="0" sldId="322"/>
            <ac:spMk id="120" creationId="{D19FABEB-F471-41D7-9A9D-9BA2AECD0B10}"/>
          </ac:spMkLst>
        </pc:spChg>
        <pc:spChg chg="mod">
          <ac:chgData name="Toby Russell" userId="0d3e3635-ec96-4dfe-84bc-de4149b678ab" providerId="ADAL" clId="{509D8084-70A8-473B-A68E-32AFF01A219A}" dt="2020-09-11T07:25:35.880" v="392" actId="1038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9" creationId="{F6560C84-2243-43AC-89D1-4CD1CC34FB57}"/>
          </ac:spMkLst>
        </pc:spChg>
        <pc:grpChg chg="mod">
          <ac:chgData name="Toby Russell" userId="0d3e3635-ec96-4dfe-84bc-de4149b678ab" providerId="ADAL" clId="{509D8084-70A8-473B-A68E-32AFF01A219A}" dt="2020-09-11T07:24:32.826" v="382" actId="1076"/>
          <ac:grpSpMkLst>
            <pc:docMk/>
            <pc:sldMk cId="0" sldId="322"/>
            <ac:grpSpMk id="42000" creationId="{EAB942AD-5AF1-4F03-BE66-C9B5AE4AC024}"/>
          </ac:grpSpMkLst>
        </pc:grpChg>
        <pc:grpChg chg="mod">
          <ac:chgData name="Toby Russell" userId="0d3e3635-ec96-4dfe-84bc-de4149b678ab" providerId="ADAL" clId="{509D8084-70A8-473B-A68E-32AFF01A219A}" dt="2020-09-11T07:24:45.075" v="383" actId="1076"/>
          <ac:grpSpMkLst>
            <pc:docMk/>
            <pc:sldMk cId="0" sldId="322"/>
            <ac:grpSpMk id="42001" creationId="{0DA332FB-7E29-4FFD-94A9-71897ABCC47E}"/>
          </ac:grpSpMkLst>
        </pc:grpChg>
        <pc:grpChg chg="mod">
          <ac:chgData name="Toby Russell" userId="0d3e3635-ec96-4dfe-84bc-de4149b678ab" providerId="ADAL" clId="{509D8084-70A8-473B-A68E-32AFF01A219A}" dt="2020-09-11T07:25:03.496" v="384" actId="1076"/>
          <ac:grpSpMkLst>
            <pc:docMk/>
            <pc:sldMk cId="0" sldId="322"/>
            <ac:grpSpMk id="42002" creationId="{E07DB658-A5B8-4D44-A8D6-FF23886C23E9}"/>
          </ac:grpSpMkLst>
        </pc:grpChg>
        <pc:grpChg chg="mod">
          <ac:chgData name="Toby Russell" userId="0d3e3635-ec96-4dfe-84bc-de4149b678ab" providerId="ADAL" clId="{509D8084-70A8-473B-A68E-32AFF01A219A}" dt="2020-09-11T07:25:10.557" v="385" actId="1076"/>
          <ac:grpSpMkLst>
            <pc:docMk/>
            <pc:sldMk cId="0" sldId="322"/>
            <ac:grpSpMk id="42003" creationId="{5B78B5AB-5B96-4A69-B350-064DC57F9F68}"/>
          </ac:grpSpMkLst>
        </pc:grpChg>
      </pc:sldChg>
      <pc:sldChg chg="addSp modSp">
        <pc:chgData name="Toby Russell" userId="0d3e3635-ec96-4dfe-84bc-de4149b678ab" providerId="ADAL" clId="{509D8084-70A8-473B-A68E-32AFF01A219A}" dt="2020-09-16T13:50:08.660" v="9093"/>
        <pc:sldMkLst>
          <pc:docMk/>
          <pc:sldMk cId="0" sldId="339"/>
        </pc:sldMkLst>
        <pc:spChg chg="mod">
          <ac:chgData name="Toby Russell" userId="0d3e3635-ec96-4dfe-84bc-de4149b678ab" providerId="ADAL" clId="{509D8084-70A8-473B-A68E-32AFF01A219A}" dt="2020-09-11T07:42:32.443" v="611" actId="207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509D8084-70A8-473B-A68E-32AFF01A219A}" dt="2020-09-11T07:42:35.975" v="612" actId="207"/>
          <ac:spMkLst>
            <pc:docMk/>
            <pc:sldMk cId="0" sldId="339"/>
            <ac:spMk id="21" creationId="{59318521-2B8A-4E63-8820-06CC8F8546F7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2" creationId="{68ED394E-F3EA-40F4-8DD1-309DAF18DE90}"/>
          </ac:spMkLst>
        </pc:spChg>
        <pc:spChg chg="mod">
          <ac:chgData name="Toby Russell" userId="0d3e3635-ec96-4dfe-84bc-de4149b678ab" providerId="ADAL" clId="{509D8084-70A8-473B-A68E-32AFF01A219A}" dt="2020-09-11T07:42:25.143" v="609" actId="207"/>
          <ac:spMkLst>
            <pc:docMk/>
            <pc:sldMk cId="0" sldId="339"/>
            <ac:spMk id="24" creationId="{FDB3A08A-FC2E-44F0-A3BC-5594D727D459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5" creationId="{C41CABE6-F099-43A4-A484-0274EAEA4892}"/>
          </ac:spMkLst>
        </pc:spChg>
        <pc:spChg chg="mod">
          <ac:chgData name="Toby Russell" userId="0d3e3635-ec96-4dfe-84bc-de4149b678ab" providerId="ADAL" clId="{509D8084-70A8-473B-A68E-32AFF01A219A}" dt="2020-09-11T07:42:28.913" v="610" actId="207"/>
          <ac:spMkLst>
            <pc:docMk/>
            <pc:sldMk cId="0" sldId="339"/>
            <ac:spMk id="27" creationId="{0A7216CF-C0FF-4D8C-BC7D-8BA727DF2436}"/>
          </ac:spMkLst>
        </pc:spChg>
        <pc:spChg chg="mod">
          <ac:chgData name="Toby Russell" userId="0d3e3635-ec96-4dfe-84bc-de4149b678ab" providerId="ADAL" clId="{509D8084-70A8-473B-A68E-32AFF01A219A}" dt="2020-09-16T11:41:25.911" v="8326" actId="27636"/>
          <ac:spMkLst>
            <pc:docMk/>
            <pc:sldMk cId="0" sldId="339"/>
            <ac:spMk id="28" creationId="{5736FCF4-2A06-45F1-AFE9-AFC2EF3CD6AE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9" creationId="{75241663-D5AF-4BA5-BB4B-2B7338C9EEAF}"/>
          </ac:spMkLst>
        </pc:spChg>
      </pc:sldChg>
      <pc:sldChg chg="modSp">
        <pc:chgData name="Toby Russell" userId="0d3e3635-ec96-4dfe-84bc-de4149b678ab" providerId="ADAL" clId="{509D8084-70A8-473B-A68E-32AFF01A219A}" dt="2020-09-12T09:39:56.649" v="2915" actId="3064"/>
        <pc:sldMkLst>
          <pc:docMk/>
          <pc:sldMk cId="3542908230" sldId="356"/>
        </pc:sldMkLst>
        <pc:spChg chg="mod">
          <ac:chgData name="Toby Russell" userId="0d3e3635-ec96-4dfe-84bc-de4149b678ab" providerId="ADAL" clId="{509D8084-70A8-473B-A68E-32AFF01A219A}" dt="2020-09-12T09:39:56.649" v="2915" actId="3064"/>
          <ac:spMkLst>
            <pc:docMk/>
            <pc:sldMk cId="3542908230" sldId="356"/>
            <ac:spMk id="5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45:03.012" v="9988" actId="1076"/>
        <pc:sldMkLst>
          <pc:docMk/>
          <pc:sldMk cId="4294871370" sldId="357"/>
        </pc:sldMkLst>
        <pc:spChg chg="add mod">
          <ac:chgData name="Toby Russell" userId="0d3e3635-ec96-4dfe-84bc-de4149b678ab" providerId="ADAL" clId="{509D8084-70A8-473B-A68E-32AFF01A219A}" dt="2020-09-16T11:48:53.367" v="8588" actId="27636"/>
          <ac:spMkLst>
            <pc:docMk/>
            <pc:sldMk cId="4294871370" sldId="357"/>
            <ac:spMk id="3" creationId="{8750A350-004B-4960-BD17-D8024D4D43D4}"/>
          </ac:spMkLst>
        </pc:spChg>
        <pc:picChg chg="add del mod">
          <ac:chgData name="Toby Russell" userId="0d3e3635-ec96-4dfe-84bc-de4149b678ab" providerId="ADAL" clId="{509D8084-70A8-473B-A68E-32AFF01A219A}" dt="2020-09-10T10:01:31.253" v="214" actId="478"/>
          <ac:picMkLst>
            <pc:docMk/>
            <pc:sldMk cId="4294871370" sldId="357"/>
            <ac:picMk id="2" creationId="{00000000-0000-0000-0000-000000000000}"/>
          </ac:picMkLst>
        </pc:picChg>
        <pc:picChg chg="add mod">
          <ac:chgData name="Toby Russell" userId="0d3e3635-ec96-4dfe-84bc-de4149b678ab" providerId="ADAL" clId="{509D8084-70A8-473B-A68E-32AFF01A219A}" dt="2020-09-16T15:44:59.905" v="9986" actId="1076"/>
          <ac:picMkLst>
            <pc:docMk/>
            <pc:sldMk cId="4294871370" sldId="357"/>
            <ac:picMk id="4" creationId="{3E70FE95-E18C-4865-AE5A-7D33D1399275}"/>
          </ac:picMkLst>
        </pc:picChg>
        <pc:picChg chg="add mod">
          <ac:chgData name="Toby Russell" userId="0d3e3635-ec96-4dfe-84bc-de4149b678ab" providerId="ADAL" clId="{509D8084-70A8-473B-A68E-32AFF01A219A}" dt="2020-09-16T15:45:03.012" v="9988" actId="1076"/>
          <ac:picMkLst>
            <pc:docMk/>
            <pc:sldMk cId="4294871370" sldId="357"/>
            <ac:picMk id="6" creationId="{47A29726-E983-4FFF-A40B-32984246DD3E}"/>
          </ac:picMkLst>
        </pc:picChg>
        <pc:picChg chg="add mod">
          <ac:chgData name="Toby Russell" userId="0d3e3635-ec96-4dfe-84bc-de4149b678ab" providerId="ADAL" clId="{509D8084-70A8-473B-A68E-32AFF01A219A}" dt="2020-09-16T15:44:58.426" v="9985" actId="1076"/>
          <ac:picMkLst>
            <pc:docMk/>
            <pc:sldMk cId="4294871370" sldId="357"/>
            <ac:picMk id="8" creationId="{D9206E88-62DB-483D-B4B3-4FE716D181E5}"/>
          </ac:picMkLst>
        </pc:picChg>
        <pc:picChg chg="add mod">
          <ac:chgData name="Toby Russell" userId="0d3e3635-ec96-4dfe-84bc-de4149b678ab" providerId="ADAL" clId="{509D8084-70A8-473B-A68E-32AFF01A219A}" dt="2020-09-12T10:11:50.474" v="3347" actId="1076"/>
          <ac:picMkLst>
            <pc:docMk/>
            <pc:sldMk cId="4294871370" sldId="357"/>
            <ac:picMk id="10" creationId="{771BF09F-12B9-4755-99D7-3C9256C3A02B}"/>
          </ac:picMkLst>
        </pc:picChg>
        <pc:picChg chg="add mod">
          <ac:chgData name="Toby Russell" userId="0d3e3635-ec96-4dfe-84bc-de4149b678ab" providerId="ADAL" clId="{509D8084-70A8-473B-A68E-32AFF01A219A}" dt="2020-09-12T10:11:59.321" v="3352" actId="1076"/>
          <ac:picMkLst>
            <pc:docMk/>
            <pc:sldMk cId="4294871370" sldId="357"/>
            <ac:picMk id="12" creationId="{F999F4C6-22FD-4A09-8EA2-6FC96879DC0A}"/>
          </ac:picMkLst>
        </pc:picChg>
        <pc:picChg chg="add mod">
          <ac:chgData name="Toby Russell" userId="0d3e3635-ec96-4dfe-84bc-de4149b678ab" providerId="ADAL" clId="{509D8084-70A8-473B-A68E-32AFF01A219A}" dt="2020-09-13T14:38:37.919" v="6098" actId="1076"/>
          <ac:picMkLst>
            <pc:docMk/>
            <pc:sldMk cId="4294871370" sldId="357"/>
            <ac:picMk id="14" creationId="{0416AE9F-9FF3-4C05-9632-469E26D36419}"/>
          </ac:picMkLst>
        </pc:picChg>
        <pc:picChg chg="add mod">
          <ac:chgData name="Toby Russell" userId="0d3e3635-ec96-4dfe-84bc-de4149b678ab" providerId="ADAL" clId="{509D8084-70A8-473B-A68E-32AFF01A219A}" dt="2020-09-13T14:38:35.425" v="6097" actId="1076"/>
          <ac:picMkLst>
            <pc:docMk/>
            <pc:sldMk cId="4294871370" sldId="357"/>
            <ac:picMk id="16" creationId="{4DFBEB65-B86E-4CE0-A66A-6BCA464395AE}"/>
          </ac:picMkLst>
        </pc:picChg>
        <pc:picChg chg="add mod">
          <ac:chgData name="Toby Russell" userId="0d3e3635-ec96-4dfe-84bc-de4149b678ab" providerId="ADAL" clId="{509D8084-70A8-473B-A68E-32AFF01A219A}" dt="2020-09-12T10:13:13.955" v="3368" actId="14100"/>
          <ac:picMkLst>
            <pc:docMk/>
            <pc:sldMk cId="4294871370" sldId="357"/>
            <ac:picMk id="18" creationId="{3915A75F-C088-4145-A12B-82BDF141677B}"/>
          </ac:picMkLst>
        </pc:picChg>
      </pc:sldChg>
      <pc:sldChg chg="add del">
        <pc:chgData name="Toby Russell" userId="0d3e3635-ec96-4dfe-84bc-de4149b678ab" providerId="ADAL" clId="{509D8084-70A8-473B-A68E-32AFF01A219A}" dt="2020-09-10T10:00:47.094" v="208"/>
        <pc:sldMkLst>
          <pc:docMk/>
          <pc:sldMk cId="1747003789" sldId="358"/>
        </pc:sldMkLst>
      </pc:sldChg>
      <pc:sldChg chg="add del">
        <pc:chgData name="Toby Russell" userId="0d3e3635-ec96-4dfe-84bc-de4149b678ab" providerId="ADAL" clId="{509D8084-70A8-473B-A68E-32AFF01A219A}" dt="2020-09-10T10:02:09.022" v="226" actId="2696"/>
        <pc:sldMkLst>
          <pc:docMk/>
          <pc:sldMk cId="2551811990" sldId="358"/>
        </pc:sldMkLst>
      </pc:sldChg>
      <pc:sldChg chg="delSp modSp">
        <pc:chgData name="Toby Russell" userId="0d3e3635-ec96-4dfe-84bc-de4149b678ab" providerId="ADAL" clId="{509D8084-70A8-473B-A68E-32AFF01A219A}" dt="2020-09-16T11:48:52.216" v="8537" actId="27636"/>
        <pc:sldMkLst>
          <pc:docMk/>
          <pc:sldMk cId="246233142" sldId="373"/>
        </pc:sldMkLst>
        <pc:spChg chg="mod">
          <ac:chgData name="Toby Russell" userId="0d3e3635-ec96-4dfe-84bc-de4149b678ab" providerId="ADAL" clId="{509D8084-70A8-473B-A68E-32AFF01A219A}" dt="2020-09-16T11:48:52.216" v="8537" actId="27636"/>
          <ac:spMkLst>
            <pc:docMk/>
            <pc:sldMk cId="246233142" sldId="373"/>
            <ac:spMk id="2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3.255" v="2920" actId="478"/>
          <ac:spMkLst>
            <pc:docMk/>
            <pc:sldMk cId="246233142" sldId="373"/>
            <ac:spMk id="3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0.615" v="2919" actId="478"/>
          <ac:spMkLst>
            <pc:docMk/>
            <pc:sldMk cId="246233142" sldId="373"/>
            <ac:spMk id="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3" creationId="{00000000-0000-0000-0000-000000000000}"/>
          </ac:spMkLst>
        </pc:spChg>
        <pc:graphicFrameChg chg="mod">
          <ac:chgData name="Toby Russell" userId="0d3e3635-ec96-4dfe-84bc-de4149b678ab" providerId="ADAL" clId="{509D8084-70A8-473B-A68E-32AFF01A219A}" dt="2020-09-12T09:43:06.039" v="2943" actId="1076"/>
          <ac:graphicFrameMkLst>
            <pc:docMk/>
            <pc:sldMk cId="246233142" sldId="373"/>
            <ac:graphicFrameMk id="5" creationId="{00000000-0000-0000-0000-00000000000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1:48:52.320" v="8540" actId="27636"/>
        <pc:sldMkLst>
          <pc:docMk/>
          <pc:sldMk cId="144697830" sldId="375"/>
        </pc:sldMkLst>
        <pc:spChg chg="del">
          <ac:chgData name="Toby Russell" userId="0d3e3635-ec96-4dfe-84bc-de4149b678ab" providerId="ADAL" clId="{509D8084-70A8-473B-A68E-32AFF01A219A}" dt="2020-09-12T09:43:45.849" v="2944" actId="478"/>
          <ac:spMkLst>
            <pc:docMk/>
            <pc:sldMk cId="144697830" sldId="375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2T09:43:49.192" v="2945" actId="478"/>
          <ac:spMkLst>
            <pc:docMk/>
            <pc:sldMk cId="144697830" sldId="375"/>
            <ac:spMk id="4" creationId="{065D30A0-3B9F-40B1-B9A4-DB2E023F3976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9" creationId="{00000000-0000-0000-0000-000000000000}"/>
          </ac:spMkLst>
        </pc:spChg>
        <pc:spChg chg="add mod">
          <ac:chgData name="Toby Russell" userId="0d3e3635-ec96-4dfe-84bc-de4149b678ab" providerId="ADAL" clId="{509D8084-70A8-473B-A68E-32AFF01A219A}" dt="2020-09-16T11:48:52.320" v="8540" actId="27636"/>
          <ac:spMkLst>
            <pc:docMk/>
            <pc:sldMk cId="144697830" sldId="375"/>
            <ac:spMk id="20" creationId="{924C342B-860F-4E55-B882-1AB4F03C8AB9}"/>
          </ac:spMkLst>
        </pc:spChg>
      </pc:sldChg>
      <pc:sldChg chg="modSp">
        <pc:chgData name="Toby Russell" userId="0d3e3635-ec96-4dfe-84bc-de4149b678ab" providerId="ADAL" clId="{509D8084-70A8-473B-A68E-32AFF01A219A}" dt="2020-09-12T10:08:26.751" v="3326" actId="20577"/>
        <pc:sldMkLst>
          <pc:docMk/>
          <pc:sldMk cId="992761290" sldId="376"/>
        </pc:sldMkLst>
        <pc:spChg chg="mod">
          <ac:chgData name="Toby Russell" userId="0d3e3635-ec96-4dfe-84bc-de4149b678ab" providerId="ADAL" clId="{509D8084-70A8-473B-A68E-32AFF01A219A}" dt="2020-09-12T10:08:26.751" v="3326" actId="20577"/>
          <ac:spMkLst>
            <pc:docMk/>
            <pc:sldMk cId="992761290" sldId="376"/>
            <ac:spMk id="33" creationId="{3FB06352-6A3A-474C-A242-EAAF3A9F21E0}"/>
          </ac:spMkLst>
        </pc:spChg>
        <pc:spChg chg="mod">
          <ac:chgData name="Toby Russell" userId="0d3e3635-ec96-4dfe-84bc-de4149b678ab" providerId="ADAL" clId="{509D8084-70A8-473B-A68E-32AFF01A219A}" dt="2020-09-11T07:47:17.138" v="679" actId="6549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7:25.784" v="681" actId="113"/>
          <ac:spMkLst>
            <pc:docMk/>
            <pc:sldMk cId="992761290" sldId="376"/>
            <ac:spMk id="85018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8:30.152" v="730" actId="113"/>
        <pc:sldMkLst>
          <pc:docMk/>
          <pc:sldMk cId="3627093857" sldId="377"/>
        </pc:sldMkLst>
        <pc:spChg chg="mod">
          <ac:chgData name="Toby Russell" userId="0d3e3635-ec96-4dfe-84bc-de4149b678ab" providerId="ADAL" clId="{509D8084-70A8-473B-A68E-32AFF01A219A}" dt="2020-09-11T07:48:10.485" v="704" actId="113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30.152" v="730" actId="113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16.948" v="706" actId="113"/>
          <ac:spMkLst>
            <pc:docMk/>
            <pc:sldMk cId="3627093857" sldId="377"/>
            <ac:spMk id="8603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9:31.973" v="773" actId="6549"/>
        <pc:sldMkLst>
          <pc:docMk/>
          <pc:sldMk cId="1638595004" sldId="378"/>
        </pc:sldMkLst>
        <pc:spChg chg="mod">
          <ac:chgData name="Toby Russell" userId="0d3e3635-ec96-4dfe-84bc-de4149b678ab" providerId="ADAL" clId="{509D8084-70A8-473B-A68E-32AFF01A219A}" dt="2020-09-11T07:49:26.020" v="768" actId="113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31.973" v="773" actId="6549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15.434" v="756" actId="113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00.970" v="743" actId="113"/>
          <ac:spMkLst>
            <pc:docMk/>
            <pc:sldMk cId="1638595004" sldId="378"/>
            <ac:spMk id="8706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21.530" v="812" actId="113"/>
        <pc:sldMkLst>
          <pc:docMk/>
          <pc:sldMk cId="4176377533" sldId="379"/>
        </pc:sldMkLst>
        <pc:spChg chg="mod">
          <ac:chgData name="Toby Russell" userId="0d3e3635-ec96-4dfe-84bc-de4149b678ab" providerId="ADAL" clId="{509D8084-70A8-473B-A68E-32AFF01A219A}" dt="2020-09-11T07:50:09.771" v="800" actId="113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50:21.530" v="812" actId="113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55.565" v="786" actId="113"/>
          <ac:spMkLst>
            <pc:docMk/>
            <pc:sldMk cId="4176377533" sldId="379"/>
            <ac:spMk id="88085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44.075" v="826" actId="113"/>
        <pc:sldMkLst>
          <pc:docMk/>
          <pc:sldMk cId="2944417663" sldId="380"/>
        </pc:sldMkLst>
        <pc:spChg chg="mod">
          <ac:chgData name="Toby Russell" userId="0d3e3635-ec96-4dfe-84bc-de4149b678ab" providerId="ADAL" clId="{509D8084-70A8-473B-A68E-32AFF01A219A}" dt="2020-09-11T07:50:44.075" v="826" actId="113"/>
          <ac:spMkLst>
            <pc:docMk/>
            <pc:sldMk cId="2944417663" sldId="380"/>
            <ac:spMk id="89123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1:48:52.499" v="8545" actId="27636"/>
        <pc:sldMkLst>
          <pc:docMk/>
          <pc:sldMk cId="1538870152" sldId="381"/>
        </pc:sldMkLst>
        <pc:spChg chg="del">
          <ac:chgData name="Toby Russell" userId="0d3e3635-ec96-4dfe-84bc-de4149b678ab" providerId="ADAL" clId="{509D8084-70A8-473B-A68E-32AFF01A219A}" dt="2020-09-12T09:45:08.802" v="2962" actId="478"/>
          <ac:spMkLst>
            <pc:docMk/>
            <pc:sldMk cId="1538870152" sldId="381"/>
            <ac:spMk id="2" creationId="{38C0E65C-12D7-4B10-B3ED-84BFDDA2E993}"/>
          </ac:spMkLst>
        </pc:spChg>
        <pc:spChg chg="add mod">
          <ac:chgData name="Toby Russell" userId="0d3e3635-ec96-4dfe-84bc-de4149b678ab" providerId="ADAL" clId="{509D8084-70A8-473B-A68E-32AFF01A219A}" dt="2020-09-16T11:48:52.499" v="8545" actId="27636"/>
          <ac:spMkLst>
            <pc:docMk/>
            <pc:sldMk cId="1538870152" sldId="381"/>
            <ac:spMk id="3" creationId="{11C93123-A3D0-4BC1-83F6-2B7808EA0EBE}"/>
          </ac:spMkLst>
        </pc:spChg>
        <pc:spChg chg="mod">
          <ac:chgData name="Toby Russell" userId="0d3e3635-ec96-4dfe-84bc-de4149b678ab" providerId="ADAL" clId="{509D8084-70A8-473B-A68E-32AFF01A219A}" dt="2020-09-12T09:45:30.818" v="2965" actId="207"/>
          <ac:spMkLst>
            <pc:docMk/>
            <pc:sldMk cId="1538870152" sldId="381"/>
            <ac:spMk id="32807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5:06.689" v="2961" actId="478"/>
          <ac:spMkLst>
            <pc:docMk/>
            <pc:sldMk cId="1538870152" sldId="381"/>
            <ac:spMk id="901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0.959" v="3240" actId="404"/>
          <ac:spMkLst>
            <pc:docMk/>
            <pc:sldMk cId="1538870152" sldId="381"/>
            <ac:spMk id="901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3.875" v="3241" actId="404"/>
          <ac:spMkLst>
            <pc:docMk/>
            <pc:sldMk cId="1538870152" sldId="381"/>
            <ac:spMk id="901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8.769" v="3242" actId="404"/>
          <ac:spMkLst>
            <pc:docMk/>
            <pc:sldMk cId="1538870152" sldId="381"/>
            <ac:spMk id="901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12.122" v="3243" actId="404"/>
          <ac:spMkLst>
            <pc:docMk/>
            <pc:sldMk cId="1538870152" sldId="381"/>
            <ac:spMk id="901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47.714" v="3236" actId="404"/>
          <ac:spMkLst>
            <pc:docMk/>
            <pc:sldMk cId="1538870152" sldId="381"/>
            <ac:spMk id="9014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0.653" v="3237" actId="404"/>
          <ac:spMkLst>
            <pc:docMk/>
            <pc:sldMk cId="1538870152" sldId="381"/>
            <ac:spMk id="9014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3.849" v="3238" actId="404"/>
          <ac:spMkLst>
            <pc:docMk/>
            <pc:sldMk cId="1538870152" sldId="381"/>
            <ac:spMk id="9014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6.695" v="3239" actId="404"/>
          <ac:spMkLst>
            <pc:docMk/>
            <pc:sldMk cId="1538870152" sldId="381"/>
            <ac:spMk id="9014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2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38:26.112" v="9799" actId="1076"/>
        <pc:sldMkLst>
          <pc:docMk/>
          <pc:sldMk cId="120117981" sldId="392"/>
        </pc:sldMkLst>
        <pc:spChg chg="add mod">
          <ac:chgData name="Toby Russell" userId="0d3e3635-ec96-4dfe-84bc-de4149b678ab" providerId="ADAL" clId="{509D8084-70A8-473B-A68E-32AFF01A219A}" dt="2020-09-16T11:48:52.529" v="8547" actId="27636"/>
          <ac:spMkLst>
            <pc:docMk/>
            <pc:sldMk cId="120117981" sldId="392"/>
            <ac:spMk id="2" creationId="{69611EB4-2F8B-4259-8D84-9E2CA8B4F3E3}"/>
          </ac:spMkLst>
        </pc:spChg>
        <pc:spChg chg="del">
          <ac:chgData name="Toby Russell" userId="0d3e3635-ec96-4dfe-84bc-de4149b678ab" providerId="ADAL" clId="{509D8084-70A8-473B-A68E-32AFF01A219A}" dt="2020-09-12T09:48:24.830" v="2969" actId="478"/>
          <ac:spMkLst>
            <pc:docMk/>
            <pc:sldMk cId="120117981" sldId="392"/>
            <ac:spMk id="4" creationId="{A1DD24E7-3B2E-48ED-B51F-5DAA3E4C3E1A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8:29.724" v="2970" actId="478"/>
          <ac:spMkLst>
            <pc:docMk/>
            <pc:sldMk cId="120117981" sldId="392"/>
            <ac:spMk id="82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2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8" creationId="{00000000-0000-0000-0000-000000000000}"/>
          </ac:spMkLst>
        </pc:spChg>
        <pc:grpChg chg="mod">
          <ac:chgData name="Toby Russell" userId="0d3e3635-ec96-4dfe-84bc-de4149b678ab" providerId="ADAL" clId="{509D8084-70A8-473B-A68E-32AFF01A219A}" dt="2020-09-16T15:38:26.112" v="9799" actId="1076"/>
          <ac:grpSpMkLst>
            <pc:docMk/>
            <pc:sldMk cId="120117981" sldId="392"/>
            <ac:grpSpMk id="12328" creationId="{00000000-0000-0000-0000-00000000000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8:39.203" v="9808" actId="1035"/>
        <pc:sldMkLst>
          <pc:docMk/>
          <pc:sldMk cId="993330990" sldId="394"/>
        </pc:sldMkLst>
        <pc:spChg chg="del">
          <ac:chgData name="Toby Russell" userId="0d3e3635-ec96-4dfe-84bc-de4149b678ab" providerId="ADAL" clId="{509D8084-70A8-473B-A68E-32AFF01A219A}" dt="2020-09-12T09:49:38.614" v="2982" actId="478"/>
          <ac:spMkLst>
            <pc:docMk/>
            <pc:sldMk cId="993330990" sldId="394"/>
            <ac:spMk id="2" creationId="{DB5F4B4A-F714-4581-A117-A380B7D8DC9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3" creationId="{94DC761B-5139-42C1-8719-C1A3BE901CE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4" creationId="{628F3CDF-7F2D-455E-A626-77FB3C3C3A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5" creationId="{D0760B4A-1653-47E0-869B-2530545DC06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6" creationId="{390BD2D2-665D-481A-9DCC-42237A771AD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7" creationId="{3F631AF9-654D-4EB0-B295-0703E25C3F3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8" creationId="{DD0F5CE4-6F57-443F-B35B-51C938A2B60C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9" creationId="{587E0793-3065-4A99-9CE3-588610CB298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0" creationId="{B6F13E2C-717A-4846-A615-0E2DE741D8AF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1" creationId="{AAB83AF8-6DE9-4CC5-86BF-7C3BC653337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2" creationId="{C2670A57-EC00-4BEA-9185-D1E361D62669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3" creationId="{009C8090-5CB2-40D1-B920-8113EAC3385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4" creationId="{00A15101-8AB1-4160-A8FF-62148CD0B83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5" creationId="{3A628F76-B74E-4BFA-A5B2-DE262D19098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6" creationId="{D19F3D3F-1DD6-4E09-84A0-30614A46091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7" creationId="{E6FC25B0-95BE-4050-A679-F71DA479FEF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8" creationId="{5F992C62-4C0C-4F33-9CD6-DC6F34865E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9" creationId="{B251BA94-24E7-442C-9A55-C9BEF386CC7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0" creationId="{B2030EB5-843F-4151-9D99-9E018967B290}"/>
          </ac:spMkLst>
        </pc:spChg>
        <pc:spChg chg="add mod">
          <ac:chgData name="Toby Russell" userId="0d3e3635-ec96-4dfe-84bc-de4149b678ab" providerId="ADAL" clId="{509D8084-70A8-473B-A68E-32AFF01A219A}" dt="2020-09-16T11:48:52.551" v="8548" actId="27636"/>
          <ac:spMkLst>
            <pc:docMk/>
            <pc:sldMk cId="993330990" sldId="394"/>
            <ac:spMk id="21" creationId="{8EC8AB3C-6182-4459-AB76-2690469A495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2" creationId="{7550E492-0178-4C56-B555-51AD89585C3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3" creationId="{B5B50A21-452D-48A1-BC21-022129A45A4B}"/>
          </ac:spMkLst>
        </pc:spChg>
      </pc:sldChg>
      <pc:sldChg chg="addSp delSp modSp add ord">
        <pc:chgData name="Toby Russell" userId="0d3e3635-ec96-4dfe-84bc-de4149b678ab" providerId="ADAL" clId="{509D8084-70A8-473B-A68E-32AFF01A219A}" dt="2020-09-16T15:35:48.300" v="9742" actId="1036"/>
        <pc:sldMkLst>
          <pc:docMk/>
          <pc:sldMk cId="475445747" sldId="397"/>
        </pc:sldMkLst>
        <pc:spChg chg="del">
          <ac:chgData name="Toby Russell" userId="0d3e3635-ec96-4dfe-84bc-de4149b678ab" providerId="ADAL" clId="{509D8084-70A8-473B-A68E-32AFF01A219A}" dt="2020-09-12T09:55:45.448" v="3077" actId="478"/>
          <ac:spMkLst>
            <pc:docMk/>
            <pc:sldMk cId="475445747" sldId="397"/>
            <ac:spMk id="2" creationId="{8E75EA94-27AD-43D3-9D98-D453178378A1}"/>
          </ac:spMkLst>
        </pc:spChg>
        <pc:spChg chg="add mod">
          <ac:chgData name="Toby Russell" userId="0d3e3635-ec96-4dfe-84bc-de4149b678ab" providerId="ADAL" clId="{509D8084-70A8-473B-A68E-32AFF01A219A}" dt="2020-09-16T11:48:52.518" v="8546" actId="27636"/>
          <ac:spMkLst>
            <pc:docMk/>
            <pc:sldMk cId="475445747" sldId="397"/>
            <ac:spMk id="3" creationId="{0EC03793-80E1-413F-A8F2-B02C6F07EFE9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01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55:47.096" v="3078" actId="478"/>
          <ac:spMkLst>
            <pc:docMk/>
            <pc:sldMk cId="475445747" sldId="397"/>
            <ac:spMk id="256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8.300" v="9742" actId="1036"/>
          <ac:spMkLst>
            <pc:docMk/>
            <pc:sldMk cId="475445747" sldId="397"/>
            <ac:spMk id="256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9" creationId="{00000000-0000-0000-0000-000000000000}"/>
          </ac:spMkLst>
        </pc:spChg>
      </pc:sldChg>
      <pc:sldChg chg="delSp modSp ord">
        <pc:chgData name="Toby Russell" userId="0d3e3635-ec96-4dfe-84bc-de4149b678ab" providerId="ADAL" clId="{509D8084-70A8-473B-A68E-32AFF01A219A}" dt="2020-09-16T15:48:38.937" v="10012" actId="478"/>
        <pc:sldMkLst>
          <pc:docMk/>
          <pc:sldMk cId="238764237" sldId="542"/>
        </pc:sldMkLst>
        <pc:spChg chg="del">
          <ac:chgData name="Toby Russell" userId="0d3e3635-ec96-4dfe-84bc-de4149b678ab" providerId="ADAL" clId="{509D8084-70A8-473B-A68E-32AFF01A219A}" dt="2020-09-16T15:48:36.761" v="10011" actId="478"/>
          <ac:spMkLst>
            <pc:docMk/>
            <pc:sldMk cId="238764237" sldId="542"/>
            <ac:spMk id="2" creationId="{85A1414D-6883-4FB3-BC78-C2B13D50DACC}"/>
          </ac:spMkLst>
        </pc:spChg>
        <pc:spChg chg="del">
          <ac:chgData name="Toby Russell" userId="0d3e3635-ec96-4dfe-84bc-de4149b678ab" providerId="ADAL" clId="{509D8084-70A8-473B-A68E-32AFF01A219A}" dt="2020-09-16T15:48:34.398" v="10010" actId="478"/>
          <ac:spMkLst>
            <pc:docMk/>
            <pc:sldMk cId="238764237" sldId="542"/>
            <ac:spMk id="3" creationId="{55A83316-ECA5-4E01-8E17-71BA84B6BA67}"/>
          </ac:spMkLst>
        </pc:spChg>
        <pc:spChg chg="del">
          <ac:chgData name="Toby Russell" userId="0d3e3635-ec96-4dfe-84bc-de4149b678ab" providerId="ADAL" clId="{509D8084-70A8-473B-A68E-32AFF01A219A}" dt="2020-09-16T15:48:38.937" v="10012" actId="478"/>
          <ac:spMkLst>
            <pc:docMk/>
            <pc:sldMk cId="238764237" sldId="542"/>
            <ac:spMk id="4" creationId="{D1E641ED-A9D9-4540-9146-D9DE8537EE7B}"/>
          </ac:spMkLst>
        </pc:spChg>
        <pc:spChg chg="mod">
          <ac:chgData name="Toby Russell" userId="0d3e3635-ec96-4dfe-84bc-de4149b678ab" providerId="ADAL" clId="{509D8084-70A8-473B-A68E-32AFF01A219A}" dt="2020-09-11T08:33:58.314" v="1270" actId="14100"/>
          <ac:spMkLst>
            <pc:docMk/>
            <pc:sldMk cId="238764237" sldId="542"/>
            <ac:spMk id="6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6T11:48:52.453" v="8544" actId="27636"/>
        <pc:sldMkLst>
          <pc:docMk/>
          <pc:sldMk cId="3833886731" sldId="703"/>
        </pc:sldMkLst>
        <pc:spChg chg="mod">
          <ac:chgData name="Toby Russell" userId="0d3e3635-ec96-4dfe-84bc-de4149b678ab" providerId="ADAL" clId="{509D8084-70A8-473B-A68E-32AFF01A219A}" dt="2020-09-16T11:48:52.453" v="8544" actId="27636"/>
          <ac:spMkLst>
            <pc:docMk/>
            <pc:sldMk cId="3833886731" sldId="703"/>
            <ac:spMk id="3" creationId="{182CFF6A-33A0-4602-BC01-C97C61FAF540}"/>
          </ac:spMkLst>
        </pc:spChg>
      </pc:sldChg>
      <pc:sldChg chg="delSp modSp">
        <pc:chgData name="Toby Russell" userId="0d3e3635-ec96-4dfe-84bc-de4149b678ab" providerId="ADAL" clId="{509D8084-70A8-473B-A68E-32AFF01A219A}" dt="2020-09-16T15:48:01.924" v="10008" actId="478"/>
        <pc:sldMkLst>
          <pc:docMk/>
          <pc:sldMk cId="2740241363" sldId="797"/>
        </pc:sldMkLst>
        <pc:spChg chg="del mod">
          <ac:chgData name="Toby Russell" userId="0d3e3635-ec96-4dfe-84bc-de4149b678ab" providerId="ADAL" clId="{509D8084-70A8-473B-A68E-32AFF01A219A}" dt="2020-09-16T15:47:59.482" v="10007" actId="478"/>
          <ac:spMkLst>
            <pc:docMk/>
            <pc:sldMk cId="2740241363" sldId="797"/>
            <ac:spMk id="2" creationId="{00CA0756-2B56-4366-9649-21912DE89C0C}"/>
          </ac:spMkLst>
        </pc:spChg>
        <pc:spChg chg="del">
          <ac:chgData name="Toby Russell" userId="0d3e3635-ec96-4dfe-84bc-de4149b678ab" providerId="ADAL" clId="{509D8084-70A8-473B-A68E-32AFF01A219A}" dt="2020-09-16T15:47:57.684" v="10006" actId="478"/>
          <ac:spMkLst>
            <pc:docMk/>
            <pc:sldMk cId="2740241363" sldId="797"/>
            <ac:spMk id="3" creationId="{9C18DD5B-2E55-4246-9A9C-3366061CB50D}"/>
          </ac:spMkLst>
        </pc:spChg>
        <pc:spChg chg="del">
          <ac:chgData name="Toby Russell" userId="0d3e3635-ec96-4dfe-84bc-de4149b678ab" providerId="ADAL" clId="{509D8084-70A8-473B-A68E-32AFF01A219A}" dt="2020-09-16T15:48:01.924" v="10008" actId="478"/>
          <ac:spMkLst>
            <pc:docMk/>
            <pc:sldMk cId="2740241363" sldId="797"/>
            <ac:spMk id="4" creationId="{FC3A18C6-DF32-4A92-9FB8-1BB501225BE8}"/>
          </ac:spMkLst>
        </pc:spChg>
        <pc:spChg chg="mod">
          <ac:chgData name="Toby Russell" userId="0d3e3635-ec96-4dfe-84bc-de4149b678ab" providerId="ADAL" clId="{509D8084-70A8-473B-A68E-32AFF01A219A}" dt="2020-09-16T14:02:14.705" v="9367" actId="20577"/>
          <ac:spMkLst>
            <pc:docMk/>
            <pc:sldMk cId="2740241363" sldId="797"/>
            <ac:spMk id="48" creationId="{00000000-0000-0000-0000-000000000000}"/>
          </ac:spMkLst>
        </pc:spChg>
      </pc:sldChg>
      <pc:sldChg chg="addSp modSp">
        <pc:chgData name="Toby Russell" userId="0d3e3635-ec96-4dfe-84bc-de4149b678ab" providerId="ADAL" clId="{509D8084-70A8-473B-A68E-32AFF01A219A}" dt="2020-09-16T15:04:26.791" v="9470" actId="1036"/>
        <pc:sldMkLst>
          <pc:docMk/>
          <pc:sldMk cId="0" sldId="798"/>
        </pc:sldMkLst>
        <pc:spChg chg="add mod">
          <ac:chgData name="Toby Russell" userId="0d3e3635-ec96-4dfe-84bc-de4149b678ab" providerId="ADAL" clId="{509D8084-70A8-473B-A68E-32AFF01A219A}" dt="2020-09-16T15:04:05.460" v="9458" actId="1036"/>
          <ac:spMkLst>
            <pc:docMk/>
            <pc:sldMk cId="0" sldId="798"/>
            <ac:spMk id="3" creationId="{E06BE1B0-08FD-4074-A3FD-AF9EFB07EDD2}"/>
          </ac:spMkLst>
        </pc:spChg>
        <pc:spChg chg="mod">
          <ac:chgData name="Toby Russell" userId="0d3e3635-ec96-4dfe-84bc-de4149b678ab" providerId="ADAL" clId="{509D8084-70A8-473B-A68E-32AFF01A219A}" dt="2020-09-12T09:28:48.594" v="2802" actId="207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509D8084-70A8-473B-A68E-32AFF01A219A}" dt="2020-09-12T09:28:00.353" v="2772" actId="207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509D8084-70A8-473B-A68E-32AFF01A219A}" dt="2020-09-12T09:28:43.786" v="2801" actId="207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509D8084-70A8-473B-A68E-32AFF01A219A}" dt="2020-09-12T09:28:53.982" v="2803" actId="207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509D8084-70A8-473B-A68E-32AFF01A219A}" dt="2020-09-12T09:27:54.170" v="2771" actId="207"/>
          <ac:spMkLst>
            <pc:docMk/>
            <pc:sldMk cId="0" sldId="798"/>
            <ac:spMk id="15" creationId="{C32FBE8B-B85C-44C6-9761-D275A2D0E50F}"/>
          </ac:spMkLst>
        </pc:spChg>
        <pc:spChg chg="mod">
          <ac:chgData name="Toby Russell" userId="0d3e3635-ec96-4dfe-84bc-de4149b678ab" providerId="ADAL" clId="{509D8084-70A8-473B-A68E-32AFF01A219A}" dt="2020-09-12T09:27:46.618" v="2770" actId="207"/>
          <ac:spMkLst>
            <pc:docMk/>
            <pc:sldMk cId="0" sldId="798"/>
            <ac:spMk id="16" creationId="{1278D69A-B16D-48C6-8893-22586226C7DA}"/>
          </ac:spMkLst>
        </pc:spChg>
        <pc:spChg chg="mod">
          <ac:chgData name="Toby Russell" userId="0d3e3635-ec96-4dfe-84bc-de4149b678ab" providerId="ADAL" clId="{509D8084-70A8-473B-A68E-32AFF01A219A}" dt="2020-09-12T09:27:41.227" v="2769" actId="207"/>
          <ac:spMkLst>
            <pc:docMk/>
            <pc:sldMk cId="0" sldId="798"/>
            <ac:spMk id="39" creationId="{AEDEF731-E065-44FC-88B4-86BBD7C8C790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509D8084-70A8-473B-A68E-32AFF01A219A}" dt="2020-09-12T09:28:04.395" v="2773" actId="207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8" creationId="{855FBB40-EA16-4866-91C4-24926A27BA01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1" creationId="{30898082-B06C-4FC3-8125-518C07155BF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6" creationId="{2047FCCD-C7B3-4086-906F-68206A15587F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1" creationId="{E3BAD4DE-3CF4-47B6-B31F-18FE7F5706D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5" creationId="{B34FD9A0-F80A-4DA4-9015-E7A8D2AD8B8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6" creationId="{C06E129B-BFB4-4E45-BC0F-7E22A89A6A6B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9" creationId="{A87CDD77-B24A-4CC8-ABD6-43A96021B7C2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0" creationId="{9200893D-4F69-4960-8FE6-1CBDF66827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1" creationId="{7CE0559E-F7ED-445C-B2DD-3999A506691F}"/>
          </ac:spMkLst>
        </pc:spChg>
        <pc:spChg chg="mod">
          <ac:chgData name="Toby Russell" userId="0d3e3635-ec96-4dfe-84bc-de4149b678ab" providerId="ADAL" clId="{509D8084-70A8-473B-A68E-32AFF01A219A}" dt="2020-09-13T17:47:53.051" v="7745" actId="20577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509D8084-70A8-473B-A68E-32AFF01A219A}" dt="2020-09-13T17:48:48.474" v="7813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509D8084-70A8-473B-A68E-32AFF01A219A}" dt="2020-09-13T17:48:17.486" v="7775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509D8084-70A8-473B-A68E-32AFF01A219A}" dt="2020-09-13T17:48:34.145" v="7799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8" creationId="{5701A04B-11A3-4E3E-BEBE-D879B14DDA45}"/>
          </ac:spMkLst>
        </pc:spChg>
        <pc:grpChg chg="add 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2" creationId="{2821A20F-709A-46E4-97A1-F1BD233870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4" creationId="{BC136549-4114-4D36-B97B-5E75B8F5AC18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5" creationId="{A3E216E4-3F33-4377-ACEF-428C20C01A8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9" creationId="{3172F476-3D9C-499A-BD4F-1DA67428E7D1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3" creationId="{979FC3E7-FB51-4039-B328-BD87F8186052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7" creationId="{4756DB04-3901-4FFF-B6B5-230E8C89BAA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5:45.582" v="9517" actId="1076"/>
        <pc:sldMkLst>
          <pc:docMk/>
          <pc:sldMk cId="0" sldId="799"/>
        </pc:sldMkLst>
        <pc:spChg chg="add del mod">
          <ac:chgData name="Toby Russell" userId="0d3e3635-ec96-4dfe-84bc-de4149b678ab" providerId="ADAL" clId="{509D8084-70A8-473B-A68E-32AFF01A219A}" dt="2020-09-16T15:04:40.760" v="9472" actId="478"/>
          <ac:spMkLst>
            <pc:docMk/>
            <pc:sldMk cId="0" sldId="799"/>
            <ac:spMk id="2" creationId="{729368F1-2763-4578-BCE1-7BB0E928813F}"/>
          </ac:spMkLst>
        </pc:spChg>
        <pc:spChg chg="mod">
          <ac:chgData name="Toby Russell" userId="0d3e3635-ec96-4dfe-84bc-de4149b678ab" providerId="ADAL" clId="{509D8084-70A8-473B-A68E-32AFF01A219A}" dt="2020-09-16T15:05:00.779" v="9504" actId="20577"/>
          <ac:spMkLst>
            <pc:docMk/>
            <pc:sldMk cId="0" sldId="799"/>
            <ac:spMk id="64" creationId="{5FADACCC-E97D-4353-A5D0-501DFA832092}"/>
          </ac:spMkLst>
        </pc:spChg>
        <pc:spChg chg="mod">
          <ac:chgData name="Toby Russell" userId="0d3e3635-ec96-4dfe-84bc-de4149b678ab" providerId="ADAL" clId="{509D8084-70A8-473B-A68E-32AFF01A219A}" dt="2020-09-16T15:05:08.638" v="9507" actId="20577"/>
          <ac:spMkLst>
            <pc:docMk/>
            <pc:sldMk cId="0" sldId="799"/>
            <ac:spMk id="76" creationId="{E74AF0D8-7D82-48B1-BC2A-567171D6F935}"/>
          </ac:spMkLst>
        </pc:spChg>
        <pc:spChg chg="mod">
          <ac:chgData name="Toby Russell" userId="0d3e3635-ec96-4dfe-84bc-de4149b678ab" providerId="ADAL" clId="{509D8084-70A8-473B-A68E-32AFF01A219A}" dt="2020-09-16T15:05:11.469" v="9511" actId="20577"/>
          <ac:spMkLst>
            <pc:docMk/>
            <pc:sldMk cId="0" sldId="799"/>
            <ac:spMk id="78" creationId="{893CF416-2F87-4A36-947A-689A2A319704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79" creationId="{FEB2BA21-5186-418F-8D53-D02D9D2449C4}"/>
          </ac:spMkLst>
        </pc:spChg>
        <pc:spChg chg="mod">
          <ac:chgData name="Toby Russell" userId="0d3e3635-ec96-4dfe-84bc-de4149b678ab" providerId="ADAL" clId="{509D8084-70A8-473B-A68E-32AFF01A219A}" dt="2020-09-16T15:05:13.837" v="9515" actId="20577"/>
          <ac:spMkLst>
            <pc:docMk/>
            <pc:sldMk cId="0" sldId="799"/>
            <ac:spMk id="80" creationId="{35F0C03C-A934-49E9-980E-627F455F6DD9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1" creationId="{B22B2141-BB7E-4415-B900-EC26033F4595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2" creationId="{9D8043EB-652D-4169-BF60-A5295AEB0162}"/>
          </ac:spMkLst>
        </pc:spChg>
        <pc:spChg chg="mod">
          <ac:chgData name="Toby Russell" userId="0d3e3635-ec96-4dfe-84bc-de4149b678ab" providerId="ADAL" clId="{509D8084-70A8-473B-A68E-32AFF01A219A}" dt="2020-09-13T15:50:09.510" v="6917" actId="20577"/>
          <ac:spMkLst>
            <pc:docMk/>
            <pc:sldMk cId="0" sldId="799"/>
            <ac:spMk id="83" creationId="{08095B9B-97AE-4BC8-8A0D-DC1A864210E7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4" creationId="{40D48F0E-BE0F-49FB-B606-A7EE42E349D0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5" creationId="{D49BFEA2-7530-4FCD-BC42-A37C62010DB1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6" creationId="{A663CEB5-54F6-45A1-A376-B3F465982DC4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7" creationId="{2B98149F-C0A4-4553-8EA2-D21E308E59E2}"/>
          </ac:spMkLst>
        </pc:spChg>
        <pc:spChg chg="mod">
          <ac:chgData name="Toby Russell" userId="0d3e3635-ec96-4dfe-84bc-de4149b678ab" providerId="ADAL" clId="{509D8084-70A8-473B-A68E-32AFF01A219A}" dt="2020-09-13T15:50:26.553" v="6925" actId="404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509D8084-70A8-473B-A68E-32AFF01A219A}" dt="2020-09-13T15:50:23.188" v="6923" actId="404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509D8084-70A8-473B-A68E-32AFF01A219A}" dt="2020-09-13T15:50:19.488" v="6921" actId="404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509D8084-70A8-473B-A68E-32AFF01A219A}" dt="2020-09-13T15:50:14.953" v="6919" actId="404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509D8084-70A8-473B-A68E-32AFF01A219A}" dt="2020-09-16T15:05:45.582" v="9517" actId="1076"/>
          <ac:grpSpMkLst>
            <pc:docMk/>
            <pc:sldMk cId="0" sldId="799"/>
            <ac:grpSpMk id="16390" creationId="{7EC34F03-BA6F-4374-8550-46C13E6E8D6E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modSp">
        <pc:chgData name="Toby Russell" userId="0d3e3635-ec96-4dfe-84bc-de4149b678ab" providerId="ADAL" clId="{509D8084-70A8-473B-A68E-32AFF01A219A}" dt="2020-09-16T15:06:14.677" v="9527" actId="1035"/>
        <pc:sldMkLst>
          <pc:docMk/>
          <pc:sldMk cId="0" sldId="800"/>
        </pc:sldMkLst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2" creationId="{B1EC2FCE-CFB9-482D-AB88-56E2ED22801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3" creationId="{CB019398-6BB4-41BB-8048-409E759AAB99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4" creationId="{8BB67FE3-A818-480B-B419-C1114F1839D5}"/>
          </ac:spMkLst>
        </pc:spChg>
        <pc:spChg chg="mod">
          <ac:chgData name="Toby Russell" userId="0d3e3635-ec96-4dfe-84bc-de4149b678ab" providerId="ADAL" clId="{509D8084-70A8-473B-A68E-32AFF01A219A}" dt="2020-09-16T11:48:52.285" v="8539" actId="27636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3" creationId="{5D75CD4E-1EA0-4A76-B145-85A422CE4B1B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4" creationId="{F7C126BD-5C9B-45D1-A418-5AB0D35818FC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5" creationId="{80D6E73E-A873-4ABC-9001-08A957A82C0E}"/>
          </ac:spMkLst>
        </pc:spChg>
        <pc:spChg chg="add mod">
          <ac:chgData name="Toby Russell" userId="0d3e3635-ec96-4dfe-84bc-de4149b678ab" providerId="ADAL" clId="{509D8084-70A8-473B-A68E-32AFF01A219A}" dt="2020-09-16T15:06:08.100" v="9519" actId="1076"/>
          <ac:spMkLst>
            <pc:docMk/>
            <pc:sldMk cId="0" sldId="800"/>
            <ac:spMk id="86" creationId="{031F65BC-0BBA-443E-96B9-2AE691130D4C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7" creationId="{66A2F77F-76C4-4FF7-BAB1-F08C83FFB3D5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8" creationId="{4B0AA9AA-28D2-49D4-8DFB-5A180FAFB4C3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9" creationId="{5D6AC148-9779-476B-BC9C-D65F64623C4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90" creationId="{78CEA0B3-4AA7-420E-86A9-D4C42CDC800E}"/>
          </ac:spMkLst>
        </pc:s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1" creationId="{D71AAA37-13EA-43FF-9E7E-AC8ADD8D671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23" creationId="{1BA9213F-6544-4276-89FD-8445C1063EB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0" creationId="{3E737845-CCB6-4738-9939-20D936FD14EB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1" creationId="{D90EE505-2430-4CA3-AA5B-FDAFCC8A2B5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3" creationId="{848AD35B-EF1E-40BE-8EDF-942627846DA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65" creationId="{DC107C5E-00D0-4665-9642-CD291D50BCF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7:11.483" v="9600" actId="1036"/>
        <pc:sldMkLst>
          <pc:docMk/>
          <pc:sldMk cId="0" sldId="801"/>
        </pc:sldMkLst>
        <pc:spChg chg="add del mod">
          <ac:chgData name="Toby Russell" userId="0d3e3635-ec96-4dfe-84bc-de4149b678ab" providerId="ADAL" clId="{509D8084-70A8-473B-A68E-32AFF01A219A}" dt="2020-09-16T15:06:32.870" v="9530" actId="478"/>
          <ac:spMkLst>
            <pc:docMk/>
            <pc:sldMk cId="0" sldId="801"/>
            <ac:spMk id="2" creationId="{1F1A2823-28F3-45E3-BA40-57374E3E770F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2" creationId="{AD8B2437-8D86-4852-97AD-C4698B823F4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2" creationId="{CCAD5D44-12E4-454A-9681-438F902539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3" creationId="{6C6D2A7B-3B8B-473E-BA58-D5AF10EFD718}"/>
          </ac:spMkLst>
        </pc:spChg>
        <pc:spChg chg="mod">
          <ac:chgData name="Toby Russell" userId="0d3e3635-ec96-4dfe-84bc-de4149b678ab" providerId="ADAL" clId="{509D8084-70A8-473B-A68E-32AFF01A219A}" dt="2020-09-13T15:51:05.067" v="6964" actId="20577"/>
          <ac:spMkLst>
            <pc:docMk/>
            <pc:sldMk cId="0" sldId="801"/>
            <ac:spMk id="34" creationId="{09931CC3-1D79-4B56-9AD8-DC49D15916EF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5" creationId="{E9F6C082-DAAA-4D52-BA47-8648F59E6D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6" creationId="{E943F433-213C-44E2-A804-ABAB94925851}"/>
          </ac:spMkLst>
        </pc:spChg>
        <pc:grpChg chg="mod">
          <ac:chgData name="Toby Russell" userId="0d3e3635-ec96-4dfe-84bc-de4149b678ab" providerId="ADAL" clId="{509D8084-70A8-473B-A68E-32AFF01A219A}" dt="2020-09-16T15:06:50.300" v="9568" actId="1036"/>
          <ac:grpSpMkLst>
            <pc:docMk/>
            <pc:sldMk cId="0" sldId="801"/>
            <ac:grpSpMk id="29698" creationId="{1F99BC4F-F2D8-41D3-A88E-BF896A60A27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7:07:14.073" v="10091"/>
        <pc:sldMkLst>
          <pc:docMk/>
          <pc:sldMk cId="0" sldId="802"/>
        </pc:sldMkLst>
        <pc:spChg chg="mod">
          <ac:chgData name="Toby Russell" userId="0d3e3635-ec96-4dfe-84bc-de4149b678ab" providerId="ADAL" clId="{509D8084-70A8-473B-A68E-32AFF01A219A}" dt="2020-09-16T17:06:47.426" v="10088" actId="14100"/>
          <ac:spMkLst>
            <pc:docMk/>
            <pc:sldMk cId="0" sldId="802"/>
            <ac:spMk id="2" creationId="{A6225936-7780-4A39-A071-C510A1F0AEFF}"/>
          </ac:spMkLst>
        </pc:spChg>
        <pc:spChg chg="add del mod">
          <ac:chgData name="Toby Russell" userId="0d3e3635-ec96-4dfe-84bc-de4149b678ab" providerId="ADAL" clId="{509D8084-70A8-473B-A68E-32AFF01A219A}" dt="2020-09-16T17:07:01.520" v="10090" actId="478"/>
          <ac:spMkLst>
            <pc:docMk/>
            <pc:sldMk cId="0" sldId="802"/>
            <ac:spMk id="3" creationId="{D5264F52-1397-4465-9BFD-7982F513E787}"/>
          </ac:spMkLst>
        </pc:spChg>
        <pc:spChg chg="mod">
          <ac:chgData name="Toby Russell" userId="0d3e3635-ec96-4dfe-84bc-de4149b678ab" providerId="ADAL" clId="{509D8084-70A8-473B-A68E-32AFF01A219A}" dt="2020-09-13T15:51:19.650" v="6986" actId="20577"/>
          <ac:spMkLst>
            <pc:docMk/>
            <pc:sldMk cId="0" sldId="802"/>
            <ac:spMk id="51" creationId="{5589968C-34C7-4C2F-B98C-CBFC22096395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2" creationId="{F02647EA-6422-4B26-8420-6064BE5F4B6F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3" creationId="{50974EA9-C8D3-4B93-BBA9-CC172045114E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4" creationId="{FE050F44-7A8E-4AB1-94A2-2237D0756427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2" creationId="{1FF134ED-8F98-4BEA-8DC3-41908BB1FFC1}"/>
          </ac:spMkLst>
        </pc:s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0" creationId="{CFE3DF4A-7AAD-4C3E-92E6-547CA1558569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6" creationId="{EB7DB6A1-6C16-4039-912D-B1E93102F254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32" creationId="{E83F0D77-F42B-4FB3-ADFB-C1A3F2F92AB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45" creationId="{B94D29D1-95D3-4603-802B-1A995FDD9602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79" creationId="{4CE6318C-D563-4ED9-8FE3-B6EF90548D2F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6" creationId="{D917EBB7-0445-4A0F-BB12-6ADC9828830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7" creationId="{9A2EBC60-9FCC-4597-AA89-308F9E9F8097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8" creationId="{53471723-3F5A-4FD9-B05A-8F5C8F809E95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9" creationId="{1CE625D3-E06F-497F-ABDC-B0A2990747A9}"/>
          </ac:grpSpMkLst>
        </pc:grpChg>
      </pc:sldChg>
      <pc:sldChg chg="addSp delSp modSp modAnim">
        <pc:chgData name="Toby Russell" userId="0d3e3635-ec96-4dfe-84bc-de4149b678ab" providerId="ADAL" clId="{509D8084-70A8-473B-A68E-32AFF01A219A}" dt="2020-09-16T15:08:34.452" v="9623" actId="14100"/>
        <pc:sldMkLst>
          <pc:docMk/>
          <pc:sldMk cId="0" sldId="803"/>
        </pc:sldMkLst>
        <pc:spChg chg="add mod ord">
          <ac:chgData name="Toby Russell" userId="0d3e3635-ec96-4dfe-84bc-de4149b678ab" providerId="ADAL" clId="{509D8084-70A8-473B-A68E-32AFF01A219A}" dt="2020-09-16T15:07:56.181" v="9614" actId="14100"/>
          <ac:spMkLst>
            <pc:docMk/>
            <pc:sldMk cId="0" sldId="803"/>
            <ac:spMk id="9" creationId="{A79A5892-569E-45B6-9DA4-04F4ACBFD52A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5" creationId="{D7A2B6BC-7449-4D0D-8246-E256614A8DB0}"/>
          </ac:spMkLst>
        </pc:spChg>
        <pc:spChg chg="add mod">
          <ac:chgData name="Toby Russell" userId="0d3e3635-ec96-4dfe-84bc-de4149b678ab" providerId="ADAL" clId="{509D8084-70A8-473B-A68E-32AFF01A219A}" dt="2020-09-16T11:48:52.353" v="8541" actId="27636"/>
          <ac:spMkLst>
            <pc:docMk/>
            <pc:sldMk cId="0" sldId="803"/>
            <ac:spMk id="17" creationId="{EBFE8183-BF1E-4CBD-A829-CDFB5F4BC4DB}"/>
          </ac:spMkLst>
        </pc:spChg>
        <pc:spChg chg="add mod ord">
          <ac:chgData name="Toby Russell" userId="0d3e3635-ec96-4dfe-84bc-de4149b678ab" providerId="ADAL" clId="{509D8084-70A8-473B-A68E-32AFF01A219A}" dt="2020-09-16T15:07:48.972" v="9612" actId="1076"/>
          <ac:spMkLst>
            <pc:docMk/>
            <pc:sldMk cId="0" sldId="803"/>
            <ac:spMk id="22" creationId="{324FE606-FF12-4DC5-935C-F19C0F42D88B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59" creationId="{3BC3B3D7-428F-4B14-89A0-44CBA5D6FBF2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1" creationId="{C4766BAB-610D-4D74-B8BA-F30DA498C320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2" creationId="{E5D3246C-359A-45EF-8CDC-766BDD0AAC09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3" creationId="{4070CE3A-EF1F-4D78-B4AA-DE9C46FEFDBA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4" creationId="{2A1ADC79-D165-4514-A17F-37657B70754D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5" creationId="{C6FFE5F1-C304-4CFE-8B4D-BC67B4B19AE5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6" creationId="{4F2C7700-0F3A-456F-9856-9998FFDE7E80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7" creationId="{63396E1A-0AF0-45FB-ACC2-91066EF260C7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8" creationId="{62DA2300-5397-41B9-AC5B-1FD5827B19A9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9" creationId="{22CC280B-E6D7-4EF6-94BD-1FE0A8079386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0" creationId="{897F9995-0FC1-42B3-8004-D133D19F8F3D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1" creationId="{957F8B48-9441-4E39-B66C-A820F442AF85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2" creationId="{E7D3D465-E3DA-4B30-988A-E4580FA4C507}"/>
          </ac:spMkLst>
        </pc:spChg>
        <pc:spChg chg="add mod">
          <ac:chgData name="Toby Russell" userId="0d3e3635-ec96-4dfe-84bc-de4149b678ab" providerId="ADAL" clId="{509D8084-70A8-473B-A68E-32AFF01A219A}" dt="2020-09-16T15:08:34.452" v="9623" actId="14100"/>
          <ac:spMkLst>
            <pc:docMk/>
            <pc:sldMk cId="0" sldId="803"/>
            <ac:spMk id="73" creationId="{A2CE742E-3B9A-40BF-8A8F-A407964BCC71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4" creationId="{B50DBAE8-1D2B-47EA-94CB-92E3A313E03A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5" creationId="{AB34DD2F-5796-4D6B-B1AD-0F108B4405AD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6" creationId="{E4146893-FF42-4C92-9FB7-5219C065DFF0}"/>
          </ac:spMkLst>
        </pc:s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" creationId="{1511E698-EBA2-485A-AB84-D670E02838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" creationId="{4DFF66B5-9D87-471F-89ED-877DA9EF8F79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4" creationId="{6A0E70E6-D487-4B6A-B485-BE9F2C0931BB}"/>
          </ac:grpSpMkLst>
        </pc:grpChg>
        <pc:grpChg chg="add mod">
          <ac:chgData name="Toby Russell" userId="0d3e3635-ec96-4dfe-84bc-de4149b678ab" providerId="ADAL" clId="{509D8084-70A8-473B-A68E-32AFF01A219A}" dt="2020-09-16T15:07:38.481" v="9611" actId="1036"/>
          <ac:grpSpMkLst>
            <pc:docMk/>
            <pc:sldMk cId="0" sldId="803"/>
            <ac:grpSpMk id="16" creationId="{880317E6-AC81-495F-8EA8-A72C271EB4FD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9" creationId="{1491976C-91AA-4D9B-99E8-247390CC2B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0" creationId="{2C311F10-B593-4563-AF5D-A7A57F107C7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2:56.821" v="9676" actId="1076"/>
        <pc:sldMkLst>
          <pc:docMk/>
          <pc:sldMk cId="0" sldId="804"/>
        </pc:sldMkLst>
        <pc:spChg chg="add mod">
          <ac:chgData name="Toby Russell" userId="0d3e3635-ec96-4dfe-84bc-de4149b678ab" providerId="ADAL" clId="{509D8084-70A8-473B-A68E-32AFF01A219A}" dt="2020-09-16T11:48:52.385" v="8542" actId="27636"/>
          <ac:spMkLst>
            <pc:docMk/>
            <pc:sldMk cId="0" sldId="804"/>
            <ac:spMk id="3" creationId="{A62AD3AA-9E83-414A-ADB3-663E8BC25994}"/>
          </ac:spMkLst>
        </pc:spChg>
        <pc:spChg chg="add mod ord">
          <ac:chgData name="Toby Russell" userId="0d3e3635-ec96-4dfe-84bc-de4149b678ab" providerId="ADAL" clId="{509D8084-70A8-473B-A68E-32AFF01A219A}" dt="2020-09-16T15:31:33.140" v="9645" actId="14100"/>
          <ac:spMkLst>
            <pc:docMk/>
            <pc:sldMk cId="0" sldId="804"/>
            <ac:spMk id="4" creationId="{87F72CDA-3C1F-4F97-92C7-731F992B1D17}"/>
          </ac:spMkLst>
        </pc:spChg>
        <pc:spChg chg="add mod">
          <ac:chgData name="Toby Russell" userId="0d3e3635-ec96-4dfe-84bc-de4149b678ab" providerId="ADAL" clId="{509D8084-70A8-473B-A68E-32AFF01A219A}" dt="2020-09-16T15:31:49.519" v="9647" actId="14100"/>
          <ac:spMkLst>
            <pc:docMk/>
            <pc:sldMk cId="0" sldId="804"/>
            <ac:spMk id="10" creationId="{41C9F1D1-A00A-4090-9E03-225930CD5DFA}"/>
          </ac:spMkLst>
        </pc:spChg>
        <pc:spChg chg="mod">
          <ac:chgData name="Toby Russell" userId="0d3e3635-ec96-4dfe-84bc-de4149b678ab" providerId="ADAL" clId="{509D8084-70A8-473B-A68E-32AFF01A219A}" dt="2020-09-16T15:32:10.688" v="9670" actId="1076"/>
          <ac:spMkLst>
            <pc:docMk/>
            <pc:sldMk cId="0" sldId="804"/>
            <ac:spMk id="13" creationId="{C169B6CA-1048-4D02-B2BF-5954F15B30A9}"/>
          </ac:spMkLst>
        </pc:spChg>
        <pc:spChg chg="add del mod">
          <ac:chgData name="Toby Russell" userId="0d3e3635-ec96-4dfe-84bc-de4149b678ab" providerId="ADAL" clId="{509D8084-70A8-473B-A68E-32AFF01A219A}" dt="2020-09-12T07:56:04.622" v="2224" actId="478"/>
          <ac:spMkLst>
            <pc:docMk/>
            <pc:sldMk cId="0" sldId="804"/>
            <ac:spMk id="34" creationId="{9FF7A016-76E6-45E4-9F31-336F6CD68AF2}"/>
          </ac:spMkLst>
        </pc:spChg>
        <pc:spChg chg="add del mod">
          <ac:chgData name="Toby Russell" userId="0d3e3635-ec96-4dfe-84bc-de4149b678ab" providerId="ADAL" clId="{509D8084-70A8-473B-A68E-32AFF01A219A}" dt="2020-09-12T07:56:25.601" v="2229" actId="478"/>
          <ac:spMkLst>
            <pc:docMk/>
            <pc:sldMk cId="0" sldId="804"/>
            <ac:spMk id="35" creationId="{7EDF49AC-E5CA-4F6A-9600-6BE7B7E62F1A}"/>
          </ac:spMkLst>
        </pc:spChg>
        <pc:spChg chg="add del mod">
          <ac:chgData name="Toby Russell" userId="0d3e3635-ec96-4dfe-84bc-de4149b678ab" providerId="ADAL" clId="{509D8084-70A8-473B-A68E-32AFF01A219A}" dt="2020-09-13T16:05:34.454" v="7157" actId="478"/>
          <ac:spMkLst>
            <pc:docMk/>
            <pc:sldMk cId="0" sldId="804"/>
            <ac:spMk id="35" creationId="{A501A9E9-9AE7-472E-9781-D5FEC8FAD326}"/>
          </ac:spMkLst>
        </pc:spChg>
        <pc:spChg chg="add mod">
          <ac:chgData name="Toby Russell" userId="0d3e3635-ec96-4dfe-84bc-de4149b678ab" providerId="ADAL" clId="{509D8084-70A8-473B-A68E-32AFF01A219A}" dt="2020-09-16T15:31:40.485" v="9646" actId="14100"/>
          <ac:spMkLst>
            <pc:docMk/>
            <pc:sldMk cId="0" sldId="804"/>
            <ac:spMk id="36" creationId="{5F79FF9E-9B26-4923-B1AE-73CAB40A4FF3}"/>
          </ac:spMkLst>
        </pc:spChg>
        <pc:spChg chg="add mod">
          <ac:chgData name="Toby Russell" userId="0d3e3635-ec96-4dfe-84bc-de4149b678ab" providerId="ADAL" clId="{509D8084-70A8-473B-A68E-32AFF01A219A}" dt="2020-09-16T15:31:56.798" v="9665" actId="1038"/>
          <ac:spMkLst>
            <pc:docMk/>
            <pc:sldMk cId="0" sldId="804"/>
            <ac:spMk id="37" creationId="{6A5733F7-32C3-49AE-928C-73E33C4CBB47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5" creationId="{EE5ED203-37B2-4DAB-804B-970A45ADFAAA}"/>
          </ac:spMkLst>
        </pc:spChg>
        <pc:spChg chg="add mod">
          <ac:chgData name="Toby Russell" userId="0d3e3635-ec96-4dfe-84bc-de4149b678ab" providerId="ADAL" clId="{509D8084-70A8-473B-A68E-32AFF01A219A}" dt="2020-09-16T15:32:02.427" v="9668" actId="1037"/>
          <ac:spMkLst>
            <pc:docMk/>
            <pc:sldMk cId="0" sldId="804"/>
            <ac:spMk id="53" creationId="{93BD9720-499A-4208-9324-DBFAB4A5C8C7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509D8084-70A8-473B-A68E-32AFF01A219A}" dt="2020-09-16T15:32:40.393" v="9675" actId="14100"/>
          <ac:grpSpMkLst>
            <pc:docMk/>
            <pc:sldMk cId="0" sldId="804"/>
            <ac:grpSpMk id="2" creationId="{5240E189-9BCA-4B2D-AAF5-C54E3E3F439B}"/>
          </ac:grpSpMkLst>
        </pc:grpChg>
      </pc:sldChg>
      <pc:sldChg chg="addSp delSp modSp delAnim">
        <pc:chgData name="Toby Russell" userId="0d3e3635-ec96-4dfe-84bc-de4149b678ab" providerId="ADAL" clId="{509D8084-70A8-473B-A68E-32AFF01A219A}" dt="2020-09-16T15:44:30.848" v="9978" actId="20577"/>
        <pc:sldMkLst>
          <pc:docMk/>
          <pc:sldMk cId="1830940141" sldId="805"/>
        </pc:sldMkLst>
        <pc:spChg chg="del">
          <ac:chgData name="Toby Russell" userId="0d3e3635-ec96-4dfe-84bc-de4149b678ab" providerId="ADAL" clId="{509D8084-70A8-473B-A68E-32AFF01A219A}" dt="2020-09-11T08:09:10.661" v="1055" actId="478"/>
          <ac:spMkLst>
            <pc:docMk/>
            <pc:sldMk cId="1830940141" sldId="805"/>
            <ac:spMk id="2" creationId="{26095A61-6D92-4986-8D85-235736600CBA}"/>
          </ac:spMkLst>
        </pc:spChg>
        <pc:spChg chg="add mod">
          <ac:chgData name="Toby Russell" userId="0d3e3635-ec96-4dfe-84bc-de4149b678ab" providerId="ADAL" clId="{509D8084-70A8-473B-A68E-32AFF01A219A}" dt="2020-09-16T15:44:30.848" v="9978" actId="20577"/>
          <ac:spMkLst>
            <pc:docMk/>
            <pc:sldMk cId="1830940141" sldId="805"/>
            <ac:spMk id="5" creationId="{9D60F264-3102-423D-A208-D0CAE04BFC1C}"/>
          </ac:spMkLst>
        </pc:spChg>
        <pc:spChg chg="add del mod">
          <ac:chgData name="Toby Russell" userId="0d3e3635-ec96-4dfe-84bc-de4149b678ab" providerId="ADAL" clId="{509D8084-70A8-473B-A68E-32AFF01A219A}" dt="2020-09-11T08:09:13.487" v="1056" actId="478"/>
          <ac:spMkLst>
            <pc:docMk/>
            <pc:sldMk cId="1830940141" sldId="805"/>
            <ac:spMk id="6" creationId="{B8A6FA99-1DB2-4388-8793-AD2F8076C779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5" creationId="{D5DD4A85-9239-49A7-A33E-BAACB3A00803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6" creationId="{7AFC5E25-B0E4-48A7-A69D-50E4A5C8B75C}"/>
          </ac:spMkLst>
        </pc:s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3" creationId="{BBAD3CDD-5A90-4B88-A3CC-650F0C277F88}"/>
          </ac:grpSpMkLst>
        </pc:gr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4" creationId="{C59B8FF2-C5EC-439B-87DD-8A2B8725B4BE}"/>
          </ac:grpSpMkLst>
        </pc:grpChg>
        <pc:grpChg chg="mod">
          <ac:chgData name="Toby Russell" userId="0d3e3635-ec96-4dfe-84bc-de4149b678ab" providerId="ADAL" clId="{509D8084-70A8-473B-A68E-32AFF01A219A}" dt="2020-09-16T15:44:21.501" v="9973" actId="1076"/>
          <ac:grpSpMkLst>
            <pc:docMk/>
            <pc:sldMk cId="1830940141" sldId="805"/>
            <ac:grpSpMk id="84" creationId="{774B597A-D746-4D11-8134-49A370B07D00}"/>
          </ac:grpSpMkLst>
        </pc:grpChg>
      </pc:sldChg>
      <pc:sldChg chg="add del">
        <pc:chgData name="Toby Russell" userId="0d3e3635-ec96-4dfe-84bc-de4149b678ab" providerId="ADAL" clId="{509D8084-70A8-473B-A68E-32AFF01A219A}" dt="2020-09-11T07:36:13.647" v="569" actId="2696"/>
        <pc:sldMkLst>
          <pc:docMk/>
          <pc:sldMk cId="2345388325" sldId="805"/>
        </pc:sldMkLst>
      </pc:sldChg>
      <pc:sldChg chg="addSp delSp modSp ord delAnim">
        <pc:chgData name="Toby Russell" userId="0d3e3635-ec96-4dfe-84bc-de4149b678ab" providerId="ADAL" clId="{509D8084-70A8-473B-A68E-32AFF01A219A}" dt="2020-09-16T15:44:49.795" v="9984" actId="1076"/>
        <pc:sldMkLst>
          <pc:docMk/>
          <pc:sldMk cId="3404449820" sldId="806"/>
        </pc:sldMkLst>
        <pc:spChg chg="del">
          <ac:chgData name="Toby Russell" userId="0d3e3635-ec96-4dfe-84bc-de4149b678ab" providerId="ADAL" clId="{509D8084-70A8-473B-A68E-32AFF01A219A}" dt="2020-09-11T08:19:57.485" v="1172" actId="478"/>
          <ac:spMkLst>
            <pc:docMk/>
            <pc:sldMk cId="3404449820" sldId="806"/>
            <ac:spMk id="8" creationId="{252738A7-1CBE-4BFA-8E03-FDA35154C9E7}"/>
          </ac:spMkLst>
        </pc:spChg>
        <pc:spChg chg="add del mod">
          <ac:chgData name="Toby Russell" userId="0d3e3635-ec96-4dfe-84bc-de4149b678ab" providerId="ADAL" clId="{509D8084-70A8-473B-A68E-32AFF01A219A}" dt="2020-09-11T08:20:00.011" v="1173" actId="478"/>
          <ac:spMkLst>
            <pc:docMk/>
            <pc:sldMk cId="3404449820" sldId="806"/>
            <ac:spMk id="15" creationId="{C5001F8B-1689-40A5-BDDA-89E669E821FB}"/>
          </ac:spMkLst>
        </pc:spChg>
        <pc:spChg chg="add mod">
          <ac:chgData name="Toby Russell" userId="0d3e3635-ec96-4dfe-84bc-de4149b678ab" providerId="ADAL" clId="{509D8084-70A8-473B-A68E-32AFF01A219A}" dt="2020-09-16T11:48:53.361" v="8587" actId="27636"/>
          <ac:spMkLst>
            <pc:docMk/>
            <pc:sldMk cId="3404449820" sldId="806"/>
            <ac:spMk id="16" creationId="{3FF55EC6-973F-4C3A-B060-D83A5106E849}"/>
          </ac:spMkLst>
        </pc:spChg>
        <pc:spChg chg="del">
          <ac:chgData name="Toby Russell" userId="0d3e3635-ec96-4dfe-84bc-de4149b678ab" providerId="ADAL" clId="{509D8084-70A8-473B-A68E-32AFF01A219A}" dt="2020-09-11T08:20:01.447" v="1174" actId="478"/>
          <ac:spMkLst>
            <pc:docMk/>
            <pc:sldMk cId="3404449820" sldId="806"/>
            <ac:spMk id="20" creationId="{E64699A3-C7EE-4227-AF27-E140B7A7689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6" creationId="{67783AE6-C72E-49F5-A634-97494C521E5A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7" creationId="{8C644389-A770-4A10-8F93-E9845CAAC24F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8" creationId="{FCBEA363-04CE-44FD-931A-3FFBC4BC707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9" creationId="{58256B03-02A4-41CC-A423-CA6AC21946D0}"/>
          </ac:spMkLst>
        </pc:spChg>
        <pc:spChg chg="del">
          <ac:chgData name="Toby Russell" userId="0d3e3635-ec96-4dfe-84bc-de4149b678ab" providerId="ADAL" clId="{509D8084-70A8-473B-A68E-32AFF01A219A}" dt="2020-09-11T08:20:11.747" v="1176" actId="478"/>
          <ac:spMkLst>
            <pc:docMk/>
            <pc:sldMk cId="3404449820" sldId="806"/>
            <ac:spMk id="30" creationId="{5AD7E97F-F145-43CA-AD8F-1639D80BE635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33" creationId="{1BD5DEB1-676E-4861-9919-835FACB52EF8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56" creationId="{DDB4F23C-6AE5-40B7-A20D-7BE7D9ADF74B}"/>
          </ac:spMkLst>
        </pc:spChg>
        <pc:spChg chg="mod">
          <ac:chgData name="Toby Russell" userId="0d3e3635-ec96-4dfe-84bc-de4149b678ab" providerId="ADAL" clId="{509D8084-70A8-473B-A68E-32AFF01A219A}" dt="2020-09-11T08:20:25.820" v="1182" actId="207"/>
          <ac:spMkLst>
            <pc:docMk/>
            <pc:sldMk cId="3404449820" sldId="806"/>
            <ac:spMk id="64" creationId="{AC1B500B-D249-44BD-B93C-E9A73366BC1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7" creationId="{30F29B03-E669-4B78-AAFB-755EBEB3252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8" creationId="{6F406E2A-C959-4D01-8E9B-0EB3DD1714A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9" creationId="{DADEA31A-BEB3-4030-A133-300D3F59C30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90" creationId="{594ACA74-CD39-4D7C-858A-1E1EF5D934D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14" creationId="{BA83111E-7351-4BD8-95A2-6E98A4933E7D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8" creationId="{AC88D0C2-7AA2-448B-AFE2-0E647CEE00A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9" creationId="{48DFC9AC-D8A7-45C8-B247-30F3D173E62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0" creationId="{1D2C6B35-15D3-41D9-938E-B2305166258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1" creationId="{8867B9BA-247A-4ACF-886B-02E29F069C6E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65" creationId="{A946CDC9-A58E-47A6-963D-315AEE2F98C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89" creationId="{44F4ED6C-92EA-464D-93DD-9FCDA9D1145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0" creationId="{28E27DDF-58E5-4513-ACD5-34C3357B4E99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1" creationId="{352C25DF-CCE5-4D7A-BE9C-F13727E50C7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3" creationId="{88972522-F601-44A3-8062-3FE96ECD4D6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4" creationId="{17A44595-98B7-4884-BD7C-6A2FFD7DFFD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5" creationId="{DC29634F-BCC4-41DA-AA83-8D9E76DA580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6" creationId="{42BC557D-5F01-4287-B719-7D96EF98E7C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7" creationId="{69C136A1-8605-42E9-BD32-965301548EB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8" creationId="{1B3F95A8-C1FE-47CC-9083-773D609D477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9" creationId="{DA0A409C-6053-40C4-8572-D26A1F8A063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0" creationId="{7F0BBBD4-B216-4195-8D25-1A391186882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1" creationId="{9962CE0E-53C1-426D-963F-EB4B74ECEDE7}"/>
          </ac:spMkLst>
        </pc:spChg>
        <pc:grpChg chg="mod">
          <ac:chgData name="Toby Russell" userId="0d3e3635-ec96-4dfe-84bc-de4149b678ab" providerId="ADAL" clId="{509D8084-70A8-473B-A68E-32AFF01A219A}" dt="2020-09-16T15:44:49.795" v="9984" actId="1076"/>
          <ac:grpSpMkLst>
            <pc:docMk/>
            <pc:sldMk cId="3404449820" sldId="806"/>
            <ac:grpSpMk id="2" creationId="{26F46029-92D7-4E13-844C-D77701A09950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3" creationId="{FB35C287-F8C8-404E-89E7-04883ABEDAE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4" creationId="{64880642-4DDD-4068-8A79-BFBBDD730D8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5" creationId="{5997C873-AE3A-4739-A48A-0EE8028A5426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6" creationId="{E6ED5942-DEB5-47E4-BDD1-442F5AE49113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7" creationId="{5A51A2E0-3A69-489F-AD8F-63A5CAE33D3B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9" creationId="{A7DFC81C-9966-4937-A928-0EFFACF0BBD9}"/>
          </ac:grpSpMkLst>
        </pc:grpChg>
      </pc:sldChg>
      <pc:sldChg chg="del">
        <pc:chgData name="Toby Russell" userId="0d3e3635-ec96-4dfe-84bc-de4149b678ab" providerId="ADAL" clId="{509D8084-70A8-473B-A68E-32AFF01A219A}" dt="2020-09-11T08:19:50.344" v="1170" actId="2696"/>
        <pc:sldMkLst>
          <pc:docMk/>
          <pc:sldMk cId="3397199898" sldId="807"/>
        </pc:sldMkLst>
      </pc:sldChg>
      <pc:sldChg chg="del">
        <pc:chgData name="Toby Russell" userId="0d3e3635-ec96-4dfe-84bc-de4149b678ab" providerId="ADAL" clId="{509D8084-70A8-473B-A68E-32AFF01A219A}" dt="2020-09-11T08:22:36.751" v="1202" actId="2696"/>
        <pc:sldMkLst>
          <pc:docMk/>
          <pc:sldMk cId="4203424240" sldId="808"/>
        </pc:sldMkLst>
      </pc:sldChg>
      <pc:sldChg chg="addSp delSp modSp add ord modAnim">
        <pc:chgData name="Toby Russell" userId="0d3e3635-ec96-4dfe-84bc-de4149b678ab" providerId="ADAL" clId="{509D8084-70A8-473B-A68E-32AFF01A219A}" dt="2020-09-16T15:41:58.291" v="9906" actId="1035"/>
        <pc:sldMkLst>
          <pc:docMk/>
          <pc:sldMk cId="3218420574" sldId="809"/>
        </pc:sldMkLst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2" creationId="{F90D9094-44FE-453D-8750-DB514F342238}"/>
          </ac:spMkLst>
        </pc:spChg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3" creationId="{E7378087-D0D2-44F0-8EC0-6FF7AA3C4591}"/>
          </ac:spMkLst>
        </pc:spChg>
        <pc:spChg chg="add mod">
          <ac:chgData name="Toby Russell" userId="0d3e3635-ec96-4dfe-84bc-de4149b678ab" providerId="ADAL" clId="{509D8084-70A8-473B-A68E-32AFF01A219A}" dt="2020-09-16T11:48:52.731" v="8558" actId="27636"/>
          <ac:spMkLst>
            <pc:docMk/>
            <pc:sldMk cId="3218420574" sldId="809"/>
            <ac:spMk id="4" creationId="{C05366A2-33F7-43FE-93F1-4A984DB6432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5" creationId="{64A72678-061D-4474-BE90-A01F52E5743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6" creationId="{15205EFF-22C0-48E0-80F2-F77F3F94EC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7" creationId="{EC4C2A8D-3023-4850-A859-0BAA0F0163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8" creationId="{B267AA62-0CE7-468D-B74E-A949CD0D9A5E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9" creationId="{2A4AA41F-E78F-4FB3-8DC4-C7F9C43EF97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0" creationId="{7D330206-9DB3-4309-8F28-9FF307AB3C6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1" creationId="{39B69FD7-D3DE-4400-BD12-88E9D8E204D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2" creationId="{41D75E39-9C69-4275-AC4F-7A1E9DAF5764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5" creationId="{FADF0BDC-D5E9-4E08-98C3-33F16F415B87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6" creationId="{DEFD80CE-93ED-4430-8987-01E5F9B138A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0" creationId="{8958C2FC-0523-4EC3-812F-D62D0C313A9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1" creationId="{246EDA44-2148-43E5-9DEA-AFBDEA90D87C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2" creationId="{19122128-D047-4812-83B3-EB72B9802C6A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4" creationId="{3C422A5A-50A2-4B04-A445-DA6A6DFD8E57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5" creationId="{1CDFAB63-9AF3-4C8A-80E2-666C3E428AE1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6" creationId="{480A4FED-B368-467D-8808-80064A7E02E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8" creationId="{EB854977-26BD-4B51-99E4-C57ED0E22050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9" creationId="{2C157054-84AE-4E89-B1AE-ACE0E2CB71AE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0" creationId="{F062CFC3-D215-4D26-8911-886E7D7B5A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2" creationId="{A60384A3-C7F9-4EC6-AB4F-4E7C999AB9E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3" creationId="{B870BE29-98FB-4854-9E08-7D68DBA04906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4" creationId="{B47DE14B-3EB2-494D-8092-44FB3F0D7AB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5" creationId="{8D448147-C6D4-4737-BC13-115865FA0A25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6" creationId="{3ADFFAAC-FC0D-4D35-ADC5-E9C38CC61812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7" creationId="{B1294CC3-0D7B-4B4D-AFA3-7C83F8519C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8" creationId="{A0E61188-6732-4FAA-B6AA-2B4353CA399A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09" creationId="{26AF43F4-A237-48A5-B134-D45C59610EBB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0" creationId="{7EB5E36B-DCD6-412A-B7F6-11681699ABA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1" creationId="{A8194F5D-2B76-4E44-9393-BDEE305D790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2" creationId="{05F4B10B-3DFE-4F8C-9B55-DF48B2D7ABA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3" creationId="{86E90C09-8560-4154-918F-1D5A49E6AD75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4" creationId="{461F3672-04CE-404A-85DA-61D7B8A1904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5" creationId="{ACE2025D-5201-44CA-90F8-DAB672013F7F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6" creationId="{C59E4F9A-D733-4783-9D95-CF0DD7E67814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7" creationId="{99066887-0F27-48DF-B655-AB607420533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8" creationId="{3DBC15B2-4DCB-413F-BEC5-7E7CFF96424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9" creationId="{CB0DEB34-5E10-4B73-8F79-64D91920B6B2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0" creationId="{7145690D-1F56-48FE-983E-CCBB99462E8C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1" creationId="{4C46BCEA-5AD2-4AB8-8F4E-D2AA6559C37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2" creationId="{56D3478E-F348-496E-A436-578BB375000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3" creationId="{AAE3F8F4-4554-4716-B72D-E677C1CC1C1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4" creationId="{89C6E358-E0BA-42C4-8DD1-4970E0503CC7}"/>
          </ac:spMkLst>
        </pc:s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4" creationId="{60F9B93A-6240-471A-828F-6C4DE1823AD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8" creationId="{A82437DB-15E5-4DF0-ACBC-AB19A3CDD44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27" creationId="{AF5E9009-033D-4A0A-B607-F04383BFF596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73" creationId="{31B6E58F-A80B-4522-964B-17D842186201}"/>
          </ac:grpSpMkLst>
        </pc:grp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89" creationId="{C4AE15E0-973C-4C6F-B85C-46B5D0EF071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3" creationId="{82CD9E2E-F64C-4D92-A6F6-2C8CF8BF6E34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7" creationId="{0DC1A9A6-F4B3-4522-966E-FC87B0F2687E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101" creationId="{31AA02DF-FBEC-48A3-9082-D4D1FEA2C151}"/>
          </ac:graphicFrameMkLst>
        </pc:graphicFrameChg>
      </pc:sldChg>
      <pc:sldChg chg="addSp delSp modSp add ord delAnim modAnim">
        <pc:chgData name="Toby Russell" userId="0d3e3635-ec96-4dfe-84bc-de4149b678ab" providerId="ADAL" clId="{509D8084-70A8-473B-A68E-32AFF01A219A}" dt="2020-09-16T11:48:52.923" v="8568" actId="27636"/>
        <pc:sldMkLst>
          <pc:docMk/>
          <pc:sldMk cId="2547070475" sldId="810"/>
        </pc:sldMkLst>
        <pc:spChg chg="mod">
          <ac:chgData name="Toby Russell" userId="0d3e3635-ec96-4dfe-84bc-de4149b678ab" providerId="ADAL" clId="{509D8084-70A8-473B-A68E-32AFF01A219A}" dt="2020-09-16T11:48:52.923" v="8568" actId="27636"/>
          <ac:spMkLst>
            <pc:docMk/>
            <pc:sldMk cId="2547070475" sldId="810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5" creationId="{718050CA-5CBC-429C-BFAA-976682CE5D5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6" creationId="{78AAAD35-8B62-4CC9-B984-6C65EE96A7C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7" creationId="{7D85D697-AD02-4000-9099-DA2AAC4AC16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8" creationId="{AE1BA478-FCA5-4BFF-81F4-82640C4F84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9" creationId="{D761109E-5B1B-456C-9FCD-4BAFA4F602C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30" creationId="{234946BB-F841-4B56-B3AD-F23DF426733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0" creationId="{834CFD32-A99D-4723-AA0F-A242372F7391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1" creationId="{32904951-7275-4F5D-8E44-6A44CB52593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2" creationId="{07E56D5A-5676-47ED-B8BA-DE4FF1C3130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3" creationId="{7E04903A-7A1F-4FFA-96CF-E4F1C31D420F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4" creationId="{DDC7DBCB-4C09-4EA7-9B4A-E92955A260EB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5" creationId="{318DCAB7-E1A4-4AEC-BDBF-D52697B7899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6" creationId="{DAFE9E3A-8F14-4D76-9AED-67F0F60CFC8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7" creationId="{E657BD44-06AA-4602-8F21-3EFC50A2EA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8" creationId="{8E777231-3FF4-4323-9C21-349D30D887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9" creationId="{C2358339-ACF2-451E-B9E4-2A798D7D794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0" creationId="{516C5577-2B53-4862-8F62-26EB2BDA00F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1" creationId="{BC8FD8E7-0CAC-48F1-B170-3CEC044C2CE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2" creationId="{3408A442-70A2-4308-86E4-A70AF014D8B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3" creationId="{E91E6082-6387-4117-9063-1A927DFDE25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4" creationId="{79148CFB-6277-4E21-A491-DD4ABF8B1DA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5" creationId="{BA6B23DB-C1B9-49A8-A6E3-A039764E95A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6" creationId="{CFBE245C-9A11-44CD-8993-8F2B1560FA3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7" creationId="{BCC4F22B-A839-490A-93E1-50EABAD0079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8" creationId="{ADBE5998-3628-44D5-9B9E-3CEBDE3CC5A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9" creationId="{F547F768-59EC-4163-A962-8F8A9D8EE89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0" creationId="{C432D1F0-4404-4C55-A2F4-5987D66B194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1" creationId="{15EDB1F1-8B7E-472E-9C40-B2D477B5D63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62" creationId="{3D9C4368-2CBF-43C7-9912-5F517AB459F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84" creationId="{47455741-0720-4DCE-AF32-8353596DF396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6" creationId="{CD832213-B74C-4420-B702-3C3E1B8F0F27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7" creationId="{1EB9946D-1EBF-4F7E-8AEB-EFB0C3082E59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8" creationId="{40FDD93A-F606-4942-9643-57460340983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9" creationId="{2A1F4141-D2DD-4981-9573-26420B5CDC2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31" creationId="{FC5690BA-F7B5-4C86-A4FD-B392EEDE63E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3" creationId="{D0F7B8C4-F683-4326-AF4D-6355C6C2E74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4" creationId="{0E4B9C61-E8F8-49E2-B48B-CEA3761769E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5" creationId="{D5975683-0BDB-424C-B8D0-9A9C4C90D94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6" creationId="{E199FCDD-8C4D-489E-913E-0B77899CD84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78" creationId="{FE6D67F7-E2EA-440A-9B89-55386D97497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0" creationId="{4A0409E0-A55D-46B4-BD37-43AA739CEA1A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1" creationId="{27EB82CB-0F8F-4E16-86F4-A9ADCEC02D9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2" creationId="{3CC6D4D5-8A1E-4CC6-B59D-09686C3E36E5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3" creationId="{77FC39EA-C482-4B60-AACC-6CF017044A1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4" creationId="{8DB7A998-77BE-48AA-B070-6B04B1F38DC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5" creationId="{D06B525F-6734-4BE8-8F2B-7F52A96258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6" creationId="{F144794D-3FBB-471E-A7B9-9EA89B822B8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7" creationId="{BC176FCA-10AA-4878-AF8E-9477864501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8" creationId="{C6C0193B-28F0-47FD-AA80-36CCEF27ED66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09" creationId="{821F4112-8F3C-4392-9698-CFB2A439CBE2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0" creationId="{01F31000-EEC5-446F-A381-A74C4D977051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1" creationId="{35DFF2AE-7642-4059-804B-12D79C167F3D}"/>
          </ac:spMkLst>
        </pc:s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1T08:04:45.362" v="991" actId="2711"/>
          <ac:grpSpMkLst>
            <pc:docMk/>
            <pc:sldMk cId="2547070475" sldId="810"/>
            <ac:grpSpMk id="31" creationId="{1D8C4568-3A34-40D6-93ED-F9CAB38EE2A3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63" creationId="{1AEED763-E593-4BD4-9DCE-93F5EAE44470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85" creationId="{0F758805-718C-4128-AFFF-23DDF1D5F0BC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10" creationId="{736A7752-EF94-4BCF-8523-C4A7B2F857E2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32" creationId="{20D350DD-774B-40AE-A79D-0DF881A50348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57" creationId="{C10444F5-B1A9-4BE3-8274-AA6587A4269D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79" creationId="{341DC30C-40C9-498F-806B-DC0607076E3F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800" v="8561" actId="27636"/>
        <pc:sldMkLst>
          <pc:docMk/>
          <pc:sldMk cId="646028504" sldId="811"/>
        </pc:sldMkLst>
        <pc:spChg chg="mod">
          <ac:chgData name="Toby Russell" userId="0d3e3635-ec96-4dfe-84bc-de4149b678ab" providerId="ADAL" clId="{509D8084-70A8-473B-A68E-32AFF01A219A}" dt="2020-09-16T11:48:52.800" v="8561" actId="27636"/>
          <ac:spMkLst>
            <pc:docMk/>
            <pc:sldMk cId="646028504" sldId="811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5" creationId="{5A245126-5117-4F77-A341-C0EEC050E5E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6" creationId="{03C31827-CE1E-4DA3-81FA-FAFB4138D0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7" creationId="{FB4D8F1B-7892-4DBA-9BD6-C275EBC4CF00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8" creationId="{4ACD0F6F-170C-4737-92DF-F581056A20F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9" creationId="{749E9370-5F7C-4D05-A79F-4BAC0AA9B3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0" creationId="{D5C77745-1552-41EB-8803-A06E36CD436E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1" creationId="{1BA848ED-0924-482C-9240-16D067D8CECA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2" creationId="{3554A367-586A-4EF2-814D-276F96F1BC1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3" creationId="{98E1CD21-8F93-4C17-9986-00E816839B81}"/>
          </ac:spMkLst>
        </pc:s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21" creationId="{0A78C79B-432C-4534-9BCB-996A66C6283A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791" v="8560" actId="27636"/>
        <pc:sldMkLst>
          <pc:docMk/>
          <pc:sldMk cId="3449838419" sldId="812"/>
        </pc:sldMkLst>
        <pc:spChg chg="del mod">
          <ac:chgData name="Toby Russell" userId="0d3e3635-ec96-4dfe-84bc-de4149b678ab" providerId="ADAL" clId="{509D8084-70A8-473B-A68E-32AFF01A219A}" dt="2020-09-11T08:11:23.414" v="1084" actId="478"/>
          <ac:spMkLst>
            <pc:docMk/>
            <pc:sldMk cId="3449838419" sldId="812"/>
            <ac:spMk id="2" creationId="{059AA452-F228-4E82-A78B-272AD6082BE0}"/>
          </ac:spMkLst>
        </pc:spChg>
        <pc:spChg chg="mod">
          <ac:chgData name="Toby Russell" userId="0d3e3635-ec96-4dfe-84bc-de4149b678ab" providerId="ADAL" clId="{509D8084-70A8-473B-A68E-32AFF01A219A}" dt="2020-09-16T11:48:52.791" v="8560" actId="27636"/>
          <ac:spMkLst>
            <pc:docMk/>
            <pc:sldMk cId="3449838419" sldId="812"/>
            <ac:spMk id="3" creationId="{8BFA2B14-B040-4A40-AC1F-514D8A987BFA}"/>
          </ac:spMkLst>
        </pc:spChg>
        <pc:spChg chg="add mod">
          <ac:chgData name="Toby Russell" userId="0d3e3635-ec96-4dfe-84bc-de4149b678ab" providerId="ADAL" clId="{509D8084-70A8-473B-A68E-32AFF01A219A}" dt="2020-09-11T08:11:07.383" v="1080" actId="1076"/>
          <ac:spMkLst>
            <pc:docMk/>
            <pc:sldMk cId="3449838419" sldId="812"/>
            <ac:spMk id="4" creationId="{C082AB66-289E-411B-A9C8-9670BBDE57E7}"/>
          </ac:spMkLst>
        </pc:spChg>
        <pc:spChg chg="add mod">
          <ac:chgData name="Toby Russell" userId="0d3e3635-ec96-4dfe-84bc-de4149b678ab" providerId="ADAL" clId="{509D8084-70A8-473B-A68E-32AFF01A219A}" dt="2020-09-14T06:47:21.970" v="8173" actId="1076"/>
          <ac:spMkLst>
            <pc:docMk/>
            <pc:sldMk cId="3449838419" sldId="812"/>
            <ac:spMk id="5" creationId="{BB7E99D5-5F5E-4A73-BBDB-BD224EC8FA2F}"/>
          </ac:spMkLst>
        </pc:spChg>
        <pc:spChg chg="add mod">
          <ac:chgData name="Toby Russell" userId="0d3e3635-ec96-4dfe-84bc-de4149b678ab" providerId="ADAL" clId="{509D8084-70A8-473B-A68E-32AFF01A219A}" dt="2020-09-11T08:11:17.629" v="1082" actId="1076"/>
          <ac:spMkLst>
            <pc:docMk/>
            <pc:sldMk cId="3449838419" sldId="812"/>
            <ac:spMk id="6" creationId="{71C30F98-BD5D-463F-89CD-D6C601ADC467}"/>
          </ac:spMkLst>
        </pc:spChg>
        <pc:spChg chg="add mod">
          <ac:chgData name="Toby Russell" userId="0d3e3635-ec96-4dfe-84bc-de4149b678ab" providerId="ADAL" clId="{509D8084-70A8-473B-A68E-32AFF01A219A}" dt="2020-09-14T06:47:37.486" v="8178" actId="1076"/>
          <ac:spMkLst>
            <pc:docMk/>
            <pc:sldMk cId="3449838419" sldId="812"/>
            <ac:spMk id="7" creationId="{C56118F3-2B66-42A7-9B0E-A5FFE2A3250A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8" creationId="{422FDCB8-D1A2-4376-BB07-F4799362FB11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9" creationId="{6AF51598-34DC-4D6B-A955-242FCF890BDD}"/>
          </ac:spMkLst>
        </pc:spChg>
        <pc:spChg chg="add mod">
          <ac:chgData name="Toby Russell" userId="0d3e3635-ec96-4dfe-84bc-de4149b678ab" providerId="ADAL" clId="{509D8084-70A8-473B-A68E-32AFF01A219A}" dt="2020-09-11T08:11:13.014" v="1081" actId="1076"/>
          <ac:spMkLst>
            <pc:docMk/>
            <pc:sldMk cId="3449838419" sldId="812"/>
            <ac:spMk id="10" creationId="{B65E555D-08A3-41A8-A984-B39CC2C02F95}"/>
          </ac:spMkLst>
        </pc:spChg>
        <pc:spChg chg="add mod">
          <ac:chgData name="Toby Russell" userId="0d3e3635-ec96-4dfe-84bc-de4149b678ab" providerId="ADAL" clId="{509D8084-70A8-473B-A68E-32AFF01A219A}" dt="2020-09-14T06:47:40.851" v="8180" actId="403"/>
          <ac:spMkLst>
            <pc:docMk/>
            <pc:sldMk cId="3449838419" sldId="812"/>
            <ac:spMk id="11" creationId="{551BB1BB-05DD-4BC4-B7DF-378FC0EBB29F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2" creationId="{7DD14379-83E7-469F-9CC7-C01713165C5A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3" creationId="{46421843-9A3C-47B2-AB99-7EC9F98BEB5C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4" creationId="{4A5AB0F1-2F4A-4D54-920C-488A3B735F04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5" creationId="{7880DFEE-B12A-41D0-BB03-A4B83DB2F6BD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6" creationId="{4E400752-AD33-448B-8B0D-61DB257FA18E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7" creationId="{76AC9E63-6EAF-4FC7-8ADD-D0EB10C38FEF}"/>
          </ac:spMkLst>
        </pc:spChg>
      </pc:sldChg>
      <pc:sldChg chg="addSp delSp modSp add del ord delAnim modAnim">
        <pc:chgData name="Toby Russell" userId="0d3e3635-ec96-4dfe-84bc-de4149b678ab" providerId="ADAL" clId="{509D8084-70A8-473B-A68E-32AFF01A219A}" dt="2020-09-13T14:33:47.659" v="6021" actId="2696"/>
        <pc:sldMkLst>
          <pc:docMk/>
          <pc:sldMk cId="1805262886" sldId="813"/>
        </pc:sldMkLst>
        <pc:spChg chg="mod">
          <ac:chgData name="Toby Russell" userId="0d3e3635-ec96-4dfe-84bc-de4149b678ab" providerId="ADAL" clId="{509D8084-70A8-473B-A68E-32AFF01A219A}" dt="2020-09-11T08:12:30.159" v="1105" actId="20577"/>
          <ac:spMkLst>
            <pc:docMk/>
            <pc:sldMk cId="1805262886" sldId="813"/>
            <ac:spMk id="2" creationId="{C1D55FCB-FC5F-4AF5-8B2A-CB19C7BD393A}"/>
          </ac:spMkLst>
        </pc:spChg>
        <pc:spChg chg="del">
          <ac:chgData name="Toby Russell" userId="0d3e3635-ec96-4dfe-84bc-de4149b678ab" providerId="ADAL" clId="{509D8084-70A8-473B-A68E-32AFF01A219A}" dt="2020-09-11T08:12:32.914" v="1106"/>
          <ac:spMkLst>
            <pc:docMk/>
            <pc:sldMk cId="1805262886" sldId="813"/>
            <ac:spMk id="3" creationId="{158165C5-7125-47C2-B682-E38D303A364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4" creationId="{5EBFFF7F-2ABF-44F2-BF08-2E061549C4D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5" creationId="{DB4A8830-EAE0-4194-B680-AC43206608C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6" creationId="{F1095E90-5426-4DD5-BE41-61F532F6A86F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7" creationId="{16E63FFA-FB72-4832-880E-E020A09A2275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8" creationId="{91AD5B61-A4D3-428D-975C-3B7375712320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9" creationId="{B22D86D5-CB6F-4C31-87A4-AEF4E0D72353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0" creationId="{749A0D70-4A7B-4721-9650-F791754F0D48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1" creationId="{2C0504E5-A751-4325-813D-3E6F244A7A8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2" creationId="{4A15BB4D-4090-4457-A092-D324D8ECD7A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3" creationId="{47A70304-734B-4A22-B3AE-21FA3A39CDAB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4" creationId="{87192576-C371-4EB8-8827-2258527DFBF7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5" creationId="{2158C830-5496-47D6-85E0-C55FE9B90F39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6" creationId="{5F02F9B7-3417-4918-9CAA-FD6A2323A0D0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7" creationId="{394C8342-C955-491E-94E8-02432B8E9E88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8" creationId="{C4A33AED-2536-49C4-AAC1-06ACE6CEA647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9" creationId="{6926F07E-5DEC-476A-A54A-ADE1A0AC8553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0" creationId="{447DB2E7-7C27-4DFD-AEE7-F2271697F718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1" creationId="{2655BFED-2E24-40EA-AA85-E09B12F8A707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2" creationId="{27EDFC16-74A0-4976-AF79-C0B6477A3850}"/>
          </ac:spMkLst>
        </pc:spChg>
      </pc:sldChg>
      <pc:sldChg chg="addSp delSp modSp add ord modAnim">
        <pc:chgData name="Toby Russell" userId="0d3e3635-ec96-4dfe-84bc-de4149b678ab" providerId="ADAL" clId="{509D8084-70A8-473B-A68E-32AFF01A219A}" dt="2020-09-16T11:48:52.827" v="8562" actId="27636"/>
        <pc:sldMkLst>
          <pc:docMk/>
          <pc:sldMk cId="3389199426" sldId="814"/>
        </pc:sldMkLst>
        <pc:spChg chg="del">
          <ac:chgData name="Toby Russell" userId="0d3e3635-ec96-4dfe-84bc-de4149b678ab" providerId="ADAL" clId="{509D8084-70A8-473B-A68E-32AFF01A219A}" dt="2020-09-11T08:17:10.276" v="1157" actId="478"/>
          <ac:spMkLst>
            <pc:docMk/>
            <pc:sldMk cId="3389199426" sldId="814"/>
            <ac:spMk id="2" creationId="{CDE87F47-C936-4726-8D0A-77E3365B4AE4}"/>
          </ac:spMkLst>
        </pc:spChg>
        <pc:spChg chg="mod">
          <ac:chgData name="Toby Russell" userId="0d3e3635-ec96-4dfe-84bc-de4149b678ab" providerId="ADAL" clId="{509D8084-70A8-473B-A68E-32AFF01A219A}" dt="2020-09-16T11:48:52.827" v="8562" actId="27636"/>
          <ac:spMkLst>
            <pc:docMk/>
            <pc:sldMk cId="3389199426" sldId="814"/>
            <ac:spMk id="3" creationId="{2A69B9AC-D0C4-4385-A1DA-4BA3E51AB5BE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4" creationId="{B17CCCBF-5567-43BB-A9F9-BE479F10D7D3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5" creationId="{0B08F6B7-623E-475D-973E-B9D0C202CD6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6" creationId="{D88417FF-1841-44C7-B705-02D6AE83DB88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7" creationId="{EF977213-EEFE-4531-8953-56237863E8F6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8" creationId="{DCF67FBE-2E1F-4D8C-BD8D-AAB9A3EA444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9" creationId="{A50F6641-7F0B-4689-B37E-7EA3DAB2AC37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0" creationId="{D8FF560F-2046-434E-9F3F-8A8718448AC4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1" creationId="{57CC0FA1-39FD-4BBD-8F0A-EFA40D7590F1}"/>
          </ac:spMkLst>
        </pc:spChg>
        <pc:spChg chg="mod">
          <ac:chgData name="Toby Russell" userId="0d3e3635-ec96-4dfe-84bc-de4149b678ab" providerId="ADAL" clId="{509D8084-70A8-473B-A68E-32AFF01A219A}" dt="2020-09-11T10:40:58.511" v="2009" actId="207"/>
          <ac:spMkLst>
            <pc:docMk/>
            <pc:sldMk cId="3389199426" sldId="814"/>
            <ac:spMk id="65" creationId="{CED273B3-C6F3-44B3-9B2E-BA54B7563092}"/>
          </ac:spMkLst>
        </pc:s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6" creationId="{A6E15714-7624-45BD-AEEA-C42553B4C6F7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7" creationId="{A6B6BEE6-AF23-492F-917B-F72E6799C7A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8" creationId="{CA10C447-4361-40A9-B48C-D39915BB51C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9" creationId="{83E8010A-01EE-474C-AB05-18BD98BC90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0" creationId="{248884BB-6CDB-4F1E-89A2-66429302E912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1" creationId="{BE17CA76-A642-4996-99A7-2B8A43212B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2" creationId="{A74300ED-8D27-4022-88A1-F3E5B66E5B7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3" creationId="{67C0AF54-6188-4296-B731-A14F219DC3A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4" creationId="{82F967E6-F4A5-4B6C-B662-2B05C062406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5" creationId="{93F02030-5FE7-4154-B9FC-429D284F28F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6" creationId="{E4E3FA40-9AD5-439A-8323-D56C52EC9F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7" creationId="{0A4135D3-97FA-4095-95E8-7C1D1F8AE7C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8" creationId="{662F50C8-4793-4134-83DD-A32E70BEAB2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9" creationId="{BFD34CAA-79EC-4312-AA6B-0079271E48F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0" creationId="{C4368AFA-7153-4E63-B903-30342D6DEF5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1" creationId="{926F6F9C-35AF-4723-9EB2-00DAEFD063F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2" creationId="{693652B1-9E25-40CA-878F-531A14CCCB0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3" creationId="{2149D0A6-F312-49B0-8C38-9D0DE9B1265D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86" creationId="{D392FCFE-18D3-4F4F-AC7E-5570C59D8268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7" creationId="{43662350-41E5-46D5-A940-4C0BA18F45C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8" creationId="{E3F5860E-E546-462C-B2FD-BF8FE91154D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9" creationId="{F87679B6-A1DD-4BF7-8FBE-6A127214893D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0" creationId="{5C69415A-9711-448E-B9A6-53CC57477A33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1" creationId="{ACDB9FD2-03DB-4915-8D5D-BF551F945629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2" creationId="{1C7BCD71-FF67-43BA-B27B-A778BCAC12E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3" creationId="{0D76135C-BA49-40D2-B396-37BBD02619F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4" creationId="{D679FC15-93E2-446B-AC77-A413ECAE3E2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5" creationId="{DC11B6AB-3640-4834-AFDE-8C01BAD08B18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6" creationId="{5D6D74C1-D2F9-4B64-AB78-E56406C003F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7" creationId="{46095C4C-D162-4849-B254-ABEC6980DF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8" creationId="{EF3FA7AA-577A-4C0C-9579-7FB44940014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9" creationId="{1B6F3804-10EC-4557-9201-2F1B0860348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0" creationId="{F9051154-965D-4ABA-A59F-B42FE33B5FC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1" creationId="{30C54808-6535-49BE-AAA8-1ACDF2D8EB3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2" creationId="{39EA6C84-76E4-4F5C-BDFB-9864B413B73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3" creationId="{62B821B2-24FA-4D5F-A8B0-AF58F62C9AF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4" creationId="{7011FE58-4651-4514-BCDE-3E862FB8CFEF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5" creationId="{499323CB-90D8-433F-B9F3-2AC529EA6BDB}"/>
          </ac:grpSpMkLst>
        </pc:grp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2" creationId="{2A914DCA-2ED1-4BDB-B5CA-2D59458625FC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3" creationId="{F94894E0-9AA0-47E4-9D2A-5DFBA231432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4" creationId="{B08B3B27-1297-4CF2-967C-BDD6F5DE04B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5" creationId="{F78E1952-6752-4F98-B194-B39F49D3C2A8}"/>
          </ac:cxnSpMkLst>
        </pc:cxnChg>
      </pc:sldChg>
      <pc:sldChg chg="addSp delSp modSp add mod ord modAnim">
        <pc:chgData name="Toby Russell" userId="0d3e3635-ec96-4dfe-84bc-de4149b678ab" providerId="ADAL" clId="{509D8084-70A8-473B-A68E-32AFF01A219A}" dt="2020-09-16T15:42:17.269" v="9908" actId="1076"/>
        <pc:sldMkLst>
          <pc:docMk/>
          <pc:sldMk cId="2570679147" sldId="815"/>
        </pc:sldMkLst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2" creationId="{90239763-CEA5-4CEA-8D4D-1199DB50E432}"/>
          </ac:spMkLst>
        </pc:spChg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3" creationId="{B0B182C9-9FF8-4281-B377-91A7E95A4A1F}"/>
          </ac:spMkLst>
        </pc:spChg>
        <pc:spChg chg="add mod">
          <ac:chgData name="Toby Russell" userId="0d3e3635-ec96-4dfe-84bc-de4149b678ab" providerId="ADAL" clId="{509D8084-70A8-473B-A68E-32AFF01A219A}" dt="2020-09-16T11:48:52.834" v="8563" actId="27636"/>
          <ac:spMkLst>
            <pc:docMk/>
            <pc:sldMk cId="2570679147" sldId="815"/>
            <ac:spMk id="4" creationId="{7F173D26-7974-4A3F-8FDC-C6420BEA6C81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6" creationId="{AAE0F72D-B928-4CD7-AFEF-6A112209C84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7" creationId="{90389032-68F8-4B47-A075-3E0A52C5A73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8" creationId="{6E8D83AA-F05C-4755-A819-13C290B6B546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9" creationId="{BC19B0FA-1B15-4A01-83A0-A1C59C08068B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0" creationId="{8EC23BE6-4A4F-4A02-93C3-5058EB48ACED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1" creationId="{A75CBDAA-526A-4EBD-8125-883D2E29E40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2" creationId="{ED98FB31-586F-4B4B-ACF3-DE5B0D720CE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3" creationId="{84BB4540-9EC2-4CEF-8092-697E273516A9}"/>
          </ac:spMkLst>
        </pc:spChg>
        <pc:graphicFrameChg chg="add del mod">
          <ac:chgData name="Toby Russell" userId="0d3e3635-ec96-4dfe-84bc-de4149b678ab" providerId="ADAL" clId="{509D8084-70A8-473B-A68E-32AFF01A219A}" dt="2020-09-13T14:34:32.418" v="6051" actId="478"/>
          <ac:graphicFrameMkLst>
            <pc:docMk/>
            <pc:sldMk cId="2570679147" sldId="815"/>
            <ac:graphicFrameMk id="5" creationId="{152174DB-28D3-47BC-8BF6-3E3E875E62F7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17.269" v="9908" actId="1076"/>
          <ac:graphicFrameMkLst>
            <pc:docMk/>
            <pc:sldMk cId="2570679147" sldId="815"/>
            <ac:graphicFrameMk id="16" creationId="{32889613-FE54-4A24-8106-D65713BD0EA0}"/>
          </ac:graphicFrameMkLst>
        </pc:graphicFrameChg>
      </pc:sldChg>
      <pc:sldChg chg="modSp add">
        <pc:chgData name="Toby Russell" userId="0d3e3635-ec96-4dfe-84bc-de4149b678ab" providerId="ADAL" clId="{509D8084-70A8-473B-A68E-32AFF01A219A}" dt="2020-09-11T08:32:02.637" v="1232" actId="20577"/>
        <pc:sldMkLst>
          <pc:docMk/>
          <pc:sldMk cId="1067150141" sldId="816"/>
        </pc:sldMkLst>
        <pc:spChg chg="mod">
          <ac:chgData name="Toby Russell" userId="0d3e3635-ec96-4dfe-84bc-de4149b678ab" providerId="ADAL" clId="{509D8084-70A8-473B-A68E-32AFF01A219A}" dt="2020-09-11T08:31:59.612" v="1224" actId="20577"/>
          <ac:spMkLst>
            <pc:docMk/>
            <pc:sldMk cId="1067150141" sldId="816"/>
            <ac:spMk id="2" creationId="{9751E3F2-6CA8-4837-A49A-26674C6D5374}"/>
          </ac:spMkLst>
        </pc:spChg>
        <pc:spChg chg="mod">
          <ac:chgData name="Toby Russell" userId="0d3e3635-ec96-4dfe-84bc-de4149b678ab" providerId="ADAL" clId="{509D8084-70A8-473B-A68E-32AFF01A219A}" dt="2020-09-11T08:32:02.637" v="1232" actId="20577"/>
          <ac:spMkLst>
            <pc:docMk/>
            <pc:sldMk cId="1067150141" sldId="816"/>
            <ac:spMk id="3" creationId="{963B807E-A514-4579-8FA9-C8768D745BF6}"/>
          </ac:spMkLst>
        </pc:spChg>
      </pc:sldChg>
      <pc:sldChg chg="delSp modSp add del">
        <pc:chgData name="Toby Russell" userId="0d3e3635-ec96-4dfe-84bc-de4149b678ab" providerId="ADAL" clId="{509D8084-70A8-473B-A68E-32AFF01A219A}" dt="2020-09-11T08:31:26.865" v="1218" actId="2696"/>
        <pc:sldMkLst>
          <pc:docMk/>
          <pc:sldMk cId="2368731211" sldId="816"/>
        </pc:sldMkLst>
        <pc:spChg chg="mod">
          <ac:chgData name="Toby Russell" userId="0d3e3635-ec96-4dfe-84bc-de4149b678ab" providerId="ADAL" clId="{509D8084-70A8-473B-A68E-32AFF01A219A}" dt="2020-09-11T08:24:04.380" v="1216" actId="20577"/>
          <ac:spMkLst>
            <pc:docMk/>
            <pc:sldMk cId="2368731211" sldId="816"/>
            <ac:spMk id="2" creationId="{A264AFC5-BBE2-4211-A2DB-9F9E35E7AE43}"/>
          </ac:spMkLst>
        </pc:spChg>
        <pc:spChg chg="del">
          <ac:chgData name="Toby Russell" userId="0d3e3635-ec96-4dfe-84bc-de4149b678ab" providerId="ADAL" clId="{509D8084-70A8-473B-A68E-32AFF01A219A}" dt="2020-09-11T08:24:07.225" v="1217"/>
          <ac:spMkLst>
            <pc:docMk/>
            <pc:sldMk cId="2368731211" sldId="816"/>
            <ac:spMk id="3" creationId="{7A871A7D-FD75-436E-87AD-0EB0BC30F899}"/>
          </ac:spMkLst>
        </pc:spChg>
      </pc:sldChg>
      <pc:sldChg chg="modSp add ord">
        <pc:chgData name="Toby Russell" userId="0d3e3635-ec96-4dfe-84bc-de4149b678ab" providerId="ADAL" clId="{509D8084-70A8-473B-A68E-32AFF01A219A}" dt="2020-09-12T09:40:27.898" v="2918" actId="2711"/>
        <pc:sldMkLst>
          <pc:docMk/>
          <pc:sldMk cId="1398458062" sldId="817"/>
        </pc:sldMkLst>
        <pc:spChg chg="mod">
          <ac:chgData name="Toby Russell" userId="0d3e3635-ec96-4dfe-84bc-de4149b678ab" providerId="ADAL" clId="{509D8084-70A8-473B-A68E-32AFF01A219A}" dt="2020-09-12T09:40:22.461" v="2917" actId="3064"/>
          <ac:spMkLst>
            <pc:docMk/>
            <pc:sldMk cId="1398458062" sldId="817"/>
            <ac:spMk id="2" creationId="{5A506D59-E719-451E-88E6-CED81BE1DEB9}"/>
          </ac:spMkLst>
        </pc:spChg>
        <pc:spChg chg="mod">
          <ac:chgData name="Toby Russell" userId="0d3e3635-ec96-4dfe-84bc-de4149b678ab" providerId="ADAL" clId="{509D8084-70A8-473B-A68E-32AFF01A219A}" dt="2020-09-12T09:40:27.898" v="2918" actId="2711"/>
          <ac:spMkLst>
            <pc:docMk/>
            <pc:sldMk cId="1398458062" sldId="817"/>
            <ac:spMk id="3" creationId="{838C9A02-D51C-4C16-B98E-5248A76CF4A4}"/>
          </ac:spMkLst>
        </pc:spChg>
      </pc:sldChg>
      <pc:sldChg chg="addSp modSp add">
        <pc:chgData name="Toby Russell" userId="0d3e3635-ec96-4dfe-84bc-de4149b678ab" providerId="ADAL" clId="{509D8084-70A8-473B-A68E-32AFF01A219A}" dt="2020-09-16T12:26:08.002" v="8841"/>
        <pc:sldMkLst>
          <pc:docMk/>
          <pc:sldMk cId="3406703048" sldId="818"/>
        </pc:sldMkLst>
        <pc:spChg chg="mod">
          <ac:chgData name="Toby Russell" userId="0d3e3635-ec96-4dfe-84bc-de4149b678ab" providerId="ADAL" clId="{509D8084-70A8-473B-A68E-32AFF01A219A}" dt="2020-09-11T08:34:26.560" v="1301" actId="20577"/>
          <ac:spMkLst>
            <pc:docMk/>
            <pc:sldMk cId="3406703048" sldId="818"/>
            <ac:spMk id="2" creationId="{66047ACB-B370-4A6C-A744-8E3B52B4D6CD}"/>
          </ac:spMkLst>
        </pc:spChg>
        <pc:spChg chg="mod">
          <ac:chgData name="Toby Russell" userId="0d3e3635-ec96-4dfe-84bc-de4149b678ab" providerId="ADAL" clId="{509D8084-70A8-473B-A68E-32AFF01A219A}" dt="2020-09-11T08:44:22.185" v="1361" actId="404"/>
          <ac:spMkLst>
            <pc:docMk/>
            <pc:sldMk cId="3406703048" sldId="818"/>
            <ac:spMk id="3" creationId="{0A1E76C4-B138-4DF2-8451-904E1C25F87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4" creationId="{25CE4DA1-A2A4-4E4B-AF08-4ADF883C722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5" creationId="{00FBACAE-A958-4FCE-93AB-4BB41FE87555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6" creationId="{3103BE94-0256-49B9-94EC-D455718F7BA9}"/>
          </ac:spMkLst>
        </pc:spChg>
      </pc:sldChg>
      <pc:sldChg chg="addSp modSp add">
        <pc:chgData name="Toby Russell" userId="0d3e3635-ec96-4dfe-84bc-de4149b678ab" providerId="ADAL" clId="{509D8084-70A8-473B-A68E-32AFF01A219A}" dt="2020-09-16T13:51:08.101" v="9106" actId="14100"/>
        <pc:sldMkLst>
          <pc:docMk/>
          <pc:sldMk cId="1952949096" sldId="819"/>
        </pc:sldMkLst>
        <pc:spChg chg="mod">
          <ac:chgData name="Toby Russell" userId="0d3e3635-ec96-4dfe-84bc-de4149b678ab" providerId="ADAL" clId="{509D8084-70A8-473B-A68E-32AFF01A219A}" dt="2020-09-11T10:08:16.952" v="1775" actId="20577"/>
          <ac:spMkLst>
            <pc:docMk/>
            <pc:sldMk cId="1952949096" sldId="819"/>
            <ac:spMk id="2" creationId="{CC18AD9B-1593-4C54-8D2A-58401A6E78C8}"/>
          </ac:spMkLst>
        </pc:spChg>
        <pc:spChg chg="mod">
          <ac:chgData name="Toby Russell" userId="0d3e3635-ec96-4dfe-84bc-de4149b678ab" providerId="ADAL" clId="{509D8084-70A8-473B-A68E-32AFF01A219A}" dt="2020-09-16T13:50:47.249" v="9100" actId="20577"/>
          <ac:spMkLst>
            <pc:docMk/>
            <pc:sldMk cId="1952949096" sldId="819"/>
            <ac:spMk id="3" creationId="{3E8E2938-BF73-4F62-A62B-3AB05DE008A8}"/>
          </ac:spMkLst>
        </pc:spChg>
        <pc:spChg chg="mod">
          <ac:chgData name="Toby Russell" userId="0d3e3635-ec96-4dfe-84bc-de4149b678ab" providerId="ADAL" clId="{509D8084-70A8-473B-A68E-32AFF01A219A}" dt="2020-09-16T13:51:08.101" v="9106" actId="14100"/>
          <ac:spMkLst>
            <pc:docMk/>
            <pc:sldMk cId="1952949096" sldId="819"/>
            <ac:spMk id="4" creationId="{AF254140-E7BB-4A43-9F85-7C8309A53526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5" creationId="{1134420A-5996-4273-9075-20B785185684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6" creationId="{7E655E06-BA9A-40EC-8EF9-4965679C230C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7" creationId="{F7B2A4AD-DDA1-4AB7-B022-D73AC78EA948}"/>
          </ac:spMkLst>
        </pc:spChg>
      </pc:sldChg>
      <pc:sldChg chg="addSp delSp modSp add ord modTransition">
        <pc:chgData name="Toby Russell" userId="0d3e3635-ec96-4dfe-84bc-de4149b678ab" providerId="ADAL" clId="{509D8084-70A8-473B-A68E-32AFF01A219A}" dt="2020-09-16T15:47:47.199" v="10004" actId="1076"/>
        <pc:sldMkLst>
          <pc:docMk/>
          <pc:sldMk cId="3178569630" sldId="820"/>
        </pc:sldMkLst>
        <pc:spChg chg="mod">
          <ac:chgData name="Toby Russell" userId="0d3e3635-ec96-4dfe-84bc-de4149b678ab" providerId="ADAL" clId="{509D8084-70A8-473B-A68E-32AFF01A219A}" dt="2020-09-11T09:47:52.895" v="1452" actId="207"/>
          <ac:spMkLst>
            <pc:docMk/>
            <pc:sldMk cId="3178569630" sldId="820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09:44:27.383" v="1375" actId="478"/>
          <ac:spMkLst>
            <pc:docMk/>
            <pc:sldMk cId="3178569630" sldId="820"/>
            <ac:spMk id="3" creationId="{FBE31739-D95C-484F-8E3B-7715D79CF24B}"/>
          </ac:spMkLst>
        </pc:spChg>
        <pc:spChg chg="add mod">
          <ac:chgData name="Toby Russell" userId="0d3e3635-ec96-4dfe-84bc-de4149b678ab" providerId="ADAL" clId="{509D8084-70A8-473B-A68E-32AFF01A219A}" dt="2020-09-16T15:47:47.199" v="10004" actId="1076"/>
          <ac:spMkLst>
            <pc:docMk/>
            <pc:sldMk cId="3178569630" sldId="820"/>
            <ac:spMk id="4" creationId="{64E52E82-E30C-4159-87B1-A25DD1CCD3F5}"/>
          </ac:spMkLst>
        </pc:spChg>
        <pc:spChg chg="add mod">
          <ac:chgData name="Toby Russell" userId="0d3e3635-ec96-4dfe-84bc-de4149b678ab" providerId="ADAL" clId="{509D8084-70A8-473B-A68E-32AFF01A219A}" dt="2020-09-16T15:47:42.862" v="10003" actId="1076"/>
          <ac:spMkLst>
            <pc:docMk/>
            <pc:sldMk cId="3178569630" sldId="820"/>
            <ac:spMk id="5" creationId="{1A649812-F46C-4ABB-BDCE-AE2DFC2315AB}"/>
          </ac:spMkLst>
        </pc:spChg>
        <pc:spChg chg="add mod">
          <ac:chgData name="Toby Russell" userId="0d3e3635-ec96-4dfe-84bc-de4149b678ab" providerId="ADAL" clId="{509D8084-70A8-473B-A68E-32AFF01A219A}" dt="2020-09-16T15:46:29.340" v="10002" actId="1076"/>
          <ac:spMkLst>
            <pc:docMk/>
            <pc:sldMk cId="3178569630" sldId="820"/>
            <ac:spMk id="6" creationId="{401F8417-44ED-45F2-B3EF-E123F89AEA6C}"/>
          </ac:spMkLst>
        </pc:spChg>
        <pc:spChg chg="add mod">
          <ac:chgData name="Toby Russell" userId="0d3e3635-ec96-4dfe-84bc-de4149b678ab" providerId="ADAL" clId="{509D8084-70A8-473B-A68E-32AFF01A219A}" dt="2020-09-16T15:46:15.954" v="10001" actId="1076"/>
          <ac:spMkLst>
            <pc:docMk/>
            <pc:sldMk cId="3178569630" sldId="820"/>
            <ac:spMk id="7" creationId="{69877F27-3800-4806-A3B7-E8A5FB1ADF79}"/>
          </ac:spMkLst>
        </pc:spChg>
        <pc:spChg chg="add mod">
          <ac:chgData name="Toby Russell" userId="0d3e3635-ec96-4dfe-84bc-de4149b678ab" providerId="ADAL" clId="{509D8084-70A8-473B-A68E-32AFF01A219A}" dt="2020-09-11T10:03:52.948" v="1731" actId="1038"/>
          <ac:spMkLst>
            <pc:docMk/>
            <pc:sldMk cId="3178569630" sldId="820"/>
            <ac:spMk id="8" creationId="{75B2332E-58CF-4279-A719-C2DCF9C9E51D}"/>
          </ac:spMkLst>
        </pc:spChg>
        <pc:spChg chg="add mod">
          <ac:chgData name="Toby Russell" userId="0d3e3635-ec96-4dfe-84bc-de4149b678ab" providerId="ADAL" clId="{509D8084-70A8-473B-A68E-32AFF01A219A}" dt="2020-09-11T10:04:49.755" v="1734" actId="1037"/>
          <ac:spMkLst>
            <pc:docMk/>
            <pc:sldMk cId="3178569630" sldId="820"/>
            <ac:spMk id="9" creationId="{DD9FB254-431C-415D-83E6-8FCB7C43107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0" creationId="{05415FB0-F872-49D3-952E-BB0253FC3091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5" creationId="{E708FC61-5848-481F-AFA1-75B5F16E9C94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6" creationId="{B09ABD5F-7CE0-474B-9B68-6421E59332DC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7" creationId="{E4012BB9-FF3C-4CAE-9B92-93C0B6D407ED}"/>
          </ac:spMkLst>
        </pc:spChg>
        <pc:spChg chg="del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8" creationId="{7942201B-A0C6-4917-9292-788A18BE4A9A}"/>
          </ac:spMkLst>
        </pc:spChg>
        <pc:spChg chg="add del mod">
          <ac:chgData name="Toby Russell" userId="0d3e3635-ec96-4dfe-84bc-de4149b678ab" providerId="ADAL" clId="{509D8084-70A8-473B-A68E-32AFF01A219A}" dt="2020-09-11T09:57:25.102" v="1682"/>
          <ac:spMkLst>
            <pc:docMk/>
            <pc:sldMk cId="3178569630" sldId="820"/>
            <ac:spMk id="18" creationId="{9CC59F1A-06D4-4A69-A6A7-19ACAD3997DB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9" creationId="{C9E23961-7843-4A8C-ABE3-833A566655F6}"/>
          </ac:spMkLst>
        </pc:spChg>
        <pc:picChg chg="add mod modCrop">
          <ac:chgData name="Toby Russell" userId="0d3e3635-ec96-4dfe-84bc-de4149b678ab" providerId="ADAL" clId="{509D8084-70A8-473B-A68E-32AFF01A219A}" dt="2020-09-16T15:46:01.817" v="10000" actId="14100"/>
          <ac:picMkLst>
            <pc:docMk/>
            <pc:sldMk cId="3178569630" sldId="820"/>
            <ac:picMk id="21" creationId="{B59A5480-0719-4440-8F2C-B3ACBB7363E7}"/>
          </ac:picMkLst>
        </pc:picChg>
      </pc:sldChg>
      <pc:sldChg chg="addSp delSp modSp">
        <pc:chgData name="Toby Russell" userId="0d3e3635-ec96-4dfe-84bc-de4149b678ab" providerId="ADAL" clId="{509D8084-70A8-473B-A68E-32AFF01A219A}" dt="2020-09-16T12:28:00.523" v="8925" actId="1035"/>
        <pc:sldMkLst>
          <pc:docMk/>
          <pc:sldMk cId="1894533214" sldId="821"/>
        </pc:sldMkLst>
        <pc:spChg chg="mod">
          <ac:chgData name="Toby Russell" userId="0d3e3635-ec96-4dfe-84bc-de4149b678ab" providerId="ADAL" clId="{509D8084-70A8-473B-A68E-32AFF01A219A}" dt="2020-09-11T10:08:01.478" v="1769" actId="20577"/>
          <ac:spMkLst>
            <pc:docMk/>
            <pc:sldMk cId="1894533214" sldId="821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4" creationId="{64E52E82-E30C-4159-87B1-A25DD1CCD3F5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5" creationId="{1A649812-F46C-4ABB-BDCE-AE2DFC2315AB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6" creationId="{401F8417-44ED-45F2-B3EF-E123F89AEA6C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7" creationId="{69877F27-3800-4806-A3B7-E8A5FB1ADF79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8" creationId="{75B2332E-58CF-4279-A719-C2DCF9C9E51D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9" creationId="{DD9FB254-431C-415D-83E6-8FCB7C431072}"/>
          </ac:spMkLst>
        </pc:spChg>
        <pc:spChg chg="mod">
          <ac:chgData name="Toby Russell" userId="0d3e3635-ec96-4dfe-84bc-de4149b678ab" providerId="ADAL" clId="{509D8084-70A8-473B-A68E-32AFF01A219A}" dt="2020-09-16T12:26:37.870" v="8895" actId="14100"/>
          <ac:spMkLst>
            <pc:docMk/>
            <pc:sldMk cId="1894533214" sldId="821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5" creationId="{E708FC61-5848-481F-AFA1-75B5F16E9C94}"/>
          </ac:spMkLst>
        </pc:spChg>
        <pc:spChg chg="mod">
          <ac:chgData name="Toby Russell" userId="0d3e3635-ec96-4dfe-84bc-de4149b678ab" providerId="ADAL" clId="{509D8084-70A8-473B-A68E-32AFF01A219A}" dt="2020-09-13T15:18:18.611" v="6338" actId="20577"/>
          <ac:spMkLst>
            <pc:docMk/>
            <pc:sldMk cId="1894533214" sldId="821"/>
            <ac:spMk id="16" creationId="{B09ABD5F-7CE0-474B-9B68-6421E59332DC}"/>
          </ac:spMkLst>
        </pc:spChg>
        <pc:spChg chg="mod">
          <ac:chgData name="Toby Russell" userId="0d3e3635-ec96-4dfe-84bc-de4149b678ab" providerId="ADAL" clId="{509D8084-70A8-473B-A68E-32AFF01A219A}" dt="2020-09-13T15:18:31.093" v="6341" actId="20577"/>
          <ac:spMkLst>
            <pc:docMk/>
            <pc:sldMk cId="1894533214" sldId="821"/>
            <ac:spMk id="17" creationId="{E4012BB9-FF3C-4CAE-9B92-93C0B6D407ED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18" creationId="{09EDADF3-FEA2-4C86-8708-D9124C356789}"/>
          </ac:spMkLst>
        </pc:spChg>
        <pc:spChg chg="mod">
          <ac:chgData name="Toby Russell" userId="0d3e3635-ec96-4dfe-84bc-de4149b678ab" providerId="ADAL" clId="{509D8084-70A8-473B-A68E-32AFF01A219A}" dt="2020-09-16T12:26:43.171" v="8917" actId="1036"/>
          <ac:spMkLst>
            <pc:docMk/>
            <pc:sldMk cId="1894533214" sldId="821"/>
            <ac:spMk id="19" creationId="{C9E23961-7843-4A8C-ABE3-833A566655F6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0" creationId="{50D7931A-8064-499C-8673-4030FAC7DA1E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2" creationId="{B90CACD6-E553-416A-B86A-A67267526DDE}"/>
          </ac:spMkLst>
        </pc:spChg>
        <pc:picChg chg="mod modCrop">
          <ac:chgData name="Toby Russell" userId="0d3e3635-ec96-4dfe-84bc-de4149b678ab" providerId="ADAL" clId="{509D8084-70A8-473B-A68E-32AFF01A219A}" dt="2020-09-16T12:28:00.523" v="8925" actId="1035"/>
          <ac:picMkLst>
            <pc:docMk/>
            <pc:sldMk cId="1894533214" sldId="821"/>
            <ac:picMk id="21" creationId="{B59A5480-0719-4440-8F2C-B3ACBB7363E7}"/>
          </ac:picMkLst>
        </pc:picChg>
      </pc:sldChg>
      <pc:sldChg chg="addSp delSp modSp add modAnim">
        <pc:chgData name="Toby Russell" userId="0d3e3635-ec96-4dfe-84bc-de4149b678ab" providerId="ADAL" clId="{509D8084-70A8-473B-A68E-32AFF01A219A}" dt="2020-09-16T12:29:42.398" v="9043" actId="14100"/>
        <pc:sldMkLst>
          <pc:docMk/>
          <pc:sldMk cId="4052137314" sldId="822"/>
        </pc:sldMkLst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2" creationId="{54A122F3-1E97-46FE-9DB0-A6A3D8827994}"/>
          </ac:spMkLst>
        </pc:spChg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3" creationId="{5509DEA1-25F1-4B4A-A58D-49F00392280A}"/>
          </ac:spMkLst>
        </pc:spChg>
        <pc:spChg chg="add mod">
          <ac:chgData name="Toby Russell" userId="0d3e3635-ec96-4dfe-84bc-de4149b678ab" providerId="ADAL" clId="{509D8084-70A8-473B-A68E-32AFF01A219A}" dt="2020-09-16T11:48:51.722" v="8514" actId="27636"/>
          <ac:spMkLst>
            <pc:docMk/>
            <pc:sldMk cId="4052137314" sldId="822"/>
            <ac:spMk id="4" creationId="{DA81DC62-CDF8-484E-AADD-C9ACAEAA8CC7}"/>
          </ac:spMkLst>
        </pc:spChg>
        <pc:spChg chg="add mod ord">
          <ac:chgData name="Toby Russell" userId="0d3e3635-ec96-4dfe-84bc-de4149b678ab" providerId="ADAL" clId="{509D8084-70A8-473B-A68E-32AFF01A219A}" dt="2020-09-16T12:29:42.398" v="9043" actId="14100"/>
          <ac:spMkLst>
            <pc:docMk/>
            <pc:sldMk cId="4052137314" sldId="822"/>
            <ac:spMk id="5" creationId="{BE0CC7F3-1D8B-4717-820E-3BF2B3F2E1F5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6" creationId="{9125C418-28D9-4E98-99BB-48DA7E15D3CC}"/>
          </ac:spMkLst>
        </pc:spChg>
        <pc:spChg chg="add mod">
          <ac:chgData name="Toby Russell" userId="0d3e3635-ec96-4dfe-84bc-de4149b678ab" providerId="ADAL" clId="{509D8084-70A8-473B-A68E-32AFF01A219A}" dt="2020-09-16T12:28:52.050" v="8999" actId="1036"/>
          <ac:spMkLst>
            <pc:docMk/>
            <pc:sldMk cId="4052137314" sldId="822"/>
            <ac:spMk id="7" creationId="{C4E8B0FA-4DA8-4C36-BF4E-58E80CA6D213}"/>
          </ac:spMkLst>
        </pc:spChg>
        <pc:spChg chg="add mod">
          <ac:chgData name="Toby Russell" userId="0d3e3635-ec96-4dfe-84bc-de4149b678ab" providerId="ADAL" clId="{509D8084-70A8-473B-A68E-32AFF01A219A}" dt="2020-09-13T15:17:42.944" v="6332" actId="6549"/>
          <ac:spMkLst>
            <pc:docMk/>
            <pc:sldMk cId="4052137314" sldId="822"/>
            <ac:spMk id="8" creationId="{77CD3E3A-A221-4258-9A24-E0C9F8722E80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3" creationId="{2FF3EA0E-D668-4E81-A09A-F2AC82CFA346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4" creationId="{01A8D59F-DAFF-405D-AE70-C8F5A950A6C1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5" creationId="{131EA345-24C6-457C-AB36-B7CF00DCF870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6" creationId="{74F3E220-2B79-4CAB-BB4D-17E8F92320E7}"/>
          </ac:spMkLst>
        </pc:spChg>
        <pc:spChg chg="add mod">
          <ac:chgData name="Toby Russell" userId="0d3e3635-ec96-4dfe-84bc-de4149b678ab" providerId="ADAL" clId="{509D8084-70A8-473B-A68E-32AFF01A219A}" dt="2020-09-12T09:20:22.061" v="2735" actId="1076"/>
          <ac:spMkLst>
            <pc:docMk/>
            <pc:sldMk cId="4052137314" sldId="822"/>
            <ac:spMk id="18" creationId="{7021F19F-EB6B-49BA-9A28-651770AEB6F6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19" creationId="{1C762BA8-B0D8-401A-8675-490AFD563DB0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0" creationId="{1073EC2C-09BB-4CE8-BC3F-4404F0815648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1" creationId="{188364C6-7223-4708-90BD-259CD3988CD1}"/>
          </ac:spMkLst>
        </pc:spChg>
        <pc:graphicFrameChg chg="add mod modGraphic">
          <ac:chgData name="Toby Russell" userId="0d3e3635-ec96-4dfe-84bc-de4149b678ab" providerId="ADAL" clId="{509D8084-70A8-473B-A68E-32AFF01A219A}" dt="2020-09-11T10:23:52.479" v="1916" actId="12385"/>
          <ac:graphicFrameMkLst>
            <pc:docMk/>
            <pc:sldMk cId="4052137314" sldId="822"/>
            <ac:graphicFrameMk id="11" creationId="{EA569354-A94F-4EFF-BBA8-A21F33F9FF7F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2:28:12.803" v="8926" actId="14100"/>
          <ac:graphicFrameMkLst>
            <pc:docMk/>
            <pc:sldMk cId="4052137314" sldId="822"/>
            <ac:graphicFrameMk id="17" creationId="{D4598CA5-F830-417C-BEE8-DA18FF126109}"/>
          </ac:graphicFrameMkLst>
        </pc:graphicFrameChg>
        <pc:picChg chg="add mod modCrop">
          <ac:chgData name="Toby Russell" userId="0d3e3635-ec96-4dfe-84bc-de4149b678ab" providerId="ADAL" clId="{509D8084-70A8-473B-A68E-32AFF01A219A}" dt="2020-09-16T12:29:35.145" v="9042" actId="1036"/>
          <ac:picMkLst>
            <pc:docMk/>
            <pc:sldMk cId="4052137314" sldId="822"/>
            <ac:picMk id="10" creationId="{894EE9F0-8BF5-4486-824A-CC9A78790D22}"/>
          </ac:picMkLst>
        </pc:picChg>
      </pc:sldChg>
      <pc:sldChg chg="delSp modSp setBg">
        <pc:chgData name="Toby Russell" userId="0d3e3635-ec96-4dfe-84bc-de4149b678ab" providerId="ADAL" clId="{509D8084-70A8-473B-A68E-32AFF01A219A}" dt="2020-09-11T10:32:06.561" v="1921" actId="207"/>
        <pc:sldMkLst>
          <pc:docMk/>
          <pc:sldMk cId="3881568769" sldId="823"/>
        </pc:sldMkLst>
        <pc:spChg chg="del">
          <ac:chgData name="Toby Russell" userId="0d3e3635-ec96-4dfe-84bc-de4149b678ab" providerId="ADAL" clId="{509D8084-70A8-473B-A68E-32AFF01A219A}" dt="2020-09-11T10:31:06.719" v="1918" actId="478"/>
          <ac:spMkLst>
            <pc:docMk/>
            <pc:sldMk cId="3881568769" sldId="823"/>
            <ac:spMk id="2" creationId="{7C7F448B-B18D-AD48-B864-053E26851936}"/>
          </ac:spMkLst>
        </pc:spChg>
        <pc:spChg chg="del">
          <ac:chgData name="Toby Russell" userId="0d3e3635-ec96-4dfe-84bc-de4149b678ab" providerId="ADAL" clId="{509D8084-70A8-473B-A68E-32AFF01A219A}" dt="2020-09-11T10:31:03.856" v="1917" actId="478"/>
          <ac:spMkLst>
            <pc:docMk/>
            <pc:sldMk cId="3881568769" sldId="823"/>
            <ac:spMk id="3" creationId="{3A144DDE-F0DB-AD4F-886F-0FB42E2DF596}"/>
          </ac:spMkLst>
        </pc:spChg>
        <pc:spChg chg="del">
          <ac:chgData name="Toby Russell" userId="0d3e3635-ec96-4dfe-84bc-de4149b678ab" providerId="ADAL" clId="{509D8084-70A8-473B-A68E-32AFF01A219A}" dt="2020-09-11T10:31:09.457" v="1919" actId="478"/>
          <ac:spMkLst>
            <pc:docMk/>
            <pc:sldMk cId="3881568769" sldId="823"/>
            <ac:spMk id="4" creationId="{93DB3B5F-4077-1346-BBBD-348AD3D2CF8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" creationId="{24C1268C-57E7-274E-B485-667EE007EEF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" creationId="{A566AC3C-B4B0-9045-8A97-E05CD4280B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" creationId="{0BF4EBCA-13B9-9045-A5E5-9E14F4D2CD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" creationId="{B33A916D-C12D-224A-ABD9-8CB62957AFB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" creationId="{2EAD1957-2AB2-174B-A850-862794BFF76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" creationId="{AD5F24A5-7C32-1D48-BFEE-1934F60DEA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" creationId="{0ADF053B-78F9-7848-AAB6-B0CB098D6B5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" creationId="{94FAF268-E424-EF4B-8CC9-92EEFE1099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" creationId="{76BF23C0-8BD1-694B-8B4B-1E8E5B21C2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" creationId="{B8F655A9-2BE8-6247-AC11-A77CC0858D8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" creationId="{093A75B6-7F21-5B4A-A40A-DE755B2B93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7" creationId="{DC2610DE-EA03-2249-8085-822B78DABD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8" creationId="{C1226409-4B8C-5E43-A4B6-42F84119769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9" creationId="{E3F076BE-FEEE-6C47-81EE-36A412E8090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0" creationId="{AE8412D6-1A21-7D4D-98E9-FEAE1CBB7A1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1" creationId="{8E73E9AF-5751-1F46-8746-A95FDBD3B13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2" creationId="{E11B075F-06DE-2447-BC78-9CB05A5040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3" creationId="{8AE5BBA1-FD28-2D4D-B455-AA4BC4806D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4" creationId="{2E3EA6DD-6924-0F49-8006-2CC4A2F59F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5" creationId="{63F0DAEF-34F1-D043-B50A-F7E9C5E1B36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6" creationId="{6B63C92D-C52B-C549-A0B5-3DE74B906C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7" creationId="{8EE927F5-4987-8142-B9B0-BE3CB08406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8" creationId="{9530A283-C6BC-3545-9411-78E5AD155B3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9" creationId="{82107ED2-31B1-D94A-A9CA-C3A621E78E3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0" creationId="{7F3FD39B-7990-4542-AC6F-A7DE403B31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1" creationId="{7F1E4724-A824-D747-90BF-3983471863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2" creationId="{AEC9A5CC-F3D1-8546-BFB4-03246C44E96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3" creationId="{2BEFA801-7FB0-C749-AA55-07BBB5F17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4" creationId="{8D61C447-F3DB-FE48-9FC5-DEEA7666FB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5" creationId="{16E4CE3A-44E8-684D-BD55-0613B77A94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6" creationId="{0119120B-2B40-EA42-8CDD-6AD244D954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7" creationId="{5D33A4D2-9B8B-0442-A321-FE93EABB5A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8" creationId="{EF7C32F6-BF72-E247-9864-75305C59D52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9" creationId="{AC0A4025-423A-2D46-A5D5-8A5EF96F00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0" creationId="{6F3FB4A0-44F3-5148-A509-1104FE24C0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1" creationId="{B2CCB570-6E6C-2744-8F3C-A550038909A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2" creationId="{86D06574-D9C1-6D48-8A48-4C6C29CEFF8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3" creationId="{22E57865-521D-8041-AFD7-14B043E1CDA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4" creationId="{A31AF414-DA2D-C842-ACFC-B9B446A792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5" creationId="{9A3A6182-0D58-5348-8BF5-D56F917F0D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6" creationId="{93541CFB-4D5E-1040-A679-1B9E936364A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7" creationId="{BDF373A1-779F-C349-8718-AA4FD5B6DE8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8" creationId="{48DA1127-1628-4C4C-AC39-48CB0640B3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9" creationId="{92BA46FC-629F-804D-A471-99C5750BF0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0" creationId="{C14FCBFC-12AE-F142-9AC9-8DBB86F880A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1" creationId="{351CDBA1-801C-FC42-9B14-387D0B3068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2" creationId="{8CAEA3FB-72FB-8B4D-B0ED-6B09C9300D6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3" creationId="{CC3E7F83-55B6-2544-9C3B-E429901ADC9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4" creationId="{B8462D2F-E72E-B145-970C-B0242F295D5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5" creationId="{08E799E8-A997-CB4C-87FA-43E02B4329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6" creationId="{5C28C735-EDE7-3D49-8BE5-C1251B49604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7" creationId="{67CEE67D-8862-F441-AEC7-4215B1D035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8" creationId="{1FF77A69-E61B-FF4C-B9D2-9AA6A29EEE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9" creationId="{F6CE2820-7A48-204C-9EC7-896F6B3524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0" creationId="{5D828B6D-17E2-6544-BA16-13A3B1BF15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1" creationId="{AFD6846C-7503-E04A-9FD5-FAAB3A2AD99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2" creationId="{6BEC1A30-C817-A74A-BB94-76A38672FD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3" creationId="{222D1992-01CB-154F-8E64-469FDE349DB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4" creationId="{B2A332F8-DD17-8440-970C-0216EC294C4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5" creationId="{25F0CF5C-2CD2-374E-B1EF-E884FF766F1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6" creationId="{524CD917-051C-2C49-8950-08709AA3CD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7" creationId="{FC7E37B5-5FEE-D244-A525-D2E62C14CE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8" creationId="{8894A81E-3FE2-114D-AF47-EE55D47EE57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9" creationId="{C62D0C1C-BE3D-B247-93ED-BDAE1935C1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0" creationId="{F57A84EF-288F-0840-93C6-B1F7D178A10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1" creationId="{BC455F29-C842-344D-B816-535FBE7F14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2" creationId="{F02EE923-9F75-DC46-AA7B-6D0BBE2ACC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3" creationId="{7747DD5D-AB37-B146-A2C3-1477EBDA99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4" creationId="{FAA49B19-5FEB-4547-B272-CE46654300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5" creationId="{2DE695BB-1900-B64B-9FC3-C583E34A369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6" creationId="{4B731180-C5E2-A34C-A6D3-815C8D266C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7" creationId="{6DBD9998-578D-5E4C-883A-52594090B1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8" creationId="{03712907-600C-6943-A59A-22743CAAC5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9" creationId="{C94D2AEE-AF42-F34D-86EB-390DC7E365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0" creationId="{07E1313E-2FF7-1044-A470-BA7136E8960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1" creationId="{ED7AF5EE-6C85-0F4B-A4D9-DE592B17597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2" creationId="{F272ED3B-283E-3240-9302-E251D2472CC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3" creationId="{C048B95E-7D11-B144-A61C-BA6D814C3BD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4" creationId="{A25A1896-ED05-CF4F-A77C-4FEEFA7E3A8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5" creationId="{188E4660-97D5-C34D-A1D1-62466992B52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6" creationId="{6D0228BB-2066-6243-B4D6-C233BBEAF3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7" creationId="{BC5D1483-59EC-C743-ABBB-A59205DEE5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8" creationId="{6F45FDE8-C32E-AE48-A0A2-82B07BCDB0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9" creationId="{680122E0-068B-8340-A174-16CFB930DD0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0" creationId="{E3520C11-A90F-DF45-A1AE-FE9E2A7227F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1" creationId="{C10CE421-01B5-9441-84C0-AB06EA843F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2" creationId="{220F1209-C27B-9449-820B-206CEDE1A9B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3" creationId="{910095C3-BC6D-564D-94E1-85C2AB86DA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4" creationId="{5FFB04CA-93E8-AC4B-A6FF-25EE8959BF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5" creationId="{FECAA7BE-AF6A-074A-B39E-EDF6EA0C5D3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6" creationId="{C1A36808-B785-BB4B-90B2-7DFA416CEA3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7" creationId="{3FBC7EA9-550E-2045-A000-6445DD786F8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8" creationId="{CF79E33A-54E8-A14A-AF4B-C4E86F3CE34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9" creationId="{3BEE4FA0-0641-0445-8DB0-F06ADA2EDDE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0" creationId="{7BEE4FD3-F23C-5340-8799-E1ED9FE1E83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1" creationId="{3BF4B8C2-DF20-2641-972D-7BE01F630C0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2" creationId="{DAC247A4-412B-9747-B65A-C0F9D12B37D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3" creationId="{57E903DB-2FFF-BC44-8FE0-053CA95F4D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4" creationId="{0696A568-4CA6-B040-89F1-A669B3624EF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5" creationId="{865C9A43-0DA0-F540-B4F4-E1206210189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6" creationId="{4A644AC8-4DBE-0748-B619-CDD1EBA004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7" creationId="{51094743-727A-1243-9601-3B46342F7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8" creationId="{6C58D862-5B88-DB4A-BA20-C04D51021F5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9" creationId="{CBA55CB5-5879-4845-B724-3D8C2837D5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0" creationId="{06B2E6F7-2412-3546-A170-164DE39F75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1" creationId="{CD083EA5-5D16-E844-B90A-7099FD35FE8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2" creationId="{DA1F61AD-1D26-4D42-984A-017CDBEC255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3" creationId="{03E14C39-75DB-2547-ADA3-52174D6BF17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4" creationId="{898A4957-1E18-8944-BE08-0682596B61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5" creationId="{6EDF03B3-FE65-154E-9445-022A217C3A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6" creationId="{5A8CDDC7-8B28-244B-A509-4FF0021E4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7" creationId="{DCD6DD67-3CFD-564C-945D-6DFC422AB0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8" creationId="{651E0655-4556-5749-A858-C8D477442DB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9" creationId="{3F8BC3C9-7FE6-2446-9D4A-625C68C885F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0" creationId="{BB3E3821-07E2-074D-8E66-33ECFC1C18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1" creationId="{002EB971-C794-AC48-A881-F9B017635A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2" creationId="{A778283A-9DDE-ED4E-BB54-A3F5E9B68C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3" creationId="{0A7EEAE3-DAE6-324D-9DE4-E2FB5F0622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4" creationId="{F52725DD-6F7F-0F41-BBEC-4EC48950FD4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5" creationId="{3B7FAB6A-C0C6-2C4D-94CA-00F4B0F3F85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6" creationId="{19F71546-B011-6043-ADBA-A111958F6BC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7" creationId="{E8D1ED1A-803A-5341-A7C0-3FC7412C72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8" creationId="{D0E049C6-9BC9-AB40-8A6F-6D21D06AE8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9" creationId="{42FF0A59-32C1-1E44-BE4D-EADFF4519BF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0" creationId="{5F5B20C0-E5A4-1941-AF90-CD8D5F8C352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1" creationId="{18A43F1F-45D0-FC4D-B9C6-85BC4B9B8B5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2" creationId="{A73CFC0F-2C1F-1640-B490-52F98DC99F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3" creationId="{F933EC2A-D08E-AA43-9772-AFBF973629E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4" creationId="{377E51F9-3CBA-CC4E-993D-872D4541437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5" creationId="{D09DCCA5-CECC-D54F-A5ED-9FD7F29CDD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6" creationId="{BA9D2CFA-EE52-7847-B27B-0E1D6F3D97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7" creationId="{E8A8AF6C-D13C-DA4E-9550-AB6CB45CC42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8" creationId="{3E53995D-1457-8C45-905B-78865CB813D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9" creationId="{0EEE9B72-A6FB-1C45-A672-46BC8DD027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0" creationId="{93A8946A-6B9F-2E4B-87C9-8A29EF50D3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1" creationId="{DEBCF1B3-5EB7-6A4B-81AB-7D56651D981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2" creationId="{520A861A-8534-FB4D-A79F-9C35F3462D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3" creationId="{D090416E-B53A-4345-9818-E144E7621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4" creationId="{41255882-5096-A646-BAAB-7973099CC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5" creationId="{C296E542-0115-F949-8D6B-ACD265123E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6" creationId="{37931118-9D8B-FB42-8B93-397D639526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7" creationId="{3D7AB26C-4E7A-BF4C-9F9F-96A8B0B3E3F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8" creationId="{2FB63CD8-A281-7945-BD50-DAA2FBE15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9" creationId="{4C3AA6FC-1BC3-F04F-95F9-5117B67E8B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0" creationId="{EA15E400-3B77-9C44-A727-08DD595114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1" creationId="{484D5C40-633A-6F4C-B814-88F7D1655BC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2" creationId="{ACE689CE-0473-1B43-8A98-6052E067065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3" creationId="{D275CE93-C294-3141-8EA2-7A5F5A45805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4" creationId="{E5D5B136-A3D7-484E-8A43-BC61F98A70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5" creationId="{8BA57D54-A76D-E647-AE47-BD56C4A95B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6" creationId="{E1BC64AC-F721-CB40-92A4-C72F5695D8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7" creationId="{C77D1207-B740-F84A-B993-4D782FDEBB9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8" creationId="{BDDEB4C0-DCC4-D14D-B170-B33325A979F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9" creationId="{DF828092-6473-AD43-AF03-B73CCDB511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0" creationId="{D5439000-A5D1-4447-8EE3-0EA087733BF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1" creationId="{5380A9EB-D1D1-0E40-903A-BFDA129AF5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2" creationId="{8B814ACE-EA1A-464F-A0EC-A9DDF8B4CD6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3" creationId="{791E656C-2294-544C-8DBA-DDAFAAA98E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4" creationId="{3ACF8D03-715C-B34B-A824-AE14558EEE1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5" creationId="{8A43A6EA-1044-D74F-830A-5F11B15A26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6" creationId="{6B0FDF0B-FC96-DC41-8F2B-1B802DF73F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7" creationId="{F2509B40-9241-A340-926E-8B0A6DE19E2C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2:50.495" v="1925" actId="207"/>
        <pc:sldMkLst>
          <pc:docMk/>
          <pc:sldMk cId="858115338" sldId="824"/>
        </pc:sldMkLst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2" creationId="{D62D8776-58E2-9348-8732-85D09013118F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3" creationId="{E20EEB69-5279-E74C-8162-B386F26EA078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4" creationId="{96361B21-1A70-604E-9457-33A39350D2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" creationId="{EF17FAB9-7C01-B448-B69C-09859A7FCC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" creationId="{D14AA6E9-DE06-4F4C-B08B-4F1CEEFA92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" creationId="{C5DAB413-7AB0-9D49-AC6F-E8BE3D0033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" creationId="{A324441B-A60E-B743-87F3-756DE70449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" creationId="{6EB6A7E1-7275-A04C-AAE2-840DD69700F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" creationId="{3C5650F9-25E6-DD43-8A14-CB5E853A0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" creationId="{5A096598-8035-FD42-815D-DABC83371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" creationId="{7E470A31-319D-D649-95A9-5E95BA5781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4" creationId="{A719C2C6-4FF0-444E-A4C3-70241194814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5" creationId="{F3C7F88B-E87D-094A-BBC5-0B786E6481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6" creationId="{26E54967-E436-024D-95F3-1852652BBE7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7" creationId="{80696960-AFB5-4241-8C29-398FA20701B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8" creationId="{6F707015-9B61-2447-8D18-BFCB98D1B9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9" creationId="{1A855BE6-7A16-EC4D-899C-E0F74DA86F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0" creationId="{9FCB2445-D8D1-7043-B731-1336761DE27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1" creationId="{5BB1F142-0DBB-034C-A23F-E3E90497DD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2" creationId="{6426E564-26B9-BF4B-9807-FEACDBB8294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3" creationId="{C72AF501-388B-BD4C-B820-DAFEBD2B0C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4" creationId="{EAB25551-F989-AF4B-BCB4-9633265FD5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5" creationId="{F20AACA2-068B-964D-9950-988F4BD201B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6" creationId="{5DBE07C5-88E6-DB4C-8D9C-E3A89A11CA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7" creationId="{50537DC8-4BC7-A545-94F5-3AAD825A002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8" creationId="{843656E8-8A5B-1549-83D3-BC73A56C1CC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9" creationId="{4BFD9AED-F448-BE4F-A81C-9CEF881201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0" creationId="{FDE158CB-B426-634E-ABDE-ECA07319C7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1" creationId="{9C9F7C6E-F3DE-B24C-B0C8-C098145C60A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2" creationId="{F8FD055D-5157-0C47-95CC-FAABDA3452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3" creationId="{5512BBAD-C0A4-104F-B6A8-BF7A840282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4" creationId="{30E070AF-8586-DF4F-9F21-4F59A296FB6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5" creationId="{AA520317-C1D4-794C-8085-985C01CC3CC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6" creationId="{4E0A1DFE-45D6-E240-BE6E-DBDCE4DCF6D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7" creationId="{67A5737D-75BC-F44D-9200-E9D64A9533A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8" creationId="{C9C7280C-B9F4-FC45-A6A3-7721D5F22D6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9" creationId="{5FEB7606-8C0D-ED48-BFAD-77E47434525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0" creationId="{69969FEF-7627-E44F-8950-72BC1F64002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1" creationId="{DC56A450-7565-E84D-ADF6-5017E849CE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2" creationId="{C2C2FFFD-D982-C247-AE3D-17C3FF4801C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3" creationId="{0C9E1D6D-22B6-324C-8069-B9395712AB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4" creationId="{5C517809-F53F-5343-8951-889C747F0C2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5" creationId="{740DBDE0-7084-1F46-B58E-071CB7D276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6" creationId="{80085FD5-EA70-C348-BA1B-305335A09D1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7" creationId="{36136829-05D4-8D4D-9E88-F3247E1823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8" creationId="{6D24DA40-3BED-0E42-A243-A4AF95DE76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9" creationId="{F0F91114-645F-0041-A74B-FF698C3A820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0" creationId="{8145AC3E-5C73-E445-B749-AAE2F8FA31D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1" creationId="{E88ACBEE-920A-DB49-A117-DFA75D5A204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2" creationId="{E8ABC44A-99C1-0D41-9C0D-B98CC76A733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3" creationId="{3641AB88-4FC2-EF4D-B055-60BE2C63C41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4" creationId="{4E781628-B74B-224D-98C3-11CD50EDBF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5" creationId="{B59B2274-6E20-694C-BB4A-EB164FE4DDE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6" creationId="{97A8A99F-9023-AB46-9F9C-29EFAAE4D1F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7" creationId="{BF1F8AF8-137D-1240-866A-63891FA58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8" creationId="{64ADE31E-B6A4-894C-944E-DAD876F8910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9" creationId="{884729DB-397D-B74A-9CA2-94C13D334E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0" creationId="{D10A6E56-F077-7B42-A661-8C3EC249F7D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1" creationId="{A4CB3087-ECB3-1542-9864-BB9938D521B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2" creationId="{10CB0B50-CB63-B344-958A-A86F3E843E7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3" creationId="{F50B1478-58F9-E444-927A-DD72C8AF05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4" creationId="{437DAD47-7B0A-EC49-943A-07D5F18F7BE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5" creationId="{76EE995A-1B1A-3D45-88D3-3F21E9D2362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6" creationId="{BE0C6528-AF7A-EF41-AFCD-0EAE9BC6532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7" creationId="{B82CD45A-CCBC-C54C-A6BD-D6941824F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8" creationId="{E0402859-9F01-EF46-ADFD-AB98776A96D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9" creationId="{6739A924-25E0-9A4C-8635-6E005F542A7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0" creationId="{EB3E930F-DAA3-6546-BB5A-2EDF062C19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1" creationId="{33367926-7B21-4D49-AB33-0E4FC4776C5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2" creationId="{CF0A7BFD-1E6F-4D4C-9218-846A2768D6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3" creationId="{DD1A9B41-AF8F-9F48-9382-EF3521BA088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4" creationId="{5EA1AB8D-6794-F24D-9FEE-0287F37CC5B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5" creationId="{5B5A0A03-F6EE-4D45-BED5-241E08D432A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6" creationId="{CEA3701D-5C07-6D40-820E-13A86A8F00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7" creationId="{D87787FE-6655-6448-99BA-D90DB27FF4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8" creationId="{F92A4206-8876-7A40-9952-EAFEE1A0F0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9" creationId="{7D698581-D560-B64A-B1A0-145B90B8FFB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0" creationId="{5E6105D3-1304-764F-ACCD-387D616AA1D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1" creationId="{5123064A-8B07-F345-BBFB-D8508DB730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2" creationId="{42F7F1D8-7465-6440-8D49-294C1414D68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3" creationId="{8A435282-70C9-3948-9F65-024D1F108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4" creationId="{7DD10EC7-4D93-E94A-8BA9-67BBF7B4EFE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5" creationId="{1EE55420-901F-D142-979A-953C34780A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6" creationId="{EE4883D9-96B7-6646-BE4B-810153E053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7" creationId="{93266399-0A7D-B243-822E-11619A6816F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8" creationId="{128B14CA-4009-564B-AED9-9EE7EE04315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9" creationId="{5209F9D8-5C89-B84A-891A-ECECB10CE1F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0" creationId="{3E8262CA-F330-A941-807C-508D7468D5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1" creationId="{38AAFEBA-DE6F-874B-B346-36BA6AF346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2" creationId="{4AADB615-46AE-6C4A-B312-B68C4ABFB2E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3" creationId="{1809EF4A-B72D-C148-B1CF-10137ABB273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4" creationId="{C70DECFF-43D0-6747-9F5D-475E7ACB66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5" creationId="{30E6E4A3-B181-3B49-8DC5-8A4F2179BD9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6" creationId="{6CA5523A-1E16-574B-9F06-6D0307B85D2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7" creationId="{94F24926-3653-7841-ADE2-CEDB5E2A0D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8" creationId="{268EF228-EB16-9F42-964A-BB6FF10F7BA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9" creationId="{71A833C6-8AAD-1F48-BA38-457BF319501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0" creationId="{F1BE7233-472F-7E4C-A33D-5A036F15D9A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1" creationId="{7C316A29-9DDF-7345-8A57-0BE8AF7C77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2" creationId="{D98F630B-F5F7-7043-B4C6-A8DF5B10CD6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3" creationId="{55A7FCC7-C5C6-524D-A732-7B429FD8126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4" creationId="{6305C022-8774-7841-87B6-86378EE7BA9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5" creationId="{89BF17BB-660D-A041-9959-AB9B731CFA3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6" creationId="{E80DD0FB-38AA-6C47-B4CB-1BE40E2EB9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7" creationId="{F63A78DD-C9F9-8F41-A210-3E0A4B2B89B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8" creationId="{FD34CF97-01B6-BB4E-B190-B9A440673B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9" creationId="{2111C99E-1102-2C4E-8F36-E3974C44F5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0" creationId="{771B6800-8315-E641-897F-4E2CBA30A15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1" creationId="{BCD5E4E5-C99C-D542-867A-F8B49D626F0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2" creationId="{00F5DAEF-3508-4D46-9064-B65EA4A69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3" creationId="{88372AAF-411A-0249-8A5A-48E672EF165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4" creationId="{9AFC1435-5A86-E641-AFE9-95850EC911F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5" creationId="{E97219DC-1C64-8E43-BD33-F5E9F51E03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6" creationId="{5D4958A6-DA18-0546-A78B-A2492754F90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7" creationId="{4887A282-E823-5947-952A-A263BF5A447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8" creationId="{6FAB829B-3632-3F45-B65A-C4BBB91E00D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9" creationId="{8893C386-0562-3E4E-8B63-83392F579C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0" creationId="{F2FCFDDB-C865-2B45-A0A1-62EDF87F004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1" creationId="{44CA6BBF-7AEE-E649-81E3-A205CC63758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2" creationId="{4B720278-BC02-D44B-B064-8E2021111C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3" creationId="{0AA56D92-93ED-4D4A-8E72-034AC64427A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4" creationId="{5AB5F1EB-D767-5743-B989-B5339C3383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5" creationId="{E9C55630-8192-7540-A317-DBEE3733FE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6" creationId="{5D432C40-E4E6-7B44-8376-4E6CF3B09DC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7" creationId="{B9B068BD-2211-4448-9E9D-D1D5941D77C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8" creationId="{6E41B171-9E27-064F-8F3C-C2067D967E0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9" creationId="{69099BC5-4AA8-F544-86D5-361C0D6B5BF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0" creationId="{40902704-FA9C-5B40-A4A7-7A0BD9B087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1" creationId="{42193168-8C55-D343-8A13-BD1BE09F97B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2" creationId="{AF2E3000-42B3-9841-8CB9-0FA1C66973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3" creationId="{6387A4F1-F95C-6F48-9230-775DABBB46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4" creationId="{6B9CA6C2-DC33-FB4D-84FB-A757108A227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5" creationId="{378E71F3-01CE-0347-AC79-4DE6C44C9A0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6" creationId="{91E29404-1F61-9345-AAA6-14B5555C39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7" creationId="{F2ADA904-C693-C941-B447-9655FE09B9BD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3:02.891" v="1927" actId="207"/>
        <pc:sldMkLst>
          <pc:docMk/>
          <pc:sldMk cId="2968905233" sldId="825"/>
        </pc:sldMkLst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2" creationId="{A157AF97-631A-F844-B925-8850800EE400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3" creationId="{8A9F8C12-7CC3-EE42-B171-041EB4AC4CD7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4" creationId="{E83BBFE7-FC0F-044C-84C2-A90C704808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" creationId="{6A0514A5-9479-F54C-AB7D-77E4C15C5E4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" creationId="{4CB28B7E-BDB6-AB43-874C-6A59F4017D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" creationId="{367D8546-E6EC-8642-8A01-D2B23463066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" creationId="{6A4B33ED-E534-504C-96FE-7C40302209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" creationId="{71F2709E-4066-9D4F-91A3-EC2EC77B18D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" creationId="{999D3566-6C97-0C4C-A772-4CCD00FB8ED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" creationId="{48737105-6EDA-944C-A8B2-7F17806D858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" creationId="{566BAD98-A192-8447-A672-7AAABA5334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" creationId="{713F292D-FAC4-824E-8EF3-D8ED8D87C28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5" creationId="{5679FC9F-1031-5748-A710-E87C72FD151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6" creationId="{E024CC02-C26F-0A4B-9661-61B4C7A51E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7" creationId="{48E84068-6947-B448-8A42-5FE8C9DE90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8" creationId="{7B926EC8-F5A8-7A46-8D38-2A26441DB1D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9" creationId="{CD44E762-4FF3-C14B-88C0-A63615EFEDE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0" creationId="{C7AEB9A5-81AA-0749-94A8-410DA3C9318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1" creationId="{DB6CD454-39CF-0443-AD84-20BAE3C245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2" creationId="{A29D2732-4C15-D442-A509-F9F51CEC145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3" creationId="{ADA3F8FE-252C-5449-BCE4-DC952C1E34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4" creationId="{DA9E7D28-7BB3-F642-9B88-38A44FC001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5" creationId="{6C8AE896-1D4C-B647-A298-F957A8B590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6" creationId="{9EA415E1-12B3-0247-8896-84A8BB3BB06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7" creationId="{286A6A61-571A-854A-A47D-4134D26C53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8" creationId="{8F7B182D-FCCF-BB4A-B5EA-83B3C327EF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9" creationId="{5C5BFD25-D7F2-2D42-8E24-C29F36699E8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0" creationId="{6D85A6DE-67F0-1742-835D-9B92362A62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1" creationId="{5F0D0A4A-E6CA-0B42-A44F-03EF7C74496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2" creationId="{7DF926CD-A5B5-D943-80B6-9B262F7F43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6" creationId="{44E36E7C-6DDC-EA4B-9FB7-97D2BA2E1C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7" creationId="{05559CE7-41CC-7B4B-8429-5EA4057CF3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8" creationId="{E90F6235-907F-9A40-9516-C56C0C075D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9" creationId="{C93E6396-8C32-6040-B2ED-B411F8F7E8F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0" creationId="{20093B63-0727-8F42-8A8D-AEA459C48E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1" creationId="{EDD4156E-3F41-494A-BDE7-0AF679B9EAD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2" creationId="{2EF050A7-5FF9-1947-9510-1B2A9F03F52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3" creationId="{830EF041-53E5-6A41-B6BF-5D2078BFD5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4" creationId="{9BB2A662-1F52-F849-A071-C8141CF076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5" creationId="{B411215D-BAA0-FF4F-B73C-D4AECF6FC08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6" creationId="{69784F04-9133-C241-BB92-2459F11C3E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7" creationId="{2E6C562E-F078-FE44-84D9-7EC0286598C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8" creationId="{19D722AC-7249-F343-A72B-27D2496BC3A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9" creationId="{2A5070D3-5B52-2C49-BD13-F9C3DC6AD07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0" creationId="{6331CEF7-ECE9-C047-A2F2-AC5A9D4F6AD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1" creationId="{E1EF6E61-2BEA-114F-BD13-A7F641FF708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2" creationId="{0AE90C2A-012D-A849-B593-2D6D832E0A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3" creationId="{4E78FBA4-7B78-B849-8B2A-C905066CAB9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4" creationId="{69013C8A-A55A-6B41-A666-9EF7CB34C1C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5" creationId="{D6A56465-1913-484A-81E8-EA01B227563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6" creationId="{9E5D001B-7C6D-4947-9A91-DE402A64B55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7" creationId="{188048B7-35B4-BC48-95C3-C5648CB27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8" creationId="{2BD61509-AFC3-7E4A-A584-3955EFDD9D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9" creationId="{4DA3007A-4860-7F4C-8FD7-B774755153F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0" creationId="{043AC988-F95A-0C4B-A837-A26C3EEC41F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1" creationId="{0EB4D640-EB0F-3F44-A0F7-CB7289FC4E9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2" creationId="{1F8C48ED-2C32-914E-9439-9A3F67238C1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3" creationId="{6CE2F94D-2910-054B-ACEB-6A6ECDD2C59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4" creationId="{FCA676EB-5D6C-3244-AE4C-239FDF3ABC6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5" creationId="{0BC19BE4-F203-994C-8E0E-1936B7B4D2F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6" creationId="{BB7A7C30-0C55-E84E-A2E1-4FDA1C06A14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7" creationId="{959DE1AD-6E4D-CC4D-A16B-B83A3571B0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8" creationId="{D8932791-80C7-784D-89A9-5DAD26F587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9" creationId="{D33E9CFE-6227-3345-8C89-13302A57A39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0" creationId="{00AB77E0-EE35-A840-9840-BA58FFFC85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1" creationId="{95BA0CEC-205B-9445-837D-C2D4514507A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2" creationId="{017C5E7F-B080-B84F-9D8E-A8815AB26C1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3" creationId="{B5657F7E-D266-AC48-BA83-A7E52E9D47E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4" creationId="{6EB72009-6E20-064F-A22E-DCFE5002B4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5" creationId="{CFA94B59-CCD2-FC4C-B2B1-1E318A76ADE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6" creationId="{4D50A0C6-487D-7B46-9248-37BB232233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7" creationId="{D115664A-B249-C045-AB04-26A994B596A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8" creationId="{EB521875-730C-0845-B20B-933A50D259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9" creationId="{A96FFFA8-74E1-DF4F-AA9B-E638E32F35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0" creationId="{E20FDD08-59CF-5641-BAE6-B1C561EB71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1" creationId="{8A19C9EE-230E-EA40-B436-26D9A13269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2" creationId="{650B1CD1-4C00-0F4C-BA11-E2ECBCA528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3" creationId="{8FA083BC-FCE9-5747-ADC4-CE66226E17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4" creationId="{A042B326-7286-0E46-A71D-F897D04CA26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5" creationId="{AF559C95-DA15-F842-9775-6D21015EFAC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6" creationId="{E9FBC773-5E97-B84B-BDBA-132668839D2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7" creationId="{F809C150-61D7-6548-9BC6-86C11A3CF20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8" creationId="{D97B615E-96CB-A24B-B685-27F89393D30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9" creationId="{AA6BC964-6237-734D-BB47-86B99C6C023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0" creationId="{FFD32817-F0E2-D240-A9A6-38387298C9E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1" creationId="{4D7A23E4-0CD2-674D-AB18-72BC8BCCA3A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2" creationId="{BC0FE456-DC42-0242-83D9-15703D4DFED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3" creationId="{5AE1D816-6D4C-674B-8E9E-A03DDEDFD6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4" creationId="{3FC4BABB-B151-AF46-990C-79D5CF0036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5" creationId="{4C62D2EF-FC36-9B48-BBAF-6DA81D65A6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6" creationId="{7CD04AB2-C094-8A42-982F-629BD2C445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7" creationId="{9A77EBF2-E9A7-8048-8480-2BCAC9BBC7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8" creationId="{068DE6FB-107F-F249-9E4E-5B2564198E9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9" creationId="{547E2CE1-17DF-8046-9377-54A6FA6C648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0" creationId="{094D8777-A688-EE46-81E0-811CFC4BC1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1" creationId="{B66706A3-DABE-0A48-8111-938ECCD778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2" creationId="{23811335-28C7-9649-9771-AE18D96E4F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3" creationId="{BB4BB678-7553-484F-B439-640784D1006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4" creationId="{46D2C0DD-5D4F-2148-9CEC-9DC2FD407F0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5" creationId="{E6573EDF-9C77-0F40-A57B-4BF12108D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6" creationId="{A0F5CC9F-DC73-0D42-91AE-F371C0C2AC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7" creationId="{8291CDA1-EB7C-0648-91EF-7480A377EC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8" creationId="{99A62DB6-05E8-F24B-A9E9-6D94A137E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9" creationId="{A5CF3DF2-BD6C-3A45-94BE-64C8642FBA8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0" creationId="{43623CA8-CF8B-4249-AD96-E0BB0222B36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1" creationId="{D422A8CB-E9DD-9F42-9E39-AE4B77744D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2" creationId="{BD775E8C-39FB-694D-B5E6-3D9E0201EFA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3" creationId="{F5B9E3DC-0B4B-5F4D-BAAB-D2A1CF053A7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4" creationId="{4B5D6F64-6D15-6D49-9AF2-096B3FF7D34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5" creationId="{FD108636-7D82-9147-A9A7-D07AEDF439E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6" creationId="{0738F2E7-3BC4-824D-B997-AF76FDF087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7" creationId="{33C03302-6698-C947-959A-58104B4B8D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8" creationId="{42543925-8605-154A-800F-30F697A648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9" creationId="{D548A369-9303-2643-85DC-7166F43996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0" creationId="{FD7CDD8A-97A6-134C-97D0-A7B603392C3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1" creationId="{F5C0DC50-4C1F-944A-B801-6A044728F18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2" creationId="{74677D66-A021-B248-BEA1-5C53BCA9333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3" creationId="{D064C643-3E70-4842-8EB3-D6BB58D0F5E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4" creationId="{C8AABB52-8C15-0941-A7C0-D68410543F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5" creationId="{0A8C101E-79FF-1A41-8157-B6F31983F91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6" creationId="{0413D865-1B4C-4E44-B1F3-F03DC0D1EEB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7" creationId="{ECAF8BB8-A206-1B47-BC32-02518C27DA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8" creationId="{3DCEC531-F989-8645-98D0-5B3F8FABA43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9" creationId="{96854202-7433-5D41-96AA-A5FE2B77DBF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0" creationId="{7BB7446D-5183-3041-A2C3-97C65E13E8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1" creationId="{8E65F341-BE36-A84F-8091-D9548862B0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2" creationId="{5E377493-4117-C747-B7F6-8BDCF72FDA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3" creationId="{87EF226F-EB47-9F4F-860C-C97F626EC51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4" creationId="{1D18084D-04B3-9240-8219-C0DD5B7ED79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5" creationId="{57F146E2-4112-D340-83A0-7275F2A1AB4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6" creationId="{F4A77279-36A7-374B-972F-366F07ADF53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7" creationId="{6C1F9FDE-6D92-9A4E-9EDD-90B376009F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8" creationId="{EF1603BD-B72A-4348-B987-AB644779C5E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9" creationId="{F22BA6B8-DED8-D743-801D-142E77A5F3D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0" creationId="{7FD7B96B-E920-6F46-BE58-3036B6D2141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1" creationId="{4B78F4CA-91D3-224D-AE19-1286AE7F07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2" creationId="{516FC891-DCCE-584D-82AD-B00C4E8DBC6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3" creationId="{80A01B13-A9A7-E643-A60B-2F1806E18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4" creationId="{B590CDE7-E4D8-BC4C-93C3-F5343162CAA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5" creationId="{75FF9D7E-AEB3-4346-89EB-B265CD31DBD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6" creationId="{443E8454-DCB2-6D47-96B4-76B7EC6E674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7" creationId="{D1AC28B4-FA3B-FC46-BBC0-670D09921F1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8" creationId="{D0D2D932-1943-B44A-ACA1-5019AE2923C2}"/>
          </ac:spMkLst>
        </pc:spChg>
        <pc:grpChg chg="mod">
          <ac:chgData name="Toby Russell" userId="0d3e3635-ec96-4dfe-84bc-de4149b678ab" providerId="ADAL" clId="{509D8084-70A8-473B-A68E-32AFF01A219A}" dt="2020-09-11T10:33:02.891" v="1927" actId="207"/>
          <ac:grpSpMkLst>
            <pc:docMk/>
            <pc:sldMk cId="2968905233" sldId="825"/>
            <ac:grpSpMk id="33" creationId="{5D4389B2-E69F-194C-8FB9-7C91C6242C6E}"/>
          </ac:grpSpMkLst>
        </pc:grpChg>
      </pc:sldChg>
      <pc:sldChg chg="modSp">
        <pc:chgData name="Toby Russell" userId="0d3e3635-ec96-4dfe-84bc-de4149b678ab" providerId="ADAL" clId="{509D8084-70A8-473B-A68E-32AFF01A219A}" dt="2020-09-16T11:48:52.598" v="8551" actId="27636"/>
        <pc:sldMkLst>
          <pc:docMk/>
          <pc:sldMk cId="2899973976" sldId="826"/>
        </pc:sldMkLst>
        <pc:spChg chg="mod">
          <ac:chgData name="Toby Russell" userId="0d3e3635-ec96-4dfe-84bc-de4149b678ab" providerId="ADAL" clId="{509D8084-70A8-473B-A68E-32AFF01A219A}" dt="2020-09-16T11:48:52.598" v="8551" actId="27636"/>
          <ac:spMkLst>
            <pc:docMk/>
            <pc:sldMk cId="2899973976" sldId="826"/>
            <ac:spMk id="3" creationId="{35426458-BBC2-4307-9E1D-EF6541609990}"/>
          </ac:spMkLst>
        </pc:spChg>
      </pc:sldChg>
      <pc:sldChg chg="modSp">
        <pc:chgData name="Toby Russell" userId="0d3e3635-ec96-4dfe-84bc-de4149b678ab" providerId="ADAL" clId="{509D8084-70A8-473B-A68E-32AFF01A219A}" dt="2020-09-16T15:41:16.980" v="9836" actId="1076"/>
        <pc:sldMkLst>
          <pc:docMk/>
          <pc:sldMk cId="3928421617" sldId="827"/>
        </pc:sldMkLst>
        <pc:spChg chg="mod">
          <ac:chgData name="Toby Russell" userId="0d3e3635-ec96-4dfe-84bc-de4149b678ab" providerId="ADAL" clId="{509D8084-70A8-473B-A68E-32AFF01A219A}" dt="2020-09-16T11:48:52.665" v="8555" actId="27636"/>
          <ac:spMkLst>
            <pc:docMk/>
            <pc:sldMk cId="3928421617" sldId="827"/>
            <ac:spMk id="3" creationId="{FFC27A0B-C676-44B1-9F24-59651D5EED6E}"/>
          </ac:spMkLst>
        </pc:spChg>
        <pc:grpChg chg="mod">
          <ac:chgData name="Toby Russell" userId="0d3e3635-ec96-4dfe-84bc-de4149b678ab" providerId="ADAL" clId="{509D8084-70A8-473B-A68E-32AFF01A219A}" dt="2020-09-16T15:41:16.980" v="9836" actId="1076"/>
          <ac:grpSpMkLst>
            <pc:docMk/>
            <pc:sldMk cId="3928421617" sldId="827"/>
            <ac:grpSpMk id="886" creationId="{86D90279-4D96-C948-8F1B-591999C041D0}"/>
          </ac:grpSpMkLst>
        </pc:grpChg>
        <pc:grpChg chg="mod">
          <ac:chgData name="Toby Russell" userId="0d3e3635-ec96-4dfe-84bc-de4149b678ab" providerId="ADAL" clId="{509D8084-70A8-473B-A68E-32AFF01A219A}" dt="2020-09-16T15:41:10.193" v="9834" actId="1076"/>
          <ac:grpSpMkLst>
            <pc:docMk/>
            <pc:sldMk cId="3928421617" sldId="827"/>
            <ac:grpSpMk id="2029" creationId="{84D9D649-9326-8B40-A6A8-C8397EFB953B}"/>
          </ac:grpSpMkLst>
        </pc:grpChg>
        <pc:grpChg chg="mod">
          <ac:chgData name="Toby Russell" userId="0d3e3635-ec96-4dfe-84bc-de4149b678ab" providerId="ADAL" clId="{509D8084-70A8-473B-A68E-32AFF01A219A}" dt="2020-09-16T15:41:13.592" v="9835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modSp">
        <pc:chgData name="Toby Russell" userId="0d3e3635-ec96-4dfe-84bc-de4149b678ab" providerId="ADAL" clId="{509D8084-70A8-473B-A68E-32AFF01A219A}" dt="2020-09-16T15:40:39.222" v="9824" actId="404"/>
        <pc:sldMkLst>
          <pc:docMk/>
          <pc:sldMk cId="742447944" sldId="828"/>
        </pc:sldMkLst>
        <pc:spChg chg="mod">
          <ac:chgData name="Toby Russell" userId="0d3e3635-ec96-4dfe-84bc-de4149b678ab" providerId="ADAL" clId="{509D8084-70A8-473B-A68E-32AFF01A219A}" dt="2020-09-16T15:40:39.222" v="9824" actId="404"/>
          <ac:spMkLst>
            <pc:docMk/>
            <pc:sldMk cId="742447944" sldId="828"/>
            <ac:spMk id="2" creationId="{9C7F0DA2-7AAB-4861-A4ED-6C7B2F867C11}"/>
          </ac:spMkLst>
        </pc:spChg>
        <pc:spChg chg="mod">
          <ac:chgData name="Toby Russell" userId="0d3e3635-ec96-4dfe-84bc-de4149b678ab" providerId="ADAL" clId="{509D8084-70A8-473B-A68E-32AFF01A219A}" dt="2020-09-16T11:48:52.619" v="8552" actId="27636"/>
          <ac:spMkLst>
            <pc:docMk/>
            <pc:sldMk cId="742447944" sldId="828"/>
            <ac:spMk id="3" creationId="{1C441BD8-8918-4FF1-B375-9988B82B9C81}"/>
          </ac:spMkLst>
        </pc:spChg>
      </pc:sldChg>
      <pc:sldChg chg="modSp">
        <pc:chgData name="Toby Russell" userId="0d3e3635-ec96-4dfe-84bc-de4149b678ab" providerId="ADAL" clId="{509D8084-70A8-473B-A68E-32AFF01A219A}" dt="2020-09-16T15:42:03.894" v="9907" actId="1076"/>
        <pc:sldMkLst>
          <pc:docMk/>
          <pc:sldMk cId="2359968149" sldId="829"/>
        </pc:sldMkLst>
        <pc:spChg chg="mod">
          <ac:chgData name="Toby Russell" userId="0d3e3635-ec96-4dfe-84bc-de4149b678ab" providerId="ADAL" clId="{509D8084-70A8-473B-A68E-32AFF01A219A}" dt="2020-09-16T11:48:52.783" v="8559" actId="27636"/>
          <ac:spMkLst>
            <pc:docMk/>
            <pc:sldMk cId="2359968149" sldId="829"/>
            <ac:spMk id="3" creationId="{620BAE9F-D232-470D-AB5E-1857BCCA46A4}"/>
          </ac:spMkLst>
        </pc:s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2" creationId="{879CF0B8-1B20-6943-A11E-5C19CCDAFB0B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3" creationId="{9BE702B7-C856-CA47-A915-D5F1C2F23576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4" creationId="{AAE9AF47-B85B-C940-9649-89E38054F74D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5" creationId="{14946850-A6F6-7E41-B3EF-977287F7B33D}"/>
          </ac:grpSpMkLst>
        </pc:grpChg>
      </pc:sldChg>
      <pc:sldChg chg="modSp ord">
        <pc:chgData name="Toby Russell" userId="0d3e3635-ec96-4dfe-84bc-de4149b678ab" providerId="ADAL" clId="{509D8084-70A8-473B-A68E-32AFF01A219A}" dt="2020-09-16T15:50:12.474" v="10017" actId="1036"/>
        <pc:sldMkLst>
          <pc:docMk/>
          <pc:sldMk cId="62975306" sldId="830"/>
        </pc:sldMkLst>
        <pc:spChg chg="mod">
          <ac:chgData name="Toby Russell" userId="0d3e3635-ec96-4dfe-84bc-de4149b678ab" providerId="ADAL" clId="{509D8084-70A8-473B-A68E-32AFF01A219A}" dt="2020-09-16T11:48:52.654" v="8554" actId="27636"/>
          <ac:spMkLst>
            <pc:docMk/>
            <pc:sldMk cId="62975306" sldId="830"/>
            <ac:spMk id="3" creationId="{A329BD35-2895-4E46-A660-B59E042A10B3}"/>
          </ac:spMkLst>
        </pc:s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43" creationId="{244A3F67-3601-4268-8250-7BCA52561C31}"/>
          </ac:grpSpMkLst>
        </pc:grpChg>
      </pc:sldChg>
      <pc:sldChg chg="addSp delSp modSp add">
        <pc:chgData name="Toby Russell" userId="0d3e3635-ec96-4dfe-84bc-de4149b678ab" providerId="ADAL" clId="{509D8084-70A8-473B-A68E-32AFF01A219A}" dt="2020-09-16T11:48:52.630" v="8553" actId="27636"/>
        <pc:sldMkLst>
          <pc:docMk/>
          <pc:sldMk cId="3373689317" sldId="831"/>
        </pc:sldMkLst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2" creationId="{8348DA63-8013-4B73-AE52-197F8FFC8111}"/>
          </ac:spMkLst>
        </pc:spChg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3" creationId="{1F995790-7966-4A2C-A657-75382F296B7A}"/>
          </ac:spMkLst>
        </pc:spChg>
        <pc:spChg chg="add mod">
          <ac:chgData name="Toby Russell" userId="0d3e3635-ec96-4dfe-84bc-de4149b678ab" providerId="ADAL" clId="{509D8084-70A8-473B-A68E-32AFF01A219A}" dt="2020-09-16T11:48:52.630" v="8553" actId="27636"/>
          <ac:spMkLst>
            <pc:docMk/>
            <pc:sldMk cId="3373689317" sldId="831"/>
            <ac:spMk id="4" creationId="{B7119B82-5076-4402-8BC9-FCA6E45049F0}"/>
          </ac:spMkLst>
        </pc:s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" creationId="{DC32661B-1604-4910-9843-A521A4D08F1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" creationId="{25F01F2A-D3AD-4BD6-99A5-1DAFD9B14D9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1" creationId="{AD7DEF05-15BD-4B1B-B859-C1363BCBDB88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7" creationId="{58D7364B-46AD-41AB-9BA9-31363F23AF7A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1" creationId="{9E256CD0-F140-456E-9D59-9FF93E0B833B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5" creationId="{8AA759F8-506E-4EB6-AC61-59156122278D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0" creationId="{ED971A9A-165B-4707-BAAC-FEFAAC1028C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3" creationId="{A58916A3-1E65-4E76-B56C-65BEAF62D07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6" creationId="{058ED85D-9B0A-4BC3-8E0D-0C75BCDA465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3" creationId="{176B77BA-BAA2-4374-A43E-A258356E2BC3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6" creationId="{BD2EFC87-F408-4176-AAE3-86C5BEDABD6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9" creationId="{6B9515BA-9504-476D-ADEF-A6E837F404B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2" creationId="{E5D0EFA8-4D1F-4004-B39C-FA723D00A04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5" creationId="{026B0315-4D14-4ACE-A324-18FE96F708B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9" creationId="{A9D7739A-AC6F-41FC-97DC-F6EFBFCA2841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2" creationId="{497DAB23-1CA3-4F0F-A676-5811FA05E4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5" creationId="{E8BC1438-4E6B-4CE4-8C39-AC773F79AFE4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9" creationId="{18A574F0-0E86-43B5-9E4B-D93EA84FE10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2" creationId="{DBCD356B-B4D0-4E77-978F-82FCFA6528C5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7" creationId="{368642B1-E121-484B-8370-EBD38647C6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0" creationId="{2DEEEF7C-83A4-4942-BD86-1C2437544F2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3" creationId="{62C057DA-FAF0-445F-A0B7-D04E9D88947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9" creationId="{A14180B2-CC7E-48E3-9FF2-7EBD0F21E4B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3" creationId="{78684C9D-3AC6-4A1F-BA85-A98550B531F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6" creationId="{0B623246-1968-4459-B23D-8A1E58ED467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1" creationId="{E8E09A6D-A7AD-4CA7-8780-026B4916E17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4" creationId="{15E3F064-443F-483E-AB35-B8228720CF5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7" creationId="{E892FE01-0312-4F19-BA1C-82E42E521EDD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3" creationId="{C44EE56E-8D13-45BC-9782-94908B1EBD6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7" creationId="{296BBE97-6710-49F1-97C8-EAE07121B40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1" creationId="{ECBCCF3E-8C13-44F6-A0DE-CBB26D48E4D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6" creationId="{4DBA2745-C424-4882-8F11-41CD0E0584F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9" creationId="{41B1C126-1255-48EC-A390-9DA93C65382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2" creationId="{6F31AF92-EDCE-4F5A-BCFC-9BAD2E9E5F7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9" creationId="{7147BB11-6965-4497-8181-1841EA0EF205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2" creationId="{5E11A1DF-409E-4935-BEF0-02C9F1A86F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5" creationId="{6348F19A-3260-47F1-966F-C24B35C004C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8" creationId="{70443C5F-BBFD-4594-9D5A-0078F8AAEA3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1" creationId="{7E35E0A1-1413-4412-8840-87A9CBC37FFF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5" creationId="{6D460F47-CB2A-43FF-BAD2-DF2BC704CE8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8" creationId="{5E37BB8E-B5D5-4637-B937-63931F051ED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1" creationId="{C0F40276-DBBC-4DA5-8B9E-2E2CF2115E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5" creationId="{ED918B24-802F-4AD8-A64C-75B5C6B8C15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8" creationId="{31D2466F-13BA-4534-9D19-A03B5D4FC5B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3" creationId="{C5D5AE16-AB3F-4DCD-AFA8-FEB5F47900D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6" creationId="{EF9F7427-5E12-4F0B-B6E2-6E702BB31E07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9" creationId="{FD9E7D08-7A96-406F-9F0F-89CBDCF50976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5" creationId="{FAF3A7BF-15D8-4F5A-B67F-A3C1F76153A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9" creationId="{E4462BA4-851C-4F40-BB39-716C44A2965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2" creationId="{7245E1E1-7D20-4079-935B-2561F14EF70C}"/>
          </ac:grpSpMkLst>
        </pc:grpChg>
        <pc:grpChg chg="add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7" creationId="{26EA25FF-20FD-45B0-AED5-C2CD2BAAA7E0}"/>
          </ac:grpSpMkLst>
        </pc:grpChg>
      </pc:sldChg>
      <pc:sldChg chg="addSp delSp modSp add modTransition modAnim">
        <pc:chgData name="Toby Russell" userId="0d3e3635-ec96-4dfe-84bc-de4149b678ab" providerId="ADAL" clId="{509D8084-70A8-473B-A68E-32AFF01A219A}" dt="2020-09-18T08:02:57.640" v="10203"/>
        <pc:sldMkLst>
          <pc:docMk/>
          <pc:sldMk cId="11825408" sldId="832"/>
        </pc:sldMkLst>
        <pc:spChg chg="del">
          <ac:chgData name="Toby Russell" userId="0d3e3635-ec96-4dfe-84bc-de4149b678ab" providerId="ADAL" clId="{509D8084-70A8-473B-A68E-32AFF01A219A}" dt="2020-09-12T08:50:23.063" v="2302" actId="478"/>
          <ac:spMkLst>
            <pc:docMk/>
            <pc:sldMk cId="11825408" sldId="832"/>
            <ac:spMk id="2" creationId="{03A1DE61-CFB2-472A-AC80-B0CCC1131933}"/>
          </ac:spMkLst>
        </pc:spChg>
        <pc:spChg chg="mod">
          <ac:chgData name="Toby Russell" userId="0d3e3635-ec96-4dfe-84bc-de4149b678ab" providerId="ADAL" clId="{509D8084-70A8-473B-A68E-32AFF01A219A}" dt="2020-09-16T11:48:52.563" v="8549" actId="27636"/>
          <ac:spMkLst>
            <pc:docMk/>
            <pc:sldMk cId="11825408" sldId="832"/>
            <ac:spMk id="3" creationId="{893D8290-67D7-4DC6-BF7D-5F07C70E7DF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" creationId="{B48C3FCC-80C1-4799-8360-28F8B16EDAD1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5" creationId="{232F1CFA-9F06-4210-8B93-C49A24CBE79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6" creationId="{C17C0BF7-DF1B-4B1C-9E88-F51B28D4AA8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7" creationId="{52C2FD0B-62C0-4176-9D10-8F96FF29A0CD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8" creationId="{0BF8966A-9565-47E4-9ABD-D4C004C8E5E5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9" creationId="{1B9C20AA-BC58-473E-A285-698729A818E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10" creationId="{15CFB836-C115-4C32-972D-3DE00F0AE899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2" creationId="{C3C62897-181F-4DC4-9683-6CAF3E6334AD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3" creationId="{A3947EAA-8D03-498B-B497-48BA601146B7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3" creationId="{C888A3FB-D85B-4379-9645-BE3FAC576B68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4" creationId="{F182E52E-E699-4C50-9679-1B4DDB941C2E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6" creationId="{6A0F1895-E39B-4C88-B7E4-5549702F89E5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7" creationId="{B7DD05FE-A76A-413C-8DFC-1DBF805EB94F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49" creationId="{C49F1C2F-7DFC-4A9E-9B44-C134F7B7B800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0" creationId="{7612C1D2-F599-4349-B11A-18D0809F92BA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52" creationId="{AC44B88E-E7CF-45C1-B89C-4C05A6211CDF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3" creationId="{A67AE3E9-8BFF-4DBF-BBC8-3C595F4A4BF2}"/>
          </ac:spMkLst>
        </pc:s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1" creationId="{9E504FD2-FEA6-4FC8-9454-D5EF59383C2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4" creationId="{EA1E505B-E145-4291-A003-61A4B2641379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6" creationId="{EBDD9807-69A3-45E1-A486-239B11110C7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2" creationId="{8645C3B7-0C7A-4927-87E7-94B66276839E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4" creationId="{B0787234-D157-45D7-B896-A1978F36533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7" creationId="{2A23D669-A525-4AEC-9DE9-E954C166D6F4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0" creationId="{30D10431-3768-4245-A679-B69EBB5AAF31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2" creationId="{F6A49A46-3B13-4F72-BB0A-6C107883B0AF}"/>
          </ac:grpSpMkLst>
        </pc:grpChg>
        <pc:grpChg chg="add del mod topLvl">
          <ac:chgData name="Toby Russell" userId="0d3e3635-ec96-4dfe-84bc-de4149b678ab" providerId="ADAL" clId="{509D8084-70A8-473B-A68E-32AFF01A219A}" dt="2020-09-18T08:01:39.782" v="10180" actId="165"/>
          <ac:grpSpMkLst>
            <pc:docMk/>
            <pc:sldMk cId="11825408" sldId="832"/>
            <ac:grpSpMk id="42" creationId="{F30B3F13-BE71-4CB5-8421-F72D5A890FBC}"/>
          </ac:grpSpMkLst>
        </pc:grpChg>
        <pc:grpChg chg="add del mod topLvl">
          <ac:chgData name="Toby Russell" userId="0d3e3635-ec96-4dfe-84bc-de4149b678ab" providerId="ADAL" clId="{509D8084-70A8-473B-A68E-32AFF01A219A}" dt="2020-09-18T08:01:46.492" v="10181" actId="165"/>
          <ac:grpSpMkLst>
            <pc:docMk/>
            <pc:sldMk cId="11825408" sldId="832"/>
            <ac:grpSpMk id="45" creationId="{5B1C5469-3193-4C94-95DD-663D32C9EBC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48" creationId="{045D5D93-9656-47EF-A566-75C7FF4CC58F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51" creationId="{59887B8B-A36A-4D6E-8276-6DF24D3A70D4}"/>
          </ac:grpSpMkLst>
        </pc:grpChg>
        <pc:grpChg chg="add del mod">
          <ac:chgData name="Toby Russell" userId="0d3e3635-ec96-4dfe-84bc-de4149b678ab" providerId="ADAL" clId="{509D8084-70A8-473B-A68E-32AFF01A219A}" dt="2020-09-18T08:01:23.433" v="10179" actId="165"/>
          <ac:grpSpMkLst>
            <pc:docMk/>
            <pc:sldMk cId="11825408" sldId="832"/>
            <ac:grpSpMk id="54" creationId="{C18BE1D9-9FE4-44D6-B1A8-BB6900D266A2}"/>
          </ac:grpSpMkLst>
        </pc:grpChg>
      </pc:sldChg>
      <pc:sldChg chg="addSp delSp modSp add ord delAnim modAnim">
        <pc:chgData name="Toby Russell" userId="0d3e3635-ec96-4dfe-84bc-de4149b678ab" providerId="ADAL" clId="{509D8084-70A8-473B-A68E-32AFF01A219A}" dt="2020-09-16T11:48:52.720" v="8557" actId="27636"/>
        <pc:sldMkLst>
          <pc:docMk/>
          <pc:sldMk cId="2286823706" sldId="833"/>
        </pc:sldMkLst>
        <pc:spChg chg="del">
          <ac:chgData name="Toby Russell" userId="0d3e3635-ec96-4dfe-84bc-de4149b678ab" providerId="ADAL" clId="{509D8084-70A8-473B-A68E-32AFF01A219A}" dt="2020-09-12T08:54:01.877" v="2357" actId="478"/>
          <ac:spMkLst>
            <pc:docMk/>
            <pc:sldMk cId="2286823706" sldId="833"/>
            <ac:spMk id="2" creationId="{7832246B-3AB4-42FC-A83A-BD7B2E04F09D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2" creationId="{863A78A1-A604-4AD6-8861-62729A7381DA}"/>
          </ac:spMkLst>
        </pc:spChg>
        <pc:spChg chg="mod">
          <ac:chgData name="Toby Russell" userId="0d3e3635-ec96-4dfe-84bc-de4149b678ab" providerId="ADAL" clId="{509D8084-70A8-473B-A68E-32AFF01A219A}" dt="2020-09-16T11:48:52.720" v="8557" actId="27636"/>
          <ac:spMkLst>
            <pc:docMk/>
            <pc:sldMk cId="2286823706" sldId="833"/>
            <ac:spMk id="3" creationId="{0F71109E-092B-4673-873D-616D6E0A1044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3" creationId="{1DE4F300-8444-47D5-9D26-BEF46D68EA8F}"/>
          </ac:spMkLst>
        </pc:spChg>
        <pc:spChg chg="mod">
          <ac:chgData name="Toby Russell" userId="0d3e3635-ec96-4dfe-84bc-de4149b678ab" providerId="ADAL" clId="{509D8084-70A8-473B-A68E-32AFF01A219A}" dt="2020-09-13T14:57:38.204" v="6137" actId="113"/>
          <ac:spMkLst>
            <pc:docMk/>
            <pc:sldMk cId="2286823706" sldId="833"/>
            <ac:spMk id="34" creationId="{BF12F0B7-DDD1-4BF7-A4B5-5CBEA7EC39A0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6" creationId="{F892CB46-39EA-4C10-A3AF-D7F10F31C82A}"/>
          </ac:spMkLst>
        </pc:spChg>
        <pc:spChg chg="mod">
          <ac:chgData name="Toby Russell" userId="0d3e3635-ec96-4dfe-84bc-de4149b678ab" providerId="ADAL" clId="{509D8084-70A8-473B-A68E-32AFF01A219A}" dt="2020-09-13T14:57:58.672" v="6150" actId="20577"/>
          <ac:spMkLst>
            <pc:docMk/>
            <pc:sldMk cId="2286823706" sldId="833"/>
            <ac:spMk id="37" creationId="{EAD1A6A8-D753-4F71-8F15-BF8E48BE1A17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9" creationId="{AD8C5EA6-AB5B-4602-911A-CD000B5D70BD}"/>
          </ac:spMkLst>
        </pc:spChg>
        <pc:spChg chg="mod">
          <ac:chgData name="Toby Russell" userId="0d3e3635-ec96-4dfe-84bc-de4149b678ab" providerId="ADAL" clId="{509D8084-70A8-473B-A68E-32AFF01A219A}" dt="2020-09-13T14:58:04.455" v="6151" actId="113"/>
          <ac:spMkLst>
            <pc:docMk/>
            <pc:sldMk cId="2286823706" sldId="833"/>
            <ac:spMk id="40" creationId="{F8AE03B0-82B9-4AC7-89A1-F6ADD0FDD3B6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42" creationId="{CC4F0306-7E82-4AF2-ACEC-2690EC5BE99D}"/>
          </ac:spMkLst>
        </pc:spChg>
        <pc:spChg chg="mod">
          <ac:chgData name="Toby Russell" userId="0d3e3635-ec96-4dfe-84bc-de4149b678ab" providerId="ADAL" clId="{509D8084-70A8-473B-A68E-32AFF01A219A}" dt="2020-09-13T14:58:17.252" v="6159" actId="2711"/>
          <ac:spMkLst>
            <pc:docMk/>
            <pc:sldMk cId="2286823706" sldId="833"/>
            <ac:spMk id="43" creationId="{346586D6-2AE2-4EC7-AB1B-FFFE66D3AE6A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5" creationId="{A978A26B-2748-4306-9C65-72AD7A9DBE12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6" creationId="{89A904FC-9144-4AA5-9EDB-85D2D8A733E5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7" creationId="{ECF61A86-5A0E-4963-855C-8C4754F0F805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8" creationId="{2EC1510A-F387-4C14-B708-B953CE450BAF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9" creationId="{2D30B0B0-6508-4A35-869E-692A30375ED1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0" creationId="{60B936AE-6BCC-4C28-B17D-87E049F08722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1" creationId="{9AA54D7E-57A6-454D-819A-096988232BD3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2" creationId="{650996A7-DB5D-4248-85DD-89418181157D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3" creationId="{AE2E72D8-D58D-45B5-8C87-911C1DF31233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4" creationId="{6E3A3596-8099-46A0-BF5C-E5C0E8012271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5" creationId="{BAB37351-DFD4-4330-B930-BFB6B016AAE7}"/>
          </ac:spMkLst>
        </pc:s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" creationId="{7778547D-054D-4A46-8C19-3843C06D6642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6" creationId="{0482AC9A-918E-4940-AF9C-14A3C2D48FBA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2" creationId="{B23248D0-9C0B-47B3-8795-810A13BDF96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4" creationId="{636CD042-D5D6-44C4-AF75-773D2C4CB920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7" creationId="{C1C01405-F91D-44D3-9B98-0234CA23AF27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0" creationId="{8964A2BE-03E1-4F66-86BC-FC4D47DEEF0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2" creationId="{9B0C08EB-B0EA-4E59-906C-B9DB56DB1C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2" creationId="{F78AAEFD-9F36-4FD1-A2C8-EED8BDDDA2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5" creationId="{CDF4B67E-FAA4-4C9E-A949-F9A240C41FFB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8" creationId="{D9478A6B-04CE-48E1-9AB3-5ADCFE585D75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1" creationId="{146A5294-E140-4B51-AD14-5DEA959E775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4" creationId="{4DDA2143-9532-4BAE-88EF-0F6BA30E7D7F}"/>
          </ac:grpSpMkLst>
        </pc:grpChg>
        <pc:grpChg chg="add mod">
          <ac:chgData name="Toby Russell" userId="0d3e3635-ec96-4dfe-84bc-de4149b678ab" providerId="ADAL" clId="{509D8084-70A8-473B-A68E-32AFF01A219A}" dt="2020-09-13T15:09:01.623" v="6294" actId="164"/>
          <ac:grpSpMkLst>
            <pc:docMk/>
            <pc:sldMk cId="2286823706" sldId="833"/>
            <ac:grpSpMk id="56" creationId="{DFB5D6F7-4116-4095-B8E3-B834E7A693E2}"/>
          </ac:grpSpMkLst>
        </pc:grpChg>
        <pc:grpChg chg="add mod">
          <ac:chgData name="Toby Russell" userId="0d3e3635-ec96-4dfe-84bc-de4149b678ab" providerId="ADAL" clId="{509D8084-70A8-473B-A68E-32AFF01A219A}" dt="2020-09-13T15:09:05.672" v="6295" actId="164"/>
          <ac:grpSpMkLst>
            <pc:docMk/>
            <pc:sldMk cId="2286823706" sldId="833"/>
            <ac:grpSpMk id="57" creationId="{F5BADFA3-1AA7-49B6-BDD6-FF99CFF7200B}"/>
          </ac:grpSpMkLst>
        </pc:grpChg>
      </pc:sldChg>
      <pc:sldChg chg="addSp modSp add ord modAnim">
        <pc:chgData name="Toby Russell" userId="0d3e3635-ec96-4dfe-84bc-de4149b678ab" providerId="ADAL" clId="{509D8084-70A8-473B-A68E-32AFF01A219A}" dt="2020-09-16T15:42:37.678" v="9957" actId="1035"/>
        <pc:sldMkLst>
          <pc:docMk/>
          <pc:sldMk cId="841721926" sldId="834"/>
        </pc:sldMkLst>
        <pc:spChg chg="mod">
          <ac:chgData name="Toby Russell" userId="0d3e3635-ec96-4dfe-84bc-de4149b678ab" providerId="ADAL" clId="{509D8084-70A8-473B-A68E-32AFF01A219A}" dt="2020-09-16T11:48:52.857" v="8564" actId="27636"/>
          <ac:spMkLst>
            <pc:docMk/>
            <pc:sldMk cId="841721926" sldId="834"/>
            <ac:spMk id="2" creationId="{B74E377F-E5B3-4DFA-93B2-8FE279E39558}"/>
          </ac:spMkLst>
        </pc:spChg>
        <pc:graphicFrameChg chg="add mod">
          <ac:chgData name="Toby Russell" userId="0d3e3635-ec96-4dfe-84bc-de4149b678ab" providerId="ADAL" clId="{509D8084-70A8-473B-A68E-32AFF01A219A}" dt="2020-09-16T15:42:32.493" v="9944" actId="1035"/>
          <ac:graphicFrameMkLst>
            <pc:docMk/>
            <pc:sldMk cId="841721926" sldId="834"/>
            <ac:graphicFrameMk id="3" creationId="{777B5C7F-CCF5-4FE3-B0CB-6B7D2E53039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0.643" v="9935" actId="1036"/>
          <ac:graphicFrameMkLst>
            <pc:docMk/>
            <pc:sldMk cId="841721926" sldId="834"/>
            <ac:graphicFrameMk id="4" creationId="{9C14D27C-A340-442C-B1AA-51FB48C88A02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7.678" v="9957" actId="1035"/>
          <ac:graphicFrameMkLst>
            <pc:docMk/>
            <pc:sldMk cId="841721926" sldId="834"/>
            <ac:graphicFrameMk id="5" creationId="{6491F3CA-24ED-4F75-9940-3B8E084CB907}"/>
          </ac:graphicFrameMkLst>
        </pc:graphicFrameChg>
      </pc:sldChg>
      <pc:sldChg chg="addSp modSp add mod ord modAnim">
        <pc:chgData name="Toby Russell" userId="0d3e3635-ec96-4dfe-84bc-de4149b678ab" providerId="ADAL" clId="{509D8084-70A8-473B-A68E-32AFF01A219A}" dt="2020-09-16T11:48:52.865" v="8565" actId="27636"/>
        <pc:sldMkLst>
          <pc:docMk/>
          <pc:sldMk cId="2516000495" sldId="835"/>
        </pc:sldMkLst>
        <pc:spChg chg="mod">
          <ac:chgData name="Toby Russell" userId="0d3e3635-ec96-4dfe-84bc-de4149b678ab" providerId="ADAL" clId="{509D8084-70A8-473B-A68E-32AFF01A219A}" dt="2020-09-16T11:48:52.865" v="8565" actId="27636"/>
          <ac:spMkLst>
            <pc:docMk/>
            <pc:sldMk cId="2516000495" sldId="835"/>
            <ac:spMk id="2" creationId="{C24D0074-E30F-40F6-AC34-F62B3792ECE5}"/>
          </ac:spMkLst>
        </pc:spChg>
        <pc:graphicFrameChg chg="add mod">
          <ac:chgData name="Toby Russell" userId="0d3e3635-ec96-4dfe-84bc-de4149b678ab" providerId="ADAL" clId="{509D8084-70A8-473B-A68E-32AFF01A219A}" dt="2020-09-12T09:00:42.558" v="2485" actId="1076"/>
          <ac:graphicFrameMkLst>
            <pc:docMk/>
            <pc:sldMk cId="2516000495" sldId="835"/>
            <ac:graphicFrameMk id="3" creationId="{4A51AB29-3DB5-4901-A7F7-C487D7386A3B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0:33.380" v="2484" actId="1076"/>
          <ac:graphicFrameMkLst>
            <pc:docMk/>
            <pc:sldMk cId="2516000495" sldId="835"/>
            <ac:graphicFrameMk id="4" creationId="{A94AF5D5-85B3-4B89-B569-38EF5A359818}"/>
          </ac:graphicFrameMkLst>
        </pc:graphicFrameChg>
      </pc:sldChg>
      <pc:sldChg chg="addSp modSp add ord modAnim">
        <pc:chgData name="Toby Russell" userId="0d3e3635-ec96-4dfe-84bc-de4149b678ab" providerId="ADAL" clId="{509D8084-70A8-473B-A68E-32AFF01A219A}" dt="2020-09-16T11:48:52.893" v="8566" actId="27636"/>
        <pc:sldMkLst>
          <pc:docMk/>
          <pc:sldMk cId="3737611386" sldId="836"/>
        </pc:sldMkLst>
        <pc:spChg chg="mod">
          <ac:chgData name="Toby Russell" userId="0d3e3635-ec96-4dfe-84bc-de4149b678ab" providerId="ADAL" clId="{509D8084-70A8-473B-A68E-32AFF01A219A}" dt="2020-09-16T11:48:52.893" v="8566" actId="27636"/>
          <ac:spMkLst>
            <pc:docMk/>
            <pc:sldMk cId="3737611386" sldId="836"/>
            <ac:spMk id="2" creationId="{CBD5CD3B-9136-47B3-8949-06A32F590544}"/>
          </ac:spMkLst>
        </pc:spChg>
        <pc:graphicFrameChg chg="add mod">
          <ac:chgData name="Toby Russell" userId="0d3e3635-ec96-4dfe-84bc-de4149b678ab" providerId="ADAL" clId="{509D8084-70A8-473B-A68E-32AFF01A219A}" dt="2020-09-12T09:03:11.909" v="2514" actId="14100"/>
          <ac:graphicFrameMkLst>
            <pc:docMk/>
            <pc:sldMk cId="3737611386" sldId="836"/>
            <ac:graphicFrameMk id="3" creationId="{FF35EFD3-9E97-4ABD-AAF0-CE1F84B2E720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4:26.073" v="2530" actId="14100"/>
          <ac:graphicFrameMkLst>
            <pc:docMk/>
            <pc:sldMk cId="3737611386" sldId="836"/>
            <ac:graphicFrameMk id="4" creationId="{CCFBC779-BEAA-485D-B932-EFEDDE50D63B}"/>
          </ac:graphicFrameMkLst>
        </pc:graphicFrameChg>
      </pc:sldChg>
      <pc:sldChg chg="addSp modSp add modAnim">
        <pc:chgData name="Toby Russell" userId="0d3e3635-ec96-4dfe-84bc-de4149b678ab" providerId="ADAL" clId="{509D8084-70A8-473B-A68E-32AFF01A219A}" dt="2020-09-16T15:02:00.589" v="9380" actId="1076"/>
        <pc:sldMkLst>
          <pc:docMk/>
          <pc:sldMk cId="1997459877" sldId="837"/>
        </pc:sldMkLst>
        <pc:spChg chg="mod">
          <ac:chgData name="Toby Russell" userId="0d3e3635-ec96-4dfe-84bc-de4149b678ab" providerId="ADAL" clId="{509D8084-70A8-473B-A68E-32AFF01A219A}" dt="2020-09-16T11:48:52.114" v="8534" actId="27636"/>
          <ac:spMkLst>
            <pc:docMk/>
            <pc:sldMk cId="1997459877" sldId="837"/>
            <ac:spMk id="2" creationId="{7F4942B3-87FE-4EE9-83E5-5BD500278322}"/>
          </ac:spMkLst>
        </pc:spChg>
        <pc:graphicFrameChg chg="add mod">
          <ac:chgData name="Toby Russell" userId="0d3e3635-ec96-4dfe-84bc-de4149b678ab" providerId="ADAL" clId="{509D8084-70A8-473B-A68E-32AFF01A219A}" dt="2020-09-16T15:02:00.589" v="9380" actId="1076"/>
          <ac:graphicFrameMkLst>
            <pc:docMk/>
            <pc:sldMk cId="1997459877" sldId="837"/>
            <ac:graphicFrameMk id="3" creationId="{F3992DC7-C7E7-40C5-B412-82BFD4FE8F80}"/>
          </ac:graphicFrameMkLst>
        </pc:graphicFrameChg>
      </pc:sldChg>
      <pc:sldChg chg="addSp delSp modSp add">
        <pc:chgData name="Toby Russell" userId="0d3e3635-ec96-4dfe-84bc-de4149b678ab" providerId="ADAL" clId="{509D8084-70A8-473B-A68E-32AFF01A219A}" dt="2020-09-16T15:39:00.206" v="9810" actId="1076"/>
        <pc:sldMkLst>
          <pc:docMk/>
          <pc:sldMk cId="4090170564" sldId="838"/>
        </pc:sldMkLst>
        <pc:spChg chg="mod">
          <ac:chgData name="Toby Russell" userId="0d3e3635-ec96-4dfe-84bc-de4149b678ab" providerId="ADAL" clId="{509D8084-70A8-473B-A68E-32AFF01A219A}" dt="2020-09-16T11:48:52.583" v="8550" actId="27636"/>
          <ac:spMkLst>
            <pc:docMk/>
            <pc:sldMk cId="4090170564" sldId="838"/>
            <ac:spMk id="2" creationId="{8AE81749-F9FD-40DB-9B4F-6789CD65FCB2}"/>
          </ac:spMkLst>
        </pc:spChg>
        <pc:picChg chg="add del mod">
          <ac:chgData name="Toby Russell" userId="0d3e3635-ec96-4dfe-84bc-de4149b678ab" providerId="ADAL" clId="{509D8084-70A8-473B-A68E-32AFF01A219A}" dt="2020-09-12T09:36:17.627" v="2889" actId="478"/>
          <ac:picMkLst>
            <pc:docMk/>
            <pc:sldMk cId="4090170564" sldId="838"/>
            <ac:picMk id="3" creationId="{F847D1D7-55F9-4DF0-B95B-CA2115A4CFDC}"/>
          </ac:picMkLst>
        </pc:picChg>
        <pc:picChg chg="add del mod">
          <ac:chgData name="Toby Russell" userId="0d3e3635-ec96-4dfe-84bc-de4149b678ab" providerId="ADAL" clId="{509D8084-70A8-473B-A68E-32AFF01A219A}" dt="2020-09-12T09:36:34.396" v="2892" actId="478"/>
          <ac:picMkLst>
            <pc:docMk/>
            <pc:sldMk cId="4090170564" sldId="838"/>
            <ac:picMk id="4" creationId="{E1DBBCDF-973D-47FD-AFC5-0D94DE1104E3}"/>
          </ac:picMkLst>
        </pc:picChg>
        <pc:picChg chg="add mod">
          <ac:chgData name="Toby Russell" userId="0d3e3635-ec96-4dfe-84bc-de4149b678ab" providerId="ADAL" clId="{509D8084-70A8-473B-A68E-32AFF01A219A}" dt="2020-09-16T15:39:00.206" v="9810" actId="1076"/>
          <ac:picMkLst>
            <pc:docMk/>
            <pc:sldMk cId="4090170564" sldId="838"/>
            <ac:picMk id="5" creationId="{C488E1C9-64AA-4F1C-A74C-89F0EF8237E8}"/>
          </ac:picMkLst>
        </pc:picChg>
        <pc:picChg chg="add del">
          <ac:chgData name="Toby Russell" userId="0d3e3635-ec96-4dfe-84bc-de4149b678ab" providerId="ADAL" clId="{509D8084-70A8-473B-A68E-32AFF01A219A}" dt="2020-09-12T09:37:04.819" v="2895"/>
          <ac:picMkLst>
            <pc:docMk/>
            <pc:sldMk cId="4090170564" sldId="838"/>
            <ac:picMk id="6" creationId="{B12D6470-BFBD-4112-A4D1-FC3169E837A6}"/>
          </ac:picMkLst>
        </pc:picChg>
      </pc:sldChg>
      <pc:sldChg chg="addSp modSp add">
        <pc:chgData name="Toby Russell" userId="0d3e3635-ec96-4dfe-84bc-de4149b678ab" providerId="ADAL" clId="{509D8084-70A8-473B-A68E-32AFF01A219A}" dt="2020-09-16T15:45:14.221" v="9992" actId="1076"/>
        <pc:sldMkLst>
          <pc:docMk/>
          <pc:sldMk cId="2278591005" sldId="839"/>
        </pc:sldMkLst>
        <pc:spChg chg="mod">
          <ac:chgData name="Toby Russell" userId="0d3e3635-ec96-4dfe-84bc-de4149b678ab" providerId="ADAL" clId="{509D8084-70A8-473B-A68E-32AFF01A219A}" dt="2020-09-16T11:48:53.393" v="8589" actId="27636"/>
          <ac:spMkLst>
            <pc:docMk/>
            <pc:sldMk cId="2278591005" sldId="839"/>
            <ac:spMk id="2" creationId="{01041A53-6D7A-454C-BBD7-B4337FF494D6}"/>
          </ac:spMkLst>
        </pc:spChg>
        <pc:picChg chg="add mod">
          <ac:chgData name="Toby Russell" userId="0d3e3635-ec96-4dfe-84bc-de4149b678ab" providerId="ADAL" clId="{509D8084-70A8-473B-A68E-32AFF01A219A}" dt="2020-09-12T10:13:57.088" v="3393" actId="1076"/>
          <ac:picMkLst>
            <pc:docMk/>
            <pc:sldMk cId="2278591005" sldId="839"/>
            <ac:picMk id="4" creationId="{21F320BB-0C4E-4984-9D54-02E4C8757E50}"/>
          </ac:picMkLst>
        </pc:picChg>
        <pc:picChg chg="add mod">
          <ac:chgData name="Toby Russell" userId="0d3e3635-ec96-4dfe-84bc-de4149b678ab" providerId="ADAL" clId="{509D8084-70A8-473B-A68E-32AFF01A219A}" dt="2020-09-12T10:14:08.413" v="3399" actId="1076"/>
          <ac:picMkLst>
            <pc:docMk/>
            <pc:sldMk cId="2278591005" sldId="839"/>
            <ac:picMk id="6" creationId="{43D77253-EC06-4311-85C9-8A93EB2CC668}"/>
          </ac:picMkLst>
        </pc:picChg>
        <pc:picChg chg="add mod">
          <ac:chgData name="Toby Russell" userId="0d3e3635-ec96-4dfe-84bc-de4149b678ab" providerId="ADAL" clId="{509D8084-70A8-473B-A68E-32AFF01A219A}" dt="2020-09-12T10:14:26.832" v="3404" actId="1076"/>
          <ac:picMkLst>
            <pc:docMk/>
            <pc:sldMk cId="2278591005" sldId="839"/>
            <ac:picMk id="8" creationId="{F6AF5FE7-6F2D-434A-8C17-6574F707AE81}"/>
          </ac:picMkLst>
        </pc:picChg>
        <pc:picChg chg="add mod">
          <ac:chgData name="Toby Russell" userId="0d3e3635-ec96-4dfe-84bc-de4149b678ab" providerId="ADAL" clId="{509D8084-70A8-473B-A68E-32AFF01A219A}" dt="2020-09-13T14:39:05.696" v="6105" actId="1076"/>
          <ac:picMkLst>
            <pc:docMk/>
            <pc:sldMk cId="2278591005" sldId="839"/>
            <ac:picMk id="10" creationId="{2A1D0150-64D9-4DDF-BA5C-AA9D523DEB7D}"/>
          </ac:picMkLst>
        </pc:picChg>
        <pc:picChg chg="add mod">
          <ac:chgData name="Toby Russell" userId="0d3e3635-ec96-4dfe-84bc-de4149b678ab" providerId="ADAL" clId="{509D8084-70A8-473B-A68E-32AFF01A219A}" dt="2020-09-16T15:45:08.905" v="9989" actId="1076"/>
          <ac:picMkLst>
            <pc:docMk/>
            <pc:sldMk cId="2278591005" sldId="839"/>
            <ac:picMk id="12" creationId="{0469B825-6425-4BCF-9B14-F2D0D1E9B9E5}"/>
          </ac:picMkLst>
        </pc:picChg>
        <pc:picChg chg="add mod">
          <ac:chgData name="Toby Russell" userId="0d3e3635-ec96-4dfe-84bc-de4149b678ab" providerId="ADAL" clId="{509D8084-70A8-473B-A68E-32AFF01A219A}" dt="2020-09-12T10:15:18.038" v="3418" actId="1076"/>
          <ac:picMkLst>
            <pc:docMk/>
            <pc:sldMk cId="2278591005" sldId="839"/>
            <ac:picMk id="14" creationId="{A7FB08A2-15A4-4269-BB76-2571FCA3566B}"/>
          </ac:picMkLst>
        </pc:picChg>
        <pc:picChg chg="add mod">
          <ac:chgData name="Toby Russell" userId="0d3e3635-ec96-4dfe-84bc-de4149b678ab" providerId="ADAL" clId="{509D8084-70A8-473B-A68E-32AFF01A219A}" dt="2020-09-16T15:45:10.396" v="9990" actId="1076"/>
          <ac:picMkLst>
            <pc:docMk/>
            <pc:sldMk cId="2278591005" sldId="839"/>
            <ac:picMk id="1026" creationId="{970F5795-3A1E-456D-8267-795995BDD199}"/>
          </ac:picMkLst>
        </pc:picChg>
        <pc:picChg chg="add mod">
          <ac:chgData name="Toby Russell" userId="0d3e3635-ec96-4dfe-84bc-de4149b678ab" providerId="ADAL" clId="{509D8084-70A8-473B-A68E-32AFF01A219A}" dt="2020-09-16T15:45:14.221" v="9992" actId="1076"/>
          <ac:picMkLst>
            <pc:docMk/>
            <pc:sldMk cId="2278591005" sldId="839"/>
            <ac:picMk id="1028" creationId="{F8C73B99-B34D-43F2-A717-4B1CCBD9A14F}"/>
          </ac:picMkLst>
        </pc:picChg>
        <pc:picChg chg="add mod">
          <ac:chgData name="Toby Russell" userId="0d3e3635-ec96-4dfe-84bc-de4149b678ab" providerId="ADAL" clId="{509D8084-70A8-473B-A68E-32AFF01A219A}" dt="2020-09-16T15:45:12.128" v="9991" actId="1076"/>
          <ac:picMkLst>
            <pc:docMk/>
            <pc:sldMk cId="2278591005" sldId="839"/>
            <ac:picMk id="1030" creationId="{3AE45568-9807-4313-957E-744FCAC68C84}"/>
          </ac:picMkLst>
        </pc:picChg>
      </pc:sldChg>
      <pc:sldChg chg="modSp add del">
        <pc:chgData name="Toby Russell" userId="0d3e3635-ec96-4dfe-84bc-de4149b678ab" providerId="ADAL" clId="{509D8084-70A8-473B-A68E-32AFF01A219A}" dt="2020-09-12T09:55:57.058" v="3092" actId="2696"/>
        <pc:sldMkLst>
          <pc:docMk/>
          <pc:sldMk cId="2422368446" sldId="839"/>
        </pc:sldMkLst>
        <pc:spChg chg="mod">
          <ac:chgData name="Toby Russell" userId="0d3e3635-ec96-4dfe-84bc-de4149b678ab" providerId="ADAL" clId="{509D8084-70A8-473B-A68E-32AFF01A219A}" dt="2020-09-12T09:55:32.854" v="3075" actId="20577"/>
          <ac:spMkLst>
            <pc:docMk/>
            <pc:sldMk cId="2422368446" sldId="839"/>
            <ac:spMk id="2" creationId="{7D38D3C5-B74A-41DE-AD49-0E887B11A070}"/>
          </ac:spMkLst>
        </pc:spChg>
      </pc:sldChg>
      <pc:sldChg chg="addSp delSp modSp add">
        <pc:chgData name="Toby Russell" userId="0d3e3635-ec96-4dfe-84bc-de4149b678ab" providerId="ADAL" clId="{509D8084-70A8-473B-A68E-32AFF01A219A}" dt="2020-09-16T14:44:12.941" v="9370"/>
        <pc:sldMkLst>
          <pc:docMk/>
          <pc:sldMk cId="2060975071" sldId="840"/>
        </pc:sldMkLst>
        <pc:spChg chg="mod">
          <ac:chgData name="Toby Russell" userId="0d3e3635-ec96-4dfe-84bc-de4149b678ab" providerId="ADAL" clId="{509D8084-70A8-473B-A68E-32AFF01A219A}" dt="2020-09-16T11:48:53.402" v="8590" actId="27636"/>
          <ac:spMkLst>
            <pc:docMk/>
            <pc:sldMk cId="2060975071" sldId="840"/>
            <ac:spMk id="2" creationId="{B9315A61-401F-48A0-8B08-5385C04E8CD0}"/>
          </ac:spMkLst>
        </pc:spChg>
        <pc:spChg chg="add del">
          <ac:chgData name="Toby Russell" userId="0d3e3635-ec96-4dfe-84bc-de4149b678ab" providerId="ADAL" clId="{509D8084-70A8-473B-A68E-32AFF01A219A}" dt="2020-09-16T14:44:12.941" v="9370"/>
          <ac:spMkLst>
            <pc:docMk/>
            <pc:sldMk cId="2060975071" sldId="840"/>
            <ac:spMk id="3" creationId="{70FDD942-A602-4443-9593-915BCEC0E7A0}"/>
          </ac:spMkLst>
        </pc:spChg>
        <pc:picChg chg="add mod">
          <ac:chgData name="Toby Russell" userId="0d3e3635-ec96-4dfe-84bc-de4149b678ab" providerId="ADAL" clId="{509D8084-70A8-473B-A68E-32AFF01A219A}" dt="2020-09-12T10:19:41.946" v="3453" actId="14100"/>
          <ac:picMkLst>
            <pc:docMk/>
            <pc:sldMk cId="2060975071" sldId="840"/>
            <ac:picMk id="2050" creationId="{E5BC8C06-43B3-44C2-BFDA-1E2C004FB788}"/>
          </ac:picMkLst>
        </pc:picChg>
        <pc:picChg chg="add mod">
          <ac:chgData name="Toby Russell" userId="0d3e3635-ec96-4dfe-84bc-de4149b678ab" providerId="ADAL" clId="{509D8084-70A8-473B-A68E-32AFF01A219A}" dt="2020-09-12T10:20:08.111" v="3458" actId="14100"/>
          <ac:picMkLst>
            <pc:docMk/>
            <pc:sldMk cId="2060975071" sldId="840"/>
            <ac:picMk id="2052" creationId="{289099E3-015E-4E8C-9096-6B502B4F01D5}"/>
          </ac:picMkLst>
        </pc:picChg>
        <pc:picChg chg="add mod">
          <ac:chgData name="Toby Russell" userId="0d3e3635-ec96-4dfe-84bc-de4149b678ab" providerId="ADAL" clId="{509D8084-70A8-473B-A68E-32AFF01A219A}" dt="2020-09-12T10:20:13.755" v="3460" actId="1076"/>
          <ac:picMkLst>
            <pc:docMk/>
            <pc:sldMk cId="2060975071" sldId="840"/>
            <ac:picMk id="2054" creationId="{1F4EC827-B1E3-42B0-BC4E-14AF06A572B5}"/>
          </ac:picMkLst>
        </pc:picChg>
        <pc:picChg chg="add mod">
          <ac:chgData name="Toby Russell" userId="0d3e3635-ec96-4dfe-84bc-de4149b678ab" providerId="ADAL" clId="{509D8084-70A8-473B-A68E-32AFF01A219A}" dt="2020-09-12T10:20:44.906" v="3465" actId="1076"/>
          <ac:picMkLst>
            <pc:docMk/>
            <pc:sldMk cId="2060975071" sldId="840"/>
            <ac:picMk id="2056" creationId="{347F9618-893F-4E24-A7CE-78901DEA18E2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424" v="8591" actId="27636"/>
        <pc:sldMkLst>
          <pc:docMk/>
          <pc:sldMk cId="1145222254" sldId="841"/>
        </pc:sldMkLst>
        <pc:spChg chg="mod">
          <ac:chgData name="Toby Russell" userId="0d3e3635-ec96-4dfe-84bc-de4149b678ab" providerId="ADAL" clId="{509D8084-70A8-473B-A68E-32AFF01A219A}" dt="2020-09-16T11:48:53.424" v="8591" actId="27636"/>
          <ac:spMkLst>
            <pc:docMk/>
            <pc:sldMk cId="1145222254" sldId="841"/>
            <ac:spMk id="2" creationId="{CC6E9156-FC01-4DD1-95C2-AF5C0FFC212C}"/>
          </ac:spMkLst>
        </pc:spChg>
        <pc:picChg chg="add mod">
          <ac:chgData name="Toby Russell" userId="0d3e3635-ec96-4dfe-84bc-de4149b678ab" providerId="ADAL" clId="{509D8084-70A8-473B-A68E-32AFF01A219A}" dt="2020-09-12T10:22:06.123" v="3509" actId="1076"/>
          <ac:picMkLst>
            <pc:docMk/>
            <pc:sldMk cId="1145222254" sldId="841"/>
            <ac:picMk id="3074" creationId="{BA73971E-7D46-426E-BAB8-FBE6E73316B4}"/>
          </ac:picMkLst>
        </pc:picChg>
        <pc:picChg chg="add mod">
          <ac:chgData name="Toby Russell" userId="0d3e3635-ec96-4dfe-84bc-de4149b678ab" providerId="ADAL" clId="{509D8084-70A8-473B-A68E-32AFF01A219A}" dt="2020-09-12T10:22:18.512" v="3513" actId="14100"/>
          <ac:picMkLst>
            <pc:docMk/>
            <pc:sldMk cId="1145222254" sldId="841"/>
            <ac:picMk id="3076" creationId="{3B336AED-FA1B-4580-B0C5-DE440C576DC8}"/>
          </ac:picMkLst>
        </pc:picChg>
        <pc:picChg chg="add mod">
          <ac:chgData name="Toby Russell" userId="0d3e3635-ec96-4dfe-84bc-de4149b678ab" providerId="ADAL" clId="{509D8084-70A8-473B-A68E-32AFF01A219A}" dt="2020-09-12T10:22:24.885" v="3515" actId="1076"/>
          <ac:picMkLst>
            <pc:docMk/>
            <pc:sldMk cId="1145222254" sldId="841"/>
            <ac:picMk id="3078" creationId="{D70C82C9-CDEA-4F59-864E-F0A72114E0CC}"/>
          </ac:picMkLst>
        </pc:picChg>
      </pc:sldChg>
      <pc:sldChg chg="add del">
        <pc:chgData name="Toby Russell" userId="0d3e3635-ec96-4dfe-84bc-de4149b678ab" providerId="ADAL" clId="{509D8084-70A8-473B-A68E-32AFF01A219A}" dt="2020-09-13T14:27:19.730" v="5814" actId="2696"/>
        <pc:sldMkLst>
          <pc:docMk/>
          <pc:sldMk cId="2789743544" sldId="842"/>
        </pc:sldMkLst>
      </pc:sldChg>
      <pc:sldChg chg="addSp delSp modSp add del">
        <pc:chgData name="Toby Russell" userId="0d3e3635-ec96-4dfe-84bc-de4149b678ab" providerId="ADAL" clId="{509D8084-70A8-473B-A68E-32AFF01A219A}" dt="2020-09-12T10:58:12.742" v="3576" actId="2696"/>
        <pc:sldMkLst>
          <pc:docMk/>
          <pc:sldMk cId="1264131440" sldId="843"/>
        </pc:sldMkLst>
        <pc:spChg chg="mod">
          <ac:chgData name="Toby Russell" userId="0d3e3635-ec96-4dfe-84bc-de4149b678ab" providerId="ADAL" clId="{509D8084-70A8-473B-A68E-32AFF01A219A}" dt="2020-09-12T10:53:52.734" v="3541" actId="20577"/>
          <ac:spMkLst>
            <pc:docMk/>
            <pc:sldMk cId="1264131440" sldId="843"/>
            <ac:spMk id="2" creationId="{B7140BCC-ADC1-4483-9A8F-09995D883FCA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4" creationId="{4B19583D-AF4E-4652-8006-F98A5AEDF0B9}"/>
          </ac:spMkLst>
        </pc:spChg>
        <pc:spChg chg="add del mod topLvl">
          <ac:chgData name="Toby Russell" userId="0d3e3635-ec96-4dfe-84bc-de4149b678ab" providerId="ADAL" clId="{509D8084-70A8-473B-A68E-32AFF01A219A}" dt="2020-09-12T10:56:26.728" v="3563" actId="207"/>
          <ac:spMkLst>
            <pc:docMk/>
            <pc:sldMk cId="1264131440" sldId="843"/>
            <ac:spMk id="11" creationId="{E3DB9F5B-6E2F-40A6-BB1E-62CA869ADA10}"/>
          </ac:spMkLst>
        </pc:spChg>
        <pc:spChg chg="add del mod topLvl">
          <ac:chgData name="Toby Russell" userId="0d3e3635-ec96-4dfe-84bc-de4149b678ab" providerId="ADAL" clId="{509D8084-70A8-473B-A68E-32AFF01A219A}" dt="2020-09-12T10:56:42.795" v="3565" actId="207"/>
          <ac:spMkLst>
            <pc:docMk/>
            <pc:sldMk cId="1264131440" sldId="843"/>
            <ac:spMk id="12" creationId="{B15BBCD2-555E-4A23-A17E-4E2C919A4569}"/>
          </ac:spMkLst>
        </pc:spChg>
        <pc:spChg chg="add del mod topLvl">
          <ac:chgData name="Toby Russell" userId="0d3e3635-ec96-4dfe-84bc-de4149b678ab" providerId="ADAL" clId="{509D8084-70A8-473B-A68E-32AFF01A219A}" dt="2020-09-12T10:56:37.604" v="3564" actId="207"/>
          <ac:spMkLst>
            <pc:docMk/>
            <pc:sldMk cId="1264131440" sldId="843"/>
            <ac:spMk id="13" creationId="{3482BACD-887C-4190-BF06-A0215956D9FA}"/>
          </ac:spMkLst>
        </pc:spChg>
        <pc:spChg chg="add del mod topLvl">
          <ac:chgData name="Toby Russell" userId="0d3e3635-ec96-4dfe-84bc-de4149b678ab" providerId="ADAL" clId="{509D8084-70A8-473B-A68E-32AFF01A219A}" dt="2020-09-12T10:58:06.977" v="3575" actId="478"/>
          <ac:spMkLst>
            <pc:docMk/>
            <pc:sldMk cId="1264131440" sldId="843"/>
            <ac:spMk id="14" creationId="{59117E2A-16C9-4A2C-B941-330D9C031FC6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5" creationId="{BE33BD89-E3E6-450F-ACDF-B631CDBE4692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6" creationId="{3582D988-04C1-450E-841D-2C6FF4B9EC06}"/>
          </ac:spMkLst>
        </pc:spChg>
        <pc:spChg chg="add mod">
          <ac:chgData name="Toby Russell" userId="0d3e3635-ec96-4dfe-84bc-de4149b678ab" providerId="ADAL" clId="{509D8084-70A8-473B-A68E-32AFF01A219A}" dt="2020-09-12T10:56:13.197" v="3562" actId="1076"/>
          <ac:spMkLst>
            <pc:docMk/>
            <pc:sldMk cId="1264131440" sldId="843"/>
            <ac:spMk id="18" creationId="{7D629F85-997F-49C7-8C4A-A9AF668177F6}"/>
          </ac:spMkLst>
        </pc:spChg>
        <pc:spChg chg="add mod ord">
          <ac:chgData name="Toby Russell" userId="0d3e3635-ec96-4dfe-84bc-de4149b678ab" providerId="ADAL" clId="{509D8084-70A8-473B-A68E-32AFF01A219A}" dt="2020-09-12T10:57:56.795" v="3574" actId="167"/>
          <ac:spMkLst>
            <pc:docMk/>
            <pc:sldMk cId="1264131440" sldId="843"/>
            <ac:spMk id="19" creationId="{527B8101-7F1E-4D3B-90D9-1DB8CE56C4D8}"/>
          </ac:spMkLst>
        </pc:spChg>
        <pc:grpChg chg="add del mod">
          <ac:chgData name="Toby Russell" userId="0d3e3635-ec96-4dfe-84bc-de4149b678ab" providerId="ADAL" clId="{509D8084-70A8-473B-A68E-32AFF01A219A}" dt="2020-09-12T10:55:24.420" v="3558" actId="165"/>
          <ac:grpSpMkLst>
            <pc:docMk/>
            <pc:sldMk cId="1264131440" sldId="843"/>
            <ac:grpSpMk id="17" creationId="{C09ED05C-4CEA-47B3-A87E-36E31AC586CB}"/>
          </ac:grpSpMkLst>
        </pc:grpChg>
        <pc:graphicFrameChg chg="add del mod topLvl">
          <ac:chgData name="Toby Russell" userId="0d3e3635-ec96-4dfe-84bc-de4149b678ab" providerId="ADAL" clId="{509D8084-70A8-473B-A68E-32AFF01A219A}" dt="2020-09-12T10:55:24.420" v="3558" actId="165"/>
          <ac:graphicFrameMkLst>
            <pc:docMk/>
            <pc:sldMk cId="1264131440" sldId="843"/>
            <ac:graphicFrameMk id="3" creationId="{287E6C00-4365-46EF-BD21-15A6CE06E83F}"/>
          </ac:graphicFrameMkLst>
        </pc:graphicFrameChg>
        <pc:picChg chg="add del mod topLvl">
          <ac:chgData name="Toby Russell" userId="0d3e3635-ec96-4dfe-84bc-de4149b678ab" providerId="ADAL" clId="{509D8084-70A8-473B-A68E-32AFF01A219A}" dt="2020-09-12T10:56:01.871" v="3559" actId="478"/>
          <ac:picMkLst>
            <pc:docMk/>
            <pc:sldMk cId="1264131440" sldId="843"/>
            <ac:picMk id="5" creationId="{8CAC0868-1ED5-473E-98D1-923665AEC4E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6" creationId="{EF464BCD-85B4-47BC-A22D-EA980B252B86}"/>
          </ac:picMkLst>
        </pc:picChg>
        <pc:picChg chg="add del mod topLvl">
          <ac:chgData name="Toby Russell" userId="0d3e3635-ec96-4dfe-84bc-de4149b678ab" providerId="ADAL" clId="{509D8084-70A8-473B-A68E-32AFF01A219A}" dt="2020-09-12T10:56:37.604" v="3564" actId="207"/>
          <ac:picMkLst>
            <pc:docMk/>
            <pc:sldMk cId="1264131440" sldId="843"/>
            <ac:picMk id="7" creationId="{2C2422DC-5AC1-4C58-AED3-AB199B1C5CAD}"/>
          </ac:picMkLst>
        </pc:picChg>
        <pc:picChg chg="add del mod topLvl">
          <ac:chgData name="Toby Russell" userId="0d3e3635-ec96-4dfe-84bc-de4149b678ab" providerId="ADAL" clId="{509D8084-70A8-473B-A68E-32AFF01A219A}" dt="2020-09-12T10:56:42.795" v="3565" actId="207"/>
          <ac:picMkLst>
            <pc:docMk/>
            <pc:sldMk cId="1264131440" sldId="843"/>
            <ac:picMk id="8" creationId="{7AA84298-2A0C-4888-90FE-2E4C95AE33B7}"/>
          </ac:picMkLst>
        </pc:picChg>
        <pc:picChg chg="add del mod topLvl">
          <ac:chgData name="Toby Russell" userId="0d3e3635-ec96-4dfe-84bc-de4149b678ab" providerId="ADAL" clId="{509D8084-70A8-473B-A68E-32AFF01A219A}" dt="2020-09-12T10:57:43.918" v="3570" actId="478"/>
          <ac:picMkLst>
            <pc:docMk/>
            <pc:sldMk cId="1264131440" sldId="843"/>
            <ac:picMk id="9" creationId="{D47499EC-B449-4412-AD54-4B54E42A963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10" creationId="{2AF4605E-D381-4E0C-B6EC-0C890986866A}"/>
          </ac:picMkLst>
        </pc:picChg>
      </pc:sldChg>
      <pc:sldChg chg="addSp delSp modSp add ord">
        <pc:chgData name="Toby Russell" userId="0d3e3635-ec96-4dfe-84bc-de4149b678ab" providerId="ADAL" clId="{509D8084-70A8-473B-A68E-32AFF01A219A}" dt="2020-09-16T15:41:22.660" v="9837" actId="1076"/>
        <pc:sldMkLst>
          <pc:docMk/>
          <pc:sldMk cId="2889354960" sldId="843"/>
        </pc:sldMkLst>
        <pc:spChg chg="mod">
          <ac:chgData name="Toby Russell" userId="0d3e3635-ec96-4dfe-84bc-de4149b678ab" providerId="ADAL" clId="{509D8084-70A8-473B-A68E-32AFF01A219A}" dt="2020-09-16T11:48:52.690" v="8556" actId="27636"/>
          <ac:spMkLst>
            <pc:docMk/>
            <pc:sldMk cId="2889354960" sldId="843"/>
            <ac:spMk id="2" creationId="{02144880-F20F-4B1F-AFEB-E940E9F3052C}"/>
          </ac:spMkLst>
        </pc:spChg>
        <pc:grpChg chg="add mod">
          <ac:chgData name="Toby Russell" userId="0d3e3635-ec96-4dfe-84bc-de4149b678ab" providerId="ADAL" clId="{509D8084-70A8-473B-A68E-32AFF01A219A}" dt="2020-09-16T15:41:22.660" v="9837" actId="1076"/>
          <ac:grpSpMkLst>
            <pc:docMk/>
            <pc:sldMk cId="2889354960" sldId="843"/>
            <ac:grpSpMk id="3" creationId="{2F8C0D26-4128-4BF2-A915-FD6D37170CB9}"/>
          </ac:grpSpMkLst>
        </pc:grpChg>
        <pc:picChg chg="add del mod">
          <ac:chgData name="Toby Russell" userId="0d3e3635-ec96-4dfe-84bc-de4149b678ab" providerId="ADAL" clId="{509D8084-70A8-473B-A68E-32AFF01A219A}" dt="2020-09-12T11:06:40.054" v="3594" actId="478"/>
          <ac:picMkLst>
            <pc:docMk/>
            <pc:sldMk cId="2889354960" sldId="843"/>
            <ac:picMk id="9" creationId="{FB95AE94-35A1-4558-A881-62A8A7AFBEFE}"/>
          </ac:picMkLst>
        </pc:picChg>
        <pc:picChg chg="add del">
          <ac:chgData name="Toby Russell" userId="0d3e3635-ec96-4dfe-84bc-de4149b678ab" providerId="ADAL" clId="{509D8084-70A8-473B-A68E-32AFF01A219A}" dt="2020-09-12T11:06:59.112" v="3596" actId="478"/>
          <ac:picMkLst>
            <pc:docMk/>
            <pc:sldMk cId="2889354960" sldId="843"/>
            <ac:picMk id="10" creationId="{5B58DD93-9047-4D27-87C9-7B0540138E7C}"/>
          </ac:picMkLst>
        </pc:picChg>
        <pc:picChg chg="add mod">
          <ac:chgData name="Toby Russell" userId="0d3e3635-ec96-4dfe-84bc-de4149b678ab" providerId="ADAL" clId="{509D8084-70A8-473B-A68E-32AFF01A219A}" dt="2020-09-12T11:09:42.737" v="3621" actId="1076"/>
          <ac:picMkLst>
            <pc:docMk/>
            <pc:sldMk cId="2889354960" sldId="843"/>
            <ac:picMk id="11" creationId="{7A4C6682-981A-431F-9A6A-97793D96E693}"/>
          </ac:picMkLst>
        </pc:picChg>
        <pc:picChg chg="add mod">
          <ac:chgData name="Toby Russell" userId="0d3e3635-ec96-4dfe-84bc-de4149b678ab" providerId="ADAL" clId="{509D8084-70A8-473B-A68E-32AFF01A219A}" dt="2020-09-12T11:08:32.830" v="3606" actId="1076"/>
          <ac:picMkLst>
            <pc:docMk/>
            <pc:sldMk cId="2889354960" sldId="843"/>
            <ac:picMk id="12" creationId="{63B21137-2B5F-4C4A-A0C4-9971E934B067}"/>
          </ac:picMkLst>
        </pc:picChg>
        <pc:picChg chg="add mod">
          <ac:chgData name="Toby Russell" userId="0d3e3635-ec96-4dfe-84bc-de4149b678ab" providerId="ADAL" clId="{509D8084-70A8-473B-A68E-32AFF01A219A}" dt="2020-09-12T11:09:05.956" v="3613" actId="1076"/>
          <ac:picMkLst>
            <pc:docMk/>
            <pc:sldMk cId="2889354960" sldId="843"/>
            <ac:picMk id="13" creationId="{A30D4F09-D635-486F-B7B1-762F449DFD47}"/>
          </ac:picMkLst>
        </pc:picChg>
        <pc:picChg chg="add mod">
          <ac:chgData name="Toby Russell" userId="0d3e3635-ec96-4dfe-84bc-de4149b678ab" providerId="ADAL" clId="{509D8084-70A8-473B-A68E-32AFF01A219A}" dt="2020-09-12T11:09:38.740" v="3620" actId="14100"/>
          <ac:picMkLst>
            <pc:docMk/>
            <pc:sldMk cId="2889354960" sldId="843"/>
            <ac:picMk id="14" creationId="{68CECE79-613A-482B-906B-2A048CFAF9AF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2:59.136" v="9959" actId="1076"/>
        <pc:sldMkLst>
          <pc:docMk/>
          <pc:sldMk cId="3035677724" sldId="844"/>
        </pc:sldMkLst>
        <pc:spChg chg="mod">
          <ac:chgData name="Toby Russell" userId="0d3e3635-ec96-4dfe-84bc-de4149b678ab" providerId="ADAL" clId="{509D8084-70A8-473B-A68E-32AFF01A219A}" dt="2020-09-16T11:48:52.932" v="8569" actId="27636"/>
          <ac:spMkLst>
            <pc:docMk/>
            <pc:sldMk cId="3035677724" sldId="844"/>
            <ac:spMk id="2" creationId="{8006C8C6-A806-4E18-88DB-92BDC063CE51}"/>
          </ac:spMkLst>
        </pc:spChg>
        <pc:picChg chg="add mod ord">
          <ac:chgData name="Toby Russell" userId="0d3e3635-ec96-4dfe-84bc-de4149b678ab" providerId="ADAL" clId="{509D8084-70A8-473B-A68E-32AFF01A219A}" dt="2020-09-12T13:27:14.445" v="3899" actId="1076"/>
          <ac:picMkLst>
            <pc:docMk/>
            <pc:sldMk cId="3035677724" sldId="844"/>
            <ac:picMk id="3" creationId="{9E87C049-C627-46CE-9DD8-E1714842FB4A}"/>
          </ac:picMkLst>
        </pc:picChg>
        <pc:picChg chg="add mod">
          <ac:chgData name="Toby Russell" userId="0d3e3635-ec96-4dfe-84bc-de4149b678ab" providerId="ADAL" clId="{509D8084-70A8-473B-A68E-32AFF01A219A}" dt="2020-09-12T12:22:31.478" v="3654" actId="1076"/>
          <ac:picMkLst>
            <pc:docMk/>
            <pc:sldMk cId="3035677724" sldId="844"/>
            <ac:picMk id="4" creationId="{7D6C7626-E99E-4495-AB35-E0AD97211D06}"/>
          </ac:picMkLst>
        </pc:picChg>
        <pc:picChg chg="add mod">
          <ac:chgData name="Toby Russell" userId="0d3e3635-ec96-4dfe-84bc-de4149b678ab" providerId="ADAL" clId="{509D8084-70A8-473B-A68E-32AFF01A219A}" dt="2020-09-12T12:39:23.561" v="3820" actId="14100"/>
          <ac:picMkLst>
            <pc:docMk/>
            <pc:sldMk cId="3035677724" sldId="844"/>
            <ac:picMk id="5" creationId="{3F9DD73E-CA02-4F34-AB7F-54A32A140AB8}"/>
          </ac:picMkLst>
        </pc:picChg>
        <pc:picChg chg="add mod">
          <ac:chgData name="Toby Russell" userId="0d3e3635-ec96-4dfe-84bc-de4149b678ab" providerId="ADAL" clId="{509D8084-70A8-473B-A68E-32AFF01A219A}" dt="2020-09-12T12:30:03.251" v="3702" actId="1076"/>
          <ac:picMkLst>
            <pc:docMk/>
            <pc:sldMk cId="3035677724" sldId="844"/>
            <ac:picMk id="6" creationId="{71847937-8C2E-4908-8B61-052944B16875}"/>
          </ac:picMkLst>
        </pc:picChg>
        <pc:picChg chg="add del mod">
          <ac:chgData name="Toby Russell" userId="0d3e3635-ec96-4dfe-84bc-de4149b678ab" providerId="ADAL" clId="{509D8084-70A8-473B-A68E-32AFF01A219A}" dt="2020-09-12T14:40:05.065" v="4150" actId="478"/>
          <ac:picMkLst>
            <pc:docMk/>
            <pc:sldMk cId="3035677724" sldId="844"/>
            <ac:picMk id="7" creationId="{D7CD5640-389C-47CF-9F95-C09845E438DC}"/>
          </ac:picMkLst>
        </pc:picChg>
        <pc:picChg chg="add del mod ord modCrop">
          <ac:chgData name="Toby Russell" userId="0d3e3635-ec96-4dfe-84bc-de4149b678ab" providerId="ADAL" clId="{509D8084-70A8-473B-A68E-32AFF01A219A}" dt="2020-09-12T12:29:37.398" v="3696" actId="478"/>
          <ac:picMkLst>
            <pc:docMk/>
            <pc:sldMk cId="3035677724" sldId="844"/>
            <ac:picMk id="8" creationId="{0CBB593B-4CB3-48E7-9F2B-97E63830CE33}"/>
          </ac:picMkLst>
        </pc:picChg>
        <pc:picChg chg="add mod modCrop">
          <ac:chgData name="Toby Russell" userId="0d3e3635-ec96-4dfe-84bc-de4149b678ab" providerId="ADAL" clId="{509D8084-70A8-473B-A68E-32AFF01A219A}" dt="2020-09-12T12:39:28.352" v="3822" actId="1076"/>
          <ac:picMkLst>
            <pc:docMk/>
            <pc:sldMk cId="3035677724" sldId="844"/>
            <ac:picMk id="9" creationId="{3FDBC66E-0614-4A17-9075-C1A9CEBD6CAA}"/>
          </ac:picMkLst>
        </pc:picChg>
        <pc:picChg chg="add mod modCrop">
          <ac:chgData name="Toby Russell" userId="0d3e3635-ec96-4dfe-84bc-de4149b678ab" providerId="ADAL" clId="{509D8084-70A8-473B-A68E-32AFF01A219A}" dt="2020-09-12T12:31:11.131" v="3710" actId="732"/>
          <ac:picMkLst>
            <pc:docMk/>
            <pc:sldMk cId="3035677724" sldId="844"/>
            <ac:picMk id="10" creationId="{95D20E12-CB87-46BD-8E61-D1204A2123FB}"/>
          </ac:picMkLst>
        </pc:picChg>
        <pc:picChg chg="add mod modCrop">
          <ac:chgData name="Toby Russell" userId="0d3e3635-ec96-4dfe-84bc-de4149b678ab" providerId="ADAL" clId="{509D8084-70A8-473B-A68E-32AFF01A219A}" dt="2020-09-12T12:39:10.216" v="3817" actId="1076"/>
          <ac:picMkLst>
            <pc:docMk/>
            <pc:sldMk cId="3035677724" sldId="844"/>
            <ac:picMk id="11" creationId="{4524496F-E19D-4E21-88BA-7D860ECD92F2}"/>
          </ac:picMkLst>
        </pc:picChg>
        <pc:picChg chg="add mod">
          <ac:chgData name="Toby Russell" userId="0d3e3635-ec96-4dfe-84bc-de4149b678ab" providerId="ADAL" clId="{509D8084-70A8-473B-A68E-32AFF01A219A}" dt="2020-09-12T12:50:44.774" v="3879" actId="1076"/>
          <ac:picMkLst>
            <pc:docMk/>
            <pc:sldMk cId="3035677724" sldId="844"/>
            <ac:picMk id="12" creationId="{5D794840-DCEA-4C41-B8C0-2A99DC8B16CB}"/>
          </ac:picMkLst>
        </pc:picChg>
        <pc:picChg chg="add mod">
          <ac:chgData name="Toby Russell" userId="0d3e3635-ec96-4dfe-84bc-de4149b678ab" providerId="ADAL" clId="{509D8084-70A8-473B-A68E-32AFF01A219A}" dt="2020-09-12T13:27:33.943" v="3904" actId="1076"/>
          <ac:picMkLst>
            <pc:docMk/>
            <pc:sldMk cId="3035677724" sldId="844"/>
            <ac:picMk id="13" creationId="{8D7C2A55-F256-4299-9151-942BBC196F8D}"/>
          </ac:picMkLst>
        </pc:picChg>
        <pc:picChg chg="add mod">
          <ac:chgData name="Toby Russell" userId="0d3e3635-ec96-4dfe-84bc-de4149b678ab" providerId="ADAL" clId="{509D8084-70A8-473B-A68E-32AFF01A219A}" dt="2020-09-12T13:37:05.923" v="3939" actId="1076"/>
          <ac:picMkLst>
            <pc:docMk/>
            <pc:sldMk cId="3035677724" sldId="844"/>
            <ac:picMk id="14" creationId="{4513FC11-33AB-4230-B17E-008A9C74B7E7}"/>
          </ac:picMkLst>
        </pc:picChg>
        <pc:picChg chg="add mod">
          <ac:chgData name="Toby Russell" userId="0d3e3635-ec96-4dfe-84bc-de4149b678ab" providerId="ADAL" clId="{509D8084-70A8-473B-A68E-32AFF01A219A}" dt="2020-09-16T15:42:59.136" v="9959" actId="1076"/>
          <ac:picMkLst>
            <pc:docMk/>
            <pc:sldMk cId="3035677724" sldId="844"/>
            <ac:picMk id="15" creationId="{408225B4-459C-4471-8562-D7B7DACA5464}"/>
          </ac:picMkLst>
        </pc:picChg>
        <pc:picChg chg="add mod">
          <ac:chgData name="Toby Russell" userId="0d3e3635-ec96-4dfe-84bc-de4149b678ab" providerId="ADAL" clId="{509D8084-70A8-473B-A68E-32AFF01A219A}" dt="2020-09-12T14:39:02.459" v="4146" actId="1076"/>
          <ac:picMkLst>
            <pc:docMk/>
            <pc:sldMk cId="3035677724" sldId="844"/>
            <ac:picMk id="16" creationId="{038E5425-42A4-4D9C-868E-00DE39F05045}"/>
          </ac:picMkLst>
        </pc:picChg>
        <pc:picChg chg="add mod">
          <ac:chgData name="Toby Russell" userId="0d3e3635-ec96-4dfe-84bc-de4149b678ab" providerId="ADAL" clId="{509D8084-70A8-473B-A68E-32AFF01A219A}" dt="2020-09-12T14:39:43.043" v="4149" actId="1076"/>
          <ac:picMkLst>
            <pc:docMk/>
            <pc:sldMk cId="3035677724" sldId="844"/>
            <ac:picMk id="17" creationId="{361F6FDF-E552-4A2F-A7CE-075D9D83ED0F}"/>
          </ac:picMkLst>
        </pc:picChg>
        <pc:picChg chg="add mod">
          <ac:chgData name="Toby Russell" userId="0d3e3635-ec96-4dfe-84bc-de4149b678ab" providerId="ADAL" clId="{509D8084-70A8-473B-A68E-32AFF01A219A}" dt="2020-09-12T15:26:10.641" v="4163" actId="1076"/>
          <ac:picMkLst>
            <pc:docMk/>
            <pc:sldMk cId="3035677724" sldId="844"/>
            <ac:picMk id="18" creationId="{5191582F-D72D-40CB-824C-45CDBB9AC6CE}"/>
          </ac:picMkLst>
        </pc:picChg>
        <pc:picChg chg="add mod">
          <ac:chgData name="Toby Russell" userId="0d3e3635-ec96-4dfe-84bc-de4149b678ab" providerId="ADAL" clId="{509D8084-70A8-473B-A68E-32AFF01A219A}" dt="2020-09-12T15:40:42.531" v="4280" actId="1076"/>
          <ac:picMkLst>
            <pc:docMk/>
            <pc:sldMk cId="3035677724" sldId="844"/>
            <ac:picMk id="19" creationId="{C8BBB9CE-BE13-41C8-AB7B-45EB3EAFA5F0}"/>
          </ac:picMkLst>
        </pc:picChg>
        <pc:picChg chg="add del mod">
          <ac:chgData name="Toby Russell" userId="0d3e3635-ec96-4dfe-84bc-de4149b678ab" providerId="ADAL" clId="{509D8084-70A8-473B-A68E-32AFF01A219A}" dt="2020-09-12T15:41:22.984" v="4287"/>
          <ac:picMkLst>
            <pc:docMk/>
            <pc:sldMk cId="3035677724" sldId="844"/>
            <ac:picMk id="20" creationId="{A5DF3770-4D9A-44D3-9EE8-2A23E9F2DCF8}"/>
          </ac:picMkLst>
        </pc:picChg>
        <pc:picChg chg="add mod">
          <ac:chgData name="Toby Russell" userId="0d3e3635-ec96-4dfe-84bc-de4149b678ab" providerId="ADAL" clId="{509D8084-70A8-473B-A68E-32AFF01A219A}" dt="2020-09-12T15:42:37.007" v="4292" actId="1076"/>
          <ac:picMkLst>
            <pc:docMk/>
            <pc:sldMk cId="3035677724" sldId="844"/>
            <ac:picMk id="21" creationId="{3E92523F-AB76-44D3-B6C5-BA532D5EC6D9}"/>
          </ac:picMkLst>
        </pc:picChg>
        <pc:picChg chg="add del mod">
          <ac:chgData name="Toby Russell" userId="0d3e3635-ec96-4dfe-84bc-de4149b678ab" providerId="ADAL" clId="{509D8084-70A8-473B-A68E-32AFF01A219A}" dt="2020-09-13T09:26:53.575" v="4881" actId="478"/>
          <ac:picMkLst>
            <pc:docMk/>
            <pc:sldMk cId="3035677724" sldId="844"/>
            <ac:picMk id="22" creationId="{E3E1E489-8287-40A0-A08A-3A72951C5F3F}"/>
          </ac:picMkLst>
        </pc:picChg>
        <pc:picChg chg="add mod">
          <ac:chgData name="Toby Russell" userId="0d3e3635-ec96-4dfe-84bc-de4149b678ab" providerId="ADAL" clId="{509D8084-70A8-473B-A68E-32AFF01A219A}" dt="2020-09-13T09:22:27.327" v="4866" actId="1076"/>
          <ac:picMkLst>
            <pc:docMk/>
            <pc:sldMk cId="3035677724" sldId="844"/>
            <ac:picMk id="23" creationId="{A7F91DF5-6487-4E09-B6DF-4485D5311A48}"/>
          </ac:picMkLst>
        </pc:picChg>
        <pc:picChg chg="add mod">
          <ac:chgData name="Toby Russell" userId="0d3e3635-ec96-4dfe-84bc-de4149b678ab" providerId="ADAL" clId="{509D8084-70A8-473B-A68E-32AFF01A219A}" dt="2020-09-13T09:27:10.324" v="4886" actId="1076"/>
          <ac:picMkLst>
            <pc:docMk/>
            <pc:sldMk cId="3035677724" sldId="844"/>
            <ac:picMk id="24" creationId="{55DFF93E-B1EF-4568-93D2-BCEBFC419369}"/>
          </ac:picMkLst>
        </pc:picChg>
        <pc:picChg chg="add mod">
          <ac:chgData name="Toby Russell" userId="0d3e3635-ec96-4dfe-84bc-de4149b678ab" providerId="ADAL" clId="{509D8084-70A8-473B-A68E-32AFF01A219A}" dt="2020-09-13T09:28:41.647" v="4889" actId="1076"/>
          <ac:picMkLst>
            <pc:docMk/>
            <pc:sldMk cId="3035677724" sldId="844"/>
            <ac:picMk id="25" creationId="{9FC5A6CB-7881-4A0B-921F-CE5878E43BFF}"/>
          </ac:picMkLst>
        </pc:picChg>
        <pc:picChg chg="add del mod">
          <ac:chgData name="Toby Russell" userId="0d3e3635-ec96-4dfe-84bc-de4149b678ab" providerId="ADAL" clId="{509D8084-70A8-473B-A68E-32AFF01A219A}" dt="2020-09-13T09:30:48.843" v="4894" actId="1076"/>
          <ac:picMkLst>
            <pc:docMk/>
            <pc:sldMk cId="3035677724" sldId="844"/>
            <ac:picMk id="26" creationId="{3A72A22D-25B3-4963-9F33-4D4382EFA790}"/>
          </ac:picMkLst>
        </pc:picChg>
        <pc:picChg chg="add del">
          <ac:chgData name="Toby Russell" userId="0d3e3635-ec96-4dfe-84bc-de4149b678ab" providerId="ADAL" clId="{509D8084-70A8-473B-A68E-32AFF01A219A}" dt="2020-09-13T09:32:32.485" v="4900"/>
          <ac:picMkLst>
            <pc:docMk/>
            <pc:sldMk cId="3035677724" sldId="844"/>
            <ac:picMk id="27" creationId="{881CE02A-9910-48D6-8EC8-EF9A6932FB1B}"/>
          </ac:picMkLst>
        </pc:picChg>
        <pc:picChg chg="add mod">
          <ac:chgData name="Toby Russell" userId="0d3e3635-ec96-4dfe-84bc-de4149b678ab" providerId="ADAL" clId="{509D8084-70A8-473B-A68E-32AFF01A219A}" dt="2020-09-13T09:33:42.774" v="4916" actId="14100"/>
          <ac:picMkLst>
            <pc:docMk/>
            <pc:sldMk cId="3035677724" sldId="844"/>
            <ac:picMk id="28" creationId="{2888A02B-AB11-41D4-A624-1E5F30B21E35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35.820" v="9968" actId="1076"/>
        <pc:sldMkLst>
          <pc:docMk/>
          <pc:sldMk cId="3571979859" sldId="845"/>
        </pc:sldMkLst>
        <pc:spChg chg="mod">
          <ac:chgData name="Toby Russell" userId="0d3e3635-ec96-4dfe-84bc-de4149b678ab" providerId="ADAL" clId="{509D8084-70A8-473B-A68E-32AFF01A219A}" dt="2020-09-16T11:48:53.070" v="8573" actId="27636"/>
          <ac:spMkLst>
            <pc:docMk/>
            <pc:sldMk cId="3571979859" sldId="845"/>
            <ac:spMk id="2" creationId="{8DE9AABE-EAE3-41D1-BE86-9137290495CF}"/>
          </ac:spMkLst>
        </pc:spChg>
        <pc:picChg chg="add mod modCrop">
          <ac:chgData name="Toby Russell" userId="0d3e3635-ec96-4dfe-84bc-de4149b678ab" providerId="ADAL" clId="{509D8084-70A8-473B-A68E-32AFF01A219A}" dt="2020-09-12T12:33:53.263" v="3755" actId="1076"/>
          <ac:picMkLst>
            <pc:docMk/>
            <pc:sldMk cId="3571979859" sldId="845"/>
            <ac:picMk id="3" creationId="{5BD4697A-6DD8-4F14-BF51-73202347652C}"/>
          </ac:picMkLst>
        </pc:picChg>
        <pc:picChg chg="add del">
          <ac:chgData name="Toby Russell" userId="0d3e3635-ec96-4dfe-84bc-de4149b678ab" providerId="ADAL" clId="{509D8084-70A8-473B-A68E-32AFF01A219A}" dt="2020-09-12T12:32:43.791" v="3746" actId="478"/>
          <ac:picMkLst>
            <pc:docMk/>
            <pc:sldMk cId="3571979859" sldId="845"/>
            <ac:picMk id="4" creationId="{02D85F53-9016-4762-AE05-286D53940A30}"/>
          </ac:picMkLst>
        </pc:picChg>
        <pc:picChg chg="add mod modCrop">
          <ac:chgData name="Toby Russell" userId="0d3e3635-ec96-4dfe-84bc-de4149b678ab" providerId="ADAL" clId="{509D8084-70A8-473B-A68E-32AFF01A219A}" dt="2020-09-12T12:34:31.109" v="3762" actId="1076"/>
          <ac:picMkLst>
            <pc:docMk/>
            <pc:sldMk cId="3571979859" sldId="845"/>
            <ac:picMk id="5" creationId="{A067A5F1-B632-4DE0-936B-91E191A0727E}"/>
          </ac:picMkLst>
        </pc:picChg>
        <pc:picChg chg="add mod">
          <ac:chgData name="Toby Russell" userId="0d3e3635-ec96-4dfe-84bc-de4149b678ab" providerId="ADAL" clId="{509D8084-70A8-473B-A68E-32AFF01A219A}" dt="2020-09-12T13:36:16.820" v="3936" actId="1076"/>
          <ac:picMkLst>
            <pc:docMk/>
            <pc:sldMk cId="3571979859" sldId="845"/>
            <ac:picMk id="6" creationId="{B0BA0275-077F-464E-9849-C107ED36A054}"/>
          </ac:picMkLst>
        </pc:picChg>
        <pc:picChg chg="add mod">
          <ac:chgData name="Toby Russell" userId="0d3e3635-ec96-4dfe-84bc-de4149b678ab" providerId="ADAL" clId="{509D8084-70A8-473B-A68E-32AFF01A219A}" dt="2020-09-12T13:40:41.979" v="3954" actId="1076"/>
          <ac:picMkLst>
            <pc:docMk/>
            <pc:sldMk cId="3571979859" sldId="845"/>
            <ac:picMk id="7" creationId="{3D5BA4E0-66C4-4E52-ABCF-BD27F1385F4A}"/>
          </ac:picMkLst>
        </pc:picChg>
        <pc:picChg chg="add mod">
          <ac:chgData name="Toby Russell" userId="0d3e3635-ec96-4dfe-84bc-de4149b678ab" providerId="ADAL" clId="{509D8084-70A8-473B-A68E-32AFF01A219A}" dt="2020-09-12T13:40:44.328" v="3955" actId="1076"/>
          <ac:picMkLst>
            <pc:docMk/>
            <pc:sldMk cId="3571979859" sldId="845"/>
            <ac:picMk id="8" creationId="{BFDB77CE-4EB4-419F-9438-E6F54B2BA433}"/>
          </ac:picMkLst>
        </pc:picChg>
        <pc:picChg chg="add mod">
          <ac:chgData name="Toby Russell" userId="0d3e3635-ec96-4dfe-84bc-de4149b678ab" providerId="ADAL" clId="{509D8084-70A8-473B-A68E-32AFF01A219A}" dt="2020-09-12T13:49:48.985" v="3974" actId="1076"/>
          <ac:picMkLst>
            <pc:docMk/>
            <pc:sldMk cId="3571979859" sldId="845"/>
            <ac:picMk id="9" creationId="{2816F739-00DE-4B9C-936F-F9A1F823F9F5}"/>
          </ac:picMkLst>
        </pc:picChg>
        <pc:picChg chg="add mod">
          <ac:chgData name="Toby Russell" userId="0d3e3635-ec96-4dfe-84bc-de4149b678ab" providerId="ADAL" clId="{509D8084-70A8-473B-A68E-32AFF01A219A}" dt="2020-09-16T15:43:35.820" v="9968" actId="1076"/>
          <ac:picMkLst>
            <pc:docMk/>
            <pc:sldMk cId="3571979859" sldId="845"/>
            <ac:picMk id="10" creationId="{F28899C1-B817-4F99-B8C5-9BEC3ABD8A13}"/>
          </ac:picMkLst>
        </pc:picChg>
        <pc:picChg chg="add del mod">
          <ac:chgData name="Toby Russell" userId="0d3e3635-ec96-4dfe-84bc-de4149b678ab" providerId="ADAL" clId="{509D8084-70A8-473B-A68E-32AFF01A219A}" dt="2020-09-12T15:51:41.769" v="4396" actId="478"/>
          <ac:picMkLst>
            <pc:docMk/>
            <pc:sldMk cId="3571979859" sldId="845"/>
            <ac:picMk id="11" creationId="{1DC3E4B7-3D83-4CAE-BF72-B7C900840491}"/>
          </ac:picMkLst>
        </pc:picChg>
        <pc:picChg chg="add del">
          <ac:chgData name="Toby Russell" userId="0d3e3635-ec96-4dfe-84bc-de4149b678ab" providerId="ADAL" clId="{509D8084-70A8-473B-A68E-32AFF01A219A}" dt="2020-09-12T15:51:43.914" v="4398" actId="478"/>
          <ac:picMkLst>
            <pc:docMk/>
            <pc:sldMk cId="3571979859" sldId="845"/>
            <ac:picMk id="12" creationId="{3F840115-1680-4F6D-AB21-6969BE96BAA3}"/>
          </ac:picMkLst>
        </pc:picChg>
        <pc:picChg chg="add mod">
          <ac:chgData name="Toby Russell" userId="0d3e3635-ec96-4dfe-84bc-de4149b678ab" providerId="ADAL" clId="{509D8084-70A8-473B-A68E-32AFF01A219A}" dt="2020-09-16T15:43:33.985" v="9967" actId="1076"/>
          <ac:picMkLst>
            <pc:docMk/>
            <pc:sldMk cId="3571979859" sldId="845"/>
            <ac:picMk id="13" creationId="{6C1C5719-F740-4907-BD87-F5FF4C6492A4}"/>
          </ac:picMkLst>
        </pc:picChg>
        <pc:picChg chg="add del mod">
          <ac:chgData name="Toby Russell" userId="0d3e3635-ec96-4dfe-84bc-de4149b678ab" providerId="ADAL" clId="{509D8084-70A8-473B-A68E-32AFF01A219A}" dt="2020-09-13T09:53:47.714" v="4994"/>
          <ac:picMkLst>
            <pc:docMk/>
            <pc:sldMk cId="3571979859" sldId="845"/>
            <ac:picMk id="14" creationId="{07B9E287-4094-48F6-A877-F5C8058FF59D}"/>
          </ac:picMkLst>
        </pc:picChg>
        <pc:picChg chg="add mod">
          <ac:chgData name="Toby Russell" userId="0d3e3635-ec96-4dfe-84bc-de4149b678ab" providerId="ADAL" clId="{509D8084-70A8-473B-A68E-32AFF01A219A}" dt="2020-09-13T09:39:49.043" v="4944" actId="1076"/>
          <ac:picMkLst>
            <pc:docMk/>
            <pc:sldMk cId="3571979859" sldId="845"/>
            <ac:picMk id="15" creationId="{136D2B38-2FDD-49B9-A0F9-98ECCC237E10}"/>
          </ac:picMkLst>
        </pc:picChg>
        <pc:picChg chg="add mod">
          <ac:chgData name="Toby Russell" userId="0d3e3635-ec96-4dfe-84bc-de4149b678ab" providerId="ADAL" clId="{509D8084-70A8-473B-A68E-32AFF01A219A}" dt="2020-09-13T09:41:10.668" v="4947" actId="1076"/>
          <ac:picMkLst>
            <pc:docMk/>
            <pc:sldMk cId="3571979859" sldId="845"/>
            <ac:picMk id="16" creationId="{8C635E61-F9CE-4036-AF38-B4218E1B97A2}"/>
          </ac:picMkLst>
        </pc:picChg>
        <pc:picChg chg="add del">
          <ac:chgData name="Toby Russell" userId="0d3e3635-ec96-4dfe-84bc-de4149b678ab" providerId="ADAL" clId="{509D8084-70A8-473B-A68E-32AFF01A219A}" dt="2020-09-13T09:45:11.675" v="4949" actId="478"/>
          <ac:picMkLst>
            <pc:docMk/>
            <pc:sldMk cId="3571979859" sldId="845"/>
            <ac:picMk id="17" creationId="{3A865299-D9BD-4468-B1E2-A165F868225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225" v="8582" actId="27636"/>
        <pc:sldMkLst>
          <pc:docMk/>
          <pc:sldMk cId="2486799139" sldId="846"/>
        </pc:sldMkLst>
        <pc:spChg chg="mod">
          <ac:chgData name="Toby Russell" userId="0d3e3635-ec96-4dfe-84bc-de4149b678ab" providerId="ADAL" clId="{509D8084-70A8-473B-A68E-32AFF01A219A}" dt="2020-09-16T11:48:53.225" v="8582" actId="27636"/>
          <ac:spMkLst>
            <pc:docMk/>
            <pc:sldMk cId="2486799139" sldId="846"/>
            <ac:spMk id="2" creationId="{3EA8DCB9-4A44-4B05-9DA6-02DA2D1D0663}"/>
          </ac:spMkLst>
        </pc:spChg>
        <pc:graphicFrameChg chg="add del mod">
          <ac:chgData name="Toby Russell" userId="0d3e3635-ec96-4dfe-84bc-de4149b678ab" providerId="ADAL" clId="{509D8084-70A8-473B-A68E-32AFF01A219A}" dt="2020-09-13T11:40:22.975" v="5360" actId="478"/>
          <ac:graphicFrameMkLst>
            <pc:docMk/>
            <pc:sldMk cId="2486799139" sldId="846"/>
            <ac:graphicFrameMk id="3" creationId="{003ED5D9-CF4E-497D-8B36-62DCEE3395F1}"/>
          </ac:graphicFrameMkLst>
        </pc:graphicFrameChg>
        <pc:graphicFrameChg chg="add del mod">
          <ac:chgData name="Toby Russell" userId="0d3e3635-ec96-4dfe-84bc-de4149b678ab" providerId="ADAL" clId="{509D8084-70A8-473B-A68E-32AFF01A219A}" dt="2020-09-13T11:40:49.122" v="5362" actId="478"/>
          <ac:graphicFrameMkLst>
            <pc:docMk/>
            <pc:sldMk cId="2486799139" sldId="846"/>
            <ac:graphicFrameMk id="9" creationId="{9FD78260-221E-45E8-A90F-E2782BE28773}"/>
          </ac:graphicFrameMkLst>
        </pc:graphicFrameChg>
        <pc:picChg chg="add del mod modCrop">
          <ac:chgData name="Toby Russell" userId="0d3e3635-ec96-4dfe-84bc-de4149b678ab" providerId="ADAL" clId="{509D8084-70A8-473B-A68E-32AFF01A219A}" dt="2020-09-12T13:30:55.815" v="3920" actId="478"/>
          <ac:picMkLst>
            <pc:docMk/>
            <pc:sldMk cId="2486799139" sldId="846"/>
            <ac:picMk id="3" creationId="{C9ABCAB4-524C-45C9-A146-709D76BDDAA0}"/>
          </ac:picMkLst>
        </pc:picChg>
        <pc:picChg chg="add mod modCrop">
          <ac:chgData name="Toby Russell" userId="0d3e3635-ec96-4dfe-84bc-de4149b678ab" providerId="ADAL" clId="{509D8084-70A8-473B-A68E-32AFF01A219A}" dt="2020-09-12T13:31:01.908" v="3922" actId="1076"/>
          <ac:picMkLst>
            <pc:docMk/>
            <pc:sldMk cId="2486799139" sldId="846"/>
            <ac:picMk id="4" creationId="{76DFB150-E2B8-4ED3-9110-FC787EDB7D68}"/>
          </ac:picMkLst>
        </pc:picChg>
        <pc:picChg chg="add mod">
          <ac:chgData name="Toby Russell" userId="0d3e3635-ec96-4dfe-84bc-de4149b678ab" providerId="ADAL" clId="{509D8084-70A8-473B-A68E-32AFF01A219A}" dt="2020-09-12T13:30:59.206" v="3921" actId="1076"/>
          <ac:picMkLst>
            <pc:docMk/>
            <pc:sldMk cId="2486799139" sldId="846"/>
            <ac:picMk id="5" creationId="{7D21248E-ADCF-46F6-8409-648D13E640B9}"/>
          </ac:picMkLst>
        </pc:picChg>
        <pc:picChg chg="add mod">
          <ac:chgData name="Toby Russell" userId="0d3e3635-ec96-4dfe-84bc-de4149b678ab" providerId="ADAL" clId="{509D8084-70A8-473B-A68E-32AFF01A219A}" dt="2020-09-12T13:31:04.509" v="3923" actId="1076"/>
          <ac:picMkLst>
            <pc:docMk/>
            <pc:sldMk cId="2486799139" sldId="846"/>
            <ac:picMk id="6" creationId="{1E58B42C-DB84-4F15-B720-66713DC2DAA7}"/>
          </ac:picMkLst>
        </pc:picChg>
        <pc:picChg chg="add mod">
          <ac:chgData name="Toby Russell" userId="0d3e3635-ec96-4dfe-84bc-de4149b678ab" providerId="ADAL" clId="{509D8084-70A8-473B-A68E-32AFF01A219A}" dt="2020-09-12T13:31:07.528" v="3924" actId="1076"/>
          <ac:picMkLst>
            <pc:docMk/>
            <pc:sldMk cId="2486799139" sldId="846"/>
            <ac:picMk id="7" creationId="{06ACEBF3-C8FF-496E-B17B-DF3634C7487F}"/>
          </ac:picMkLst>
        </pc:picChg>
        <pc:picChg chg="add mod">
          <ac:chgData name="Toby Russell" userId="0d3e3635-ec96-4dfe-84bc-de4149b678ab" providerId="ADAL" clId="{509D8084-70A8-473B-A68E-32AFF01A219A}" dt="2020-09-12T12:49:40.568" v="3875" actId="1076"/>
          <ac:picMkLst>
            <pc:docMk/>
            <pc:sldMk cId="2486799139" sldId="846"/>
            <ac:picMk id="8" creationId="{49238435-47AA-4909-BA19-611DFE30F89B}"/>
          </ac:picMkLst>
        </pc:picChg>
        <pc:picChg chg="add del mod">
          <ac:chgData name="Toby Russell" userId="0d3e3635-ec96-4dfe-84bc-de4149b678ab" providerId="ADAL" clId="{509D8084-70A8-473B-A68E-32AFF01A219A}" dt="2020-09-12T13:28:50.117" v="3908" actId="478"/>
          <ac:picMkLst>
            <pc:docMk/>
            <pc:sldMk cId="2486799139" sldId="846"/>
            <ac:picMk id="9" creationId="{C0158A9C-3CFE-43DB-9DEC-3983B9022F6A}"/>
          </ac:picMkLst>
        </pc:picChg>
        <pc:picChg chg="add mod">
          <ac:chgData name="Toby Russell" userId="0d3e3635-ec96-4dfe-84bc-de4149b678ab" providerId="ADAL" clId="{509D8084-70A8-473B-A68E-32AFF01A219A}" dt="2020-09-12T13:31:09.148" v="3925" actId="1076"/>
          <ac:picMkLst>
            <pc:docMk/>
            <pc:sldMk cId="2486799139" sldId="846"/>
            <ac:picMk id="10" creationId="{241B5C4D-C160-42EC-AFDD-391F04935CA7}"/>
          </ac:picMkLst>
        </pc:picChg>
        <pc:picChg chg="add mod">
          <ac:chgData name="Toby Russell" userId="0d3e3635-ec96-4dfe-84bc-de4149b678ab" providerId="ADAL" clId="{509D8084-70A8-473B-A68E-32AFF01A219A}" dt="2020-09-12T13:31:11.184" v="3926" actId="1076"/>
          <ac:picMkLst>
            <pc:docMk/>
            <pc:sldMk cId="2486799139" sldId="846"/>
            <ac:picMk id="11" creationId="{21317037-8095-4750-BC8C-86E74DE20842}"/>
          </ac:picMkLst>
        </pc:picChg>
        <pc:picChg chg="add mod">
          <ac:chgData name="Toby Russell" userId="0d3e3635-ec96-4dfe-84bc-de4149b678ab" providerId="ADAL" clId="{509D8084-70A8-473B-A68E-32AFF01A219A}" dt="2020-09-12T13:32:14.023" v="3931" actId="1076"/>
          <ac:picMkLst>
            <pc:docMk/>
            <pc:sldMk cId="2486799139" sldId="846"/>
            <ac:picMk id="12" creationId="{14E63104-2B4E-47C1-9017-A2B1B8310EF0}"/>
          </ac:picMkLst>
        </pc:picChg>
        <pc:picChg chg="add mod">
          <ac:chgData name="Toby Russell" userId="0d3e3635-ec96-4dfe-84bc-de4149b678ab" providerId="ADAL" clId="{509D8084-70A8-473B-A68E-32AFF01A219A}" dt="2020-09-12T13:42:23.807" v="3958" actId="1076"/>
          <ac:picMkLst>
            <pc:docMk/>
            <pc:sldMk cId="2486799139" sldId="846"/>
            <ac:picMk id="13" creationId="{9FBB81C4-EEEA-4FF9-9C6C-CD8CD88CE691}"/>
          </ac:picMkLst>
        </pc:picChg>
        <pc:picChg chg="add mod">
          <ac:chgData name="Toby Russell" userId="0d3e3635-ec96-4dfe-84bc-de4149b678ab" providerId="ADAL" clId="{509D8084-70A8-473B-A68E-32AFF01A219A}" dt="2020-09-12T13:43:15.464" v="3962" actId="14100"/>
          <ac:picMkLst>
            <pc:docMk/>
            <pc:sldMk cId="2486799139" sldId="846"/>
            <ac:picMk id="14" creationId="{269DCA1F-ECF8-4389-A075-A8BDAFD2A53B}"/>
          </ac:picMkLst>
        </pc:picChg>
        <pc:picChg chg="add mod modCrop">
          <ac:chgData name="Toby Russell" userId="0d3e3635-ec96-4dfe-84bc-de4149b678ab" providerId="ADAL" clId="{509D8084-70A8-473B-A68E-32AFF01A219A}" dt="2020-09-12T13:58:43.564" v="4043" actId="1076"/>
          <ac:picMkLst>
            <pc:docMk/>
            <pc:sldMk cId="2486799139" sldId="846"/>
            <ac:picMk id="15" creationId="{40450C82-20D2-4E43-A32F-F2320230831E}"/>
          </ac:picMkLst>
        </pc:picChg>
        <pc:picChg chg="add mod modCrop">
          <ac:chgData name="Toby Russell" userId="0d3e3635-ec96-4dfe-84bc-de4149b678ab" providerId="ADAL" clId="{509D8084-70A8-473B-A68E-32AFF01A219A}" dt="2020-09-12T14:00:22.868" v="4049" actId="732"/>
          <ac:picMkLst>
            <pc:docMk/>
            <pc:sldMk cId="2486799139" sldId="846"/>
            <ac:picMk id="16" creationId="{821A6F83-8B73-424D-93EF-AD686A32865E}"/>
          </ac:picMkLst>
        </pc:picChg>
        <pc:picChg chg="add mod modCrop">
          <ac:chgData name="Toby Russell" userId="0d3e3635-ec96-4dfe-84bc-de4149b678ab" providerId="ADAL" clId="{509D8084-70A8-473B-A68E-32AFF01A219A}" dt="2020-09-12T14:11:55.697" v="4125" actId="732"/>
          <ac:picMkLst>
            <pc:docMk/>
            <pc:sldMk cId="2486799139" sldId="846"/>
            <ac:picMk id="17" creationId="{69AFB30B-3C50-43DE-A6F2-66C5EDF01306}"/>
          </ac:picMkLst>
        </pc:picChg>
        <pc:picChg chg="add del">
          <ac:chgData name="Toby Russell" userId="0d3e3635-ec96-4dfe-84bc-de4149b678ab" providerId="ADAL" clId="{509D8084-70A8-473B-A68E-32AFF01A219A}" dt="2020-09-12T15:43:37.880" v="4294" actId="478"/>
          <ac:picMkLst>
            <pc:docMk/>
            <pc:sldMk cId="2486799139" sldId="846"/>
            <ac:picMk id="18" creationId="{D007AAE8-D7FE-4CF4-BA1F-4FF61ABAD6BD}"/>
          </ac:picMkLst>
        </pc:picChg>
        <pc:picChg chg="add del">
          <ac:chgData name="Toby Russell" userId="0d3e3635-ec96-4dfe-84bc-de4149b678ab" providerId="ADAL" clId="{509D8084-70A8-473B-A68E-32AFF01A219A}" dt="2020-09-12T15:43:54.876" v="4296"/>
          <ac:picMkLst>
            <pc:docMk/>
            <pc:sldMk cId="2486799139" sldId="846"/>
            <ac:picMk id="19" creationId="{0ED18700-8139-4E84-B5FD-CB021E285073}"/>
          </ac:picMkLst>
        </pc:picChg>
        <pc:picChg chg="add mod">
          <ac:chgData name="Toby Russell" userId="0d3e3635-ec96-4dfe-84bc-de4149b678ab" providerId="ADAL" clId="{509D8084-70A8-473B-A68E-32AFF01A219A}" dt="2020-09-12T15:44:23.351" v="4303" actId="1076"/>
          <ac:picMkLst>
            <pc:docMk/>
            <pc:sldMk cId="2486799139" sldId="846"/>
            <ac:picMk id="20" creationId="{904825A0-60E2-49D6-972F-FC69B4216EF3}"/>
          </ac:picMkLst>
        </pc:picChg>
        <pc:picChg chg="add del mod">
          <ac:chgData name="Toby Russell" userId="0d3e3635-ec96-4dfe-84bc-de4149b678ab" providerId="ADAL" clId="{509D8084-70A8-473B-A68E-32AFF01A219A}" dt="2020-09-13T11:32:15.006" v="5322"/>
          <ac:picMkLst>
            <pc:docMk/>
            <pc:sldMk cId="2486799139" sldId="846"/>
            <ac:picMk id="21" creationId="{8CCEF91D-3A58-4264-8D38-37B484C022D3}"/>
          </ac:picMkLst>
        </pc:picChg>
        <pc:picChg chg="add mod">
          <ac:chgData name="Toby Russell" userId="0d3e3635-ec96-4dfe-84bc-de4149b678ab" providerId="ADAL" clId="{509D8084-70A8-473B-A68E-32AFF01A219A}" dt="2020-09-12T15:45:26.140" v="4309" actId="1076"/>
          <ac:picMkLst>
            <pc:docMk/>
            <pc:sldMk cId="2486799139" sldId="846"/>
            <ac:picMk id="22" creationId="{0234751F-874F-4F08-BB4F-85D02139204F}"/>
          </ac:picMkLst>
        </pc:picChg>
        <pc:picChg chg="add mod">
          <ac:chgData name="Toby Russell" userId="0d3e3635-ec96-4dfe-84bc-de4149b678ab" providerId="ADAL" clId="{509D8084-70A8-473B-A68E-32AFF01A219A}" dt="2020-09-12T16:30:15.422" v="4661" actId="1076"/>
          <ac:picMkLst>
            <pc:docMk/>
            <pc:sldMk cId="2486799139" sldId="846"/>
            <ac:picMk id="23" creationId="{EA17192A-FAE7-4425-B1AA-8343707DF8CE}"/>
          </ac:picMkLst>
        </pc:picChg>
        <pc:picChg chg="add mod">
          <ac:chgData name="Toby Russell" userId="0d3e3635-ec96-4dfe-84bc-de4149b678ab" providerId="ADAL" clId="{509D8084-70A8-473B-A68E-32AFF01A219A}" dt="2020-09-12T16:30:34.665" v="4664" actId="1076"/>
          <ac:picMkLst>
            <pc:docMk/>
            <pc:sldMk cId="2486799139" sldId="846"/>
            <ac:picMk id="24" creationId="{66CACD0B-0A68-4346-BE4A-B80CA205EF19}"/>
          </ac:picMkLst>
        </pc:picChg>
        <pc:picChg chg="add mod">
          <ac:chgData name="Toby Russell" userId="0d3e3635-ec96-4dfe-84bc-de4149b678ab" providerId="ADAL" clId="{509D8084-70A8-473B-A68E-32AFF01A219A}" dt="2020-09-12T16:30:51.457" v="4667" actId="1076"/>
          <ac:picMkLst>
            <pc:docMk/>
            <pc:sldMk cId="2486799139" sldId="846"/>
            <ac:picMk id="25" creationId="{93C889DB-4005-472B-9EBC-A3638409976C}"/>
          </ac:picMkLst>
        </pc:picChg>
        <pc:picChg chg="add mod">
          <ac:chgData name="Toby Russell" userId="0d3e3635-ec96-4dfe-84bc-de4149b678ab" providerId="ADAL" clId="{509D8084-70A8-473B-A68E-32AFF01A219A}" dt="2020-09-12T16:31:06.169" v="4670" actId="1076"/>
          <ac:picMkLst>
            <pc:docMk/>
            <pc:sldMk cId="2486799139" sldId="846"/>
            <ac:picMk id="26" creationId="{2FD36BB7-E5AF-4B51-8016-354C3A85E5AD}"/>
          </ac:picMkLst>
        </pc:picChg>
        <pc:picChg chg="add mod">
          <ac:chgData name="Toby Russell" userId="0d3e3635-ec96-4dfe-84bc-de4149b678ab" providerId="ADAL" clId="{509D8084-70A8-473B-A68E-32AFF01A219A}" dt="2020-09-12T16:31:42.710" v="4677" actId="1076"/>
          <ac:picMkLst>
            <pc:docMk/>
            <pc:sldMk cId="2486799139" sldId="846"/>
            <ac:picMk id="27" creationId="{7107E707-DBE0-49A4-9F52-47AB4421FE95}"/>
          </ac:picMkLst>
        </pc:picChg>
        <pc:picChg chg="add mod">
          <ac:chgData name="Toby Russell" userId="0d3e3635-ec96-4dfe-84bc-de4149b678ab" providerId="ADAL" clId="{509D8084-70A8-473B-A68E-32AFF01A219A}" dt="2020-09-12T16:32:07.035" v="4680" actId="1076"/>
          <ac:picMkLst>
            <pc:docMk/>
            <pc:sldMk cId="2486799139" sldId="846"/>
            <ac:picMk id="28" creationId="{1FDB0180-2B58-4E7A-8DA7-C096AE23498E}"/>
          </ac:picMkLst>
        </pc:picChg>
        <pc:picChg chg="add mod">
          <ac:chgData name="Toby Russell" userId="0d3e3635-ec96-4dfe-84bc-de4149b678ab" providerId="ADAL" clId="{509D8084-70A8-473B-A68E-32AFF01A219A}" dt="2020-09-12T16:33:01.656" v="4684" actId="14100"/>
          <ac:picMkLst>
            <pc:docMk/>
            <pc:sldMk cId="2486799139" sldId="846"/>
            <ac:picMk id="29" creationId="{FBA9B1BC-25AC-4CD4-9AEB-C6CA16EFB38E}"/>
          </ac:picMkLst>
        </pc:picChg>
        <pc:picChg chg="add mod">
          <ac:chgData name="Toby Russell" userId="0d3e3635-ec96-4dfe-84bc-de4149b678ab" providerId="ADAL" clId="{509D8084-70A8-473B-A68E-32AFF01A219A}" dt="2020-09-12T16:33:20.344" v="4687" actId="1076"/>
          <ac:picMkLst>
            <pc:docMk/>
            <pc:sldMk cId="2486799139" sldId="846"/>
            <ac:picMk id="30" creationId="{54A1E296-8C6A-482F-83EF-AC4A4392E14E}"/>
          </ac:picMkLst>
        </pc:picChg>
        <pc:picChg chg="add mod">
          <ac:chgData name="Toby Russell" userId="0d3e3635-ec96-4dfe-84bc-de4149b678ab" providerId="ADAL" clId="{509D8084-70A8-473B-A68E-32AFF01A219A}" dt="2020-09-12T16:33:53.124" v="4692" actId="14100"/>
          <ac:picMkLst>
            <pc:docMk/>
            <pc:sldMk cId="2486799139" sldId="846"/>
            <ac:picMk id="31" creationId="{FAE34B46-04FA-47DE-9485-C91B94BBD2D1}"/>
          </ac:picMkLst>
        </pc:picChg>
        <pc:picChg chg="add mod">
          <ac:chgData name="Toby Russell" userId="0d3e3635-ec96-4dfe-84bc-de4149b678ab" providerId="ADAL" clId="{509D8084-70A8-473B-A68E-32AFF01A219A}" dt="2020-09-12T16:34:31.965" v="4696" actId="14100"/>
          <ac:picMkLst>
            <pc:docMk/>
            <pc:sldMk cId="2486799139" sldId="846"/>
            <ac:picMk id="32" creationId="{763BA41F-0DE6-46D3-BA26-F6DC13E79E6D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125" v="8576" actId="27636"/>
        <pc:sldMkLst>
          <pc:docMk/>
          <pc:sldMk cId="1648259603" sldId="847"/>
        </pc:sldMkLst>
        <pc:spChg chg="mod">
          <ac:chgData name="Toby Russell" userId="0d3e3635-ec96-4dfe-84bc-de4149b678ab" providerId="ADAL" clId="{509D8084-70A8-473B-A68E-32AFF01A219A}" dt="2020-09-16T11:48:53.125" v="8576" actId="27636"/>
          <ac:spMkLst>
            <pc:docMk/>
            <pc:sldMk cId="1648259603" sldId="847"/>
            <ac:spMk id="2" creationId="{9F1EF481-FCAE-453C-91DA-16B0D783EEC2}"/>
          </ac:spMkLst>
        </pc:spChg>
        <pc:picChg chg="add mod modCrop">
          <ac:chgData name="Toby Russell" userId="0d3e3635-ec96-4dfe-84bc-de4149b678ab" providerId="ADAL" clId="{509D8084-70A8-473B-A68E-32AFF01A219A}" dt="2020-09-12T12:41:54.380" v="3858" actId="14100"/>
          <ac:picMkLst>
            <pc:docMk/>
            <pc:sldMk cId="1648259603" sldId="847"/>
            <ac:picMk id="3" creationId="{4DFB3C20-D9F0-4BCB-90BC-D16C8CC370D2}"/>
          </ac:picMkLst>
        </pc:picChg>
        <pc:picChg chg="add mod">
          <ac:chgData name="Toby Russell" userId="0d3e3635-ec96-4dfe-84bc-de4149b678ab" providerId="ADAL" clId="{509D8084-70A8-473B-A68E-32AFF01A219A}" dt="2020-09-12T13:24:38.633" v="3887" actId="1076"/>
          <ac:picMkLst>
            <pc:docMk/>
            <pc:sldMk cId="1648259603" sldId="847"/>
            <ac:picMk id="4" creationId="{EF368EE8-0F9A-40A7-A88E-3C8FECD40092}"/>
          </ac:picMkLst>
        </pc:picChg>
        <pc:picChg chg="add mod">
          <ac:chgData name="Toby Russell" userId="0d3e3635-ec96-4dfe-84bc-de4149b678ab" providerId="ADAL" clId="{509D8084-70A8-473B-A68E-32AFF01A219A}" dt="2020-09-12T13:25:33.815" v="3890" actId="1076"/>
          <ac:picMkLst>
            <pc:docMk/>
            <pc:sldMk cId="1648259603" sldId="847"/>
            <ac:picMk id="5" creationId="{132321C3-54DD-41C0-92CF-FE213EA8186F}"/>
          </ac:picMkLst>
        </pc:picChg>
        <pc:picChg chg="add del mod">
          <ac:chgData name="Toby Russell" userId="0d3e3635-ec96-4dfe-84bc-de4149b678ab" providerId="ADAL" clId="{509D8084-70A8-473B-A68E-32AFF01A219A}" dt="2020-09-12T13:46:32.891" v="3966" actId="478"/>
          <ac:picMkLst>
            <pc:docMk/>
            <pc:sldMk cId="1648259603" sldId="847"/>
            <ac:picMk id="6" creationId="{2E5E2CF1-DB8E-4E13-9102-72E1782E1C37}"/>
          </ac:picMkLst>
        </pc:picChg>
        <pc:picChg chg="add mod">
          <ac:chgData name="Toby Russell" userId="0d3e3635-ec96-4dfe-84bc-de4149b678ab" providerId="ADAL" clId="{509D8084-70A8-473B-A68E-32AFF01A219A}" dt="2020-09-12T13:47:00.642" v="3971" actId="1076"/>
          <ac:picMkLst>
            <pc:docMk/>
            <pc:sldMk cId="1648259603" sldId="847"/>
            <ac:picMk id="7" creationId="{1965FC80-D3B7-4F26-9CAB-8AE03225656D}"/>
          </ac:picMkLst>
        </pc:picChg>
        <pc:picChg chg="add mod modCrop">
          <ac:chgData name="Toby Russell" userId="0d3e3635-ec96-4dfe-84bc-de4149b678ab" providerId="ADAL" clId="{509D8084-70A8-473B-A68E-32AFF01A219A}" dt="2020-09-12T14:10:00.970" v="4114" actId="1076"/>
          <ac:picMkLst>
            <pc:docMk/>
            <pc:sldMk cId="1648259603" sldId="847"/>
            <ac:picMk id="8" creationId="{53A71FEA-4947-43ED-A978-4A8B0E71425C}"/>
          </ac:picMkLst>
        </pc:picChg>
        <pc:picChg chg="add mod modCrop">
          <ac:chgData name="Toby Russell" userId="0d3e3635-ec96-4dfe-84bc-de4149b678ab" providerId="ADAL" clId="{509D8084-70A8-473B-A68E-32AFF01A219A}" dt="2020-09-12T14:11:09.759" v="4120" actId="732"/>
          <ac:picMkLst>
            <pc:docMk/>
            <pc:sldMk cId="1648259603" sldId="847"/>
            <ac:picMk id="9" creationId="{04E72B9D-4292-40A2-91C1-A02922C1C7C9}"/>
          </ac:picMkLst>
        </pc:picChg>
        <pc:picChg chg="add mod modCrop">
          <ac:chgData name="Toby Russell" userId="0d3e3635-ec96-4dfe-84bc-de4149b678ab" providerId="ADAL" clId="{509D8084-70A8-473B-A68E-32AFF01A219A}" dt="2020-09-12T14:13:00.610" v="4133" actId="732"/>
          <ac:picMkLst>
            <pc:docMk/>
            <pc:sldMk cId="1648259603" sldId="847"/>
            <ac:picMk id="10" creationId="{14D92974-897A-446E-8E04-E1A804C59E7F}"/>
          </ac:picMkLst>
        </pc:picChg>
        <pc:picChg chg="add del mod">
          <ac:chgData name="Toby Russell" userId="0d3e3635-ec96-4dfe-84bc-de4149b678ab" providerId="ADAL" clId="{509D8084-70A8-473B-A68E-32AFF01A219A}" dt="2020-09-12T14:13:52.787" v="4141" actId="478"/>
          <ac:picMkLst>
            <pc:docMk/>
            <pc:sldMk cId="1648259603" sldId="847"/>
            <ac:picMk id="11" creationId="{263DE9C8-BBA1-4388-AABC-A41224FC3544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20.167" v="9963" actId="1076"/>
        <pc:sldMkLst>
          <pc:docMk/>
          <pc:sldMk cId="2743895184" sldId="848"/>
        </pc:sldMkLst>
        <pc:spChg chg="mod">
          <ac:chgData name="Toby Russell" userId="0d3e3635-ec96-4dfe-84bc-de4149b678ab" providerId="ADAL" clId="{509D8084-70A8-473B-A68E-32AFF01A219A}" dt="2020-09-16T11:48:52.999" v="8571" actId="27636"/>
          <ac:spMkLst>
            <pc:docMk/>
            <pc:sldMk cId="2743895184" sldId="848"/>
            <ac:spMk id="2" creationId="{04A87388-DDCA-4665-9C84-523ADF7878D4}"/>
          </ac:spMkLst>
        </pc:spChg>
        <pc:picChg chg="add mod ord modCrop">
          <ac:chgData name="Toby Russell" userId="0d3e3635-ec96-4dfe-84bc-de4149b678ab" providerId="ADAL" clId="{509D8084-70A8-473B-A68E-32AFF01A219A}" dt="2020-09-13T09:48:47.941" v="4968" actId="167"/>
          <ac:picMkLst>
            <pc:docMk/>
            <pc:sldMk cId="2743895184" sldId="848"/>
            <ac:picMk id="3" creationId="{AFC991D9-0DC6-4761-94D1-68D8853DC3AD}"/>
          </ac:picMkLst>
        </pc:picChg>
        <pc:picChg chg="add mod">
          <ac:chgData name="Toby Russell" userId="0d3e3635-ec96-4dfe-84bc-de4149b678ab" providerId="ADAL" clId="{509D8084-70A8-473B-A68E-32AFF01A219A}" dt="2020-09-16T15:43:11.001" v="9960" actId="1076"/>
          <ac:picMkLst>
            <pc:docMk/>
            <pc:sldMk cId="2743895184" sldId="848"/>
            <ac:picMk id="4" creationId="{4884DCAA-6FA8-4167-9382-84AD1692178D}"/>
          </ac:picMkLst>
        </pc:picChg>
        <pc:picChg chg="add mod">
          <ac:chgData name="Toby Russell" userId="0d3e3635-ec96-4dfe-84bc-de4149b678ab" providerId="ADAL" clId="{509D8084-70A8-473B-A68E-32AFF01A219A}" dt="2020-09-13T09:49:00.774" v="4972" actId="1076"/>
          <ac:picMkLst>
            <pc:docMk/>
            <pc:sldMk cId="2743895184" sldId="848"/>
            <ac:picMk id="5" creationId="{4B52A9A9-D601-4D64-B923-86A2F9540253}"/>
          </ac:picMkLst>
        </pc:picChg>
        <pc:picChg chg="add mod">
          <ac:chgData name="Toby Russell" userId="0d3e3635-ec96-4dfe-84bc-de4149b678ab" providerId="ADAL" clId="{509D8084-70A8-473B-A68E-32AFF01A219A}" dt="2020-09-13T09:48:59.044" v="4971" actId="1076"/>
          <ac:picMkLst>
            <pc:docMk/>
            <pc:sldMk cId="2743895184" sldId="848"/>
            <ac:picMk id="6" creationId="{AA53854D-67E1-434B-B0AD-678C0CE0B5F9}"/>
          </ac:picMkLst>
        </pc:picChg>
        <pc:picChg chg="add mod ord modCrop">
          <ac:chgData name="Toby Russell" userId="0d3e3635-ec96-4dfe-84bc-de4149b678ab" providerId="ADAL" clId="{509D8084-70A8-473B-A68E-32AFF01A219A}" dt="2020-09-16T15:43:20.167" v="9963" actId="1076"/>
          <ac:picMkLst>
            <pc:docMk/>
            <pc:sldMk cId="2743895184" sldId="848"/>
            <ac:picMk id="7" creationId="{AEB0ABE0-62B0-408D-A816-ED3E55ED2E05}"/>
          </ac:picMkLst>
        </pc:picChg>
        <pc:picChg chg="add mod modCrop">
          <ac:chgData name="Toby Russell" userId="0d3e3635-ec96-4dfe-84bc-de4149b678ab" providerId="ADAL" clId="{509D8084-70A8-473B-A68E-32AFF01A219A}" dt="2020-09-12T13:57:34.960" v="4036" actId="1076"/>
          <ac:picMkLst>
            <pc:docMk/>
            <pc:sldMk cId="2743895184" sldId="848"/>
            <ac:picMk id="8" creationId="{48D493C1-884A-4000-974F-913ED38DBF84}"/>
          </ac:picMkLst>
        </pc:picChg>
        <pc:picChg chg="add mod">
          <ac:chgData name="Toby Russell" userId="0d3e3635-ec96-4dfe-84bc-de4149b678ab" providerId="ADAL" clId="{509D8084-70A8-473B-A68E-32AFF01A219A}" dt="2020-09-13T09:48:21.350" v="4960" actId="1076"/>
          <ac:picMkLst>
            <pc:docMk/>
            <pc:sldMk cId="2743895184" sldId="848"/>
            <ac:picMk id="9" creationId="{3CF1CAC2-844B-49B8-9189-5ED380CF38C5}"/>
          </ac:picMkLst>
        </pc:picChg>
        <pc:picChg chg="add del mod">
          <ac:chgData name="Toby Russell" userId="0d3e3635-ec96-4dfe-84bc-de4149b678ab" providerId="ADAL" clId="{509D8084-70A8-473B-A68E-32AFF01A219A}" dt="2020-09-13T09:24:31.187" v="4870" actId="478"/>
          <ac:picMkLst>
            <pc:docMk/>
            <pc:sldMk cId="2743895184" sldId="848"/>
            <ac:picMk id="10" creationId="{3E51203F-ED49-4CB2-88B6-0C62F67F4982}"/>
          </ac:picMkLst>
        </pc:picChg>
        <pc:picChg chg="add del mod">
          <ac:chgData name="Toby Russell" userId="0d3e3635-ec96-4dfe-84bc-de4149b678ab" providerId="ADAL" clId="{509D8084-70A8-473B-A68E-32AFF01A219A}" dt="2020-09-13T09:24:53.178" v="4873" actId="478"/>
          <ac:picMkLst>
            <pc:docMk/>
            <pc:sldMk cId="2743895184" sldId="848"/>
            <ac:picMk id="11" creationId="{ACB445D6-4245-4D63-9A6D-41C941588227}"/>
          </ac:picMkLst>
        </pc:picChg>
        <pc:picChg chg="add mod">
          <ac:chgData name="Toby Russell" userId="0d3e3635-ec96-4dfe-84bc-de4149b678ab" providerId="ADAL" clId="{509D8084-70A8-473B-A68E-32AFF01A219A}" dt="2020-09-16T15:43:17.474" v="9962" actId="1076"/>
          <ac:picMkLst>
            <pc:docMk/>
            <pc:sldMk cId="2743895184" sldId="848"/>
            <ac:picMk id="12" creationId="{156DF02B-048D-4BB4-9CE9-45E487CD20C2}"/>
          </ac:picMkLst>
        </pc:picChg>
        <pc:picChg chg="add del">
          <ac:chgData name="Toby Russell" userId="0d3e3635-ec96-4dfe-84bc-de4149b678ab" providerId="ADAL" clId="{509D8084-70A8-473B-A68E-32AFF01A219A}" dt="2020-09-13T09:25:44.975" v="4876"/>
          <ac:picMkLst>
            <pc:docMk/>
            <pc:sldMk cId="2743895184" sldId="848"/>
            <ac:picMk id="13" creationId="{B509030D-2F0C-40F8-BE7D-6A3863E8E884}"/>
          </ac:picMkLst>
        </pc:picChg>
        <pc:picChg chg="add mod">
          <ac:chgData name="Toby Russell" userId="0d3e3635-ec96-4dfe-84bc-de4149b678ab" providerId="ADAL" clId="{509D8084-70A8-473B-A68E-32AFF01A219A}" dt="2020-09-13T09:31:41.113" v="4898" actId="1076"/>
          <ac:picMkLst>
            <pc:docMk/>
            <pc:sldMk cId="2743895184" sldId="848"/>
            <ac:picMk id="14" creationId="{01037458-E470-427A-9374-8B9D275BA9D0}"/>
          </ac:picMkLst>
        </pc:picChg>
        <pc:picChg chg="add mod">
          <ac:chgData name="Toby Russell" userId="0d3e3635-ec96-4dfe-84bc-de4149b678ab" providerId="ADAL" clId="{509D8084-70A8-473B-A68E-32AFF01A219A}" dt="2020-09-16T15:43:13.443" v="9961" actId="1076"/>
          <ac:picMkLst>
            <pc:docMk/>
            <pc:sldMk cId="2743895184" sldId="848"/>
            <ac:picMk id="15" creationId="{63D73B56-0641-4B74-A838-D7D987BFA0FB}"/>
          </ac:picMkLst>
        </pc:picChg>
        <pc:picChg chg="add mod ord">
          <ac:chgData name="Toby Russell" userId="0d3e3635-ec96-4dfe-84bc-de4149b678ab" providerId="ADAL" clId="{509D8084-70A8-473B-A68E-32AFF01A219A}" dt="2020-09-13T09:48:54.399" v="4970" actId="1076"/>
          <ac:picMkLst>
            <pc:docMk/>
            <pc:sldMk cId="2743895184" sldId="848"/>
            <ac:picMk id="16" creationId="{C58848DE-8871-4C6E-80EF-8236F5A6A804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90" v="8580" actId="27636"/>
        <pc:sldMkLst>
          <pc:docMk/>
          <pc:sldMk cId="2381941091" sldId="849"/>
        </pc:sldMkLst>
        <pc:spChg chg="mod">
          <ac:chgData name="Toby Russell" userId="0d3e3635-ec96-4dfe-84bc-de4149b678ab" providerId="ADAL" clId="{509D8084-70A8-473B-A68E-32AFF01A219A}" dt="2020-09-16T11:48:53.190" v="8580" actId="27636"/>
          <ac:spMkLst>
            <pc:docMk/>
            <pc:sldMk cId="2381941091" sldId="849"/>
            <ac:spMk id="2" creationId="{F565CFC0-67E2-49DB-B1F4-C29A6BDC36CB}"/>
          </ac:spMkLst>
        </pc:spChg>
        <pc:picChg chg="add del mod">
          <ac:chgData name="Toby Russell" userId="0d3e3635-ec96-4dfe-84bc-de4149b678ab" providerId="ADAL" clId="{509D8084-70A8-473B-A68E-32AFF01A219A}" dt="2020-09-12T14:02:53.689" v="4083" actId="14100"/>
          <ac:picMkLst>
            <pc:docMk/>
            <pc:sldMk cId="2381941091" sldId="849"/>
            <ac:picMk id="3" creationId="{64D6C522-BFF7-427C-A795-975F8183B9AD}"/>
          </ac:picMkLst>
        </pc:picChg>
        <pc:picChg chg="add mod">
          <ac:chgData name="Toby Russell" userId="0d3e3635-ec96-4dfe-84bc-de4149b678ab" providerId="ADAL" clId="{509D8084-70A8-473B-A68E-32AFF01A219A}" dt="2020-09-12T15:48:52.164" v="4384" actId="1037"/>
          <ac:picMkLst>
            <pc:docMk/>
            <pc:sldMk cId="2381941091" sldId="849"/>
            <ac:picMk id="4" creationId="{92DEC002-2459-4E8F-A42F-A4D54EB89F0E}"/>
          </ac:picMkLst>
        </pc:picChg>
        <pc:picChg chg="add mod">
          <ac:chgData name="Toby Russell" userId="0d3e3635-ec96-4dfe-84bc-de4149b678ab" providerId="ADAL" clId="{509D8084-70A8-473B-A68E-32AFF01A219A}" dt="2020-09-12T14:04:03.458" v="4100" actId="1038"/>
          <ac:picMkLst>
            <pc:docMk/>
            <pc:sldMk cId="2381941091" sldId="849"/>
            <ac:picMk id="5" creationId="{FE8D9827-62CD-41D1-9F60-8214584CA7A9}"/>
          </ac:picMkLst>
        </pc:picChg>
        <pc:picChg chg="add mod">
          <ac:chgData name="Toby Russell" userId="0d3e3635-ec96-4dfe-84bc-de4149b678ab" providerId="ADAL" clId="{509D8084-70A8-473B-A68E-32AFF01A219A}" dt="2020-09-12T14:04:38.551" v="4105" actId="1038"/>
          <ac:picMkLst>
            <pc:docMk/>
            <pc:sldMk cId="2381941091" sldId="849"/>
            <ac:picMk id="6" creationId="{82F02BF2-B1EA-427C-81D1-630D9AE050EF}"/>
          </ac:picMkLst>
        </pc:picChg>
        <pc:picChg chg="add mod ord">
          <ac:chgData name="Toby Russell" userId="0d3e3635-ec96-4dfe-84bc-de4149b678ab" providerId="ADAL" clId="{509D8084-70A8-473B-A68E-32AFF01A219A}" dt="2020-09-12T15:47:43.584" v="4320" actId="1076"/>
          <ac:picMkLst>
            <pc:docMk/>
            <pc:sldMk cId="2381941091" sldId="849"/>
            <ac:picMk id="7" creationId="{EAB0577F-7E89-4406-A05D-F86B88C00A8B}"/>
          </ac:picMkLst>
        </pc:picChg>
        <pc:picChg chg="add mod">
          <ac:chgData name="Toby Russell" userId="0d3e3635-ec96-4dfe-84bc-de4149b678ab" providerId="ADAL" clId="{509D8084-70A8-473B-A68E-32AFF01A219A}" dt="2020-09-12T15:49:26.792" v="4389" actId="14100"/>
          <ac:picMkLst>
            <pc:docMk/>
            <pc:sldMk cId="2381941091" sldId="849"/>
            <ac:picMk id="8" creationId="{8DD37F28-A87A-4004-A7D2-6C711DCDDAB9}"/>
          </ac:picMkLst>
        </pc:picChg>
        <pc:picChg chg="add mod">
          <ac:chgData name="Toby Russell" userId="0d3e3635-ec96-4dfe-84bc-de4149b678ab" providerId="ADAL" clId="{509D8084-70A8-473B-A68E-32AFF01A219A}" dt="2020-09-12T15:48:37.889" v="4330" actId="1035"/>
          <ac:picMkLst>
            <pc:docMk/>
            <pc:sldMk cId="2381941091" sldId="849"/>
            <ac:picMk id="9" creationId="{1191C243-E426-4E06-AECE-A77B31BA0E17}"/>
          </ac:picMkLst>
        </pc:picChg>
        <pc:picChg chg="add mod">
          <ac:chgData name="Toby Russell" userId="0d3e3635-ec96-4dfe-84bc-de4149b678ab" providerId="ADAL" clId="{509D8084-70A8-473B-A68E-32AFF01A219A}" dt="2020-09-12T15:49:44.210" v="4391" actId="1076"/>
          <ac:picMkLst>
            <pc:docMk/>
            <pc:sldMk cId="2381941091" sldId="849"/>
            <ac:picMk id="10" creationId="{B1AC0090-10F7-4BA5-A44E-960AFE032A59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33" v="8577" actId="27636"/>
        <pc:sldMkLst>
          <pc:docMk/>
          <pc:sldMk cId="4080188089" sldId="850"/>
        </pc:sldMkLst>
        <pc:spChg chg="mod">
          <ac:chgData name="Toby Russell" userId="0d3e3635-ec96-4dfe-84bc-de4149b678ab" providerId="ADAL" clId="{509D8084-70A8-473B-A68E-32AFF01A219A}" dt="2020-09-16T11:48:53.133" v="8577" actId="27636"/>
          <ac:spMkLst>
            <pc:docMk/>
            <pc:sldMk cId="4080188089" sldId="850"/>
            <ac:spMk id="2" creationId="{03D6758C-58A0-4E3A-A50A-7A46A52211CA}"/>
          </ac:spMkLst>
        </pc:spChg>
        <pc:picChg chg="add mod">
          <ac:chgData name="Toby Russell" userId="0d3e3635-ec96-4dfe-84bc-de4149b678ab" providerId="ADAL" clId="{509D8084-70A8-473B-A68E-32AFF01A219A}" dt="2020-09-12T15:28:54.011" v="4194" actId="1076"/>
          <ac:picMkLst>
            <pc:docMk/>
            <pc:sldMk cId="4080188089" sldId="850"/>
            <ac:picMk id="3" creationId="{8A2DFF0E-4621-4A49-B356-294860DC607E}"/>
          </ac:picMkLst>
        </pc:picChg>
        <pc:picChg chg="add del mod ord">
          <ac:chgData name="Toby Russell" userId="0d3e3635-ec96-4dfe-84bc-de4149b678ab" providerId="ADAL" clId="{509D8084-70A8-473B-A68E-32AFF01A219A}" dt="2020-09-12T15:34:27.615" v="4222" actId="478"/>
          <ac:picMkLst>
            <pc:docMk/>
            <pc:sldMk cId="4080188089" sldId="850"/>
            <ac:picMk id="4" creationId="{0E41DA30-ED72-4D34-8D11-30211E6AE8A6}"/>
          </ac:picMkLst>
        </pc:picChg>
        <pc:picChg chg="add del mod">
          <ac:chgData name="Toby Russell" userId="0d3e3635-ec96-4dfe-84bc-de4149b678ab" providerId="ADAL" clId="{509D8084-70A8-473B-A68E-32AFF01A219A}" dt="2020-09-12T15:32:01.131" v="4207" actId="478"/>
          <ac:picMkLst>
            <pc:docMk/>
            <pc:sldMk cId="4080188089" sldId="850"/>
            <ac:picMk id="5" creationId="{A72FB9E1-0E46-4B88-9248-65DEF07D2936}"/>
          </ac:picMkLst>
        </pc:picChg>
        <pc:picChg chg="add del mod">
          <ac:chgData name="Toby Russell" userId="0d3e3635-ec96-4dfe-84bc-de4149b678ab" providerId="ADAL" clId="{509D8084-70A8-473B-A68E-32AFF01A219A}" dt="2020-09-12T15:34:29.294" v="4223" actId="478"/>
          <ac:picMkLst>
            <pc:docMk/>
            <pc:sldMk cId="4080188089" sldId="850"/>
            <ac:picMk id="6" creationId="{917D1B99-E672-4E6F-8AB3-8A6692732844}"/>
          </ac:picMkLst>
        </pc:picChg>
        <pc:picChg chg="add mod">
          <ac:chgData name="Toby Russell" userId="0d3e3635-ec96-4dfe-84bc-de4149b678ab" providerId="ADAL" clId="{509D8084-70A8-473B-A68E-32AFF01A219A}" dt="2020-09-12T15:35:13.701" v="4245" actId="1076"/>
          <ac:picMkLst>
            <pc:docMk/>
            <pc:sldMk cId="4080188089" sldId="850"/>
            <ac:picMk id="7" creationId="{C5D6147C-0D5F-41A2-A408-B472F04CC9C9}"/>
          </ac:picMkLst>
        </pc:picChg>
        <pc:picChg chg="add del">
          <ac:chgData name="Toby Russell" userId="0d3e3635-ec96-4dfe-84bc-de4149b678ab" providerId="ADAL" clId="{509D8084-70A8-473B-A68E-32AFF01A219A}" dt="2020-09-12T15:45:44.236" v="4311"/>
          <ac:picMkLst>
            <pc:docMk/>
            <pc:sldMk cId="4080188089" sldId="850"/>
            <ac:picMk id="8" creationId="{1EBF7910-8B85-4E1C-862C-BC50B59C565E}"/>
          </ac:picMkLst>
        </pc:picChg>
        <pc:picChg chg="add mod">
          <ac:chgData name="Toby Russell" userId="0d3e3635-ec96-4dfe-84bc-de4149b678ab" providerId="ADAL" clId="{509D8084-70A8-473B-A68E-32AFF01A219A}" dt="2020-09-12T15:46:13.271" v="4315" actId="1076"/>
          <ac:picMkLst>
            <pc:docMk/>
            <pc:sldMk cId="4080188089" sldId="850"/>
            <ac:picMk id="9" creationId="{2C7FB157-389A-41BB-AABF-7FFFC538B19F}"/>
          </ac:picMkLst>
        </pc:picChg>
        <pc:picChg chg="add del mod">
          <ac:chgData name="Toby Russell" userId="0d3e3635-ec96-4dfe-84bc-de4149b678ab" providerId="ADAL" clId="{509D8084-70A8-473B-A68E-32AFF01A219A}" dt="2020-09-12T16:05:58.832" v="4481" actId="478"/>
          <ac:picMkLst>
            <pc:docMk/>
            <pc:sldMk cId="4080188089" sldId="850"/>
            <ac:picMk id="10" creationId="{29275B8F-391B-4D1C-BCE5-9538FB5883EB}"/>
          </ac:picMkLst>
        </pc:picChg>
        <pc:picChg chg="add del mod ord">
          <ac:chgData name="Toby Russell" userId="0d3e3635-ec96-4dfe-84bc-de4149b678ab" providerId="ADAL" clId="{509D8084-70A8-473B-A68E-32AFF01A219A}" dt="2020-09-12T16:05:59.680" v="4482" actId="478"/>
          <ac:picMkLst>
            <pc:docMk/>
            <pc:sldMk cId="4080188089" sldId="850"/>
            <ac:picMk id="11" creationId="{FB1A6864-E1BD-4034-B4E2-C75F229287A9}"/>
          </ac:picMkLst>
        </pc:picChg>
      </pc:sldChg>
      <pc:sldChg chg="add del">
        <pc:chgData name="Toby Russell" userId="0d3e3635-ec96-4dfe-84bc-de4149b678ab" providerId="ADAL" clId="{509D8084-70A8-473B-A68E-32AFF01A219A}" dt="2020-09-12T15:38:24.008" v="4275" actId="2696"/>
        <pc:sldMkLst>
          <pc:docMk/>
          <pc:sldMk cId="3141788663" sldId="851"/>
        </pc:sldMkLst>
      </pc:sldChg>
      <pc:sldChg chg="addSp modSp add setBg">
        <pc:chgData name="Toby Russell" userId="0d3e3635-ec96-4dfe-84bc-de4149b678ab" providerId="ADAL" clId="{509D8084-70A8-473B-A68E-32AFF01A219A}" dt="2020-09-16T15:43:40.933" v="9969" actId="1076"/>
        <pc:sldMkLst>
          <pc:docMk/>
          <pc:sldMk cId="2232091530" sldId="852"/>
        </pc:sldMkLst>
        <pc:spChg chg="mod">
          <ac:chgData name="Toby Russell" userId="0d3e3635-ec96-4dfe-84bc-de4149b678ab" providerId="ADAL" clId="{509D8084-70A8-473B-A68E-32AFF01A219A}" dt="2020-09-16T11:48:53.101" v="8575" actId="27636"/>
          <ac:spMkLst>
            <pc:docMk/>
            <pc:sldMk cId="2232091530" sldId="852"/>
            <ac:spMk id="2" creationId="{6687BF0C-2F80-4AAE-A375-F4FCD20310F2}"/>
          </ac:spMkLst>
        </pc:spChg>
        <pc:picChg chg="add mod">
          <ac:chgData name="Toby Russell" userId="0d3e3635-ec96-4dfe-84bc-de4149b678ab" providerId="ADAL" clId="{509D8084-70A8-473B-A68E-32AFF01A219A}" dt="2020-09-16T15:43:40.933" v="9969" actId="1076"/>
          <ac:picMkLst>
            <pc:docMk/>
            <pc:sldMk cId="2232091530" sldId="852"/>
            <ac:picMk id="3" creationId="{4B1CE386-6E21-4656-9CDF-720A2EF70701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204" v="8581" actId="27636"/>
        <pc:sldMkLst>
          <pc:docMk/>
          <pc:sldMk cId="2540395397" sldId="853"/>
        </pc:sldMkLst>
        <pc:spChg chg="mod">
          <ac:chgData name="Toby Russell" userId="0d3e3635-ec96-4dfe-84bc-de4149b678ab" providerId="ADAL" clId="{509D8084-70A8-473B-A68E-32AFF01A219A}" dt="2020-09-16T11:48:53.204" v="8581" actId="27636"/>
          <ac:spMkLst>
            <pc:docMk/>
            <pc:sldMk cId="2540395397" sldId="853"/>
            <ac:spMk id="2" creationId="{EBF5837B-1D5B-45AB-A566-BE31089FF6C4}"/>
          </ac:spMkLst>
        </pc:spChg>
        <pc:picChg chg="add mod">
          <ac:chgData name="Toby Russell" userId="0d3e3635-ec96-4dfe-84bc-de4149b678ab" providerId="ADAL" clId="{509D8084-70A8-473B-A68E-32AFF01A219A}" dt="2020-09-12T15:53:51.028" v="4428" actId="1076"/>
          <ac:picMkLst>
            <pc:docMk/>
            <pc:sldMk cId="2540395397" sldId="853"/>
            <ac:picMk id="3" creationId="{C5C52E6A-393C-4EF2-AB51-128329A6BD85}"/>
          </ac:picMkLst>
        </pc:picChg>
        <pc:picChg chg="add mod">
          <ac:chgData name="Toby Russell" userId="0d3e3635-ec96-4dfe-84bc-de4149b678ab" providerId="ADAL" clId="{509D8084-70A8-473B-A68E-32AFF01A219A}" dt="2020-09-12T15:54:41.835" v="4432" actId="1076"/>
          <ac:picMkLst>
            <pc:docMk/>
            <pc:sldMk cId="2540395397" sldId="853"/>
            <ac:picMk id="4" creationId="{61716F94-F70E-4AF6-977E-58C4755895E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090" v="8574" actId="27636"/>
        <pc:sldMkLst>
          <pc:docMk/>
          <pc:sldMk cId="616669298" sldId="854"/>
        </pc:sldMkLst>
        <pc:spChg chg="mod">
          <ac:chgData name="Toby Russell" userId="0d3e3635-ec96-4dfe-84bc-de4149b678ab" providerId="ADAL" clId="{509D8084-70A8-473B-A68E-32AFF01A219A}" dt="2020-09-16T11:48:53.090" v="8574" actId="27636"/>
          <ac:spMkLst>
            <pc:docMk/>
            <pc:sldMk cId="616669298" sldId="854"/>
            <ac:spMk id="2" creationId="{FBCD6DC1-3D92-48CB-A0EE-166C72647A31}"/>
          </ac:spMkLst>
        </pc:spChg>
        <pc:picChg chg="add del mod">
          <ac:chgData name="Toby Russell" userId="0d3e3635-ec96-4dfe-84bc-de4149b678ab" providerId="ADAL" clId="{509D8084-70A8-473B-A68E-32AFF01A219A}" dt="2020-09-12T15:57:13.485" v="4463" actId="478"/>
          <ac:picMkLst>
            <pc:docMk/>
            <pc:sldMk cId="616669298" sldId="854"/>
            <ac:picMk id="3" creationId="{164F7943-B6FB-410B-8B40-90E47A6DBB6A}"/>
          </ac:picMkLst>
        </pc:picChg>
        <pc:picChg chg="add mod">
          <ac:chgData name="Toby Russell" userId="0d3e3635-ec96-4dfe-84bc-de4149b678ab" providerId="ADAL" clId="{509D8084-70A8-473B-A68E-32AFF01A219A}" dt="2020-09-13T14:11:42.201" v="5737" actId="1076"/>
          <ac:picMkLst>
            <pc:docMk/>
            <pc:sldMk cId="616669298" sldId="854"/>
            <ac:picMk id="3" creationId="{1D168467-7E41-4A0A-B893-4D3AA49F44A2}"/>
          </ac:picMkLst>
        </pc:picChg>
        <pc:picChg chg="add mod">
          <ac:chgData name="Toby Russell" userId="0d3e3635-ec96-4dfe-84bc-de4149b678ab" providerId="ADAL" clId="{509D8084-70A8-473B-A68E-32AFF01A219A}" dt="2020-09-12T15:57:45.743" v="4469" actId="14100"/>
          <ac:picMkLst>
            <pc:docMk/>
            <pc:sldMk cId="616669298" sldId="854"/>
            <ac:picMk id="4" creationId="{D9966000-CB94-4411-9DDB-963F14873AC7}"/>
          </ac:picMkLst>
        </pc:picChg>
        <pc:picChg chg="add mod">
          <ac:chgData name="Toby Russell" userId="0d3e3635-ec96-4dfe-84bc-de4149b678ab" providerId="ADAL" clId="{509D8084-70A8-473B-A68E-32AFF01A219A}" dt="2020-09-12T16:20:56.747" v="4621" actId="14100"/>
          <ac:picMkLst>
            <pc:docMk/>
            <pc:sldMk cId="616669298" sldId="854"/>
            <ac:picMk id="5" creationId="{7C7D7E0B-5E42-4C90-8C3B-0A13B4F7C7F6}"/>
          </ac:picMkLst>
        </pc:picChg>
        <pc:picChg chg="add mod">
          <ac:chgData name="Toby Russell" userId="0d3e3635-ec96-4dfe-84bc-de4149b678ab" providerId="ADAL" clId="{509D8084-70A8-473B-A68E-32AFF01A219A}" dt="2020-09-12T16:21:21.761" v="4625" actId="14100"/>
          <ac:picMkLst>
            <pc:docMk/>
            <pc:sldMk cId="616669298" sldId="854"/>
            <ac:picMk id="6" creationId="{3479B210-8B9C-47D1-8B51-503BF154197A}"/>
          </ac:picMkLst>
        </pc:picChg>
        <pc:picChg chg="add mod">
          <ac:chgData name="Toby Russell" userId="0d3e3635-ec96-4dfe-84bc-de4149b678ab" providerId="ADAL" clId="{509D8084-70A8-473B-A68E-32AFF01A219A}" dt="2020-09-12T16:21:44.564" v="4629" actId="1076"/>
          <ac:picMkLst>
            <pc:docMk/>
            <pc:sldMk cId="616669298" sldId="854"/>
            <ac:picMk id="7" creationId="{32F47AE8-6F66-4406-836F-D527D8A10614}"/>
          </ac:picMkLst>
        </pc:picChg>
        <pc:picChg chg="add mod">
          <ac:chgData name="Toby Russell" userId="0d3e3635-ec96-4dfe-84bc-de4149b678ab" providerId="ADAL" clId="{509D8084-70A8-473B-A68E-32AFF01A219A}" dt="2020-09-12T16:22:11.935" v="4633" actId="14100"/>
          <ac:picMkLst>
            <pc:docMk/>
            <pc:sldMk cId="616669298" sldId="854"/>
            <ac:picMk id="8" creationId="{5FCBBBD2-EBF0-4A90-8033-92C34E38557C}"/>
          </ac:picMkLst>
        </pc:picChg>
        <pc:picChg chg="add mod">
          <ac:chgData name="Toby Russell" userId="0d3e3635-ec96-4dfe-84bc-de4149b678ab" providerId="ADAL" clId="{509D8084-70A8-473B-A68E-32AFF01A219A}" dt="2020-09-12T16:22:28.841" v="4636" actId="1076"/>
          <ac:picMkLst>
            <pc:docMk/>
            <pc:sldMk cId="616669298" sldId="854"/>
            <ac:picMk id="9" creationId="{86BB0ED9-3B4E-4A7E-A307-56F58CCB743E}"/>
          </ac:picMkLst>
        </pc:picChg>
        <pc:picChg chg="add mod">
          <ac:chgData name="Toby Russell" userId="0d3e3635-ec96-4dfe-84bc-de4149b678ab" providerId="ADAL" clId="{509D8084-70A8-473B-A68E-32AFF01A219A}" dt="2020-09-12T16:22:48.372" v="4639" actId="1076"/>
          <ac:picMkLst>
            <pc:docMk/>
            <pc:sldMk cId="616669298" sldId="854"/>
            <ac:picMk id="10" creationId="{E7EDDE32-67BE-4740-8054-B38484431510}"/>
          </ac:picMkLst>
        </pc:picChg>
        <pc:picChg chg="add mod">
          <ac:chgData name="Toby Russell" userId="0d3e3635-ec96-4dfe-84bc-de4149b678ab" providerId="ADAL" clId="{509D8084-70A8-473B-A68E-32AFF01A219A}" dt="2020-09-12T16:23:38.860" v="4643" actId="14100"/>
          <ac:picMkLst>
            <pc:docMk/>
            <pc:sldMk cId="616669298" sldId="854"/>
            <ac:picMk id="11" creationId="{A62BCECD-89AF-4C3A-B8B9-63C4794CFFED}"/>
          </ac:picMkLst>
        </pc:picChg>
        <pc:picChg chg="add mod">
          <ac:chgData name="Toby Russell" userId="0d3e3635-ec96-4dfe-84bc-de4149b678ab" providerId="ADAL" clId="{509D8084-70A8-473B-A68E-32AFF01A219A}" dt="2020-09-12T16:23:53.617" v="4646" actId="1076"/>
          <ac:picMkLst>
            <pc:docMk/>
            <pc:sldMk cId="616669298" sldId="854"/>
            <ac:picMk id="12" creationId="{68F304EE-16DA-487F-A077-F4E457F6BD9F}"/>
          </ac:picMkLst>
        </pc:picChg>
        <pc:picChg chg="add mod">
          <ac:chgData name="Toby Russell" userId="0d3e3635-ec96-4dfe-84bc-de4149b678ab" providerId="ADAL" clId="{509D8084-70A8-473B-A68E-32AFF01A219A}" dt="2020-09-12T16:24:11.713" v="4649" actId="1076"/>
          <ac:picMkLst>
            <pc:docMk/>
            <pc:sldMk cId="616669298" sldId="854"/>
            <ac:picMk id="13" creationId="{92E2CC32-4A31-4301-B5F3-BE0796347039}"/>
          </ac:picMkLst>
        </pc:picChg>
        <pc:picChg chg="add mod">
          <ac:chgData name="Toby Russell" userId="0d3e3635-ec96-4dfe-84bc-de4149b678ab" providerId="ADAL" clId="{509D8084-70A8-473B-A68E-32AFF01A219A}" dt="2020-09-12T16:24:30.434" v="4652" actId="1076"/>
          <ac:picMkLst>
            <pc:docMk/>
            <pc:sldMk cId="616669298" sldId="854"/>
            <ac:picMk id="14" creationId="{1A9DEC26-8927-422A-8284-971485FB276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60" v="8578" actId="27636"/>
        <pc:sldMkLst>
          <pc:docMk/>
          <pc:sldMk cId="2171009091" sldId="855"/>
        </pc:sldMkLst>
        <pc:spChg chg="mod ord">
          <ac:chgData name="Toby Russell" userId="0d3e3635-ec96-4dfe-84bc-de4149b678ab" providerId="ADAL" clId="{509D8084-70A8-473B-A68E-32AFF01A219A}" dt="2020-09-16T11:48:53.160" v="8578" actId="27636"/>
          <ac:spMkLst>
            <pc:docMk/>
            <pc:sldMk cId="2171009091" sldId="855"/>
            <ac:spMk id="2" creationId="{D0BDD88C-39DD-4B3B-8B53-A2CC4DC23CBC}"/>
          </ac:spMkLst>
        </pc:spChg>
        <pc:picChg chg="add mod">
          <ac:chgData name="Toby Russell" userId="0d3e3635-ec96-4dfe-84bc-de4149b678ab" providerId="ADAL" clId="{509D8084-70A8-473B-A68E-32AFF01A219A}" dt="2020-09-12T16:12:59.817" v="4567" actId="1076"/>
          <ac:picMkLst>
            <pc:docMk/>
            <pc:sldMk cId="2171009091" sldId="855"/>
            <ac:picMk id="3" creationId="{4796DB16-FC5C-47AE-BE37-3D3FB1D7C72F}"/>
          </ac:picMkLst>
        </pc:picChg>
        <pc:picChg chg="add mod">
          <ac:chgData name="Toby Russell" userId="0d3e3635-ec96-4dfe-84bc-de4149b678ab" providerId="ADAL" clId="{509D8084-70A8-473B-A68E-32AFF01A219A}" dt="2020-09-12T16:13:55.317" v="4573" actId="1076"/>
          <ac:picMkLst>
            <pc:docMk/>
            <pc:sldMk cId="2171009091" sldId="855"/>
            <ac:picMk id="4" creationId="{8ED160B4-E6CC-4DD1-B4BB-8272281C0042}"/>
          </ac:picMkLst>
        </pc:picChg>
        <pc:picChg chg="add mod">
          <ac:chgData name="Toby Russell" userId="0d3e3635-ec96-4dfe-84bc-de4149b678ab" providerId="ADAL" clId="{509D8084-70A8-473B-A68E-32AFF01A219A}" dt="2020-09-12T16:08:45.190" v="4532" actId="1076"/>
          <ac:picMkLst>
            <pc:docMk/>
            <pc:sldMk cId="2171009091" sldId="855"/>
            <ac:picMk id="5" creationId="{E1E1DFF2-81DD-4DB1-8440-492C0BD20E79}"/>
          </ac:picMkLst>
        </pc:picChg>
        <pc:picChg chg="add mod">
          <ac:chgData name="Toby Russell" userId="0d3e3635-ec96-4dfe-84bc-de4149b678ab" providerId="ADAL" clId="{509D8084-70A8-473B-A68E-32AFF01A219A}" dt="2020-09-12T16:13:16.139" v="4568" actId="1076"/>
          <ac:picMkLst>
            <pc:docMk/>
            <pc:sldMk cId="2171009091" sldId="855"/>
            <ac:picMk id="6" creationId="{125AAC62-4A35-49B5-913D-461958DA3673}"/>
          </ac:picMkLst>
        </pc:picChg>
        <pc:picChg chg="add mod">
          <ac:chgData name="Toby Russell" userId="0d3e3635-ec96-4dfe-84bc-de4149b678ab" providerId="ADAL" clId="{509D8084-70A8-473B-A68E-32AFF01A219A}" dt="2020-09-12T16:12:15.913" v="4562" actId="1076"/>
          <ac:picMkLst>
            <pc:docMk/>
            <pc:sldMk cId="2171009091" sldId="855"/>
            <ac:picMk id="7" creationId="{857B7170-4B84-482F-BC41-0F350EDCCE75}"/>
          </ac:picMkLst>
        </pc:picChg>
        <pc:picChg chg="add mod">
          <ac:chgData name="Toby Russell" userId="0d3e3635-ec96-4dfe-84bc-de4149b678ab" providerId="ADAL" clId="{509D8084-70A8-473B-A68E-32AFF01A219A}" dt="2020-09-12T16:14:04.884" v="4575" actId="1076"/>
          <ac:picMkLst>
            <pc:docMk/>
            <pc:sldMk cId="2171009091" sldId="855"/>
            <ac:picMk id="8" creationId="{8C7D758D-2CA8-4CE9-BA66-A6EABB826C5A}"/>
          </ac:picMkLst>
        </pc:picChg>
        <pc:picChg chg="add mod">
          <ac:chgData name="Toby Russell" userId="0d3e3635-ec96-4dfe-84bc-de4149b678ab" providerId="ADAL" clId="{509D8084-70A8-473B-A68E-32AFF01A219A}" dt="2020-09-12T16:12:20.127" v="4563" actId="1076"/>
          <ac:picMkLst>
            <pc:docMk/>
            <pc:sldMk cId="2171009091" sldId="855"/>
            <ac:picMk id="9" creationId="{C2FF1F4C-3F81-4B67-ABED-AC18B410201D}"/>
          </ac:picMkLst>
        </pc:picChg>
        <pc:picChg chg="add mod">
          <ac:chgData name="Toby Russell" userId="0d3e3635-ec96-4dfe-84bc-de4149b678ab" providerId="ADAL" clId="{509D8084-70A8-473B-A68E-32AFF01A219A}" dt="2020-09-12T16:13:59.416" v="4574" actId="1076"/>
          <ac:picMkLst>
            <pc:docMk/>
            <pc:sldMk cId="2171009091" sldId="855"/>
            <ac:picMk id="10" creationId="{63F8DF0A-55DB-4D58-9D8F-92EA02023C6E}"/>
          </ac:picMkLst>
        </pc:picChg>
        <pc:picChg chg="add mod">
          <ac:chgData name="Toby Russell" userId="0d3e3635-ec96-4dfe-84bc-de4149b678ab" providerId="ADAL" clId="{509D8084-70A8-473B-A68E-32AFF01A219A}" dt="2020-09-12T16:14:22.782" v="4576" actId="1076"/>
          <ac:picMkLst>
            <pc:docMk/>
            <pc:sldMk cId="2171009091" sldId="855"/>
            <ac:picMk id="11" creationId="{F699083E-82BF-44A5-9E46-D45E845E236E}"/>
          </ac:picMkLst>
        </pc:picChg>
        <pc:picChg chg="add mod">
          <ac:chgData name="Toby Russell" userId="0d3e3635-ec96-4dfe-84bc-de4149b678ab" providerId="ADAL" clId="{509D8084-70A8-473B-A68E-32AFF01A219A}" dt="2020-09-12T16:12:56.109" v="4566" actId="1076"/>
          <ac:picMkLst>
            <pc:docMk/>
            <pc:sldMk cId="2171009091" sldId="855"/>
            <ac:picMk id="12" creationId="{7DCFF2EF-4A80-41D2-AE13-9B86960BBE92}"/>
          </ac:picMkLst>
        </pc:picChg>
        <pc:picChg chg="add mod">
          <ac:chgData name="Toby Russell" userId="0d3e3635-ec96-4dfe-84bc-de4149b678ab" providerId="ADAL" clId="{509D8084-70A8-473B-A68E-32AFF01A219A}" dt="2020-09-12T16:13:46.599" v="4571" actId="1076"/>
          <ac:picMkLst>
            <pc:docMk/>
            <pc:sldMk cId="2171009091" sldId="855"/>
            <ac:picMk id="13" creationId="{3B5B6183-F302-44D8-8DB8-5E60E201BF22}"/>
          </ac:picMkLst>
        </pc:picChg>
        <pc:picChg chg="add mod">
          <ac:chgData name="Toby Russell" userId="0d3e3635-ec96-4dfe-84bc-de4149b678ab" providerId="ADAL" clId="{509D8084-70A8-473B-A68E-32AFF01A219A}" dt="2020-09-12T16:14:39.930" v="4579" actId="1076"/>
          <ac:picMkLst>
            <pc:docMk/>
            <pc:sldMk cId="2171009091" sldId="855"/>
            <ac:picMk id="14" creationId="{FB4FAAF4-A32E-48A2-B474-C00546C8FE40}"/>
          </ac:picMkLst>
        </pc:picChg>
        <pc:picChg chg="add mod">
          <ac:chgData name="Toby Russell" userId="0d3e3635-ec96-4dfe-84bc-de4149b678ab" providerId="ADAL" clId="{509D8084-70A8-473B-A68E-32AFF01A219A}" dt="2020-09-12T16:15:20.548" v="4582" actId="1076"/>
          <ac:picMkLst>
            <pc:docMk/>
            <pc:sldMk cId="2171009091" sldId="855"/>
            <ac:picMk id="15" creationId="{5DEA6C1C-3E5B-4BCD-B6DB-5A00A52C22AF}"/>
          </ac:picMkLst>
        </pc:picChg>
        <pc:picChg chg="add del mod">
          <ac:chgData name="Toby Russell" userId="0d3e3635-ec96-4dfe-84bc-de4149b678ab" providerId="ADAL" clId="{509D8084-70A8-473B-A68E-32AFF01A219A}" dt="2020-09-12T16:16:06.721" v="4587" actId="478"/>
          <ac:picMkLst>
            <pc:docMk/>
            <pc:sldMk cId="2171009091" sldId="855"/>
            <ac:picMk id="16" creationId="{BE3F46B6-7EE9-46BD-B3F5-1702D8B46A6C}"/>
          </ac:picMkLst>
        </pc:picChg>
        <pc:picChg chg="add mod">
          <ac:chgData name="Toby Russell" userId="0d3e3635-ec96-4dfe-84bc-de4149b678ab" providerId="ADAL" clId="{509D8084-70A8-473B-A68E-32AFF01A219A}" dt="2020-09-12T16:16:37.397" v="4590" actId="1076"/>
          <ac:picMkLst>
            <pc:docMk/>
            <pc:sldMk cId="2171009091" sldId="855"/>
            <ac:picMk id="17" creationId="{A10288BE-E461-4F14-91BF-2C8CDDA33025}"/>
          </ac:picMkLst>
        </pc:picChg>
        <pc:picChg chg="add mod">
          <ac:chgData name="Toby Russell" userId="0d3e3635-ec96-4dfe-84bc-de4149b678ab" providerId="ADAL" clId="{509D8084-70A8-473B-A68E-32AFF01A219A}" dt="2020-09-12T16:16:57.233" v="4593" actId="1076"/>
          <ac:picMkLst>
            <pc:docMk/>
            <pc:sldMk cId="2171009091" sldId="855"/>
            <ac:picMk id="18" creationId="{C34ACEDC-61FC-4FE3-AC6F-08F1A21D94C4}"/>
          </ac:picMkLst>
        </pc:picChg>
        <pc:picChg chg="add mod">
          <ac:chgData name="Toby Russell" userId="0d3e3635-ec96-4dfe-84bc-de4149b678ab" providerId="ADAL" clId="{509D8084-70A8-473B-A68E-32AFF01A219A}" dt="2020-09-12T16:17:33.558" v="4596" actId="1076"/>
          <ac:picMkLst>
            <pc:docMk/>
            <pc:sldMk cId="2171009091" sldId="855"/>
            <ac:picMk id="19" creationId="{1EF9C446-BA6C-46AB-B292-60DEFC5B6EA8}"/>
          </ac:picMkLst>
        </pc:picChg>
        <pc:picChg chg="add mod">
          <ac:chgData name="Toby Russell" userId="0d3e3635-ec96-4dfe-84bc-de4149b678ab" providerId="ADAL" clId="{509D8084-70A8-473B-A68E-32AFF01A219A}" dt="2020-09-12T16:17:56.922" v="4599" actId="1076"/>
          <ac:picMkLst>
            <pc:docMk/>
            <pc:sldMk cId="2171009091" sldId="855"/>
            <ac:picMk id="20" creationId="{2BEF3401-EA65-4AB4-8987-77DE9692DE65}"/>
          </ac:picMkLst>
        </pc:picChg>
        <pc:picChg chg="add mod">
          <ac:chgData name="Toby Russell" userId="0d3e3635-ec96-4dfe-84bc-de4149b678ab" providerId="ADAL" clId="{509D8084-70A8-473B-A68E-32AFF01A219A}" dt="2020-09-12T16:18:21.492" v="4602" actId="1076"/>
          <ac:picMkLst>
            <pc:docMk/>
            <pc:sldMk cId="2171009091" sldId="855"/>
            <ac:picMk id="21" creationId="{0A0B82FE-7ACE-4F2D-A622-16BB9EFC6822}"/>
          </ac:picMkLst>
        </pc:picChg>
        <pc:picChg chg="add mod">
          <ac:chgData name="Toby Russell" userId="0d3e3635-ec96-4dfe-84bc-de4149b678ab" providerId="ADAL" clId="{509D8084-70A8-473B-A68E-32AFF01A219A}" dt="2020-09-12T16:18:39.797" v="4605" actId="1076"/>
          <ac:picMkLst>
            <pc:docMk/>
            <pc:sldMk cId="2171009091" sldId="855"/>
            <ac:picMk id="22" creationId="{15A3A54C-6897-4687-A6B2-D5F600A1BC51}"/>
          </ac:picMkLst>
        </pc:picChg>
        <pc:picChg chg="add mod">
          <ac:chgData name="Toby Russell" userId="0d3e3635-ec96-4dfe-84bc-de4149b678ab" providerId="ADAL" clId="{509D8084-70A8-473B-A68E-32AFF01A219A}" dt="2020-09-12T16:19:01.422" v="4608" actId="1076"/>
          <ac:picMkLst>
            <pc:docMk/>
            <pc:sldMk cId="2171009091" sldId="855"/>
            <ac:picMk id="23" creationId="{24EC6AF2-549F-422C-9AA1-9A9AF2E60166}"/>
          </ac:picMkLst>
        </pc:picChg>
        <pc:picChg chg="add mod">
          <ac:chgData name="Toby Russell" userId="0d3e3635-ec96-4dfe-84bc-de4149b678ab" providerId="ADAL" clId="{509D8084-70A8-473B-A68E-32AFF01A219A}" dt="2020-09-12T16:19:36.784" v="4611" actId="1076"/>
          <ac:picMkLst>
            <pc:docMk/>
            <pc:sldMk cId="2171009091" sldId="855"/>
            <ac:picMk id="24" creationId="{F5A5BD65-B666-4BA4-9D6C-14770D7807FC}"/>
          </ac:picMkLst>
        </pc:picChg>
        <pc:picChg chg="add mod">
          <ac:chgData name="Toby Russell" userId="0d3e3635-ec96-4dfe-84bc-de4149b678ab" providerId="ADAL" clId="{509D8084-70A8-473B-A68E-32AFF01A219A}" dt="2020-09-12T16:19:59.928" v="4614" actId="1076"/>
          <ac:picMkLst>
            <pc:docMk/>
            <pc:sldMk cId="2171009091" sldId="855"/>
            <ac:picMk id="25" creationId="{BBB8D4C6-4C5F-4186-9CF3-79B5647871EE}"/>
          </ac:picMkLst>
        </pc:picChg>
        <pc:picChg chg="add del mod">
          <ac:chgData name="Toby Russell" userId="0d3e3635-ec96-4dfe-84bc-de4149b678ab" providerId="ADAL" clId="{509D8084-70A8-473B-A68E-32AFF01A219A}" dt="2020-09-12T16:20:44.408" v="4618" actId="478"/>
          <ac:picMkLst>
            <pc:docMk/>
            <pc:sldMk cId="2171009091" sldId="855"/>
            <ac:picMk id="26" creationId="{546426BE-8E8F-4C1D-9E76-DEC4312ABAB9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4:05.228" v="9972" actId="478"/>
        <pc:sldMkLst>
          <pc:docMk/>
          <pc:sldMk cId="4036399481" sldId="856"/>
        </pc:sldMkLst>
        <pc:spChg chg="mod ord">
          <ac:chgData name="Toby Russell" userId="0d3e3635-ec96-4dfe-84bc-de4149b678ab" providerId="ADAL" clId="{509D8084-70A8-473B-A68E-32AFF01A219A}" dt="2020-09-16T11:41:27.032" v="8390" actId="27636"/>
          <ac:spMkLst>
            <pc:docMk/>
            <pc:sldMk cId="4036399481" sldId="856"/>
            <ac:spMk id="2" creationId="{44ED051D-C725-48B1-888D-D256C8717B56}"/>
          </ac:spMkLst>
        </pc:spChg>
        <pc:spChg chg="add del mod">
          <ac:chgData name="Toby Russell" userId="0d3e3635-ec96-4dfe-84bc-de4149b678ab" providerId="ADAL" clId="{509D8084-70A8-473B-A68E-32AFF01A219A}" dt="2020-09-12T16:38:28.165" v="4733" actId="478"/>
          <ac:spMkLst>
            <pc:docMk/>
            <pc:sldMk cId="4036399481" sldId="856"/>
            <ac:spMk id="3" creationId="{B6E91824-4CC9-41F2-B91A-AC6D1DFACC94}"/>
          </ac:spMkLst>
        </pc:spChg>
        <pc:spChg chg="add mod ord">
          <ac:chgData name="Toby Russell" userId="0d3e3635-ec96-4dfe-84bc-de4149b678ab" providerId="ADAL" clId="{509D8084-70A8-473B-A68E-32AFF01A219A}" dt="2020-09-13T11:35:05.443" v="5341" actId="207"/>
          <ac:spMkLst>
            <pc:docMk/>
            <pc:sldMk cId="4036399481" sldId="856"/>
            <ac:spMk id="5" creationId="{5970FB01-C90A-4DC4-9D89-377589108042}"/>
          </ac:spMkLst>
        </pc:spChg>
        <pc:spChg chg="add del mod ord">
          <ac:chgData name="Toby Russell" userId="0d3e3635-ec96-4dfe-84bc-de4149b678ab" providerId="ADAL" clId="{509D8084-70A8-473B-A68E-32AFF01A219A}" dt="2020-09-12T16:39:32.269" v="4743" actId="478"/>
          <ac:spMkLst>
            <pc:docMk/>
            <pc:sldMk cId="4036399481" sldId="856"/>
            <ac:spMk id="5" creationId="{D1F1212E-791A-436D-B398-D1F10B45496F}"/>
          </ac:spMkLst>
        </pc:spChg>
        <pc:spChg chg="del mod">
          <ac:chgData name="Toby Russell" userId="0d3e3635-ec96-4dfe-84bc-de4149b678ab" providerId="ADAL" clId="{509D8084-70A8-473B-A68E-32AFF01A219A}" dt="2020-09-16T15:44:05.228" v="9972" actId="478"/>
          <ac:spMkLst>
            <pc:docMk/>
            <pc:sldMk cId="4036399481" sldId="856"/>
            <ac:spMk id="12" creationId="{DC3D13F1-9666-42BB-A689-569255D066CC}"/>
          </ac:spMkLst>
        </pc:spChg>
        <pc:spChg chg="add del mod ord">
          <ac:chgData name="Toby Russell" userId="0d3e3635-ec96-4dfe-84bc-de4149b678ab" providerId="ADAL" clId="{509D8084-70A8-473B-A68E-32AFF01A219A}" dt="2020-09-13T11:26:44.098" v="5299"/>
          <ac:spMkLst>
            <pc:docMk/>
            <pc:sldMk cId="4036399481" sldId="856"/>
            <ac:spMk id="25" creationId="{485C90B3-D53F-476B-A99E-7D372057FB5E}"/>
          </ac:spMkLst>
        </pc:spChg>
        <pc:spChg chg="add mod ord">
          <ac:chgData name="Toby Russell" userId="0d3e3635-ec96-4dfe-84bc-de4149b678ab" providerId="ADAL" clId="{509D8084-70A8-473B-A68E-32AFF01A219A}" dt="2020-09-13T11:37:51.133" v="5357" actId="207"/>
          <ac:spMkLst>
            <pc:docMk/>
            <pc:sldMk cId="4036399481" sldId="856"/>
            <ac:spMk id="26" creationId="{BA0929E4-DBE2-4C3B-9C82-3A619D7F238B}"/>
          </ac:spMkLst>
        </pc:spChg>
        <pc:spChg chg="del">
          <ac:chgData name="Toby Russell" userId="0d3e3635-ec96-4dfe-84bc-de4149b678ab" providerId="ADAL" clId="{509D8084-70A8-473B-A68E-32AFF01A219A}" dt="2020-09-16T15:44:03.308" v="9970" actId="478"/>
          <ac:spMkLst>
            <pc:docMk/>
            <pc:sldMk cId="4036399481" sldId="856"/>
            <ac:spMk id="64" creationId="{9A6A1F83-9DE7-4B1D-99C7-C5637A07ADE4}"/>
          </ac:spMkLst>
        </pc:spChg>
        <pc:grpChg chg="add mod">
          <ac:chgData name="Toby Russell" userId="0d3e3635-ec96-4dfe-84bc-de4149b678ab" providerId="ADAL" clId="{509D8084-70A8-473B-A68E-32AFF01A219A}" dt="2020-09-13T11:29:16.037" v="5308" actId="164"/>
          <ac:grpSpMkLst>
            <pc:docMk/>
            <pc:sldMk cId="4036399481" sldId="856"/>
            <ac:grpSpMk id="3" creationId="{07ACA748-A999-464B-843A-B6E23FFACD05}"/>
          </ac:grpSpMkLst>
        </pc:grpChg>
        <pc:grpChg chg="add mod">
          <ac:chgData name="Toby Russell" userId="0d3e3635-ec96-4dfe-84bc-de4149b678ab" providerId="ADAL" clId="{509D8084-70A8-473B-A68E-32AFF01A219A}" dt="2020-09-13T11:29:22.362" v="5310" actId="1076"/>
          <ac:grpSpMkLst>
            <pc:docMk/>
            <pc:sldMk cId="4036399481" sldId="856"/>
            <ac:grpSpMk id="47" creationId="{B3C2E288-07F7-49C1-9D7B-0B77AD51446F}"/>
          </ac:grpSpMkLst>
        </pc:grpChg>
        <pc:grpChg chg="add mod">
          <ac:chgData name="Toby Russell" userId="0d3e3635-ec96-4dfe-84bc-de4149b678ab" providerId="ADAL" clId="{509D8084-70A8-473B-A68E-32AFF01A219A}" dt="2020-09-13T11:29:36.177" v="5313" actId="1076"/>
          <ac:grpSpMkLst>
            <pc:docMk/>
            <pc:sldMk cId="4036399481" sldId="856"/>
            <ac:grpSpMk id="54" creationId="{C09A47E0-1A7B-4A52-A4D6-BA00CE33B340}"/>
          </ac:grpSpMkLst>
        </pc:grpChg>
        <pc:picChg chg="add mod">
          <ac:chgData name="Toby Russell" userId="0d3e3635-ec96-4dfe-84bc-de4149b678ab" providerId="ADAL" clId="{509D8084-70A8-473B-A68E-32AFF01A219A}" dt="2020-09-13T11:10:14.919" v="5025" actId="1076"/>
          <ac:picMkLst>
            <pc:docMk/>
            <pc:sldMk cId="4036399481" sldId="856"/>
            <ac:picMk id="4" creationId="{30E6DE94-68D2-4993-95D6-514DCB6521D3}"/>
          </ac:picMkLst>
        </pc:picChg>
        <pc:picChg chg="add mod">
          <ac:chgData name="Toby Russell" userId="0d3e3635-ec96-4dfe-84bc-de4149b678ab" providerId="ADAL" clId="{509D8084-70A8-473B-A68E-32AFF01A219A}" dt="2020-09-13T11:09:48.493" v="5022" actId="1076"/>
          <ac:picMkLst>
            <pc:docMk/>
            <pc:sldMk cId="4036399481" sldId="856"/>
            <ac:picMk id="6" creationId="{47ACBC7C-5388-4DD1-86FD-7A928B5B6DFE}"/>
          </ac:picMkLst>
        </pc:picChg>
        <pc:picChg chg="add mod">
          <ac:chgData name="Toby Russell" userId="0d3e3635-ec96-4dfe-84bc-de4149b678ab" providerId="ADAL" clId="{509D8084-70A8-473B-A68E-32AFF01A219A}" dt="2020-09-13T11:09:57.934" v="5024" actId="1076"/>
          <ac:picMkLst>
            <pc:docMk/>
            <pc:sldMk cId="4036399481" sldId="856"/>
            <ac:picMk id="7" creationId="{CC95231B-A543-4E72-AB8B-82FD477D5946}"/>
          </ac:picMkLst>
        </pc:picChg>
        <pc:picChg chg="add mod">
          <ac:chgData name="Toby Russell" userId="0d3e3635-ec96-4dfe-84bc-de4149b678ab" providerId="ADAL" clId="{509D8084-70A8-473B-A68E-32AFF01A219A}" dt="2020-09-13T11:10:29.682" v="5026" actId="1076"/>
          <ac:picMkLst>
            <pc:docMk/>
            <pc:sldMk cId="4036399481" sldId="856"/>
            <ac:picMk id="8" creationId="{4A551AC8-EE86-4F44-B566-5CD476998B65}"/>
          </ac:picMkLst>
        </pc:picChg>
        <pc:picChg chg="add mod">
          <ac:chgData name="Toby Russell" userId="0d3e3635-ec96-4dfe-84bc-de4149b678ab" providerId="ADAL" clId="{509D8084-70A8-473B-A68E-32AFF01A219A}" dt="2020-09-13T11:10:35.842" v="5037" actId="1036"/>
          <ac:picMkLst>
            <pc:docMk/>
            <pc:sldMk cId="4036399481" sldId="856"/>
            <ac:picMk id="9" creationId="{3C205AA4-F60E-4481-B580-791F4F3B8E94}"/>
          </ac:picMkLst>
        </pc:picChg>
        <pc:picChg chg="add mod">
          <ac:chgData name="Toby Russell" userId="0d3e3635-ec96-4dfe-84bc-de4149b678ab" providerId="ADAL" clId="{509D8084-70A8-473B-A68E-32AFF01A219A}" dt="2020-09-13T11:10:40.507" v="5038" actId="1076"/>
          <ac:picMkLst>
            <pc:docMk/>
            <pc:sldMk cId="4036399481" sldId="856"/>
            <ac:picMk id="10" creationId="{E4729F37-999F-46B7-AE03-4CC8D043670A}"/>
          </ac:picMkLst>
        </pc:picChg>
        <pc:picChg chg="add mod ord">
          <ac:chgData name="Toby Russell" userId="0d3e3635-ec96-4dfe-84bc-de4149b678ab" providerId="ADAL" clId="{509D8084-70A8-473B-A68E-32AFF01A219A}" dt="2020-09-13T11:29:50.362" v="5314" actId="1076"/>
          <ac:picMkLst>
            <pc:docMk/>
            <pc:sldMk cId="4036399481" sldId="856"/>
            <ac:picMk id="11" creationId="{E560F4FD-A2D1-4DCE-A0C7-4D7F317D3977}"/>
          </ac:picMkLst>
        </pc:picChg>
        <pc:picChg chg="add del mod ord">
          <ac:chgData name="Toby Russell" userId="0d3e3635-ec96-4dfe-84bc-de4149b678ab" providerId="ADAL" clId="{509D8084-70A8-473B-A68E-32AFF01A219A}" dt="2020-09-13T11:29:59.724" v="5317" actId="478"/>
          <ac:picMkLst>
            <pc:docMk/>
            <pc:sldMk cId="4036399481" sldId="856"/>
            <ac:picMk id="12" creationId="{5FA17515-C57A-4203-BA56-5056ADFA84AE}"/>
          </ac:picMkLst>
        </pc:picChg>
        <pc:picChg chg="add mod">
          <ac:chgData name="Toby Russell" userId="0d3e3635-ec96-4dfe-84bc-de4149b678ab" providerId="ADAL" clId="{509D8084-70A8-473B-A68E-32AFF01A219A}" dt="2020-09-13T11:11:10.032" v="5044" actId="1076"/>
          <ac:picMkLst>
            <pc:docMk/>
            <pc:sldMk cId="4036399481" sldId="856"/>
            <ac:picMk id="13" creationId="{6E3AE96C-F8EC-4438-9B5E-FE0F27890F76}"/>
          </ac:picMkLst>
        </pc:picChg>
        <pc:picChg chg="add mod ord">
          <ac:chgData name="Toby Russell" userId="0d3e3635-ec96-4dfe-84bc-de4149b678ab" providerId="ADAL" clId="{509D8084-70A8-473B-A68E-32AFF01A219A}" dt="2020-09-13T11:11:20.581" v="5046" actId="1035"/>
          <ac:picMkLst>
            <pc:docMk/>
            <pc:sldMk cId="4036399481" sldId="856"/>
            <ac:picMk id="14" creationId="{8E6C4309-23F3-41D1-A9BB-CEEC8F3C1DA1}"/>
          </ac:picMkLst>
        </pc:picChg>
        <pc:picChg chg="add mod ord">
          <ac:chgData name="Toby Russell" userId="0d3e3635-ec96-4dfe-84bc-de4149b678ab" providerId="ADAL" clId="{509D8084-70A8-473B-A68E-32AFF01A219A}" dt="2020-09-13T11:22:51.635" v="5142" actId="1037"/>
          <ac:picMkLst>
            <pc:docMk/>
            <pc:sldMk cId="4036399481" sldId="856"/>
            <ac:picMk id="15" creationId="{EB9C6B9B-C5BE-4FBD-8804-B1C04DB646B5}"/>
          </ac:picMkLst>
        </pc:picChg>
        <pc:picChg chg="add mod">
          <ac:chgData name="Toby Russell" userId="0d3e3635-ec96-4dfe-84bc-de4149b678ab" providerId="ADAL" clId="{509D8084-70A8-473B-A68E-32AFF01A219A}" dt="2020-09-13T11:22:36.751" v="5112" actId="1076"/>
          <ac:picMkLst>
            <pc:docMk/>
            <pc:sldMk cId="4036399481" sldId="856"/>
            <ac:picMk id="16" creationId="{194F8F2D-6409-49A9-BD1B-FDE42D01CA94}"/>
          </ac:picMkLst>
        </pc:picChg>
        <pc:picChg chg="add mod">
          <ac:chgData name="Toby Russell" userId="0d3e3635-ec96-4dfe-84bc-de4149b678ab" providerId="ADAL" clId="{509D8084-70A8-473B-A68E-32AFF01A219A}" dt="2020-09-13T11:22:30.454" v="5110" actId="1076"/>
          <ac:picMkLst>
            <pc:docMk/>
            <pc:sldMk cId="4036399481" sldId="856"/>
            <ac:picMk id="17" creationId="{254C2167-EBD2-4AF2-9F7F-8C7A1B4D3449}"/>
          </ac:picMkLst>
        </pc:picChg>
        <pc:picChg chg="add mod">
          <ac:chgData name="Toby Russell" userId="0d3e3635-ec96-4dfe-84bc-de4149b678ab" providerId="ADAL" clId="{509D8084-70A8-473B-A68E-32AFF01A219A}" dt="2020-09-13T11:22:28.252" v="5109" actId="1076"/>
          <ac:picMkLst>
            <pc:docMk/>
            <pc:sldMk cId="4036399481" sldId="856"/>
            <ac:picMk id="18" creationId="{C33BD5A7-44A6-4311-8CAC-82936C7758A5}"/>
          </ac:picMkLst>
        </pc:picChg>
        <pc:picChg chg="add mod">
          <ac:chgData name="Toby Russell" userId="0d3e3635-ec96-4dfe-84bc-de4149b678ab" providerId="ADAL" clId="{509D8084-70A8-473B-A68E-32AFF01A219A}" dt="2020-09-13T11:22:24.814" v="5108" actId="1076"/>
          <ac:picMkLst>
            <pc:docMk/>
            <pc:sldMk cId="4036399481" sldId="856"/>
            <ac:picMk id="19" creationId="{FE6679EE-4A7F-4D17-8CEA-0EEB05C384E6}"/>
          </ac:picMkLst>
        </pc:picChg>
        <pc:picChg chg="add mod">
          <ac:chgData name="Toby Russell" userId="0d3e3635-ec96-4dfe-84bc-de4149b678ab" providerId="ADAL" clId="{509D8084-70A8-473B-A68E-32AFF01A219A}" dt="2020-09-13T11:22:34.091" v="5111" actId="1076"/>
          <ac:picMkLst>
            <pc:docMk/>
            <pc:sldMk cId="4036399481" sldId="856"/>
            <ac:picMk id="20" creationId="{092EE6A3-F569-408F-A6DE-994A5BB8E8C6}"/>
          </ac:picMkLst>
        </pc:picChg>
        <pc:picChg chg="add mod">
          <ac:chgData name="Toby Russell" userId="0d3e3635-ec96-4dfe-84bc-de4149b678ab" providerId="ADAL" clId="{509D8084-70A8-473B-A68E-32AFF01A219A}" dt="2020-09-13T11:22:59.122" v="5144" actId="1076"/>
          <ac:picMkLst>
            <pc:docMk/>
            <pc:sldMk cId="4036399481" sldId="856"/>
            <ac:picMk id="21" creationId="{6DF0D269-9F5B-4E14-9217-2988AA8D10D6}"/>
          </ac:picMkLst>
        </pc:picChg>
        <pc:picChg chg="add mod">
          <ac:chgData name="Toby Russell" userId="0d3e3635-ec96-4dfe-84bc-de4149b678ab" providerId="ADAL" clId="{509D8084-70A8-473B-A68E-32AFF01A219A}" dt="2020-09-13T11:11:04.938" v="5043" actId="1076"/>
          <ac:picMkLst>
            <pc:docMk/>
            <pc:sldMk cId="4036399481" sldId="856"/>
            <ac:picMk id="22" creationId="{5AAD7397-2FD9-4591-9735-0B05C9F31B18}"/>
          </ac:picMkLst>
        </pc:picChg>
        <pc:picChg chg="add mod ord">
          <ac:chgData name="Toby Russell" userId="0d3e3635-ec96-4dfe-84bc-de4149b678ab" providerId="ADAL" clId="{509D8084-70A8-473B-A68E-32AFF01A219A}" dt="2020-09-13T11:23:13.358" v="5147" actId="1076"/>
          <ac:picMkLst>
            <pc:docMk/>
            <pc:sldMk cId="4036399481" sldId="856"/>
            <ac:picMk id="23" creationId="{B624E4E7-08E0-42BB-BE34-1445A7006878}"/>
          </ac:picMkLst>
        </pc:picChg>
        <pc:picChg chg="add mod">
          <ac:chgData name="Toby Russell" userId="0d3e3635-ec96-4dfe-84bc-de4149b678ab" providerId="ADAL" clId="{509D8084-70A8-473B-A68E-32AFF01A219A}" dt="2020-09-13T11:22:55.341" v="5143" actId="1076"/>
          <ac:picMkLst>
            <pc:docMk/>
            <pc:sldMk cId="4036399481" sldId="856"/>
            <ac:picMk id="24" creationId="{02D3EFE6-7A08-4435-8E7E-BD62A177EA16}"/>
          </ac:picMkLst>
        </pc:picChg>
        <pc:picChg chg="add del mod">
          <ac:chgData name="Toby Russell" userId="0d3e3635-ec96-4dfe-84bc-de4149b678ab" providerId="ADAL" clId="{509D8084-70A8-473B-A68E-32AFF01A219A}" dt="2020-09-12T17:55:40.470" v="4859" actId="478"/>
          <ac:picMkLst>
            <pc:docMk/>
            <pc:sldMk cId="4036399481" sldId="856"/>
            <ac:picMk id="26" creationId="{E563CB37-78ED-4260-B76C-6DBACE9153B1}"/>
          </ac:picMkLst>
        </pc:picChg>
        <pc:picChg chg="add mod">
          <ac:chgData name="Toby Russell" userId="0d3e3635-ec96-4dfe-84bc-de4149b678ab" providerId="ADAL" clId="{509D8084-70A8-473B-A68E-32AFF01A219A}" dt="2020-09-13T11:23:17.376" v="5148" actId="1076"/>
          <ac:picMkLst>
            <pc:docMk/>
            <pc:sldMk cId="4036399481" sldId="856"/>
            <ac:picMk id="27" creationId="{B60F0ECD-7FF1-4B3C-85E5-842FCBBDB7C3}"/>
          </ac:picMkLst>
        </pc:picChg>
        <pc:picChg chg="add mod">
          <ac:chgData name="Toby Russell" userId="0d3e3635-ec96-4dfe-84bc-de4149b678ab" providerId="ADAL" clId="{509D8084-70A8-473B-A68E-32AFF01A219A}" dt="2020-09-13T11:23:23.634" v="5150" actId="1076"/>
          <ac:picMkLst>
            <pc:docMk/>
            <pc:sldMk cId="4036399481" sldId="856"/>
            <ac:picMk id="28" creationId="{BD374AB3-8180-4A0D-AEE7-4B986120F6D2}"/>
          </ac:picMkLst>
        </pc:picChg>
        <pc:picChg chg="add mod">
          <ac:chgData name="Toby Russell" userId="0d3e3635-ec96-4dfe-84bc-de4149b678ab" providerId="ADAL" clId="{509D8084-70A8-473B-A68E-32AFF01A219A}" dt="2020-09-13T11:23:20.821" v="5149" actId="1076"/>
          <ac:picMkLst>
            <pc:docMk/>
            <pc:sldMk cId="4036399481" sldId="856"/>
            <ac:picMk id="29" creationId="{ADCBE9FB-3D48-4033-8268-83E340CAC0D6}"/>
          </ac:picMkLst>
        </pc:picChg>
        <pc:picChg chg="add mod">
          <ac:chgData name="Toby Russell" userId="0d3e3635-ec96-4dfe-84bc-de4149b678ab" providerId="ADAL" clId="{509D8084-70A8-473B-A68E-32AFF01A219A}" dt="2020-09-13T11:26:50.264" v="5300" actId="1076"/>
          <ac:picMkLst>
            <pc:docMk/>
            <pc:sldMk cId="4036399481" sldId="856"/>
            <ac:picMk id="30" creationId="{224EF2DA-B797-47AB-AC47-B30C0950968E}"/>
          </ac:picMkLst>
        </pc:picChg>
        <pc:picChg chg="add mod">
          <ac:chgData name="Toby Russell" userId="0d3e3635-ec96-4dfe-84bc-de4149b678ab" providerId="ADAL" clId="{509D8084-70A8-473B-A68E-32AFF01A219A}" dt="2020-09-13T11:23:08.044" v="5145" actId="1076"/>
          <ac:picMkLst>
            <pc:docMk/>
            <pc:sldMk cId="4036399481" sldId="856"/>
            <ac:picMk id="31" creationId="{2512BD16-29E0-45EC-8934-8BF7F57EDA05}"/>
          </ac:picMkLst>
        </pc:picChg>
        <pc:picChg chg="add mod">
          <ac:chgData name="Toby Russell" userId="0d3e3635-ec96-4dfe-84bc-de4149b678ab" providerId="ADAL" clId="{509D8084-70A8-473B-A68E-32AFF01A219A}" dt="2020-09-13T11:23:11.080" v="5146" actId="1076"/>
          <ac:picMkLst>
            <pc:docMk/>
            <pc:sldMk cId="4036399481" sldId="856"/>
            <ac:picMk id="32" creationId="{5196E67E-BC33-4AEB-A366-B41E893E6C09}"/>
          </ac:picMkLst>
        </pc:picChg>
        <pc:picChg chg="add mod ord">
          <ac:chgData name="Toby Russell" userId="0d3e3635-ec96-4dfe-84bc-de4149b678ab" providerId="ADAL" clId="{509D8084-70A8-473B-A68E-32AFF01A219A}" dt="2020-09-13T11:26:59.784" v="5301" actId="1076"/>
          <ac:picMkLst>
            <pc:docMk/>
            <pc:sldMk cId="4036399481" sldId="856"/>
            <ac:picMk id="33" creationId="{1E46781F-29B4-4C08-9223-F15DD4F054B9}"/>
          </ac:picMkLst>
        </pc:picChg>
        <pc:picChg chg="add mod">
          <ac:chgData name="Toby Russell" userId="0d3e3635-ec96-4dfe-84bc-de4149b678ab" providerId="ADAL" clId="{509D8084-70A8-473B-A68E-32AFF01A219A}" dt="2020-09-13T11:24:59.108" v="5291" actId="1076"/>
          <ac:picMkLst>
            <pc:docMk/>
            <pc:sldMk cId="4036399481" sldId="856"/>
            <ac:picMk id="34" creationId="{BD29C5AE-C8D9-41A8-B1E1-FCA044AA6C29}"/>
          </ac:picMkLst>
        </pc:picChg>
        <pc:picChg chg="add mod">
          <ac:chgData name="Toby Russell" userId="0d3e3635-ec96-4dfe-84bc-de4149b678ab" providerId="ADAL" clId="{509D8084-70A8-473B-A68E-32AFF01A219A}" dt="2020-09-13T11:25:01.941" v="5292" actId="1076"/>
          <ac:picMkLst>
            <pc:docMk/>
            <pc:sldMk cId="4036399481" sldId="856"/>
            <ac:picMk id="35" creationId="{C09E62D5-C473-4E52-9516-2443FA259D2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6" creationId="{C7873FF0-20B9-4892-AD33-274B59A37AE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7" creationId="{64B2E6C0-4BDE-4581-9271-B40385DB7C68}"/>
          </ac:picMkLst>
        </pc:picChg>
        <pc:picChg chg="add mod ord">
          <ac:chgData name="Toby Russell" userId="0d3e3635-ec96-4dfe-84bc-de4149b678ab" providerId="ADAL" clId="{509D8084-70A8-473B-A68E-32AFF01A219A}" dt="2020-09-13T11:22:20.238" v="5107" actId="1038"/>
          <ac:picMkLst>
            <pc:docMk/>
            <pc:sldMk cId="4036399481" sldId="856"/>
            <ac:picMk id="38" creationId="{5FF8A6F7-6856-4252-9F26-D8B51F146528}"/>
          </ac:picMkLst>
        </pc:picChg>
        <pc:picChg chg="add mod ord">
          <ac:chgData name="Toby Russell" userId="0d3e3635-ec96-4dfe-84bc-de4149b678ab" providerId="ADAL" clId="{509D8084-70A8-473B-A68E-32AFF01A219A}" dt="2020-09-13T11:24:34.897" v="5258" actId="1035"/>
          <ac:picMkLst>
            <pc:docMk/>
            <pc:sldMk cId="4036399481" sldId="856"/>
            <ac:picMk id="39" creationId="{EABF321A-D81E-412E-9901-E42C7A202DA2}"/>
          </ac:picMkLst>
        </pc:picChg>
        <pc:picChg chg="add mod">
          <ac:chgData name="Toby Russell" userId="0d3e3635-ec96-4dfe-84bc-de4149b678ab" providerId="ADAL" clId="{509D8084-70A8-473B-A68E-32AFF01A219A}" dt="2020-09-13T11:24:46.083" v="5290" actId="1037"/>
          <ac:picMkLst>
            <pc:docMk/>
            <pc:sldMk cId="4036399481" sldId="856"/>
            <ac:picMk id="40" creationId="{ABA582A0-2AE4-4800-AB76-1D70CD44973F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1" creationId="{02DC8B94-36ED-4FF3-9F6C-E6B89DD9D721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2" creationId="{0904C9B7-610E-4CB5-9C85-08EDD6605BF9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3" creationId="{2EC950B0-7AFA-4BFF-8201-FCEE6242439E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4" creationId="{65F31E49-F8A9-4311-82F8-C3AEDD4AC3FC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5" creationId="{B8B0506E-77BB-47EE-BEFE-34FF1CE042BE}"/>
          </ac:picMkLst>
        </pc:picChg>
        <pc:picChg chg="add mod or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6" creationId="{D3AFDE40-1A6F-4E7D-9FE4-41CBDBB62768}"/>
          </ac:picMkLst>
        </pc:picChg>
        <pc:picChg chg="add mod">
          <ac:chgData name="Toby Russell" userId="0d3e3635-ec96-4dfe-84bc-de4149b678ab" providerId="ADAL" clId="{509D8084-70A8-473B-A68E-32AFF01A219A}" dt="2020-09-13T11:29:57.624" v="5316" actId="1076"/>
          <ac:picMkLst>
            <pc:docMk/>
            <pc:sldMk cId="4036399481" sldId="856"/>
            <ac:picMk id="61" creationId="{FAC8C3F8-ABBE-42D7-8E79-0921D0E1C06B}"/>
          </ac:picMkLst>
        </pc:picChg>
        <pc:picChg chg="add mod">
          <ac:chgData name="Toby Russell" userId="0d3e3635-ec96-4dfe-84bc-de4149b678ab" providerId="ADAL" clId="{509D8084-70A8-473B-A68E-32AFF01A219A}" dt="2020-09-13T11:32:02.193" v="5320" actId="1076"/>
          <ac:picMkLst>
            <pc:docMk/>
            <pc:sldMk cId="4036399481" sldId="856"/>
            <ac:picMk id="62" creationId="{D6500642-4091-4AA7-A35B-80C05B0E8610}"/>
          </ac:picMkLst>
        </pc:picChg>
        <pc:picChg chg="add mod">
          <ac:chgData name="Toby Russell" userId="0d3e3635-ec96-4dfe-84bc-de4149b678ab" providerId="ADAL" clId="{509D8084-70A8-473B-A68E-32AFF01A219A}" dt="2020-09-13T11:32:37.267" v="5327" actId="1076"/>
          <ac:picMkLst>
            <pc:docMk/>
            <pc:sldMk cId="4036399481" sldId="856"/>
            <ac:picMk id="63" creationId="{D7746B25-AA7B-45B9-BCE0-D69C6F4A50CF}"/>
          </ac:picMkLst>
        </pc:picChg>
      </pc:sldChg>
      <pc:sldChg chg="add del">
        <pc:chgData name="Toby Russell" userId="0d3e3635-ec96-4dfe-84bc-de4149b678ab" providerId="ADAL" clId="{509D8084-70A8-473B-A68E-32AFF01A219A}" dt="2020-09-14T06:48:13.199" v="8181" actId="2696"/>
        <pc:sldMkLst>
          <pc:docMk/>
          <pc:sldMk cId="1764820958" sldId="857"/>
        </pc:sldMkLst>
      </pc:sldChg>
      <pc:sldChg chg="addSp delSp modSp add">
        <pc:chgData name="Toby Russell" userId="0d3e3635-ec96-4dfe-84bc-de4149b678ab" providerId="ADAL" clId="{509D8084-70A8-473B-A68E-32AFF01A219A}" dt="2020-09-16T16:57:52.123" v="10086" actId="207"/>
        <pc:sldMkLst>
          <pc:docMk/>
          <pc:sldMk cId="122692874" sldId="858"/>
        </pc:sldMkLst>
        <pc:spChg chg="mod">
          <ac:chgData name="Toby Russell" userId="0d3e3635-ec96-4dfe-84bc-de4149b678ab" providerId="ADAL" clId="{509D8084-70A8-473B-A68E-32AFF01A219A}" dt="2020-09-16T11:48:53.167" v="8579" actId="27636"/>
          <ac:spMkLst>
            <pc:docMk/>
            <pc:sldMk cId="122692874" sldId="858"/>
            <ac:spMk id="2" creationId="{EADD9044-3794-43DB-B021-37F36B263D40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7" creationId="{2CEBC069-CF79-4A90-91C2-599521715CCE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8" creationId="{9227B491-B33B-4F4C-8F23-D6E8EF1321AA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9" creationId="{2E528813-6AB2-4816-B04C-EE866AEF3B52}"/>
          </ac:spMkLst>
        </pc:spChg>
        <pc:spChg chg="mod">
          <ac:chgData name="Toby Russell" userId="0d3e3635-ec96-4dfe-84bc-de4149b678ab" providerId="ADAL" clId="{509D8084-70A8-473B-A68E-32AFF01A219A}" dt="2020-09-16T16:52:41.927" v="10063" actId="207"/>
          <ac:spMkLst>
            <pc:docMk/>
            <pc:sldMk cId="122692874" sldId="858"/>
            <ac:spMk id="12" creationId="{836EBFE2-5266-4505-974F-2FA3BBF77129}"/>
          </ac:spMkLst>
        </pc:spChg>
        <pc:spChg chg="mod">
          <ac:chgData name="Toby Russell" userId="0d3e3635-ec96-4dfe-84bc-de4149b678ab" providerId="ADAL" clId="{509D8084-70A8-473B-A68E-32AFF01A219A}" dt="2020-09-16T16:52:38.453" v="10062" actId="207"/>
          <ac:spMkLst>
            <pc:docMk/>
            <pc:sldMk cId="122692874" sldId="858"/>
            <ac:spMk id="13" creationId="{C3905F64-02EB-4BCF-BCC5-30FD7B9C32C1}"/>
          </ac:spMkLst>
        </pc:spChg>
        <pc:spChg chg="mod">
          <ac:chgData name="Toby Russell" userId="0d3e3635-ec96-4dfe-84bc-de4149b678ab" providerId="ADAL" clId="{509D8084-70A8-473B-A68E-32AFF01A219A}" dt="2020-09-16T16:52:33.047" v="10061" actId="207"/>
          <ac:spMkLst>
            <pc:docMk/>
            <pc:sldMk cId="122692874" sldId="858"/>
            <ac:spMk id="14" creationId="{C925D7BC-CD83-4EC1-94EA-AD082D4FC2A4}"/>
          </ac:spMkLst>
        </pc:spChg>
        <pc:spChg chg="add del">
          <ac:chgData name="Toby Russell" userId="0d3e3635-ec96-4dfe-84bc-de4149b678ab" providerId="ADAL" clId="{509D8084-70A8-473B-A68E-32AFF01A219A}" dt="2020-09-16T16:52:46.752" v="10065" actId="478"/>
          <ac:spMkLst>
            <pc:docMk/>
            <pc:sldMk cId="122692874" sldId="858"/>
            <ac:spMk id="15" creationId="{5CC69A93-3B2F-4C56-89AF-CAD33DEC2401}"/>
          </ac:spMkLst>
        </pc:spChg>
        <pc:spChg chg="mod">
          <ac:chgData name="Toby Russell" userId="0d3e3635-ec96-4dfe-84bc-de4149b678ab" providerId="ADAL" clId="{509D8084-70A8-473B-A68E-32AFF01A219A}" dt="2020-09-16T16:52:58.990" v="10068" actId="207"/>
          <ac:spMkLst>
            <pc:docMk/>
            <pc:sldMk cId="122692874" sldId="858"/>
            <ac:spMk id="17" creationId="{F5FB8B8A-B4DE-45C6-8DBC-E522D7C9EC63}"/>
          </ac:spMkLst>
        </pc:spChg>
        <pc:spChg chg="mod">
          <ac:chgData name="Toby Russell" userId="0d3e3635-ec96-4dfe-84bc-de4149b678ab" providerId="ADAL" clId="{509D8084-70A8-473B-A68E-32AFF01A219A}" dt="2020-09-16T16:53:09.185" v="10070" actId="207"/>
          <ac:spMkLst>
            <pc:docMk/>
            <pc:sldMk cId="122692874" sldId="858"/>
            <ac:spMk id="18" creationId="{F4DCA0B3-AFB5-4F06-BC57-2CADD4F62810}"/>
          </ac:spMkLst>
        </pc:spChg>
        <pc:spChg chg="mod">
          <ac:chgData name="Toby Russell" userId="0d3e3635-ec96-4dfe-84bc-de4149b678ab" providerId="ADAL" clId="{509D8084-70A8-473B-A68E-32AFF01A219A}" dt="2020-09-16T16:53:04.306" v="10069" actId="207"/>
          <ac:spMkLst>
            <pc:docMk/>
            <pc:sldMk cId="122692874" sldId="858"/>
            <ac:spMk id="19" creationId="{878EF3C3-41CF-444D-8BCF-742D99431C58}"/>
          </ac:spMkLst>
        </pc:spChg>
        <pc:spChg chg="mod">
          <ac:chgData name="Toby Russell" userId="0d3e3635-ec96-4dfe-84bc-de4149b678ab" providerId="ADAL" clId="{509D8084-70A8-473B-A68E-32AFF01A219A}" dt="2020-09-16T16:53:21.313" v="10073" actId="207"/>
          <ac:spMkLst>
            <pc:docMk/>
            <pc:sldMk cId="122692874" sldId="858"/>
            <ac:spMk id="21" creationId="{1BF55BCD-268B-42B2-B43B-1CD3ACEAEB15}"/>
          </ac:spMkLst>
        </pc:spChg>
        <pc:spChg chg="mod">
          <ac:chgData name="Toby Russell" userId="0d3e3635-ec96-4dfe-84bc-de4149b678ab" providerId="ADAL" clId="{509D8084-70A8-473B-A68E-32AFF01A219A}" dt="2020-09-16T16:53:42.214" v="10076" actId="207"/>
          <ac:spMkLst>
            <pc:docMk/>
            <pc:sldMk cId="122692874" sldId="858"/>
            <ac:spMk id="22" creationId="{5FE7E86A-31E5-4466-8172-172AFAE7C4EA}"/>
          </ac:spMkLst>
        </pc:spChg>
        <pc:spChg chg="mod">
          <ac:chgData name="Toby Russell" userId="0d3e3635-ec96-4dfe-84bc-de4149b678ab" providerId="ADAL" clId="{509D8084-70A8-473B-A68E-32AFF01A219A}" dt="2020-09-16T16:53:28.225" v="10074" actId="207"/>
          <ac:spMkLst>
            <pc:docMk/>
            <pc:sldMk cId="122692874" sldId="858"/>
            <ac:spMk id="23" creationId="{48C4B96F-6E94-4AA7-BCCF-FB8D2FF4ADDB}"/>
          </ac:spMkLst>
        </pc:spChg>
        <pc:spChg chg="mod">
          <ac:chgData name="Toby Russell" userId="0d3e3635-ec96-4dfe-84bc-de4149b678ab" providerId="ADAL" clId="{509D8084-70A8-473B-A68E-32AFF01A219A}" dt="2020-09-16T16:54:43.624" v="10079" actId="207"/>
          <ac:spMkLst>
            <pc:docMk/>
            <pc:sldMk cId="122692874" sldId="858"/>
            <ac:spMk id="25" creationId="{39C04152-9852-45C4-86AE-84E704D200B9}"/>
          </ac:spMkLst>
        </pc:spChg>
        <pc:spChg chg="mod">
          <ac:chgData name="Toby Russell" userId="0d3e3635-ec96-4dfe-84bc-de4149b678ab" providerId="ADAL" clId="{509D8084-70A8-473B-A68E-32AFF01A219A}" dt="2020-09-16T16:54:56.132" v="10081" actId="207"/>
          <ac:spMkLst>
            <pc:docMk/>
            <pc:sldMk cId="122692874" sldId="858"/>
            <ac:spMk id="26" creationId="{5A5E93C3-698B-48A6-B071-C86172662526}"/>
          </ac:spMkLst>
        </pc:spChg>
        <pc:spChg chg="mod">
          <ac:chgData name="Toby Russell" userId="0d3e3635-ec96-4dfe-84bc-de4149b678ab" providerId="ADAL" clId="{509D8084-70A8-473B-A68E-32AFF01A219A}" dt="2020-09-16T16:54:49.653" v="10080" actId="207"/>
          <ac:spMkLst>
            <pc:docMk/>
            <pc:sldMk cId="122692874" sldId="858"/>
            <ac:spMk id="27" creationId="{1F764C75-A789-4969-88F1-208CA196FD70}"/>
          </ac:spMkLst>
        </pc:spChg>
        <pc:spChg chg="mod">
          <ac:chgData name="Toby Russell" userId="0d3e3635-ec96-4dfe-84bc-de4149b678ab" providerId="ADAL" clId="{509D8084-70A8-473B-A68E-32AFF01A219A}" dt="2020-09-16T16:57:27.401" v="10084" actId="207"/>
          <ac:spMkLst>
            <pc:docMk/>
            <pc:sldMk cId="122692874" sldId="858"/>
            <ac:spMk id="29" creationId="{8DC2AE58-94FB-4780-87DC-5BE00136DECA}"/>
          </ac:spMkLst>
        </pc:spChg>
        <pc:spChg chg="mod">
          <ac:chgData name="Toby Russell" userId="0d3e3635-ec96-4dfe-84bc-de4149b678ab" providerId="ADAL" clId="{509D8084-70A8-473B-A68E-32AFF01A219A}" dt="2020-09-16T16:57:45.396" v="10085" actId="207"/>
          <ac:spMkLst>
            <pc:docMk/>
            <pc:sldMk cId="122692874" sldId="858"/>
            <ac:spMk id="30" creationId="{3DA5A792-A65C-443B-B344-1CD461B5ECF6}"/>
          </ac:spMkLst>
        </pc:spChg>
        <pc:spChg chg="mod">
          <ac:chgData name="Toby Russell" userId="0d3e3635-ec96-4dfe-84bc-de4149b678ab" providerId="ADAL" clId="{509D8084-70A8-473B-A68E-32AFF01A219A}" dt="2020-09-16T16:57:52.123" v="10086" actId="207"/>
          <ac:spMkLst>
            <pc:docMk/>
            <pc:sldMk cId="122692874" sldId="858"/>
            <ac:spMk id="31" creationId="{79B17171-B34A-49DD-BA27-54C910765009}"/>
          </ac:spMkLst>
        </pc:spChg>
        <pc:grpChg chg="add mod">
          <ac:chgData name="Toby Russell" userId="0d3e3635-ec96-4dfe-84bc-de4149b678ab" providerId="ADAL" clId="{509D8084-70A8-473B-A68E-32AFF01A219A}" dt="2020-09-16T16:52:23.371" v="10058" actId="1076"/>
          <ac:grpSpMkLst>
            <pc:docMk/>
            <pc:sldMk cId="122692874" sldId="858"/>
            <ac:grpSpMk id="10" creationId="{07374D72-C918-4E42-9F7E-F6B12742D2CF}"/>
          </ac:grpSpMkLst>
        </pc:grpChg>
        <pc:grpChg chg="add mod">
          <ac:chgData name="Toby Russell" userId="0d3e3635-ec96-4dfe-84bc-de4149b678ab" providerId="ADAL" clId="{509D8084-70A8-473B-A68E-32AFF01A219A}" dt="2020-09-16T16:52:27.569" v="10060" actId="1076"/>
          <ac:grpSpMkLst>
            <pc:docMk/>
            <pc:sldMk cId="122692874" sldId="858"/>
            <ac:grpSpMk id="11" creationId="{780E4FAC-82D6-45BF-B030-0CC630A6E08B}"/>
          </ac:grpSpMkLst>
        </pc:grpChg>
        <pc:grpChg chg="add mod">
          <ac:chgData name="Toby Russell" userId="0d3e3635-ec96-4dfe-84bc-de4149b678ab" providerId="ADAL" clId="{509D8084-70A8-473B-A68E-32AFF01A219A}" dt="2020-09-16T16:52:53.777" v="10067" actId="1076"/>
          <ac:grpSpMkLst>
            <pc:docMk/>
            <pc:sldMk cId="122692874" sldId="858"/>
            <ac:grpSpMk id="16" creationId="{01D68872-9E6F-41CD-B634-95E35AF50582}"/>
          </ac:grpSpMkLst>
        </pc:grpChg>
        <pc:grpChg chg="add mod">
          <ac:chgData name="Toby Russell" userId="0d3e3635-ec96-4dfe-84bc-de4149b678ab" providerId="ADAL" clId="{509D8084-70A8-473B-A68E-32AFF01A219A}" dt="2020-09-16T16:53:15.462" v="10072" actId="1076"/>
          <ac:grpSpMkLst>
            <pc:docMk/>
            <pc:sldMk cId="122692874" sldId="858"/>
            <ac:grpSpMk id="20" creationId="{045D99C7-E764-4706-B098-E7558AC272FD}"/>
          </ac:grpSpMkLst>
        </pc:grpChg>
        <pc:grpChg chg="add mod">
          <ac:chgData name="Toby Russell" userId="0d3e3635-ec96-4dfe-84bc-de4149b678ab" providerId="ADAL" clId="{509D8084-70A8-473B-A68E-32AFF01A219A}" dt="2020-09-16T16:54:39.070" v="10078" actId="1076"/>
          <ac:grpSpMkLst>
            <pc:docMk/>
            <pc:sldMk cId="122692874" sldId="858"/>
            <ac:grpSpMk id="24" creationId="{17EA1963-FD72-4BA3-82AB-697FCC899693}"/>
          </ac:grpSpMkLst>
        </pc:grpChg>
        <pc:grpChg chg="add mod">
          <ac:chgData name="Toby Russell" userId="0d3e3635-ec96-4dfe-84bc-de4149b678ab" providerId="ADAL" clId="{509D8084-70A8-473B-A68E-32AFF01A219A}" dt="2020-09-16T16:55:05.648" v="10083" actId="1076"/>
          <ac:grpSpMkLst>
            <pc:docMk/>
            <pc:sldMk cId="122692874" sldId="858"/>
            <ac:grpSpMk id="28" creationId="{3DB93FAC-79F2-408E-938D-B25AE33503AE}"/>
          </ac:grpSpMkLst>
        </pc:grpChg>
        <pc:picChg chg="add del mod ord">
          <ac:chgData name="Toby Russell" userId="0d3e3635-ec96-4dfe-84bc-de4149b678ab" providerId="ADAL" clId="{509D8084-70A8-473B-A68E-32AFF01A219A}" dt="2020-09-16T16:52:21.134" v="10057" actId="478"/>
          <ac:picMkLst>
            <pc:docMk/>
            <pc:sldMk cId="122692874" sldId="858"/>
            <ac:picMk id="3" creationId="{0F5D64D3-D1CA-4827-9870-9B68AB5716A7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2.966" v="8570" actId="27636"/>
        <pc:sldMkLst>
          <pc:docMk/>
          <pc:sldMk cId="2358124315" sldId="859"/>
        </pc:sldMkLst>
        <pc:spChg chg="mod ord">
          <ac:chgData name="Toby Russell" userId="0d3e3635-ec96-4dfe-84bc-de4149b678ab" providerId="ADAL" clId="{509D8084-70A8-473B-A68E-32AFF01A219A}" dt="2020-09-16T11:48:52.966" v="8570" actId="27636"/>
          <ac:spMkLst>
            <pc:docMk/>
            <pc:sldMk cId="2358124315" sldId="859"/>
            <ac:spMk id="2" creationId="{EB7AAFC1-633C-40D2-A0C1-F25D39F21BCE}"/>
          </ac:spMkLst>
        </pc:spChg>
        <pc:grpChg chg="add mod">
          <ac:chgData name="Toby Russell" userId="0d3e3635-ec96-4dfe-84bc-de4149b678ab" providerId="ADAL" clId="{509D8084-70A8-473B-A68E-32AFF01A219A}" dt="2020-09-13T14:06:46.815" v="5717" actId="164"/>
          <ac:grpSpMkLst>
            <pc:docMk/>
            <pc:sldMk cId="2358124315" sldId="859"/>
            <ac:grpSpMk id="21" creationId="{8305A6DE-6137-44F2-9A10-89F948A4DA94}"/>
          </ac:grpSpMkLst>
        </pc:grpChg>
        <pc:grpChg chg="add del mod">
          <ac:chgData name="Toby Russell" userId="0d3e3635-ec96-4dfe-84bc-de4149b678ab" providerId="ADAL" clId="{509D8084-70A8-473B-A68E-32AFF01A219A}" dt="2020-09-13T14:06:43.280" v="5716"/>
          <ac:grpSpMkLst>
            <pc:docMk/>
            <pc:sldMk cId="2358124315" sldId="859"/>
            <ac:grpSpMk id="22" creationId="{A5C5FCE3-F006-4855-AB22-CFAB84766B9B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8" creationId="{1C99AE95-A672-4BAB-B6A9-55F492E92F16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9" creationId="{5C0C7BE6-13EA-486A-8E12-665168F73B22}"/>
          </ac:grpSpMkLst>
        </pc:grpChg>
        <pc:grpChg chg="mod">
          <ac:chgData name="Toby Russell" userId="0d3e3635-ec96-4dfe-84bc-de4149b678ab" providerId="ADAL" clId="{509D8084-70A8-473B-A68E-32AFF01A219A}" dt="2020-09-13T14:06:48.178" v="5718"/>
          <ac:grpSpMkLst>
            <pc:docMk/>
            <pc:sldMk cId="2358124315" sldId="859"/>
            <ac:grpSpMk id="31" creationId="{0A487AD5-02C8-4860-8645-D650BCC30117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37" creationId="{84CC1196-BC47-4CA6-8EFB-0E9840756BF6}"/>
          </ac:grpSpMkLst>
        </pc:grpChg>
        <pc:grpChg chg="add mod">
          <ac:chgData name="Toby Russell" userId="0d3e3635-ec96-4dfe-84bc-de4149b678ab" providerId="ADAL" clId="{509D8084-70A8-473B-A68E-32AFF01A219A}" dt="2020-09-13T14:07:04.758" v="5722" actId="1076"/>
          <ac:grpSpMkLst>
            <pc:docMk/>
            <pc:sldMk cId="2358124315" sldId="859"/>
            <ac:grpSpMk id="38" creationId="{DF5F37CA-298C-4F6E-9945-5FE0090BB133}"/>
          </ac:grpSpMkLst>
        </pc:grpChg>
        <pc:grpChg chg="mod">
          <ac:chgData name="Toby Russell" userId="0d3e3635-ec96-4dfe-84bc-de4149b678ab" providerId="ADAL" clId="{509D8084-70A8-473B-A68E-32AFF01A219A}" dt="2020-09-13T14:06:59.093" v="5721"/>
          <ac:grpSpMkLst>
            <pc:docMk/>
            <pc:sldMk cId="2358124315" sldId="859"/>
            <ac:grpSpMk id="40" creationId="{CEA588FB-CE1F-4D7A-B85F-91FA5CFB6E8C}"/>
          </ac:grpSpMkLst>
        </pc:grpChg>
        <pc:grpChg chg="add mod">
          <ac:chgData name="Toby Russell" userId="0d3e3635-ec96-4dfe-84bc-de4149b678ab" providerId="ADAL" clId="{509D8084-70A8-473B-A68E-32AFF01A219A}" dt="2020-09-13T14:07:16.205" v="5724" actId="1076"/>
          <ac:grpSpMkLst>
            <pc:docMk/>
            <pc:sldMk cId="2358124315" sldId="859"/>
            <ac:grpSpMk id="46" creationId="{E1472BC6-0093-4383-A095-B8DCA554F65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7" creationId="{6CC30815-2487-442E-9002-B54C50F45A43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8" creationId="{514E070A-3DC6-415D-8E97-C920A8D9C4E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0" creationId="{EA5032F0-17D5-46E3-8405-93069BB3C6CC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7" creationId="{7A2FB420-6548-444D-AEED-D1F53C8F397C}"/>
          </ac:grpSpMkLst>
        </pc:grpChg>
        <pc:grpChg chg="add mod">
          <ac:chgData name="Toby Russell" userId="0d3e3635-ec96-4dfe-84bc-de4149b678ab" providerId="ADAL" clId="{509D8084-70A8-473B-A68E-32AFF01A219A}" dt="2020-09-13T14:07:22.237" v="5726" actId="1076"/>
          <ac:grpSpMkLst>
            <pc:docMk/>
            <pc:sldMk cId="2358124315" sldId="859"/>
            <ac:grpSpMk id="63" creationId="{E4337BBD-F18B-4EE8-B900-CEA6B6F31C09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4" creationId="{B41A69E4-4C64-4ABF-9712-1BBFA51760E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5" creationId="{0A0CC3B2-F510-466B-9578-619C409E029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7" creationId="{410E618B-258A-42CE-8267-5499B7798E8A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74" creationId="{A51B672D-3264-4719-A9FA-39267B8AECFA}"/>
          </ac:grpSpMkLst>
        </pc:grpChg>
        <pc:grpChg chg="add mod">
          <ac:chgData name="Toby Russell" userId="0d3e3635-ec96-4dfe-84bc-de4149b678ab" providerId="ADAL" clId="{509D8084-70A8-473B-A68E-32AFF01A219A}" dt="2020-09-13T14:07:29.943" v="5728" actId="1076"/>
          <ac:grpSpMkLst>
            <pc:docMk/>
            <pc:sldMk cId="2358124315" sldId="859"/>
            <ac:grpSpMk id="80" creationId="{8D4787E2-EFC3-44DF-A3DC-09B5DF68E160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1" creationId="{20E22902-BAFD-43EA-9265-E49BA72EF8CC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2" creationId="{90B691F0-212C-4D24-981E-056722C460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4" creationId="{297C1667-7598-4840-A69E-BC78740611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91" creationId="{B44DE959-005C-4365-9C73-3E82B77B0710}"/>
          </ac:grpSpMkLst>
        </pc:grpChg>
        <pc:picChg chg="add mod">
          <ac:chgData name="Toby Russell" userId="0d3e3635-ec96-4dfe-84bc-de4149b678ab" providerId="ADAL" clId="{509D8084-70A8-473B-A68E-32AFF01A219A}" dt="2020-09-13T13:22:03.127" v="5570" actId="1076"/>
          <ac:picMkLst>
            <pc:docMk/>
            <pc:sldMk cId="2358124315" sldId="859"/>
            <ac:picMk id="3" creationId="{5EF4689F-82DF-4C51-8934-C1D40757640C}"/>
          </ac:picMkLst>
        </pc:picChg>
        <pc:picChg chg="add mod">
          <ac:chgData name="Toby Russell" userId="0d3e3635-ec96-4dfe-84bc-de4149b678ab" providerId="ADAL" clId="{509D8084-70A8-473B-A68E-32AFF01A219A}" dt="2020-09-13T13:22:05.724" v="5571" actId="1076"/>
          <ac:picMkLst>
            <pc:docMk/>
            <pc:sldMk cId="2358124315" sldId="859"/>
            <ac:picMk id="4" creationId="{7C56FF20-31CD-42EA-917C-CB5F6EEEF3DE}"/>
          </ac:picMkLst>
        </pc:picChg>
        <pc:picChg chg="add mod">
          <ac:chgData name="Toby Russell" userId="0d3e3635-ec96-4dfe-84bc-de4149b678ab" providerId="ADAL" clId="{509D8084-70A8-473B-A68E-32AFF01A219A}" dt="2020-09-13T13:21:53.835" v="5567" actId="1076"/>
          <ac:picMkLst>
            <pc:docMk/>
            <pc:sldMk cId="2358124315" sldId="859"/>
            <ac:picMk id="5" creationId="{FE653EBB-C819-45AF-93D8-507F11B9CF7A}"/>
          </ac:picMkLst>
        </pc:picChg>
        <pc:picChg chg="add mod">
          <ac:chgData name="Toby Russell" userId="0d3e3635-ec96-4dfe-84bc-de4149b678ab" providerId="ADAL" clId="{509D8084-70A8-473B-A68E-32AFF01A219A}" dt="2020-09-13T13:20:05.408" v="5546" actId="14100"/>
          <ac:picMkLst>
            <pc:docMk/>
            <pc:sldMk cId="2358124315" sldId="859"/>
            <ac:picMk id="6" creationId="{D43BC44E-0B68-407A-9473-CD8F0DDD8EBE}"/>
          </ac:picMkLst>
        </pc:picChg>
        <pc:picChg chg="add mod">
          <ac:chgData name="Toby Russell" userId="0d3e3635-ec96-4dfe-84bc-de4149b678ab" providerId="ADAL" clId="{509D8084-70A8-473B-A68E-32AFF01A219A}" dt="2020-09-13T13:20:10.304" v="5548" actId="1076"/>
          <ac:picMkLst>
            <pc:docMk/>
            <pc:sldMk cId="2358124315" sldId="859"/>
            <ac:picMk id="7" creationId="{6F5A5E83-593A-48B9-918D-ADF8AD1F2DFF}"/>
          </ac:picMkLst>
        </pc:picChg>
        <pc:picChg chg="add mod">
          <ac:chgData name="Toby Russell" userId="0d3e3635-ec96-4dfe-84bc-de4149b678ab" providerId="ADAL" clId="{509D8084-70A8-473B-A68E-32AFF01A219A}" dt="2020-09-13T13:20:57.237" v="5557" actId="1076"/>
          <ac:picMkLst>
            <pc:docMk/>
            <pc:sldMk cId="2358124315" sldId="859"/>
            <ac:picMk id="8" creationId="{3397622D-8DB5-49E6-AD79-BE8BE4423934}"/>
          </ac:picMkLst>
        </pc:picChg>
        <pc:picChg chg="add mod ord">
          <ac:chgData name="Toby Russell" userId="0d3e3635-ec96-4dfe-84bc-de4149b678ab" providerId="ADAL" clId="{509D8084-70A8-473B-A68E-32AFF01A219A}" dt="2020-09-13T13:21:36.242" v="5565"/>
          <ac:picMkLst>
            <pc:docMk/>
            <pc:sldMk cId="2358124315" sldId="859"/>
            <ac:picMk id="9" creationId="{407FA743-53D3-4AD4-85B7-1976544AEE6C}"/>
          </ac:picMkLst>
        </pc:picChg>
        <pc:picChg chg="add mod ord">
          <ac:chgData name="Toby Russell" userId="0d3e3635-ec96-4dfe-84bc-de4149b678ab" providerId="ADAL" clId="{509D8084-70A8-473B-A68E-32AFF01A219A}" dt="2020-09-13T13:26:45.509" v="5585" actId="1076"/>
          <ac:picMkLst>
            <pc:docMk/>
            <pc:sldMk cId="2358124315" sldId="859"/>
            <ac:picMk id="10" creationId="{CB579C37-54CE-4F01-B60A-720FF96C9D29}"/>
          </ac:picMkLst>
        </pc:picChg>
        <pc:picChg chg="add mod ord">
          <ac:chgData name="Toby Russell" userId="0d3e3635-ec96-4dfe-84bc-de4149b678ab" providerId="ADAL" clId="{509D8084-70A8-473B-A68E-32AFF01A219A}" dt="2020-09-13T13:54:52.143" v="5680" actId="1037"/>
          <ac:picMkLst>
            <pc:docMk/>
            <pc:sldMk cId="2358124315" sldId="859"/>
            <ac:picMk id="11" creationId="{4864E257-960F-44FA-A478-CF14E117A1A2}"/>
          </ac:picMkLst>
        </pc:picChg>
        <pc:picChg chg="add mod">
          <ac:chgData name="Toby Russell" userId="0d3e3635-ec96-4dfe-84bc-de4149b678ab" providerId="ADAL" clId="{509D8084-70A8-473B-A68E-32AFF01A219A}" dt="2020-09-13T13:54:13.190" v="5616" actId="14100"/>
          <ac:picMkLst>
            <pc:docMk/>
            <pc:sldMk cId="2358124315" sldId="859"/>
            <ac:picMk id="12" creationId="{ED7D5B3D-9FE5-4B6C-A9CA-1F84FBE56676}"/>
          </ac:picMkLst>
        </pc:picChg>
        <pc:picChg chg="add mod">
          <ac:chgData name="Toby Russell" userId="0d3e3635-ec96-4dfe-84bc-de4149b678ab" providerId="ADAL" clId="{509D8084-70A8-473B-A68E-32AFF01A219A}" dt="2020-09-13T13:53:57.788" v="5612" actId="1076"/>
          <ac:picMkLst>
            <pc:docMk/>
            <pc:sldMk cId="2358124315" sldId="859"/>
            <ac:picMk id="13" creationId="{18110C21-AE32-47A1-8A0C-E86C803583B0}"/>
          </ac:picMkLst>
        </pc:picChg>
        <pc:picChg chg="add mod ord">
          <ac:chgData name="Toby Russell" userId="0d3e3635-ec96-4dfe-84bc-de4149b678ab" providerId="ADAL" clId="{509D8084-70A8-473B-A68E-32AFF01A219A}" dt="2020-09-13T13:54:34.606" v="5661" actId="1038"/>
          <ac:picMkLst>
            <pc:docMk/>
            <pc:sldMk cId="2358124315" sldId="859"/>
            <ac:picMk id="14" creationId="{359E4BE2-C271-42BD-838F-ABC8E120E41C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5" creationId="{91956D5B-57C2-4ED5-929A-FE06658C09E8}"/>
          </ac:picMkLst>
        </pc:picChg>
        <pc:picChg chg="add mod">
          <ac:chgData name="Toby Russell" userId="0d3e3635-ec96-4dfe-84bc-de4149b678ab" providerId="ADAL" clId="{509D8084-70A8-473B-A68E-32AFF01A219A}" dt="2020-09-13T14:06:46.815" v="5717" actId="164"/>
          <ac:picMkLst>
            <pc:docMk/>
            <pc:sldMk cId="2358124315" sldId="859"/>
            <ac:picMk id="16" creationId="{9447B3FA-D89C-437D-BCF3-726E2DB40B4F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7" creationId="{C0496855-1B17-4C6B-B02A-35DF47ECD5CD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8" creationId="{CE9ACCBF-0455-4394-9AAD-9DCE4D2BF8FB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9" creationId="{79C9EB43-EFAB-4BC2-A385-F2349123F12A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20" creationId="{0C707B6E-5F35-428C-95F1-E14D3E5AE96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5:43:28.674" v="9966" actId="1076"/>
        <pc:sldMkLst>
          <pc:docMk/>
          <pc:sldMk cId="2622733684" sldId="860"/>
        </pc:sldMkLst>
        <pc:spChg chg="mod">
          <ac:chgData name="Toby Russell" userId="0d3e3635-ec96-4dfe-84bc-de4149b678ab" providerId="ADAL" clId="{509D8084-70A8-473B-A68E-32AFF01A219A}" dt="2020-09-16T11:48:53.032" v="8572" actId="27636"/>
          <ac:spMkLst>
            <pc:docMk/>
            <pc:sldMk cId="2622733684" sldId="860"/>
            <ac:spMk id="2" creationId="{67A48C39-B2BD-4CAC-B4B2-E61446E0686B}"/>
          </ac:spMkLst>
        </pc:spChg>
        <pc:picChg chg="add del">
          <ac:chgData name="Toby Russell" userId="0d3e3635-ec96-4dfe-84bc-de4149b678ab" providerId="ADAL" clId="{509D8084-70A8-473B-A68E-32AFF01A219A}" dt="2020-09-13T14:03:54.841" v="5691"/>
          <ac:picMkLst>
            <pc:docMk/>
            <pc:sldMk cId="2622733684" sldId="860"/>
            <ac:picMk id="3" creationId="{81FDD2AD-BCF2-4685-AC94-5CDD21180AD2}"/>
          </ac:picMkLst>
        </pc:picChg>
        <pc:picChg chg="add mod">
          <ac:chgData name="Toby Russell" userId="0d3e3635-ec96-4dfe-84bc-de4149b678ab" providerId="ADAL" clId="{509D8084-70A8-473B-A68E-32AFF01A219A}" dt="2020-09-13T14:04:19.106" v="5694" actId="1076"/>
          <ac:picMkLst>
            <pc:docMk/>
            <pc:sldMk cId="2622733684" sldId="860"/>
            <ac:picMk id="4" creationId="{25162292-E364-4992-847C-8EA728230F61}"/>
          </ac:picMkLst>
        </pc:picChg>
        <pc:picChg chg="add mod">
          <ac:chgData name="Toby Russell" userId="0d3e3635-ec96-4dfe-84bc-de4149b678ab" providerId="ADAL" clId="{509D8084-70A8-473B-A68E-32AFF01A219A}" dt="2020-09-13T14:04:44.516" v="5697" actId="1076"/>
          <ac:picMkLst>
            <pc:docMk/>
            <pc:sldMk cId="2622733684" sldId="860"/>
            <ac:picMk id="5" creationId="{28F72DB2-2B1D-42BA-A411-CB9A41B4BA3A}"/>
          </ac:picMkLst>
        </pc:picChg>
        <pc:picChg chg="add mod">
          <ac:chgData name="Toby Russell" userId="0d3e3635-ec96-4dfe-84bc-de4149b678ab" providerId="ADAL" clId="{509D8084-70A8-473B-A68E-32AFF01A219A}" dt="2020-09-13T14:05:10.053" v="5700" actId="1076"/>
          <ac:picMkLst>
            <pc:docMk/>
            <pc:sldMk cId="2622733684" sldId="860"/>
            <ac:picMk id="6" creationId="{6F678ADA-5D3F-4E24-8AB6-FEEBCAEF5616}"/>
          </ac:picMkLst>
        </pc:picChg>
        <pc:picChg chg="add mod">
          <ac:chgData name="Toby Russell" userId="0d3e3635-ec96-4dfe-84bc-de4149b678ab" providerId="ADAL" clId="{509D8084-70A8-473B-A68E-32AFF01A219A}" dt="2020-09-13T14:05:32.482" v="5703" actId="1076"/>
          <ac:picMkLst>
            <pc:docMk/>
            <pc:sldMk cId="2622733684" sldId="860"/>
            <ac:picMk id="7" creationId="{F8497757-C948-4727-9BDC-A3E6BA0B1C6E}"/>
          </ac:picMkLst>
        </pc:picChg>
        <pc:picChg chg="add mod">
          <ac:chgData name="Toby Russell" userId="0d3e3635-ec96-4dfe-84bc-de4149b678ab" providerId="ADAL" clId="{509D8084-70A8-473B-A68E-32AFF01A219A}" dt="2020-09-13T14:10:26.409" v="5731" actId="1076"/>
          <ac:picMkLst>
            <pc:docMk/>
            <pc:sldMk cId="2622733684" sldId="860"/>
            <ac:picMk id="8" creationId="{301701F9-7D8C-4712-BF8A-7703F7187FC4}"/>
          </ac:picMkLst>
        </pc:picChg>
        <pc:picChg chg="add del mod">
          <ac:chgData name="Toby Russell" userId="0d3e3635-ec96-4dfe-84bc-de4149b678ab" providerId="ADAL" clId="{509D8084-70A8-473B-A68E-32AFF01A219A}" dt="2020-09-13T14:13:47.064" v="5740" actId="478"/>
          <ac:picMkLst>
            <pc:docMk/>
            <pc:sldMk cId="2622733684" sldId="860"/>
            <ac:picMk id="9" creationId="{2DC916D8-B5EB-4FEB-9F95-3E47F6CF2F5B}"/>
          </ac:picMkLst>
        </pc:picChg>
        <pc:picChg chg="add mod">
          <ac:chgData name="Toby Russell" userId="0d3e3635-ec96-4dfe-84bc-de4149b678ab" providerId="ADAL" clId="{509D8084-70A8-473B-A68E-32AFF01A219A}" dt="2020-09-13T14:14:14.003" v="5745" actId="1076"/>
          <ac:picMkLst>
            <pc:docMk/>
            <pc:sldMk cId="2622733684" sldId="860"/>
            <ac:picMk id="10" creationId="{7168A93A-BBA9-43D3-941B-6F6ADBD55D9A}"/>
          </ac:picMkLst>
        </pc:picChg>
        <pc:picChg chg="add mod">
          <ac:chgData name="Toby Russell" userId="0d3e3635-ec96-4dfe-84bc-de4149b678ab" providerId="ADAL" clId="{509D8084-70A8-473B-A68E-32AFF01A219A}" dt="2020-09-13T14:18:04.273" v="5747" actId="1076"/>
          <ac:picMkLst>
            <pc:docMk/>
            <pc:sldMk cId="2622733684" sldId="860"/>
            <ac:picMk id="11" creationId="{57BDFE51-BD26-45D6-A581-082A648748C1}"/>
          </ac:picMkLst>
        </pc:picChg>
        <pc:picChg chg="add mod">
          <ac:chgData name="Toby Russell" userId="0d3e3635-ec96-4dfe-84bc-de4149b678ab" providerId="ADAL" clId="{509D8084-70A8-473B-A68E-32AFF01A219A}" dt="2020-09-16T15:43:28.674" v="9966" actId="1076"/>
          <ac:picMkLst>
            <pc:docMk/>
            <pc:sldMk cId="2622733684" sldId="860"/>
            <ac:picMk id="12" creationId="{F19844FD-EEF9-4DF3-9B38-B39F7D5CB49F}"/>
          </ac:picMkLst>
        </pc:picChg>
        <pc:picChg chg="add mod">
          <ac:chgData name="Toby Russell" userId="0d3e3635-ec96-4dfe-84bc-de4149b678ab" providerId="ADAL" clId="{509D8084-70A8-473B-A68E-32AFF01A219A}" dt="2020-09-16T15:43:26.214" v="9965" actId="1076"/>
          <ac:picMkLst>
            <pc:docMk/>
            <pc:sldMk cId="2622733684" sldId="860"/>
            <ac:picMk id="13" creationId="{9C865437-2D88-49FC-B62D-078E0BD989BF}"/>
          </ac:picMkLst>
        </pc:picChg>
        <pc:picChg chg="add mod">
          <ac:chgData name="Toby Russell" userId="0d3e3635-ec96-4dfe-84bc-de4149b678ab" providerId="ADAL" clId="{509D8084-70A8-473B-A68E-32AFF01A219A}" dt="2020-09-16T15:43:25.067" v="9964" actId="1076"/>
          <ac:picMkLst>
            <pc:docMk/>
            <pc:sldMk cId="2622733684" sldId="860"/>
            <ac:picMk id="14" creationId="{AB449964-AB6E-4E4C-A892-906EF47E3B9C}"/>
          </ac:picMkLst>
        </pc:picChg>
      </pc:sldChg>
      <pc:sldChg chg="del">
        <pc:chgData name="Toby Russell" userId="0d3e3635-ec96-4dfe-84bc-de4149b678ab" providerId="ADAL" clId="{509D8084-70A8-473B-A68E-32AFF01A219A}" dt="2020-09-13T14:26:07.935" v="5759"/>
        <pc:sldMkLst>
          <pc:docMk/>
          <pc:sldMk cId="510511220" sldId="861"/>
        </pc:sldMkLst>
      </pc:sldChg>
      <pc:sldChg chg="modSp add">
        <pc:chgData name="Toby Russell" userId="0d3e3635-ec96-4dfe-84bc-de4149b678ab" providerId="ADAL" clId="{509D8084-70A8-473B-A68E-32AFF01A219A}" dt="2020-09-13T14:26:24.222" v="5789" actId="20577"/>
        <pc:sldMkLst>
          <pc:docMk/>
          <pc:sldMk cId="1561865981" sldId="861"/>
        </pc:sldMkLst>
        <pc:spChg chg="mod">
          <ac:chgData name="Toby Russell" userId="0d3e3635-ec96-4dfe-84bc-de4149b678ab" providerId="ADAL" clId="{509D8084-70A8-473B-A68E-32AFF01A219A}" dt="2020-09-13T14:26:24.222" v="5789" actId="20577"/>
          <ac:spMkLst>
            <pc:docMk/>
            <pc:sldMk cId="1561865981" sldId="861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6:53.012" v="5805" actId="20577"/>
        <pc:sldMkLst>
          <pc:docMk/>
          <pc:sldMk cId="352287575" sldId="862"/>
        </pc:sldMkLst>
        <pc:spChg chg="mod">
          <ac:chgData name="Toby Russell" userId="0d3e3635-ec96-4dfe-84bc-de4149b678ab" providerId="ADAL" clId="{509D8084-70A8-473B-A68E-32AFF01A219A}" dt="2020-09-13T14:26:53.012" v="5805" actId="20577"/>
          <ac:spMkLst>
            <pc:docMk/>
            <pc:sldMk cId="352287575" sldId="862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6:46.890" v="5791"/>
        <pc:sldMkLst>
          <pc:docMk/>
          <pc:sldMk cId="3888288769" sldId="862"/>
        </pc:sldMkLst>
      </pc:sldChg>
      <pc:sldChg chg="modSp add">
        <pc:chgData name="Toby Russell" userId="0d3e3635-ec96-4dfe-84bc-de4149b678ab" providerId="ADAL" clId="{509D8084-70A8-473B-A68E-32AFF01A219A}" dt="2020-09-13T14:27:12.087" v="5813" actId="20577"/>
        <pc:sldMkLst>
          <pc:docMk/>
          <pc:sldMk cId="1246945850" sldId="863"/>
        </pc:sldMkLst>
        <pc:spChg chg="mod">
          <ac:chgData name="Toby Russell" userId="0d3e3635-ec96-4dfe-84bc-de4149b678ab" providerId="ADAL" clId="{509D8084-70A8-473B-A68E-32AFF01A219A}" dt="2020-09-13T14:27:12.087" v="5813" actId="20577"/>
          <ac:spMkLst>
            <pc:docMk/>
            <pc:sldMk cId="1246945850" sldId="863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7:04.788" v="5807"/>
        <pc:sldMkLst>
          <pc:docMk/>
          <pc:sldMk cId="1478926052" sldId="863"/>
        </pc:sldMkLst>
      </pc:sldChg>
      <pc:sldChg chg="add del setBg">
        <pc:chgData name="Toby Russell" userId="0d3e3635-ec96-4dfe-84bc-de4149b678ab" providerId="ADAL" clId="{509D8084-70A8-473B-A68E-32AFF01A219A}" dt="2020-09-13T14:27:39.474" v="5816"/>
        <pc:sldMkLst>
          <pc:docMk/>
          <pc:sldMk cId="3200437762" sldId="864"/>
        </pc:sldMkLst>
      </pc:sldChg>
      <pc:sldChg chg="modSp add">
        <pc:chgData name="Toby Russell" userId="0d3e3635-ec96-4dfe-84bc-de4149b678ab" providerId="ADAL" clId="{509D8084-70A8-473B-A68E-32AFF01A219A}" dt="2020-09-13T14:27:52.652" v="5822" actId="20577"/>
        <pc:sldMkLst>
          <pc:docMk/>
          <pc:sldMk cId="3282215565" sldId="864"/>
        </pc:sldMkLst>
        <pc:spChg chg="mod">
          <ac:chgData name="Toby Russell" userId="0d3e3635-ec96-4dfe-84bc-de4149b678ab" providerId="ADAL" clId="{509D8084-70A8-473B-A68E-32AFF01A219A}" dt="2020-09-13T14:27:52.652" v="5822" actId="20577"/>
          <ac:spMkLst>
            <pc:docMk/>
            <pc:sldMk cId="3282215565" sldId="864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8:23.028" v="5836" actId="20577"/>
        <pc:sldMkLst>
          <pc:docMk/>
          <pc:sldMk cId="992956992" sldId="865"/>
        </pc:sldMkLst>
        <pc:spChg chg="mod">
          <ac:chgData name="Toby Russell" userId="0d3e3635-ec96-4dfe-84bc-de4149b678ab" providerId="ADAL" clId="{509D8084-70A8-473B-A68E-32AFF01A219A}" dt="2020-09-13T14:28:23.028" v="5836" actId="20577"/>
          <ac:spMkLst>
            <pc:docMk/>
            <pc:sldMk cId="992956992" sldId="865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17.589" v="5824"/>
        <pc:sldMkLst>
          <pc:docMk/>
          <pc:sldMk cId="2988202626" sldId="865"/>
        </pc:sldMkLst>
      </pc:sldChg>
      <pc:sldChg chg="modSp add">
        <pc:chgData name="Toby Russell" userId="0d3e3635-ec96-4dfe-84bc-de4149b678ab" providerId="ADAL" clId="{509D8084-70A8-473B-A68E-32AFF01A219A}" dt="2020-09-13T14:28:44.388" v="5854" actId="20577"/>
        <pc:sldMkLst>
          <pc:docMk/>
          <pc:sldMk cId="195386161" sldId="866"/>
        </pc:sldMkLst>
        <pc:spChg chg="mod">
          <ac:chgData name="Toby Russell" userId="0d3e3635-ec96-4dfe-84bc-de4149b678ab" providerId="ADAL" clId="{509D8084-70A8-473B-A68E-32AFF01A219A}" dt="2020-09-13T14:28:44.388" v="5854" actId="20577"/>
          <ac:spMkLst>
            <pc:docMk/>
            <pc:sldMk cId="195386161" sldId="866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38.076" v="5838"/>
        <pc:sldMkLst>
          <pc:docMk/>
          <pc:sldMk cId="3937130206" sldId="866"/>
        </pc:sldMkLst>
      </pc:sldChg>
      <pc:sldChg chg="add del setBg">
        <pc:chgData name="Toby Russell" userId="0d3e3635-ec96-4dfe-84bc-de4149b678ab" providerId="ADAL" clId="{509D8084-70A8-473B-A68E-32AFF01A219A}" dt="2020-09-13T14:29:01.630" v="5856"/>
        <pc:sldMkLst>
          <pc:docMk/>
          <pc:sldMk cId="1672013886" sldId="867"/>
        </pc:sldMkLst>
      </pc:sldChg>
      <pc:sldChg chg="modSp add">
        <pc:chgData name="Toby Russell" userId="0d3e3635-ec96-4dfe-84bc-de4149b678ab" providerId="ADAL" clId="{509D8084-70A8-473B-A68E-32AFF01A219A}" dt="2020-09-13T14:29:06.180" v="5865" actId="20577"/>
        <pc:sldMkLst>
          <pc:docMk/>
          <pc:sldMk cId="2709668898" sldId="867"/>
        </pc:sldMkLst>
        <pc:spChg chg="mod">
          <ac:chgData name="Toby Russell" userId="0d3e3635-ec96-4dfe-84bc-de4149b678ab" providerId="ADAL" clId="{509D8084-70A8-473B-A68E-32AFF01A219A}" dt="2020-09-13T14:29:06.180" v="5865" actId="20577"/>
          <ac:spMkLst>
            <pc:docMk/>
            <pc:sldMk cId="2709668898" sldId="867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9:45.600" v="5867"/>
        <pc:sldMkLst>
          <pc:docMk/>
          <pc:sldMk cId="1915832934" sldId="868"/>
        </pc:sldMkLst>
      </pc:sldChg>
      <pc:sldChg chg="modSp add">
        <pc:chgData name="Toby Russell" userId="0d3e3635-ec96-4dfe-84bc-de4149b678ab" providerId="ADAL" clId="{509D8084-70A8-473B-A68E-32AFF01A219A}" dt="2020-09-13T14:29:49.563" v="5880" actId="20577"/>
        <pc:sldMkLst>
          <pc:docMk/>
          <pc:sldMk cId="3333082868" sldId="868"/>
        </pc:sldMkLst>
        <pc:spChg chg="mod">
          <ac:chgData name="Toby Russell" userId="0d3e3635-ec96-4dfe-84bc-de4149b678ab" providerId="ADAL" clId="{509D8084-70A8-473B-A68E-32AFF01A219A}" dt="2020-09-13T14:29:49.563" v="5880" actId="20577"/>
          <ac:spMkLst>
            <pc:docMk/>
            <pc:sldMk cId="3333082868" sldId="868"/>
            <ac:spMk id="5" creationId="{00000000-0000-0000-0000-000000000000}"/>
          </ac:spMkLst>
        </pc:spChg>
      </pc:sldChg>
      <pc:sldChg chg="addSp modSp add modAnim">
        <pc:chgData name="Toby Russell" userId="0d3e3635-ec96-4dfe-84bc-de4149b678ab" providerId="ADAL" clId="{509D8084-70A8-473B-A68E-32AFF01A219A}" dt="2020-09-16T11:48:52.900" v="8567" actId="27636"/>
        <pc:sldMkLst>
          <pc:docMk/>
          <pc:sldMk cId="69714515" sldId="869"/>
        </pc:sldMkLst>
        <pc:spChg chg="mod">
          <ac:chgData name="Toby Russell" userId="0d3e3635-ec96-4dfe-84bc-de4149b678ab" providerId="ADAL" clId="{509D8084-70A8-473B-A68E-32AFF01A219A}" dt="2020-09-16T11:48:52.900" v="8567" actId="27636"/>
          <ac:spMkLst>
            <pc:docMk/>
            <pc:sldMk cId="69714515" sldId="869"/>
            <ac:spMk id="2" creationId="{48207D11-603D-4979-A9CF-C4A16CCE371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4" creationId="{21353017-5C85-4BB9-8DC3-0C4B160473F2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5" creationId="{5B35212F-C21E-4CD0-BFF0-7EBF01F291B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6" creationId="{BF90741B-3D8D-4AE3-8E21-3A4FBBAE32B1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7" creationId="{67F2A011-3C19-4896-BA1B-9B62393E106A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8" creationId="{7DEABEB5-5ACF-4580-9FAC-995F84EA8D3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9" creationId="{F0E9C0F3-378C-4F45-AE19-9C4533E8F45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0" creationId="{21FEAF17-9FB3-44BF-ACDB-8C6A9833C049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1" creationId="{9CC4739E-D44E-40CC-AC5D-5E162F9CD4DB}"/>
          </ac:spMkLst>
        </pc:spChg>
        <pc:graphicFrameChg chg="add mod">
          <ac:chgData name="Toby Russell" userId="0d3e3635-ec96-4dfe-84bc-de4149b678ab" providerId="ADAL" clId="{509D8084-70A8-473B-A68E-32AFF01A219A}" dt="2020-09-13T14:34:51.455" v="6064" actId="1076"/>
          <ac:graphicFrameMkLst>
            <pc:docMk/>
            <pc:sldMk cId="69714515" sldId="869"/>
            <ac:graphicFrameMk id="3" creationId="{15EA32FF-3372-4C16-992A-19DC6F9D3A06}"/>
          </ac:graphicFrameMkLst>
        </pc:graphicFrameChg>
      </pc:sldChg>
      <pc:sldChg chg="addSp modSp add del">
        <pc:chgData name="Toby Russell" userId="0d3e3635-ec96-4dfe-84bc-de4149b678ab" providerId="ADAL" clId="{509D8084-70A8-473B-A68E-32AFF01A219A}" dt="2020-09-13T15:10:19.407" v="6297" actId="2696"/>
        <pc:sldMkLst>
          <pc:docMk/>
          <pc:sldMk cId="661534134" sldId="870"/>
        </pc:sldMkLst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2" creationId="{2155C09C-901C-4696-B4D9-00D84C369280}"/>
          </ac:spMkLst>
        </pc:spChg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3" creationId="{93B578DA-DA53-4BAF-B3C5-72DD4DAB0EE4}"/>
          </ac:spMkLst>
        </pc:spChg>
      </pc:sldChg>
      <pc:sldChg chg="add del">
        <pc:chgData name="Toby Russell" userId="0d3e3635-ec96-4dfe-84bc-de4149b678ab" providerId="ADAL" clId="{509D8084-70A8-473B-A68E-32AFF01A219A}" dt="2020-09-13T15:10:20.977" v="6298" actId="2696"/>
        <pc:sldMkLst>
          <pc:docMk/>
          <pc:sldMk cId="1725320794" sldId="871"/>
        </pc:sldMkLst>
      </pc:sldChg>
      <pc:sldChg chg="addSp delSp modSp add modAnim">
        <pc:chgData name="Toby Russell" userId="0d3e3635-ec96-4dfe-84bc-de4149b678ab" providerId="ADAL" clId="{509D8084-70A8-473B-A68E-32AFF01A219A}" dt="2020-09-16T13:48:16.838" v="9069"/>
        <pc:sldMkLst>
          <pc:docMk/>
          <pc:sldMk cId="3528749320" sldId="872"/>
        </pc:sldMkLst>
        <pc:spChg chg="mod">
          <ac:chgData name="Toby Russell" userId="0d3e3635-ec96-4dfe-84bc-de4149b678ab" providerId="ADAL" clId="{509D8084-70A8-473B-A68E-32AFF01A219A}" dt="2020-09-16T11:48:51.737" v="8515" actId="27636"/>
          <ac:spMkLst>
            <pc:docMk/>
            <pc:sldMk cId="3528749320" sldId="872"/>
            <ac:spMk id="2" creationId="{60D8E7C2-EEDB-4EAA-AADA-06551E00C488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4" creationId="{BA3C545B-FE5C-457A-B4AD-B36200BF3751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5" creationId="{41BD45B1-C7A8-443E-BC12-50CD2307E55A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6" creationId="{367CFA6A-3872-4E9F-857B-BFB03042D114}"/>
          </ac:spMkLst>
        </pc:spChg>
        <pc:spChg chg="add del mod">
          <ac:chgData name="Toby Russell" userId="0d3e3635-ec96-4dfe-84bc-de4149b678ab" providerId="ADAL" clId="{509D8084-70A8-473B-A68E-32AFF01A219A}" dt="2020-09-13T15:07:39.188" v="6284" actId="478"/>
          <ac:spMkLst>
            <pc:docMk/>
            <pc:sldMk cId="3528749320" sldId="872"/>
            <ac:spMk id="7" creationId="{E5641EEC-BEF6-4D47-AF6D-198550DEC89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8" creationId="{9B1463D2-3F8B-4373-9188-BC6D11DC39FB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9" creationId="{50B5BC09-43D6-4025-B498-3095CA4CE326}"/>
          </ac:spMkLst>
        </pc:spChg>
        <pc:spChg chg="add del mod">
          <ac:chgData name="Toby Russell" userId="0d3e3635-ec96-4dfe-84bc-de4149b678ab" providerId="ADAL" clId="{509D8084-70A8-473B-A68E-32AFF01A219A}" dt="2020-09-13T15:07:37.231" v="6282" actId="478"/>
          <ac:spMkLst>
            <pc:docMk/>
            <pc:sldMk cId="3528749320" sldId="872"/>
            <ac:spMk id="10" creationId="{05219304-0F37-41A2-A4F6-E0DF18A6A25A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1" creationId="{61CF4C87-0B2C-444C-8D32-867333426365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2" creationId="{AC883607-0B99-4562-800C-1F5ABE9E7DB8}"/>
          </ac:spMkLst>
        </pc:spChg>
        <pc:spChg chg="add del mod">
          <ac:chgData name="Toby Russell" userId="0d3e3635-ec96-4dfe-84bc-de4149b678ab" providerId="ADAL" clId="{509D8084-70A8-473B-A68E-32AFF01A219A}" dt="2020-09-13T15:07:38.082" v="6283" actId="478"/>
          <ac:spMkLst>
            <pc:docMk/>
            <pc:sldMk cId="3528749320" sldId="872"/>
            <ac:spMk id="13" creationId="{7A0CE13D-BA48-4FE5-AFD8-D0751F24E3B3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4" creationId="{D6FEEB38-3910-435E-BB72-F429934F20A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5" creationId="{DFF4A996-5C32-4CBE-9841-9DBFAC2E20D1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16" creationId="{BA2A0BE6-D190-45AA-8BFA-28EF40E59337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7" creationId="{69CFBACC-311D-4288-9483-02B2EE03E460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8" creationId="{E538C759-C38B-4DAC-BD2D-36D9434A6501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19" creationId="{0274B998-E99F-4F6E-AE15-00DC1BE32C04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0" creationId="{EE59D55D-7A32-4CC5-A617-C75F95DA1E68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1" creationId="{3E1E0DD4-AE33-4921-9BBC-E9F1F813E362}"/>
          </ac:spMkLst>
        </pc:spChg>
        <pc:picChg chg="add mod">
          <ac:chgData name="Toby Russell" userId="0d3e3635-ec96-4dfe-84bc-de4149b678ab" providerId="ADAL" clId="{509D8084-70A8-473B-A68E-32AFF01A219A}" dt="2020-09-16T13:45:51.298" v="9044" actId="14100"/>
          <ac:picMkLst>
            <pc:docMk/>
            <pc:sldMk cId="3528749320" sldId="872"/>
            <ac:picMk id="3" creationId="{9A588389-BAB8-4B61-AB02-35C2486A8CDA}"/>
          </ac:picMkLst>
        </pc:picChg>
      </pc:sldChg>
      <pc:sldChg chg="addSp modSp add ord">
        <pc:chgData name="Toby Russell" userId="0d3e3635-ec96-4dfe-84bc-de4149b678ab" providerId="ADAL" clId="{509D8084-70A8-473B-A68E-32AFF01A219A}" dt="2020-09-13T16:59:28.423" v="7238"/>
        <pc:sldMkLst>
          <pc:docMk/>
          <pc:sldMk cId="119100467" sldId="873"/>
        </pc:sldMkLst>
        <pc:spChg chg="mod">
          <ac:chgData name="Toby Russell" userId="0d3e3635-ec96-4dfe-84bc-de4149b678ab" providerId="ADAL" clId="{509D8084-70A8-473B-A68E-32AFF01A219A}" dt="2020-09-13T16:59:08.594" v="7203" actId="20577"/>
          <ac:spMkLst>
            <pc:docMk/>
            <pc:sldMk cId="119100467" sldId="873"/>
            <ac:spMk id="2" creationId="{CD4F75DE-06BC-41F2-B6A4-0061820056CB}"/>
          </ac:spMkLst>
        </pc:spChg>
        <pc:spChg chg="mod">
          <ac:chgData name="Toby Russell" userId="0d3e3635-ec96-4dfe-84bc-de4149b678ab" providerId="ADAL" clId="{509D8084-70A8-473B-A68E-32AFF01A219A}" dt="2020-09-13T16:59:21.235" v="7237" actId="20577"/>
          <ac:spMkLst>
            <pc:docMk/>
            <pc:sldMk cId="119100467" sldId="873"/>
            <ac:spMk id="3" creationId="{105C1E9E-FCEB-4A45-B651-E219C81DC2C4}"/>
          </ac:spMkLst>
        </pc:spChg>
        <pc:picChg chg="add">
          <ac:chgData name="Toby Russell" userId="0d3e3635-ec96-4dfe-84bc-de4149b678ab" providerId="ADAL" clId="{509D8084-70A8-473B-A68E-32AFF01A219A}" dt="2020-09-13T16:59:28.423" v="7238"/>
          <ac:picMkLst>
            <pc:docMk/>
            <pc:sldMk cId="119100467" sldId="873"/>
            <ac:picMk id="4" creationId="{509ACFE8-EE0A-44B1-A7A7-5EC64E635CD6}"/>
          </ac:picMkLst>
        </pc:picChg>
      </pc:sldChg>
      <pc:sldChg chg="addSp modSp add">
        <pc:chgData name="Toby Russell" userId="0d3e3635-ec96-4dfe-84bc-de4149b678ab" providerId="ADAL" clId="{509D8084-70A8-473B-A68E-32AFF01A219A}" dt="2020-09-13T15:11:51.089" v="6325"/>
        <pc:sldMkLst>
          <pc:docMk/>
          <pc:sldMk cId="2261364313" sldId="874"/>
        </pc:sldMkLst>
        <pc:picChg chg="add mod ord modCrop">
          <ac:chgData name="Toby Russell" userId="0d3e3635-ec96-4dfe-84bc-de4149b678ab" providerId="ADAL" clId="{509D8084-70A8-473B-A68E-32AFF01A219A}" dt="2020-09-13T15:11:26.320" v="6324" actId="732"/>
          <ac:picMkLst>
            <pc:docMk/>
            <pc:sldMk cId="2261364313" sldId="874"/>
            <ac:picMk id="4" creationId="{251E4A32-CAC0-4747-80A1-99108F8C2521}"/>
          </ac:picMkLst>
        </pc:picChg>
        <pc:picChg chg="add">
          <ac:chgData name="Toby Russell" userId="0d3e3635-ec96-4dfe-84bc-de4149b678ab" providerId="ADAL" clId="{509D8084-70A8-473B-A68E-32AFF01A219A}" dt="2020-09-13T15:11:51.089" v="6325"/>
          <ac:picMkLst>
            <pc:docMk/>
            <pc:sldMk cId="2261364313" sldId="874"/>
            <ac:picMk id="5" creationId="{53E72934-FC9E-4868-9976-B909E311E85A}"/>
          </ac:picMkLst>
        </pc:picChg>
      </pc:sldChg>
      <pc:sldChg chg="addSp modSp add">
        <pc:chgData name="Toby Russell" userId="0d3e3635-ec96-4dfe-84bc-de4149b678ab" providerId="ADAL" clId="{509D8084-70A8-473B-A68E-32AFF01A219A}" dt="2020-09-16T13:48:48.089" v="9072" actId="1076"/>
        <pc:sldMkLst>
          <pc:docMk/>
          <pc:sldMk cId="2103083383" sldId="875"/>
        </pc:sldMkLst>
        <pc:spChg chg="mod">
          <ac:chgData name="Toby Russell" userId="0d3e3635-ec96-4dfe-84bc-de4149b678ab" providerId="ADAL" clId="{509D8084-70A8-473B-A68E-32AFF01A219A}" dt="2020-09-16T11:48:51.746" v="8516" actId="27636"/>
          <ac:spMkLst>
            <pc:docMk/>
            <pc:sldMk cId="2103083383" sldId="875"/>
            <ac:spMk id="2" creationId="{8980CA48-E2EF-4BDA-B984-5781AE9AB4D5}"/>
          </ac:spMkLst>
        </pc:spChg>
        <pc:spChg chg="add mod">
          <ac:chgData name="Toby Russell" userId="0d3e3635-ec96-4dfe-84bc-de4149b678ab" providerId="ADAL" clId="{509D8084-70A8-473B-A68E-32AFF01A219A}" dt="2020-09-16T13:48:31.833" v="9070" actId="14100"/>
          <ac:spMkLst>
            <pc:docMk/>
            <pc:sldMk cId="2103083383" sldId="875"/>
            <ac:spMk id="3" creationId="{45A323BC-9A55-4956-BA14-8315F9E366EB}"/>
          </ac:spMkLst>
        </pc:spChg>
        <pc:spChg chg="add mod">
          <ac:chgData name="Toby Russell" userId="0d3e3635-ec96-4dfe-84bc-de4149b678ab" providerId="ADAL" clId="{509D8084-70A8-473B-A68E-32AFF01A219A}" dt="2020-09-13T15:20:59.501" v="6375" actId="9"/>
          <ac:spMkLst>
            <pc:docMk/>
            <pc:sldMk cId="2103083383" sldId="875"/>
            <ac:spMk id="4" creationId="{FF6CFA17-428C-438F-BD07-502AE2FDF87B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5" creationId="{1B0A2CF2-5DFA-4057-95F9-C52535A01F3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6" creationId="{2A141087-F29D-4929-80D8-54715EA51208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7" creationId="{DBE7789C-6667-4055-B804-2B706326BFE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8" creationId="{984F0B99-70AF-4FF5-A888-D175EFB35743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9" creationId="{6CAA108B-4FF7-46C3-8B1E-3ECD803B3788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0" creationId="{D769519A-E514-435F-ABCF-702DA4E1A289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1" creationId="{D4E08806-4919-4315-A1A3-D62071A3FCCF}"/>
          </ac:spMkLst>
        </pc:spChg>
      </pc:sldChg>
      <pc:sldChg chg="addSp modSp add">
        <pc:chgData name="Toby Russell" userId="0d3e3635-ec96-4dfe-84bc-de4149b678ab" providerId="ADAL" clId="{509D8084-70A8-473B-A68E-32AFF01A219A}" dt="2020-09-16T13:50:12.455" v="9094"/>
        <pc:sldMkLst>
          <pc:docMk/>
          <pc:sldMk cId="2856693206" sldId="876"/>
        </pc:sldMkLst>
        <pc:spChg chg="mod">
          <ac:chgData name="Toby Russell" userId="0d3e3635-ec96-4dfe-84bc-de4149b678ab" providerId="ADAL" clId="{509D8084-70A8-473B-A68E-32AFF01A219A}" dt="2020-09-16T11:48:51.765" v="8517" actId="27636"/>
          <ac:spMkLst>
            <pc:docMk/>
            <pc:sldMk cId="2856693206" sldId="876"/>
            <ac:spMk id="2" creationId="{B0F8818A-72BD-4B58-8F1F-F4D8485BC188}"/>
          </ac:spMkLst>
        </pc:spChg>
        <pc:spChg chg="add mod ord">
          <ac:chgData name="Toby Russell" userId="0d3e3635-ec96-4dfe-84bc-de4149b678ab" providerId="ADAL" clId="{509D8084-70A8-473B-A68E-32AFF01A219A}" dt="2020-09-16T13:49:23.207" v="9090" actId="14100"/>
          <ac:spMkLst>
            <pc:docMk/>
            <pc:sldMk cId="2856693206" sldId="876"/>
            <ac:spMk id="3" creationId="{2B353ADD-7349-4CEA-B649-857DC6F5AEAC}"/>
          </ac:spMkLst>
        </pc:spChg>
        <pc:spChg chg="add mod">
          <ac:chgData name="Toby Russell" userId="0d3e3635-ec96-4dfe-84bc-de4149b678ab" providerId="ADAL" clId="{509D8084-70A8-473B-A68E-32AFF01A219A}" dt="2020-09-16T13:49:04.983" v="9087" actId="1036"/>
          <ac:spMkLst>
            <pc:docMk/>
            <pc:sldMk cId="2856693206" sldId="876"/>
            <ac:spMk id="4" creationId="{7A31F5BF-9594-4C8E-9025-E871D3F6BDFF}"/>
          </ac:spMkLst>
        </pc:spChg>
        <pc:spChg chg="add mod">
          <ac:chgData name="Toby Russell" userId="0d3e3635-ec96-4dfe-84bc-de4149b678ab" providerId="ADAL" clId="{509D8084-70A8-473B-A68E-32AFF01A219A}" dt="2020-09-13T15:35:47.436" v="6683" actId="14100"/>
          <ac:spMkLst>
            <pc:docMk/>
            <pc:sldMk cId="2856693206" sldId="876"/>
            <ac:spMk id="5" creationId="{38AA016E-4E06-4F80-960D-72968CB2923A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7" creationId="{485BFA52-8F40-42B6-9D0A-3629E01793ED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8" creationId="{0A3A301C-2CDA-4AD4-A628-AF283460710C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9" creationId="{AE3ECE46-C4A1-44A8-A816-BAE47E60FBAF}"/>
          </ac:spMkLst>
        </pc:spChg>
        <pc:picChg chg="add mod">
          <ac:chgData name="Toby Russell" userId="0d3e3635-ec96-4dfe-84bc-de4149b678ab" providerId="ADAL" clId="{509D8084-70A8-473B-A68E-32AFF01A219A}" dt="2020-09-13T15:35:55.875" v="6684" actId="1076"/>
          <ac:picMkLst>
            <pc:docMk/>
            <pc:sldMk cId="2856693206" sldId="876"/>
            <ac:picMk id="6" creationId="{611D62C3-B7B6-478C-AC5E-5E23B1251C4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0:15.190" v="9095"/>
        <pc:sldMkLst>
          <pc:docMk/>
          <pc:sldMk cId="3935695044" sldId="877"/>
        </pc:sldMkLst>
        <pc:spChg chg="mod">
          <ac:chgData name="Toby Russell" userId="0d3e3635-ec96-4dfe-84bc-de4149b678ab" providerId="ADAL" clId="{509D8084-70A8-473B-A68E-32AFF01A219A}" dt="2020-09-13T15:41:03.431" v="6756" actId="207"/>
          <ac:spMkLst>
            <pc:docMk/>
            <pc:sldMk cId="3935695044" sldId="877"/>
            <ac:spMk id="2" creationId="{D0343ACE-4161-47CC-9653-DD9FC81ACB13}"/>
          </ac:spMkLst>
        </pc:spChg>
        <pc:spChg chg="del">
          <ac:chgData name="Toby Russell" userId="0d3e3635-ec96-4dfe-84bc-de4149b678ab" providerId="ADAL" clId="{509D8084-70A8-473B-A68E-32AFF01A219A}" dt="2020-09-13T15:37:35.421" v="6717" actId="478"/>
          <ac:spMkLst>
            <pc:docMk/>
            <pc:sldMk cId="3935695044" sldId="877"/>
            <ac:spMk id="3" creationId="{8BB3239C-4EF9-46CC-802D-3946467A5495}"/>
          </ac:spMkLst>
        </pc:spChg>
        <pc:spChg chg="add mod">
          <ac:chgData name="Toby Russell" userId="0d3e3635-ec96-4dfe-84bc-de4149b678ab" providerId="ADAL" clId="{509D8084-70A8-473B-A68E-32AFF01A219A}" dt="2020-09-13T15:40:43.698" v="6755"/>
          <ac:spMkLst>
            <pc:docMk/>
            <pc:sldMk cId="3935695044" sldId="877"/>
            <ac:spMk id="7" creationId="{517CD8E6-92D1-49FC-9E7D-062036E557E5}"/>
          </ac:spMkLst>
        </pc:spChg>
        <pc:spChg chg="add mod">
          <ac:chgData name="Toby Russell" userId="0d3e3635-ec96-4dfe-84bc-de4149b678ab" providerId="ADAL" clId="{509D8084-70A8-473B-A68E-32AFF01A219A}" dt="2020-09-13T15:41:28.755" v="6759" actId="14100"/>
          <ac:spMkLst>
            <pc:docMk/>
            <pc:sldMk cId="3935695044" sldId="877"/>
            <ac:spMk id="8" creationId="{322837EA-2056-4430-8D64-37B626B2F7F6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9" creationId="{ACBEE9A1-0728-4670-82F6-555F0A2A5CB2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0" creationId="{6B269FB3-EBEF-47C1-B081-723D4C156E1D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1" creationId="{BDC27D98-D726-4203-AB0C-D4A0901FD949}"/>
          </ac:spMkLst>
        </pc:spChg>
        <pc:picChg chg="add mod">
          <ac:chgData name="Toby Russell" userId="0d3e3635-ec96-4dfe-84bc-de4149b678ab" providerId="ADAL" clId="{509D8084-70A8-473B-A68E-32AFF01A219A}" dt="2020-09-16T13:49:57.629" v="9092" actId="14100"/>
          <ac:picMkLst>
            <pc:docMk/>
            <pc:sldMk cId="3935695044" sldId="877"/>
            <ac:picMk id="4" creationId="{3CBF599E-B419-43B6-85B7-F9AD0DC7E5C9}"/>
          </ac:picMkLst>
        </pc:picChg>
        <pc:picChg chg="add mod">
          <ac:chgData name="Toby Russell" userId="0d3e3635-ec96-4dfe-84bc-de4149b678ab" providerId="ADAL" clId="{509D8084-70A8-473B-A68E-32AFF01A219A}" dt="2020-09-13T15:37:57.755" v="6722" actId="14100"/>
          <ac:picMkLst>
            <pc:docMk/>
            <pc:sldMk cId="3935695044" sldId="877"/>
            <ac:picMk id="5" creationId="{4C2D3590-9950-405F-9551-B4C99900C0B1}"/>
          </ac:picMkLst>
        </pc:picChg>
        <pc:picChg chg="add del">
          <ac:chgData name="Toby Russell" userId="0d3e3635-ec96-4dfe-84bc-de4149b678ab" providerId="ADAL" clId="{509D8084-70A8-473B-A68E-32AFF01A219A}" dt="2020-09-13T15:38:15.283" v="6725" actId="478"/>
          <ac:picMkLst>
            <pc:docMk/>
            <pc:sldMk cId="3935695044" sldId="877"/>
            <ac:picMk id="6" creationId="{F6402C61-49A2-493C-A368-A2C0A6572CF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3T16:58:47.037" v="7186"/>
        <pc:sldMkLst>
          <pc:docMk/>
          <pc:sldMk cId="2373146947" sldId="878"/>
        </pc:sldMkLst>
        <pc:picChg chg="del">
          <ac:chgData name="Toby Russell" userId="0d3e3635-ec96-4dfe-84bc-de4149b678ab" providerId="ADAL" clId="{509D8084-70A8-473B-A68E-32AFF01A219A}" dt="2020-09-13T16:57:07.328" v="7167" actId="478"/>
          <ac:picMkLst>
            <pc:docMk/>
            <pc:sldMk cId="2373146947" sldId="878"/>
            <ac:picMk id="4" creationId="{251E4A32-CAC0-4747-80A1-99108F8C2521}"/>
          </ac:picMkLst>
        </pc:picChg>
        <pc:picChg chg="add mod ord modCrop">
          <ac:chgData name="Toby Russell" userId="0d3e3635-ec96-4dfe-84bc-de4149b678ab" providerId="ADAL" clId="{509D8084-70A8-473B-A68E-32AFF01A219A}" dt="2020-09-13T16:58:47.037" v="7186"/>
          <ac:picMkLst>
            <pc:docMk/>
            <pc:sldMk cId="2373146947" sldId="878"/>
            <ac:picMk id="6" creationId="{00CED277-D17E-46F3-9EF2-721DEDA7DB95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6:04.582" v="9288"/>
        <pc:sldMkLst>
          <pc:docMk/>
          <pc:sldMk cId="1742647489" sldId="879"/>
        </pc:sldMkLst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3" creationId="{C997AEE7-C74A-4FCE-A16D-959ECFA11FE6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62" v="8532" actId="27636"/>
          <ac:spMkLst>
            <pc:docMk/>
            <pc:sldMk cId="1742647489" sldId="879"/>
            <ac:spMk id="5" creationId="{394C9186-3369-C940-84E4-8D71064AC248}"/>
          </ac:spMkLst>
        </pc:spChg>
        <pc:spChg chg="add mod ord">
          <ac:chgData name="Toby Russell" userId="0d3e3635-ec96-4dfe-84bc-de4149b678ab" providerId="ADAL" clId="{509D8084-70A8-473B-A68E-32AFF01A219A}" dt="2020-09-16T13:55:32.592" v="9283" actId="14100"/>
          <ac:spMkLst>
            <pc:docMk/>
            <pc:sldMk cId="1742647489" sldId="879"/>
            <ac:spMk id="7" creationId="{89FCC028-B420-467B-BB11-85EFC9FD20C4}"/>
          </ac:spMkLst>
        </pc:spChg>
        <pc:spChg chg="add mod">
          <ac:chgData name="Toby Russell" userId="0d3e3635-ec96-4dfe-84bc-de4149b678ab" providerId="ADAL" clId="{509D8084-70A8-473B-A68E-32AFF01A219A}" dt="2020-09-16T13:55:44.579" v="9285" actId="14100"/>
          <ac:spMkLst>
            <pc:docMk/>
            <pc:sldMk cId="1742647489" sldId="879"/>
            <ac:spMk id="9" creationId="{CF19C028-A048-48D4-B1F5-AC9A3F979486}"/>
          </ac:spMkLst>
        </pc:spChg>
        <pc:spChg chg="add del">
          <ac:chgData name="Toby Russell" userId="0d3e3635-ec96-4dfe-84bc-de4149b678ab" providerId="ADAL" clId="{509D8084-70A8-473B-A68E-32AFF01A219A}" dt="2020-09-13T17:32:13.909" v="7689" actId="478"/>
          <ac:spMkLst>
            <pc:docMk/>
            <pc:sldMk cId="1742647489" sldId="879"/>
            <ac:spMk id="19" creationId="{6C5D2810-AC51-41D3-9D87-DE7BE771245B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20" creationId="{085BD625-6397-41E0-AF45-F8F35D121D9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1" creationId="{64D88664-EDD4-4575-BC60-EF1AE6AD201D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2" creationId="{F615D507-53F9-4EE0-BA64-D13E96A869E5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3" creationId="{39920931-84C8-48C0-B288-38D6090D80C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4" creationId="{8C0F94DE-F00E-409D-953D-A67078287F4C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5" creationId="{BDCEB991-F31E-4AA3-B96C-4C7932AA17E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6" creationId="{8881C705-44B2-4BF3-B1AD-E5C43EAC9AEE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7" creationId="{18FCF1B1-BC82-4AFB-994C-32AE191C1E99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8" creationId="{16B05A3C-4197-44A3-B601-68A9D29F4017}"/>
          </ac:spMkLst>
        </pc:spChg>
        <pc:spChg chg="mod">
          <ac:chgData name="Toby Russell" userId="0d3e3635-ec96-4dfe-84bc-de4149b678ab" providerId="ADAL" clId="{509D8084-70A8-473B-A68E-32AFF01A219A}" dt="2020-09-13T17:27:57.901" v="7657" actId="6549"/>
          <ac:spMkLst>
            <pc:docMk/>
            <pc:sldMk cId="1742647489" sldId="879"/>
            <ac:spMk id="29" creationId="{0E3ACE33-8E7A-4591-B8FA-623186E1655F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0" creationId="{3972F0DB-BD88-4672-8C2B-99F755FB85C7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1" creationId="{D98B83EE-E69D-47DD-A061-62337267A9E6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2" creationId="{3F8571E7-3832-4F7E-B231-0CC2BDACD75C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3" creationId="{0C8D7B70-EB6D-466D-A086-F5429B78C408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4" creationId="{CFEF3391-E13F-4388-8EEB-7CC334D30023}"/>
          </ac:spMkLst>
        </pc:spChg>
        <pc:grpChg chg="add del mod">
          <ac:chgData name="Toby Russell" userId="0d3e3635-ec96-4dfe-84bc-de4149b678ab" providerId="ADAL" clId="{509D8084-70A8-473B-A68E-32AFF01A219A}" dt="2020-09-13T17:30:36.105" v="7667" actId="165"/>
          <ac:grpSpMkLst>
            <pc:docMk/>
            <pc:sldMk cId="1742647489" sldId="879"/>
            <ac:grpSpMk id="6" creationId="{E52956D4-68F1-453F-8A73-2A0DA919C315}"/>
          </ac:grpSpMkLst>
        </pc:grpChg>
        <pc:graphicFrameChg chg="mod topLvl">
          <ac:chgData name="Toby Russell" userId="0d3e3635-ec96-4dfe-84bc-de4149b678ab" providerId="ADAL" clId="{509D8084-70A8-473B-A68E-32AFF01A219A}" dt="2020-09-13T17:31:10.176" v="7685" actId="14100"/>
          <ac:graphicFrameMkLst>
            <pc:docMk/>
            <pc:sldMk cId="1742647489" sldId="879"/>
            <ac:graphicFrameMk id="2" creationId="{298ECEA3-4CB4-4DA2-8A19-84C025410898}"/>
          </ac:graphicFrameMkLst>
        </pc:graphicFrameChg>
        <pc:picChg chg="add mod modCrop">
          <ac:chgData name="Toby Russell" userId="0d3e3635-ec96-4dfe-84bc-de4149b678ab" providerId="ADAL" clId="{509D8084-70A8-473B-A68E-32AFF01A219A}" dt="2020-09-16T13:55:52.913" v="9286" actId="14100"/>
          <ac:picMkLst>
            <pc:docMk/>
            <pc:sldMk cId="1742647489" sldId="879"/>
            <ac:picMk id="8" creationId="{919E0A55-1382-4555-B422-47E8874B5BE5}"/>
          </ac:picMkLst>
        </pc:picChg>
      </pc:sldChg>
      <pc:sldChg chg="addSp delSp modSp add del">
        <pc:chgData name="Toby Russell" userId="0d3e3635-ec96-4dfe-84bc-de4149b678ab" providerId="ADAL" clId="{509D8084-70A8-473B-A68E-32AFF01A219A}" dt="2020-09-16T12:06:29.802" v="8676" actId="2696"/>
        <pc:sldMkLst>
          <pc:docMk/>
          <pc:sldMk cId="784759365" sldId="880"/>
        </pc:sldMkLst>
        <pc:spChg chg="mod">
          <ac:chgData name="Toby Russell" userId="0d3e3635-ec96-4dfe-84bc-de4149b678ab" providerId="ADAL" clId="{509D8084-70A8-473B-A68E-32AFF01A219A}" dt="2020-09-16T12:06:23.433" v="8675" actId="404"/>
          <ac:spMkLst>
            <pc:docMk/>
            <pc:sldMk cId="784759365" sldId="880"/>
            <ac:spMk id="2" creationId="{C9F196F4-FF3F-470A-AF99-8C5E8C9594DF}"/>
          </ac:spMkLst>
        </pc:spChg>
        <pc:spChg chg="del">
          <ac:chgData name="Toby Russell" userId="0d3e3635-ec96-4dfe-84bc-de4149b678ab" providerId="ADAL" clId="{509D8084-70A8-473B-A68E-32AFF01A219A}" dt="2020-09-16T11:43:20.728" v="8425"/>
          <ac:spMkLst>
            <pc:docMk/>
            <pc:sldMk cId="784759365" sldId="880"/>
            <ac:spMk id="3" creationId="{2829F639-43A1-4BC3-8ED8-987CDEF23B5F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4" creationId="{05CACF3B-5B14-4FDB-97B2-DFF82EB65ABD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5" creationId="{40E86C4A-4B76-44DB-8EEC-9771E19B6E86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6" creationId="{7B473D76-1112-4789-BE54-C6A27246E03E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7" creationId="{D7B6045D-DEF8-431E-AF4A-B3C78A475A48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8" creationId="{9BE6811C-4A88-47B4-943E-824F60CDC765}"/>
          </ac:spMkLst>
        </pc:spChg>
        <pc:spChg chg="add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9" creationId="{5FC7725B-AE72-4FCE-9B74-E5F2F919F8CC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2:12:38.701" v="8761" actId="2696"/>
        <pc:sldMkLst>
          <pc:docMk/>
          <pc:sldMk cId="914501274" sldId="880"/>
        </pc:sldMkLst>
        <pc:spChg chg="add del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2" creationId="{328E6922-2302-4D94-9FD1-19E63849A3BA}"/>
          </ac:spMkLst>
        </pc:spChg>
        <pc:spChg chg="mod">
          <ac:chgData name="Toby Russell" userId="0d3e3635-ec96-4dfe-84bc-de4149b678ab" providerId="ADAL" clId="{509D8084-70A8-473B-A68E-32AFF01A219A}" dt="2020-09-16T12:09:27.786" v="8713" actId="20577"/>
          <ac:spMkLst>
            <pc:docMk/>
            <pc:sldMk cId="914501274" sldId="880"/>
            <ac:spMk id="4" creationId="{8EC07B97-806D-4DCE-8239-2E1A75C0D8BE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5" creationId="{E2317D28-8006-4BD9-8A73-76E85A5ECB0D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6" creationId="{7461778D-15F4-4A83-AE25-F260A28B6822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7" creationId="{D5AB1ADA-4703-4802-AAC9-77F768F8BECB}"/>
          </ac:spMkLst>
        </pc:spChg>
      </pc:sldChg>
      <pc:sldChg chg="modSp add del">
        <pc:chgData name="Toby Russell" userId="0d3e3635-ec96-4dfe-84bc-de4149b678ab" providerId="ADAL" clId="{509D8084-70A8-473B-A68E-32AFF01A219A}" dt="2020-09-16T15:48:06.608" v="10009" actId="2696"/>
        <pc:sldMkLst>
          <pc:docMk/>
          <pc:sldMk cId="1613496808" sldId="880"/>
        </pc:sldMkLst>
        <pc:spChg chg="mod">
          <ac:chgData name="Toby Russell" userId="0d3e3635-ec96-4dfe-84bc-de4149b678ab" providerId="ADAL" clId="{509D8084-70A8-473B-A68E-32AFF01A219A}" dt="2020-09-16T12:16:30.259" v="8807" actId="20577"/>
          <ac:spMkLst>
            <pc:docMk/>
            <pc:sldMk cId="1613496808" sldId="880"/>
            <ac:spMk id="4" creationId="{A879E47F-21FC-49F9-BE44-1E17C03DF200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1:43:09.156" v="8423" actId="2696"/>
        <pc:sldMkLst>
          <pc:docMk/>
          <pc:sldMk cId="2988591940" sldId="880"/>
        </pc:sldMkLst>
        <pc:spChg chg="del mod">
          <ac:chgData name="Toby Russell" userId="0d3e3635-ec96-4dfe-84bc-de4149b678ab" providerId="ADAL" clId="{509D8084-70A8-473B-A68E-32AFF01A219A}" dt="2020-09-16T11:42:23.301" v="8418"/>
          <ac:spMkLst>
            <pc:docMk/>
            <pc:sldMk cId="2988591940" sldId="880"/>
            <ac:spMk id="2" creationId="{70F6D71A-9EA5-4481-A158-6BFB650DFDE5}"/>
          </ac:spMkLst>
        </pc:spChg>
        <pc:spChg chg="add del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4" creationId="{3C1E64FD-6574-419C-89AC-4C23D77A4A75}"/>
          </ac:spMkLst>
        </pc:spChg>
        <pc:spChg chg="add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5" creationId="{949FC8F2-2FF3-42E1-B9AA-A8452E56F9E4}"/>
          </ac:spMkLst>
        </pc:spChg>
      </pc:sldChg>
      <pc:sldChg chg="modSp add del">
        <pc:chgData name="Toby Russell" userId="0d3e3635-ec96-4dfe-84bc-de4149b678ab" providerId="ADAL" clId="{509D8084-70A8-473B-A68E-32AFF01A219A}" dt="2020-09-16T12:09:15.605" v="8701" actId="2696"/>
        <pc:sldMkLst>
          <pc:docMk/>
          <pc:sldMk cId="3070058042" sldId="880"/>
        </pc:sldMkLst>
        <pc:spChg chg="mod">
          <ac:chgData name="Toby Russell" userId="0d3e3635-ec96-4dfe-84bc-de4149b678ab" providerId="ADAL" clId="{509D8084-70A8-473B-A68E-32AFF01A219A}" dt="2020-09-16T12:07:08.807" v="8692" actId="20577"/>
          <ac:spMkLst>
            <pc:docMk/>
            <pc:sldMk cId="3070058042" sldId="880"/>
            <ac:spMk id="4" creationId="{5B3475B8-C93B-462D-AEA6-6F69FDB0492E}"/>
          </ac:spMkLst>
        </pc:spChg>
      </pc:sldChg>
      <pc:sldChg chg="add del">
        <pc:chgData name="Toby Russell" userId="0d3e3635-ec96-4dfe-84bc-de4149b678ab" providerId="ADAL" clId="{509D8084-70A8-473B-A68E-32AFF01A219A}" dt="2020-09-16T14:00:29.384" v="9291"/>
        <pc:sldMkLst>
          <pc:docMk/>
          <pc:sldMk cId="3312707677" sldId="880"/>
        </pc:sldMkLst>
      </pc:sldChg>
      <pc:sldChg chg="add del">
        <pc:chgData name="Toby Russell" userId="0d3e3635-ec96-4dfe-84bc-de4149b678ab" providerId="ADAL" clId="{509D8084-70A8-473B-A68E-32AFF01A219A}" dt="2020-09-16T11:43:03.331" v="8421" actId="2696"/>
        <pc:sldMkLst>
          <pc:docMk/>
          <pc:sldMk cId="154829013" sldId="881"/>
        </pc:sldMkLst>
      </pc:sldChg>
      <pc:sldChg chg="delSp modSp add del">
        <pc:chgData name="Toby Russell" userId="0d3e3635-ec96-4dfe-84bc-de4149b678ab" providerId="ADAL" clId="{509D8084-70A8-473B-A68E-32AFF01A219A}" dt="2020-09-16T12:06:30.877" v="8677" actId="2696"/>
        <pc:sldMkLst>
          <pc:docMk/>
          <pc:sldMk cId="903025879" sldId="881"/>
        </pc:sldMkLst>
        <pc:spChg chg="del mod">
          <ac:chgData name="Toby Russell" userId="0d3e3635-ec96-4dfe-84bc-de4149b678ab" providerId="ADAL" clId="{509D8084-70A8-473B-A68E-32AFF01A219A}" dt="2020-09-16T12:04:07.567" v="8657" actId="478"/>
          <ac:spMkLst>
            <pc:docMk/>
            <pc:sldMk cId="903025879" sldId="881"/>
            <ac:spMk id="4" creationId="{94F00B46-AC27-4978-9F5E-D2AFAC85AB65}"/>
          </ac:spMkLst>
        </pc:spChg>
      </pc:sldChg>
      <pc:sldMasterChg chg="modSldLayout">
        <pc:chgData name="Toby Russell" userId="0d3e3635-ec96-4dfe-84bc-de4149b678ab" providerId="ADAL" clId="{509D8084-70A8-473B-A68E-32AFF01A219A}" dt="2020-09-10T08:48:28.636" v="0" actId="2711"/>
        <pc:sldMasterMkLst>
          <pc:docMk/>
          <pc:sldMasterMk cId="3242445753" sldId="2147483801"/>
        </pc:sldMasterMkLst>
        <pc:sldLayoutChg chg="modSp">
          <pc:chgData name="Toby Russell" userId="0d3e3635-ec96-4dfe-84bc-de4149b678ab" providerId="ADAL" clId="{509D8084-70A8-473B-A68E-32AFF01A219A}" dt="2020-09-10T08:48:28.636" v="0" actId="2711"/>
          <pc:sldLayoutMkLst>
            <pc:docMk/>
            <pc:sldMasterMk cId="3242445753" sldId="2147483801"/>
            <pc:sldLayoutMk cId="1728514383" sldId="2147483802"/>
          </pc:sldLayoutMkLst>
          <pc:spChg chg="mod">
            <ac:chgData name="Toby Russell" userId="0d3e3635-ec96-4dfe-84bc-de4149b678ab" providerId="ADAL" clId="{509D8084-70A8-473B-A68E-32AFF01A219A}" dt="2020-09-10T08:48:28.636" v="0" actId="2711"/>
            <ac:spMkLst>
              <pc:docMk/>
              <pc:sldMasterMk cId="3242445753" sldId="2147483801"/>
              <pc:sldLayoutMk cId="1728514383" sldId="2147483802"/>
              <ac:spMk id="8" creationId="{38ABE670-3CC9-D34E-9D7D-37D2F4AB9A59}"/>
            </ac:spMkLst>
          </pc:spChg>
        </pc:sldLayoutChg>
      </pc:sldMasterChg>
      <pc:sldMasterChg chg="addSp delSp modSp delSldLayout modSldLayout">
        <pc:chgData name="Toby Russell" userId="0d3e3635-ec96-4dfe-84bc-de4149b678ab" providerId="ADAL" clId="{509D8084-70A8-473B-A68E-32AFF01A219A}" dt="2020-09-16T15:02:42.181" v="9382" actId="478"/>
        <pc:sldMasterMkLst>
          <pc:docMk/>
          <pc:sldMasterMk cId="4019476757" sldId="2147483818"/>
        </pc:sldMasterMkLst>
        <pc:spChg chg="add del mod">
          <ac:chgData name="Toby Russell" userId="0d3e3635-ec96-4dfe-84bc-de4149b678ab" providerId="ADAL" clId="{509D8084-70A8-473B-A68E-32AFF01A219A}" dt="2020-09-16T12:02:45.727" v="8639" actId="1076"/>
          <ac:spMkLst>
            <pc:docMk/>
            <pc:sldMasterMk cId="4019476757" sldId="2147483818"/>
            <ac:spMk id="2" creationId="{37514BCF-ACC7-4CB7-A8C0-A6CE50DEB983}"/>
          </ac:spMkLst>
        </pc:spChg>
        <pc:spChg chg="del">
          <ac:chgData name="Toby Russell" userId="0d3e3635-ec96-4dfe-84bc-de4149b678ab" providerId="ADAL" clId="{509D8084-70A8-473B-A68E-32AFF01A219A}" dt="2020-09-11T06:58:18.583" v="250" actId="478"/>
          <ac:spMkLst>
            <pc:docMk/>
            <pc:sldMasterMk cId="4019476757" sldId="2147483818"/>
            <ac:spMk id="4" creationId="{0D197B54-E715-5B47-96D6-9816E190F0B4}"/>
          </ac:spMkLst>
        </pc:spChg>
        <pc:spChg chg="add del mod">
          <ac:chgData name="Toby Russell" userId="0d3e3635-ec96-4dfe-84bc-de4149b678ab" providerId="ADAL" clId="{509D8084-70A8-473B-A68E-32AFF01A219A}" dt="2020-09-16T12:08:10.560" v="8696" actId="207"/>
          <ac:spMkLst>
            <pc:docMk/>
            <pc:sldMasterMk cId="4019476757" sldId="2147483818"/>
            <ac:spMk id="5" creationId="{6FB73331-AC87-4CFA-8B5D-2AAFE43F6B11}"/>
          </ac:spMkLst>
        </pc:spChg>
        <pc:spChg chg="del">
          <ac:chgData name="Toby Russell" userId="0d3e3635-ec96-4dfe-84bc-de4149b678ab" providerId="ADAL" clId="{509D8084-70A8-473B-A68E-32AFF01A219A}" dt="2020-09-11T06:58:15.218" v="248" actId="478"/>
          <ac:spMkLst>
            <pc:docMk/>
            <pc:sldMasterMk cId="4019476757" sldId="2147483818"/>
            <ac:spMk id="5" creationId="{DA7615E4-B7CB-274A-9211-F515C1B52647}"/>
          </ac:spMkLst>
        </pc:spChg>
        <pc:spChg chg="del">
          <ac:chgData name="Toby Russell" userId="0d3e3635-ec96-4dfe-84bc-de4149b678ab" providerId="ADAL" clId="{509D8084-70A8-473B-A68E-32AFF01A219A}" dt="2020-09-11T06:58:20.332" v="251" actId="478"/>
          <ac:spMkLst>
            <pc:docMk/>
            <pc:sldMasterMk cId="4019476757" sldId="2147483818"/>
            <ac:spMk id="6" creationId="{39391938-B755-C64E-8F52-B17987BF532B}"/>
          </ac:spMkLst>
        </pc:spChg>
        <pc:spChg chg="del">
          <ac:chgData name="Toby Russell" userId="0d3e3635-ec96-4dfe-84bc-de4149b678ab" providerId="ADAL" clId="{509D8084-70A8-473B-A68E-32AFF01A219A}" dt="2020-09-16T11:48:47.481" v="8511" actId="478"/>
          <ac:spMkLst>
            <pc:docMk/>
            <pc:sldMasterMk cId="4019476757" sldId="2147483818"/>
            <ac:spMk id="6" creationId="{8E63CF15-1AB0-449A-8B0C-C845DEAA0C32}"/>
          </ac:spMkLst>
        </pc:spChg>
        <pc:spChg chg="del mod">
          <ac:chgData name="Toby Russell" userId="0d3e3635-ec96-4dfe-84bc-de4149b678ab" providerId="ADAL" clId="{509D8084-70A8-473B-A68E-32AFF01A219A}" dt="2020-09-16T11:59:49.651" v="8613" actId="478"/>
          <ac:spMkLst>
            <pc:docMk/>
            <pc:sldMasterMk cId="4019476757" sldId="2147483818"/>
            <ac:spMk id="7" creationId="{43126A77-7023-4312-90A0-573E596EECEC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8" creationId="{EFD98234-50C3-446B-A6F8-B44AA0BCE671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9" creationId="{1FD6B87C-1C05-432F-975C-A143F070AE49}"/>
          </ac:spMkLst>
        </pc:spChg>
        <pc:spChg chg="add del mod">
          <ac:chgData name="Toby Russell" userId="0d3e3635-ec96-4dfe-84bc-de4149b678ab" providerId="ADAL" clId="{509D8084-70A8-473B-A68E-32AFF01A219A}" dt="2020-09-16T12:02:42.666" v="8638"/>
          <ac:spMkLst>
            <pc:docMk/>
            <pc:sldMasterMk cId="4019476757" sldId="2147483818"/>
            <ac:spMk id="10" creationId="{9FAD65F8-F122-4CF7-A0D6-FC77D536BE26}"/>
          </ac:spMkLst>
        </pc:spChg>
        <pc:spChg chg="add del mod">
          <ac:chgData name="Toby Russell" userId="0d3e3635-ec96-4dfe-84bc-de4149b678ab" providerId="ADAL" clId="{509D8084-70A8-473B-A68E-32AFF01A219A}" dt="2020-09-16T12:02:38.504" v="8635" actId="478"/>
          <ac:spMkLst>
            <pc:docMk/>
            <pc:sldMasterMk cId="4019476757" sldId="2147483818"/>
            <ac:spMk id="11" creationId="{01B64B9B-67C2-4839-A918-C0BD4B7276B7}"/>
          </ac:spMkLst>
        </pc:spChg>
        <pc:spChg chg="add del mod">
          <ac:chgData name="Toby Russell" userId="0d3e3635-ec96-4dfe-84bc-de4149b678ab" providerId="ADAL" clId="{509D8084-70A8-473B-A68E-32AFF01A219A}" dt="2020-09-16T12:02:21.107" v="8627" actId="478"/>
          <ac:spMkLst>
            <pc:docMk/>
            <pc:sldMasterMk cId="4019476757" sldId="2147483818"/>
            <ac:spMk id="12" creationId="{CEAEEA74-566B-4D09-B112-ACB3D949C3E6}"/>
          </ac:spMkLst>
        </pc:spChg>
        <pc:spChg chg="add del">
          <ac:chgData name="Toby Russell" userId="0d3e3635-ec96-4dfe-84bc-de4149b678ab" providerId="ADAL" clId="{509D8084-70A8-473B-A68E-32AFF01A219A}" dt="2020-09-16T12:10:45.765" v="8748" actId="478"/>
          <ac:spMkLst>
            <pc:docMk/>
            <pc:sldMasterMk cId="4019476757" sldId="2147483818"/>
            <ac:spMk id="13" creationId="{A04DAE19-96C0-4F96-8D5C-4BEF1C0B9EEA}"/>
          </ac:spMkLst>
        </pc:spChg>
        <pc:spChg chg="mod">
          <ac:chgData name="Toby Russell" userId="0d3e3635-ec96-4dfe-84bc-de4149b678ab" providerId="ADAL" clId="{509D8084-70A8-473B-A68E-32AFF01A219A}" dt="2020-09-16T12:11:21.259" v="8756" actId="1035"/>
          <ac:spMkLst>
            <pc:docMk/>
            <pc:sldMasterMk cId="4019476757" sldId="2147483818"/>
            <ac:spMk id="14" creationId="{43A38A27-97F5-4A00-BFC0-FCC20516EDA8}"/>
          </ac:spMkLst>
        </pc:spChg>
        <pc:picChg chg="add mod">
          <ac:chgData name="Toby Russell" userId="0d3e3635-ec96-4dfe-84bc-de4149b678ab" providerId="ADAL" clId="{509D8084-70A8-473B-A68E-32AFF01A219A}" dt="2020-09-16T08:45:41.414" v="8193" actId="1076"/>
          <ac:picMkLst>
            <pc:docMk/>
            <pc:sldMasterMk cId="4019476757" sldId="2147483818"/>
            <ac:picMk id="4" creationId="{9FA62AA0-37C1-4058-AE3B-85AEF8E88393}"/>
          </ac:picMkLst>
        </pc:picChg>
        <pc:picChg chg="del">
          <ac:chgData name="Toby Russell" userId="0d3e3635-ec96-4dfe-84bc-de4149b678ab" providerId="ADAL" clId="{509D8084-70A8-473B-A68E-32AFF01A219A}" dt="2020-09-11T06:58:22.017" v="252" actId="478"/>
          <ac:picMkLst>
            <pc:docMk/>
            <pc:sldMasterMk cId="4019476757" sldId="2147483818"/>
            <ac:picMk id="11" creationId="{63BC4913-F748-154F-A2CA-C6A95F3D085E}"/>
          </ac:picMkLst>
        </pc:picChg>
        <pc:cxnChg chg="del">
          <ac:chgData name="Toby Russell" userId="0d3e3635-ec96-4dfe-84bc-de4149b678ab" providerId="ADAL" clId="{509D8084-70A8-473B-A68E-32AFF01A219A}" dt="2020-09-11T06:58:13.435" v="247" actId="478"/>
          <ac:cxnSpMkLst>
            <pc:docMk/>
            <pc:sldMasterMk cId="4019476757" sldId="2147483818"/>
            <ac:cxnSpMk id="8" creationId="{A77C25CB-1D9F-7440-A694-8F597573FF41}"/>
          </ac:cxnSpMkLst>
        </pc:cxnChg>
        <pc:cxnChg chg="del">
          <ac:chgData name="Toby Russell" userId="0d3e3635-ec96-4dfe-84bc-de4149b678ab" providerId="ADAL" clId="{509D8084-70A8-473B-A68E-32AFF01A219A}" dt="2020-09-11T06:58:16.933" v="249" actId="478"/>
          <ac:cxnSpMkLst>
            <pc:docMk/>
            <pc:sldMasterMk cId="4019476757" sldId="2147483818"/>
            <ac:cxnSpMk id="9" creationId="{018A73C3-CB10-904C-87CA-EEE648CE4DCA}"/>
          </ac:cxnSpMkLst>
        </pc:cxnChg>
        <pc:sldLayoutChg chg="addSp delSp modSp">
          <pc:chgData name="Toby Russell" userId="0d3e3635-ec96-4dfe-84bc-de4149b678ab" providerId="ADAL" clId="{509D8084-70A8-473B-A68E-32AFF01A219A}" dt="2020-09-16T12:23:19.514" v="8817" actId="1036"/>
          <pc:sldLayoutMkLst>
            <pc:docMk/>
            <pc:sldMasterMk cId="4019476757" sldId="2147483818"/>
            <pc:sldLayoutMk cId="693432947" sldId="2147483819"/>
          </pc:sldLayoutMkLst>
          <pc:spChg chg="add del">
            <ac:chgData name="Toby Russell" userId="0d3e3635-ec96-4dfe-84bc-de4149b678ab" providerId="ADAL" clId="{509D8084-70A8-473B-A68E-32AFF01A219A}" dt="2020-09-16T11:36:05.771" v="8210" actId="11529"/>
            <ac:spMkLst>
              <pc:docMk/>
              <pc:sldMasterMk cId="4019476757" sldId="2147483818"/>
              <pc:sldLayoutMk cId="693432947" sldId="2147483819"/>
              <ac:spMk id="2" creationId="{7E0542B1-2CF5-44BA-A232-086C67F7A163}"/>
            </ac:spMkLst>
          </pc:spChg>
          <pc:spChg chg="add del mod">
            <ac:chgData name="Toby Russell" userId="0d3e3635-ec96-4dfe-84bc-de4149b678ab" providerId="ADAL" clId="{509D8084-70A8-473B-A68E-32AFF01A219A}" dt="2020-09-16T12:09:00.279" v="8699" actId="478"/>
            <ac:spMkLst>
              <pc:docMk/>
              <pc:sldMasterMk cId="4019476757" sldId="2147483818"/>
              <pc:sldLayoutMk cId="693432947" sldId="2147483819"/>
              <ac:spMk id="3" creationId="{701AF8B5-CE12-45F6-B24C-DCC495070D83}"/>
            </ac:spMkLst>
          </pc:spChg>
          <pc:spChg chg="add del mod">
            <ac:chgData name="Toby Russell" userId="0d3e3635-ec96-4dfe-84bc-de4149b678ab" providerId="ADAL" clId="{509D8084-70A8-473B-A68E-32AFF01A219A}" dt="2020-09-16T11:37:08.700" v="8318" actId="478"/>
            <ac:spMkLst>
              <pc:docMk/>
              <pc:sldMasterMk cId="4019476757" sldId="2147483818"/>
              <pc:sldLayoutMk cId="693432947" sldId="2147483819"/>
              <ac:spMk id="4" creationId="{36974714-3830-422F-8729-1E7B50F08824}"/>
            </ac:spMkLst>
          </pc:spChg>
          <pc:spChg chg="del">
            <ac:chgData name="Toby Russell" userId="0d3e3635-ec96-4dfe-84bc-de4149b678ab" providerId="ADAL" clId="{509D8084-70A8-473B-A68E-32AFF01A219A}" dt="2020-09-11T06:58:02.917" v="246" actId="478"/>
            <ac:spMkLst>
              <pc:docMk/>
              <pc:sldMasterMk cId="4019476757" sldId="2147483818"/>
              <pc:sldLayoutMk cId="693432947" sldId="2147483819"/>
              <ac:spMk id="4" creationId="{6C1AAD51-C2AC-B946-A5F4-0E1529DABDE9}"/>
            </ac:spMkLst>
          </pc:spChg>
          <pc:spChg chg="del">
            <ac:chgData name="Toby Russell" userId="0d3e3635-ec96-4dfe-84bc-de4149b678ab" providerId="ADAL" clId="{509D8084-70A8-473B-A68E-32AFF01A219A}" dt="2020-09-11T06:57:58.229" v="245" actId="478"/>
            <ac:spMkLst>
              <pc:docMk/>
              <pc:sldMasterMk cId="4019476757" sldId="2147483818"/>
              <pc:sldLayoutMk cId="693432947" sldId="2147483819"/>
              <ac:spMk id="5" creationId="{0B7B1134-BBCC-0D44-87F6-B3240A0A605B}"/>
            </ac:spMkLst>
          </pc:spChg>
          <pc:spChg chg="add del mod">
            <ac:chgData name="Toby Russell" userId="0d3e3635-ec96-4dfe-84bc-de4149b678ab" providerId="ADAL" clId="{509D8084-70A8-473B-A68E-32AFF01A219A}" dt="2020-09-16T11:36:21.146" v="8216"/>
            <ac:spMkLst>
              <pc:docMk/>
              <pc:sldMasterMk cId="4019476757" sldId="2147483818"/>
              <pc:sldLayoutMk cId="693432947" sldId="2147483819"/>
              <ac:spMk id="5" creationId="{0DE2086C-F881-4407-AC6D-C3D67A836F74}"/>
            </ac:spMkLst>
          </pc:spChg>
          <pc:spChg chg="add del mod">
            <ac:chgData name="Toby Russell" userId="0d3e3635-ec96-4dfe-84bc-de4149b678ab" providerId="ADAL" clId="{509D8084-70A8-473B-A68E-32AFF01A219A}" dt="2020-09-16T11:36:31.730" v="8218"/>
            <ac:spMkLst>
              <pc:docMk/>
              <pc:sldMasterMk cId="4019476757" sldId="2147483818"/>
              <pc:sldLayoutMk cId="693432947" sldId="2147483819"/>
              <ac:spMk id="6" creationId="{19BF9CE2-5BBE-41D3-9B9D-8B96FCB73271}"/>
            </ac:spMkLst>
          </pc:spChg>
          <pc:spChg chg="del">
            <ac:chgData name="Toby Russell" userId="0d3e3635-ec96-4dfe-84bc-de4149b678ab" providerId="ADAL" clId="{509D8084-70A8-473B-A68E-32AFF01A219A}" dt="2020-09-12T08:54:18.711" v="2358" actId="478"/>
            <ac:spMkLst>
              <pc:docMk/>
              <pc:sldMasterMk cId="4019476757" sldId="2147483818"/>
              <pc:sldLayoutMk cId="693432947" sldId="2147483819"/>
              <ac:spMk id="6" creationId="{1F174674-441E-314F-85A9-B12CB1382BA3}"/>
            </ac:spMkLst>
          </pc:spChg>
          <pc:spChg chg="del mod">
            <ac:chgData name="Toby Russell" userId="0d3e3635-ec96-4dfe-84bc-de4149b678ab" providerId="ADAL" clId="{509D8084-70A8-473B-A68E-32AFF01A219A}" dt="2020-09-16T11:36:19.839" v="8212"/>
            <ac:spMkLst>
              <pc:docMk/>
              <pc:sldMasterMk cId="4019476757" sldId="2147483818"/>
              <pc:sldLayoutMk cId="693432947" sldId="2147483819"/>
              <ac:spMk id="7" creationId="{C45CF7C1-4C42-2A4A-BDC9-475A8EB37E41}"/>
            </ac:spMkLst>
          </pc:spChg>
          <pc:spChg chg="add del mod">
            <ac:chgData name="Toby Russell" userId="0d3e3635-ec96-4dfe-84bc-de4149b678ab" providerId="ADAL" clId="{509D8084-70A8-473B-A68E-32AFF01A219A}" dt="2020-09-16T11:41:11.100" v="8320"/>
            <ac:spMkLst>
              <pc:docMk/>
              <pc:sldMasterMk cId="4019476757" sldId="2147483818"/>
              <pc:sldLayoutMk cId="693432947" sldId="2147483819"/>
              <ac:spMk id="8" creationId="{A2456C5C-CF1F-487E-990E-20E054676F03}"/>
            </ac:spMkLst>
          </pc:spChg>
          <pc:spChg chg="add del mod">
            <ac:chgData name="Toby Russell" userId="0d3e3635-ec96-4dfe-84bc-de4149b678ab" providerId="ADAL" clId="{509D8084-70A8-473B-A68E-32AFF01A219A}" dt="2020-09-16T11:48:51.115" v="8512" actId="478"/>
            <ac:spMkLst>
              <pc:docMk/>
              <pc:sldMasterMk cId="4019476757" sldId="2147483818"/>
              <pc:sldLayoutMk cId="693432947" sldId="2147483819"/>
              <ac:spMk id="9" creationId="{17539E79-76D1-438B-8984-559CE0AD4B58}"/>
            </ac:spMkLst>
          </pc:spChg>
          <pc:spChg chg="add del mod">
            <ac:chgData name="Toby Russell" userId="0d3e3635-ec96-4dfe-84bc-de4149b678ab" providerId="ADAL" clId="{509D8084-70A8-473B-A68E-32AFF01A219A}" dt="2020-09-16T11:50:19.667" v="8606" actId="478"/>
            <ac:spMkLst>
              <pc:docMk/>
              <pc:sldMasterMk cId="4019476757" sldId="2147483818"/>
              <pc:sldLayoutMk cId="693432947" sldId="2147483819"/>
              <ac:spMk id="10" creationId="{53CD9086-3A43-43FE-8E2D-A5B10A3154C0}"/>
            </ac:spMkLst>
          </pc:spChg>
          <pc:spChg chg="add del">
            <ac:chgData name="Toby Russell" userId="0d3e3635-ec96-4dfe-84bc-de4149b678ab" providerId="ADAL" clId="{509D8084-70A8-473B-A68E-32AFF01A219A}" dt="2020-09-16T11:43:56.287" v="8427" actId="11529"/>
            <ac:spMkLst>
              <pc:docMk/>
              <pc:sldMasterMk cId="4019476757" sldId="2147483818"/>
              <pc:sldLayoutMk cId="693432947" sldId="2147483819"/>
              <ac:spMk id="11" creationId="{F021368D-7393-4F3A-9E06-E104DDD9B273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2" creationId="{1E6BBEDF-3F5B-41F1-AF7F-7DFEF902A8B9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3" creationId="{F2C20285-CBFA-4C83-A2B8-EAA06DCA8AA6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4" creationId="{EB584DD4-66BB-46B0-BA29-1F3FEEA56040}"/>
            </ac:spMkLst>
          </pc:spChg>
          <pc:spChg chg="add">
            <ac:chgData name="Toby Russell" userId="0d3e3635-ec96-4dfe-84bc-de4149b678ab" providerId="ADAL" clId="{509D8084-70A8-473B-A68E-32AFF01A219A}" dt="2020-09-16T11:48:51.676" v="8513"/>
            <ac:spMkLst>
              <pc:docMk/>
              <pc:sldMasterMk cId="4019476757" sldId="2147483818"/>
              <pc:sldLayoutMk cId="693432947" sldId="2147483819"/>
              <ac:spMk id="15" creationId="{3A366BF8-AD80-4222-970F-8231190C064F}"/>
            </ac:spMkLst>
          </pc:spChg>
          <pc:spChg chg="add mod">
            <ac:chgData name="Toby Russell" userId="0d3e3635-ec96-4dfe-84bc-de4149b678ab" providerId="ADAL" clId="{509D8084-70A8-473B-A68E-32AFF01A219A}" dt="2020-09-16T11:50:06.337" v="8594" actId="20577"/>
            <ac:spMkLst>
              <pc:docMk/>
              <pc:sldMasterMk cId="4019476757" sldId="2147483818"/>
              <pc:sldLayoutMk cId="693432947" sldId="2147483819"/>
              <ac:spMk id="16" creationId="{A00A7FDA-CD28-4A7E-B0F1-3A9060C9E6C2}"/>
            </ac:spMkLst>
          </pc:spChg>
          <pc:spChg chg="add mod">
            <ac:chgData name="Toby Russell" userId="0d3e3635-ec96-4dfe-84bc-de4149b678ab" providerId="ADAL" clId="{509D8084-70A8-473B-A68E-32AFF01A219A}" dt="2020-09-16T11:50:08.119" v="8595" actId="20577"/>
            <ac:spMkLst>
              <pc:docMk/>
              <pc:sldMasterMk cId="4019476757" sldId="2147483818"/>
              <pc:sldLayoutMk cId="693432947" sldId="2147483819"/>
              <ac:spMk id="17" creationId="{02AF9D57-6170-4D82-9676-96C20BEBCB1C}"/>
            </ac:spMkLst>
          </pc:spChg>
          <pc:spChg chg="add del mod">
            <ac:chgData name="Toby Russell" userId="0d3e3635-ec96-4dfe-84bc-de4149b678ab" providerId="ADAL" clId="{509D8084-70A8-473B-A68E-32AFF01A219A}" dt="2020-09-16T12:08:34.915" v="8697" actId="478"/>
            <ac:spMkLst>
              <pc:docMk/>
              <pc:sldMasterMk cId="4019476757" sldId="2147483818"/>
              <pc:sldLayoutMk cId="693432947" sldId="2147483819"/>
              <ac:spMk id="18" creationId="{BF42B0B1-A396-44BF-BCBE-5FADE708236D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19" creationId="{E7995EF8-2083-40E0-A51A-9EF7D16ABFD6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0" creationId="{A7942DD3-266D-465A-B524-5FBDE42D2220}"/>
            </ac:spMkLst>
          </pc:spChg>
          <pc:spChg chg="add del mod">
            <ac:chgData name="Toby Russell" userId="0d3e3635-ec96-4dfe-84bc-de4149b678ab" providerId="ADAL" clId="{509D8084-70A8-473B-A68E-32AFF01A219A}" dt="2020-09-16T12:15:17.721" v="8782" actId="478"/>
            <ac:spMkLst>
              <pc:docMk/>
              <pc:sldMasterMk cId="4019476757" sldId="2147483818"/>
              <pc:sldLayoutMk cId="693432947" sldId="2147483819"/>
              <ac:spMk id="21" creationId="{5CCCA904-3A71-4AAC-8382-127EB92108E0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2" creationId="{081DD463-15C9-4758-B976-A8A558435A37}"/>
            </ac:spMkLst>
          </pc:spChg>
          <pc:spChg chg="add del mod">
            <ac:chgData name="Toby Russell" userId="0d3e3635-ec96-4dfe-84bc-de4149b678ab" providerId="ADAL" clId="{509D8084-70A8-473B-A68E-32AFF01A219A}" dt="2020-09-16T12:15:56.372" v="8786" actId="478"/>
            <ac:spMkLst>
              <pc:docMk/>
              <pc:sldMasterMk cId="4019476757" sldId="2147483818"/>
              <pc:sldLayoutMk cId="693432947" sldId="2147483819"/>
              <ac:spMk id="23" creationId="{AD58D629-C215-49B6-B6F1-90DE7985538E}"/>
            </ac:spMkLst>
          </pc:spChg>
          <pc:spChg chg="add del mod">
            <ac:chgData name="Toby Russell" userId="0d3e3635-ec96-4dfe-84bc-de4149b678ab" providerId="ADAL" clId="{509D8084-70A8-473B-A68E-32AFF01A219A}" dt="2020-09-16T12:15:54.685" v="8785" actId="478"/>
            <ac:spMkLst>
              <pc:docMk/>
              <pc:sldMasterMk cId="4019476757" sldId="2147483818"/>
              <pc:sldLayoutMk cId="693432947" sldId="2147483819"/>
              <ac:spMk id="24" creationId="{7BAAE08D-4CFD-4CB9-84B1-706A86D5486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2.663" v="8821"/>
          <pc:sldLayoutMkLst>
            <pc:docMk/>
            <pc:sldMasterMk cId="4019476757" sldId="2147483818"/>
            <pc:sldLayoutMk cId="1252192331" sldId="2147483820"/>
          </pc:sldLayoutMkLst>
          <pc:spChg chg="add del">
            <ac:chgData name="Toby Russell" userId="0d3e3635-ec96-4dfe-84bc-de4149b678ab" providerId="ADAL" clId="{509D8084-70A8-473B-A68E-32AFF01A219A}" dt="2020-09-16T12:23:31.776" v="8820" actId="478"/>
            <ac:spMkLst>
              <pc:docMk/>
              <pc:sldMasterMk cId="4019476757" sldId="2147483818"/>
              <pc:sldLayoutMk cId="1252192331" sldId="2147483820"/>
              <ac:spMk id="4" creationId="{1AE70ABB-3861-4ED1-BC1D-32C22BAA3BAF}"/>
            </ac:spMkLst>
          </pc:spChg>
          <pc:spChg chg="del">
            <ac:chgData name="Toby Russell" userId="0d3e3635-ec96-4dfe-84bc-de4149b678ab" providerId="ADAL" clId="{509D8084-70A8-473B-A68E-32AFF01A219A}" dt="2020-09-11T06:58:28.600" v="254" actId="478"/>
            <ac:spMkLst>
              <pc:docMk/>
              <pc:sldMasterMk cId="4019476757" sldId="2147483818"/>
              <pc:sldLayoutMk cId="1252192331" sldId="2147483820"/>
              <ac:spMk id="4" creationId="{B063FA75-5A86-E14F-A445-66E43DDC4BA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5" creationId="{482694F2-5AB4-4B31-B29E-B324936BF659}"/>
            </ac:spMkLst>
          </pc:spChg>
          <pc:spChg chg="del">
            <ac:chgData name="Toby Russell" userId="0d3e3635-ec96-4dfe-84bc-de4149b678ab" providerId="ADAL" clId="{509D8084-70A8-473B-A68E-32AFF01A219A}" dt="2020-09-11T06:58:26.800" v="253" actId="478"/>
            <ac:spMkLst>
              <pc:docMk/>
              <pc:sldMasterMk cId="4019476757" sldId="2147483818"/>
              <pc:sldLayoutMk cId="1252192331" sldId="2147483820"/>
              <ac:spMk id="5" creationId="{63FCCBFC-3DC4-1C42-BF08-C9CB88C473DE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6" creationId="{8251C486-66E5-4BE5-9B39-041F5C484612}"/>
            </ac:spMkLst>
          </pc:spChg>
          <pc:spChg chg="del">
            <ac:chgData name="Toby Russell" userId="0d3e3635-ec96-4dfe-84bc-de4149b678ab" providerId="ADAL" clId="{509D8084-70A8-473B-A68E-32AFF01A219A}" dt="2020-09-11T06:58:29.688" v="255" actId="478"/>
            <ac:spMkLst>
              <pc:docMk/>
              <pc:sldMasterMk cId="4019476757" sldId="2147483818"/>
              <pc:sldLayoutMk cId="1252192331" sldId="2147483820"/>
              <ac:spMk id="6" creationId="{8D6B2ADD-A0A3-5A4A-B815-329785CBEE8C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7" creationId="{CBB0EF88-2D87-DC45-9A5B-4A97D2BF51BE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8" creationId="{1A7995DD-9A75-2A40-A27F-39BE78B2BFB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9" creationId="{90D5931E-283F-402B-8D82-2C240DF992E7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0" creationId="{54292FA6-8CF8-4651-996A-4B5C5E0A9616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1" creationId="{85113C03-7C98-4434-96C1-D6D03F077B08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2" creationId="{4EF1F667-F7B1-4083-B10B-9FD52EC5DC6E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8.338" v="8823"/>
          <pc:sldLayoutMkLst>
            <pc:docMk/>
            <pc:sldMasterMk cId="4019476757" sldId="2147483818"/>
            <pc:sldLayoutMk cId="4285650087" sldId="2147483821"/>
          </pc:sldLayoutMkLst>
          <pc:spChg chg="del mod">
            <ac:chgData name="Toby Russell" userId="0d3e3635-ec96-4dfe-84bc-de4149b678ab" providerId="ADAL" clId="{509D8084-70A8-473B-A68E-32AFF01A219A}" dt="2020-09-11T06:58:38.153" v="258" actId="478"/>
            <ac:spMkLst>
              <pc:docMk/>
              <pc:sldMasterMk cId="4019476757" sldId="2147483818"/>
              <pc:sldLayoutMk cId="4285650087" sldId="2147483821"/>
              <ac:spMk id="4" creationId="{B99EE021-185A-5147-975D-A3C828306DB4}"/>
            </ac:spMkLst>
          </pc:spChg>
          <pc:spChg chg="del">
            <ac:chgData name="Toby Russell" userId="0d3e3635-ec96-4dfe-84bc-de4149b678ab" providerId="ADAL" clId="{509D8084-70A8-473B-A68E-32AFF01A219A}" dt="2020-09-11T06:58:34.016" v="256" actId="478"/>
            <ac:spMkLst>
              <pc:docMk/>
              <pc:sldMasterMk cId="4019476757" sldId="2147483818"/>
              <pc:sldLayoutMk cId="4285650087" sldId="2147483821"/>
              <ac:spMk id="5" creationId="{6A233640-2E02-8B41-A55F-159D102534F2}"/>
            </ac:spMkLst>
          </pc:spChg>
          <pc:spChg chg="add del">
            <ac:chgData name="Toby Russell" userId="0d3e3635-ec96-4dfe-84bc-de4149b678ab" providerId="ADAL" clId="{509D8084-70A8-473B-A68E-32AFF01A219A}" dt="2020-09-16T12:23:37.416" v="8822" actId="478"/>
            <ac:spMkLst>
              <pc:docMk/>
              <pc:sldMasterMk cId="4019476757" sldId="2147483818"/>
              <pc:sldLayoutMk cId="4285650087" sldId="2147483821"/>
              <ac:spMk id="5" creationId="{AC1866E0-E4FA-4F87-A0A1-7C32AF52B935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6" creationId="{86C70B2B-B59B-42B6-9B25-BF3C264BE33C}"/>
            </ac:spMkLst>
          </pc:spChg>
          <pc:spChg chg="del">
            <ac:chgData name="Toby Russell" userId="0d3e3635-ec96-4dfe-84bc-de4149b678ab" providerId="ADAL" clId="{509D8084-70A8-473B-A68E-32AFF01A219A}" dt="2020-09-11T06:58:39.716" v="259" actId="478"/>
            <ac:spMkLst>
              <pc:docMk/>
              <pc:sldMasterMk cId="4019476757" sldId="2147483818"/>
              <pc:sldLayoutMk cId="4285650087" sldId="2147483821"/>
              <ac:spMk id="6" creationId="{8FB60A94-2E6E-674C-BEF3-621C29238E77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7" creationId="{3D6DFC96-F9D2-0E46-9E11-540A64DF0960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8" creationId="{B02B2B02-A4FD-B042-8EBC-61EF63D08EA1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9" creationId="{4242A4BA-6CE2-DC45-B9FE-90BFD6B28746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0" creationId="{20D83066-9858-4CDF-B8C2-C75D90B943C7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1" creationId="{BC4B71EB-9B8B-48AB-B5D9-893D341E455F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2.403" v="8825"/>
          <pc:sldLayoutMkLst>
            <pc:docMk/>
            <pc:sldMasterMk cId="4019476757" sldId="2147483818"/>
            <pc:sldLayoutMk cId="786550426" sldId="2147483822"/>
          </pc:sldLayoutMkLst>
          <pc:spChg chg="del">
            <ac:chgData name="Toby Russell" userId="0d3e3635-ec96-4dfe-84bc-de4149b678ab" providerId="ADAL" clId="{509D8084-70A8-473B-A68E-32AFF01A219A}" dt="2020-09-11T06:58:46.282" v="261" actId="478"/>
            <ac:spMkLst>
              <pc:docMk/>
              <pc:sldMasterMk cId="4019476757" sldId="2147483818"/>
              <pc:sldLayoutMk cId="786550426" sldId="2147483822"/>
              <ac:spMk id="5" creationId="{BB5CA1EB-8B0F-DE4B-A9DD-E44A4A5EB1B9}"/>
            </ac:spMkLst>
          </pc:spChg>
          <pc:spChg chg="add del">
            <ac:chgData name="Toby Russell" userId="0d3e3635-ec96-4dfe-84bc-de4149b678ab" providerId="ADAL" clId="{509D8084-70A8-473B-A68E-32AFF01A219A}" dt="2020-09-16T12:23:41.487" v="8824" actId="478"/>
            <ac:spMkLst>
              <pc:docMk/>
              <pc:sldMasterMk cId="4019476757" sldId="2147483818"/>
              <pc:sldLayoutMk cId="786550426" sldId="2147483822"/>
              <ac:spMk id="5" creationId="{FE793FEE-BB2C-4013-B2AA-DCE1E44F9BD2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6" creationId="{72138CC9-860A-405B-8421-0FF7DA9AC458}"/>
            </ac:spMkLst>
          </pc:spChg>
          <pc:spChg chg="del">
            <ac:chgData name="Toby Russell" userId="0d3e3635-ec96-4dfe-84bc-de4149b678ab" providerId="ADAL" clId="{509D8084-70A8-473B-A68E-32AFF01A219A}" dt="2020-09-11T06:58:43.583" v="260" actId="478"/>
            <ac:spMkLst>
              <pc:docMk/>
              <pc:sldMasterMk cId="4019476757" sldId="2147483818"/>
              <pc:sldLayoutMk cId="786550426" sldId="2147483822"/>
              <ac:spMk id="6" creationId="{C4C3AFA3-D67D-C843-ADE7-85CD6F464330}"/>
            </ac:spMkLst>
          </pc:spChg>
          <pc:spChg chg="del">
            <ac:chgData name="Toby Russell" userId="0d3e3635-ec96-4dfe-84bc-de4149b678ab" providerId="ADAL" clId="{509D8084-70A8-473B-A68E-32AFF01A219A}" dt="2020-09-11T06:58:49.082" v="262" actId="478"/>
            <ac:spMkLst>
              <pc:docMk/>
              <pc:sldMasterMk cId="4019476757" sldId="2147483818"/>
              <pc:sldLayoutMk cId="786550426" sldId="2147483822"/>
              <ac:spMk id="7" creationId="{BA266CBC-AA5A-854D-AD94-E40BF658E548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7" creationId="{F7FE2734-3CD5-474A-BC3B-CE4B7C86FFD0}"/>
            </ac:spMkLst>
          </pc:spChg>
          <pc:spChg chg="mod">
            <ac:chgData name="Toby Russell" userId="0d3e3635-ec96-4dfe-84bc-de4149b678ab" providerId="ADAL" clId="{509D8084-70A8-473B-A68E-32AFF01A219A}" dt="2020-09-11T07:56:59.051" v="950" actId="2711"/>
            <ac:spMkLst>
              <pc:docMk/>
              <pc:sldMasterMk cId="4019476757" sldId="2147483818"/>
              <pc:sldLayoutMk cId="786550426" sldId="2147483822"/>
              <ac:spMk id="8" creationId="{96058492-F4C7-7A4E-9926-DE277C52885C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9" creationId="{76147AE4-B2B0-B144-8AFD-748F8351F9A6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10" creationId="{BB514168-2BB4-B043-A41F-539F77301797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11" creationId="{11ED40B5-E714-432B-B3EB-7DA3F500E228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6.874" v="8827"/>
          <pc:sldLayoutMkLst>
            <pc:docMk/>
            <pc:sldMasterMk cId="4019476757" sldId="2147483818"/>
            <pc:sldLayoutMk cId="680091482" sldId="2147483823"/>
          </pc:sldLayoutMkLst>
          <pc:spChg chg="add del">
            <ac:chgData name="Toby Russell" userId="0d3e3635-ec96-4dfe-84bc-de4149b678ab" providerId="ADAL" clId="{509D8084-70A8-473B-A68E-32AFF01A219A}" dt="2020-09-16T12:23:45.978" v="8826" actId="478"/>
            <ac:spMkLst>
              <pc:docMk/>
              <pc:sldMasterMk cId="4019476757" sldId="2147483818"/>
              <pc:sldLayoutMk cId="680091482" sldId="2147483823"/>
              <ac:spMk id="7" creationId="{30B61F61-77AD-4ED2-BB3A-A07D756BDC15}"/>
            </ac:spMkLst>
          </pc:spChg>
          <pc:spChg chg="del">
            <ac:chgData name="Toby Russell" userId="0d3e3635-ec96-4dfe-84bc-de4149b678ab" providerId="ADAL" clId="{509D8084-70A8-473B-A68E-32AFF01A219A}" dt="2020-09-11T06:58:59.319" v="264" actId="478"/>
            <ac:spMkLst>
              <pc:docMk/>
              <pc:sldMasterMk cId="4019476757" sldId="2147483818"/>
              <pc:sldLayoutMk cId="680091482" sldId="2147483823"/>
              <ac:spMk id="7" creationId="{E6AEEF5D-D1F9-6E47-A74C-7C4D7C6BC065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8" creationId="{4F2059D0-916F-49A1-9BC4-0DD839A6CC67}"/>
            </ac:spMkLst>
          </pc:spChg>
          <pc:spChg chg="del">
            <ac:chgData name="Toby Russell" userId="0d3e3635-ec96-4dfe-84bc-de4149b678ab" providerId="ADAL" clId="{509D8084-70A8-473B-A68E-32AFF01A219A}" dt="2020-09-11T06:58:56.540" v="263" actId="478"/>
            <ac:spMkLst>
              <pc:docMk/>
              <pc:sldMasterMk cId="4019476757" sldId="2147483818"/>
              <pc:sldLayoutMk cId="680091482" sldId="2147483823"/>
              <ac:spMk id="8" creationId="{FFBB0B0B-63C4-BC43-BBB7-6190E6AC8E14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9" creationId="{B1265B7B-5284-41E0-8A51-858908402756}"/>
            </ac:spMkLst>
          </pc:spChg>
          <pc:spChg chg="del">
            <ac:chgData name="Toby Russell" userId="0d3e3635-ec96-4dfe-84bc-de4149b678ab" providerId="ADAL" clId="{509D8084-70A8-473B-A68E-32AFF01A219A}" dt="2020-09-11T06:59:01.333" v="265" actId="478"/>
            <ac:spMkLst>
              <pc:docMk/>
              <pc:sldMasterMk cId="4019476757" sldId="2147483818"/>
              <pc:sldLayoutMk cId="680091482" sldId="2147483823"/>
              <ac:spMk id="9" creationId="{E18E7033-77F9-0747-B9D3-A3851D4E1347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0" creationId="{9F558247-1725-B54B-852E-17C74F9BCB36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1" creationId="{7A49E4B7-B15A-8448-BA24-49E047E62BF0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2" creationId="{856B4708-2B33-E34F-8F5C-236782BF5CA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3" creationId="{13C31720-FAD5-1A48-B6C5-535973307A7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4" creationId="{AA4C7B19-7820-0540-8385-CD44A8A247E6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15" creationId="{13F75789-C8D3-4C27-A773-02603CC97F07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2.039" v="8829"/>
          <pc:sldLayoutMkLst>
            <pc:docMk/>
            <pc:sldMasterMk cId="4019476757" sldId="2147483818"/>
            <pc:sldLayoutMk cId="3019368455" sldId="2147483824"/>
          </pc:sldLayoutMkLst>
          <pc:spChg chg="del mod">
            <ac:chgData name="Toby Russell" userId="0d3e3635-ec96-4dfe-84bc-de4149b678ab" providerId="ADAL" clId="{509D8084-70A8-473B-A68E-32AFF01A219A}" dt="2020-09-11T06:59:12.731" v="269" actId="478"/>
            <ac:spMkLst>
              <pc:docMk/>
              <pc:sldMasterMk cId="4019476757" sldId="2147483818"/>
              <pc:sldLayoutMk cId="3019368455" sldId="2147483824"/>
              <ac:spMk id="3" creationId="{BE337CEF-6B3F-DD46-8369-E9B9B24FA5E9}"/>
            </ac:spMkLst>
          </pc:spChg>
          <pc:spChg chg="del mod">
            <ac:chgData name="Toby Russell" userId="0d3e3635-ec96-4dfe-84bc-de4149b678ab" providerId="ADAL" clId="{509D8084-70A8-473B-A68E-32AFF01A219A}" dt="2020-09-11T06:59:10.782" v="268" actId="478"/>
            <ac:spMkLst>
              <pc:docMk/>
              <pc:sldMasterMk cId="4019476757" sldId="2147483818"/>
              <pc:sldLayoutMk cId="3019368455" sldId="2147483824"/>
              <ac:spMk id="4" creationId="{21801719-5F7B-BB4D-94A9-E9F83F492DB3}"/>
            </ac:spMkLst>
          </pc:spChg>
          <pc:spChg chg="del">
            <ac:chgData name="Toby Russell" userId="0d3e3635-ec96-4dfe-84bc-de4149b678ab" providerId="ADAL" clId="{509D8084-70A8-473B-A68E-32AFF01A219A}" dt="2020-09-11T06:59:15.267" v="270" actId="478"/>
            <ac:spMkLst>
              <pc:docMk/>
              <pc:sldMasterMk cId="4019476757" sldId="2147483818"/>
              <pc:sldLayoutMk cId="3019368455" sldId="2147483824"/>
              <ac:spMk id="5" creationId="{C0E5E7D7-2BD3-6D4E-BF96-249EDBE3C4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6" creationId="{479AAE30-836B-7547-A758-A750DE5E80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7" creationId="{9A400ACC-8C4E-8546-9A0E-1649018D1182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8" creationId="{1364E7C3-7FDA-C846-AE94-F749DA218067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9" creationId="{D90CE5C4-1945-9C44-8FB8-DB36EBE72A10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0" creationId="{4F48FC1B-25E7-C14B-9118-42CA5AB074BE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1" creationId="{D13BE64E-ADB5-1F4C-A2F2-23C0C8843D48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2" creationId="{DDEF470C-A290-EA46-9898-401F38E843AE}"/>
            </ac:spMkLst>
          </pc:spChg>
          <pc:spChg chg="add del">
            <ac:chgData name="Toby Russell" userId="0d3e3635-ec96-4dfe-84bc-de4149b678ab" providerId="ADAL" clId="{509D8084-70A8-473B-A68E-32AFF01A219A}" dt="2020-09-16T12:23:50.573" v="8828" actId="478"/>
            <ac:spMkLst>
              <pc:docMk/>
              <pc:sldMasterMk cId="4019476757" sldId="2147483818"/>
              <pc:sldLayoutMk cId="3019368455" sldId="2147483824"/>
              <ac:spMk id="13" creationId="{09D37DE5-E456-4C1C-A621-195409E93DE1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4" creationId="{CE6E63B1-82C9-4D05-B402-4511FD5112FA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5" creationId="{8775A128-D2DE-4D10-911B-76F8EFE149C4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6" creationId="{30B40302-7081-44F8-9147-353D42152F03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9.268" v="8831"/>
          <pc:sldLayoutMkLst>
            <pc:docMk/>
            <pc:sldMasterMk cId="4019476757" sldId="2147483818"/>
            <pc:sldLayoutMk cId="440526544" sldId="2147483825"/>
          </pc:sldLayoutMkLst>
          <pc:spChg chg="del mod">
            <ac:chgData name="Toby Russell" userId="0d3e3635-ec96-4dfe-84bc-de4149b678ab" providerId="ADAL" clId="{509D8084-70A8-473B-A68E-32AFF01A219A}" dt="2020-09-11T06:59:22.575" v="273" actId="478"/>
            <ac:spMkLst>
              <pc:docMk/>
              <pc:sldMasterMk cId="4019476757" sldId="2147483818"/>
              <pc:sldLayoutMk cId="440526544" sldId="2147483825"/>
              <ac:spMk id="2" creationId="{2F1CC50E-9D6C-1240-9C92-4152C1DC1503}"/>
            </ac:spMkLst>
          </pc:spChg>
          <pc:spChg chg="del">
            <ac:chgData name="Toby Russell" userId="0d3e3635-ec96-4dfe-84bc-de4149b678ab" providerId="ADAL" clId="{509D8084-70A8-473B-A68E-32AFF01A219A}" dt="2020-09-11T06:59:18.401" v="271" actId="478"/>
            <ac:spMkLst>
              <pc:docMk/>
              <pc:sldMasterMk cId="4019476757" sldId="2147483818"/>
              <pc:sldLayoutMk cId="440526544" sldId="2147483825"/>
              <ac:spMk id="3" creationId="{D22F4638-B81D-0948-B543-57F53DC91041}"/>
            </ac:spMkLst>
          </pc:spChg>
          <pc:spChg chg="del">
            <ac:chgData name="Toby Russell" userId="0d3e3635-ec96-4dfe-84bc-de4149b678ab" providerId="ADAL" clId="{509D8084-70A8-473B-A68E-32AFF01A219A}" dt="2020-09-11T06:59:24.250" v="274" actId="478"/>
            <ac:spMkLst>
              <pc:docMk/>
              <pc:sldMasterMk cId="4019476757" sldId="2147483818"/>
              <pc:sldLayoutMk cId="440526544" sldId="2147483825"/>
              <ac:spMk id="4" creationId="{532198DD-1E57-7746-8CF1-089034464B1C}"/>
            </ac:spMkLst>
          </pc:spChg>
          <pc:spChg chg="add del">
            <ac:chgData name="Toby Russell" userId="0d3e3635-ec96-4dfe-84bc-de4149b678ab" providerId="ADAL" clId="{509D8084-70A8-473B-A68E-32AFF01A219A}" dt="2020-09-16T12:23:58.377" v="8830" actId="478"/>
            <ac:spMkLst>
              <pc:docMk/>
              <pc:sldMasterMk cId="4019476757" sldId="2147483818"/>
              <pc:sldLayoutMk cId="440526544" sldId="2147483825"/>
              <ac:spMk id="4" creationId="{570F7D14-40D7-412A-8A8F-CB1DBAA079AE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5" creationId="{1ED273FA-2B3E-A244-BD69-7F6E67EE0AD8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6" creationId="{4AACAA27-FDA3-1E41-8505-9C8CE55591DE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7" creationId="{4E76BFF4-14F7-48D0-A9F8-0CB4B06BE753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8" creationId="{B7FC9DC7-45B7-4588-97AA-DA2C52075B8C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9" creationId="{8F73CFBC-49D5-4508-8FB7-2ED86C7779D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09.479" v="8833"/>
          <pc:sldLayoutMkLst>
            <pc:docMk/>
            <pc:sldMasterMk cId="4019476757" sldId="2147483818"/>
            <pc:sldLayoutMk cId="1077071581" sldId="2147483826"/>
          </pc:sldLayoutMkLst>
          <pc:spChg chg="del">
            <ac:chgData name="Toby Russell" userId="0d3e3635-ec96-4dfe-84bc-de4149b678ab" providerId="ADAL" clId="{509D8084-70A8-473B-A68E-32AFF01A219A}" dt="2020-09-11T06:59:31.016" v="276" actId="478"/>
            <ac:spMkLst>
              <pc:docMk/>
              <pc:sldMasterMk cId="4019476757" sldId="2147483818"/>
              <pc:sldLayoutMk cId="1077071581" sldId="2147483826"/>
              <ac:spMk id="5" creationId="{FCC40473-DEC2-2343-B08C-BAEBF4140B13}"/>
            </ac:spMkLst>
          </pc:spChg>
          <pc:spChg chg="del">
            <ac:chgData name="Toby Russell" userId="0d3e3635-ec96-4dfe-84bc-de4149b678ab" providerId="ADAL" clId="{509D8084-70A8-473B-A68E-32AFF01A219A}" dt="2020-09-11T06:59:29.040" v="275" actId="478"/>
            <ac:spMkLst>
              <pc:docMk/>
              <pc:sldMasterMk cId="4019476757" sldId="2147483818"/>
              <pc:sldLayoutMk cId="1077071581" sldId="2147483826"/>
              <ac:spMk id="6" creationId="{28BD25F7-668E-9A40-800D-AA48F9DCA756}"/>
            </ac:spMkLst>
          </pc:spChg>
          <pc:spChg chg="add del">
            <ac:chgData name="Toby Russell" userId="0d3e3635-ec96-4dfe-84bc-de4149b678ab" providerId="ADAL" clId="{509D8084-70A8-473B-A68E-32AFF01A219A}" dt="2020-09-16T12:24:08.460" v="8832" actId="478"/>
            <ac:spMkLst>
              <pc:docMk/>
              <pc:sldMasterMk cId="4019476757" sldId="2147483818"/>
              <pc:sldLayoutMk cId="1077071581" sldId="2147483826"/>
              <ac:spMk id="7" creationId="{5F39FDF5-3E86-40D9-AC4D-02E5CB3FE70D}"/>
            </ac:spMkLst>
          </pc:spChg>
          <pc:spChg chg="del">
            <ac:chgData name="Toby Russell" userId="0d3e3635-ec96-4dfe-84bc-de4149b678ab" providerId="ADAL" clId="{509D8084-70A8-473B-A68E-32AFF01A219A}" dt="2020-09-11T06:59:37.361" v="277" actId="478"/>
            <ac:spMkLst>
              <pc:docMk/>
              <pc:sldMasterMk cId="4019476757" sldId="2147483818"/>
              <pc:sldLayoutMk cId="1077071581" sldId="2147483826"/>
              <ac:spMk id="7" creationId="{8FF0202C-8CEA-F547-B91D-69D21906A3A2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8" creationId="{4DDFBF77-3F1D-064B-83CC-D2F62DBED4D6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9" creationId="{196EBF69-A310-C341-815B-B3A957CFEF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0" creationId="{162BB5B3-A866-9046-8001-521EC1429779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1" creationId="{7D7E5191-22C2-E544-9B6C-D78CD29DBC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2" creationId="{2CC04EC1-4292-B34D-96CF-5B7C0E634917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3" creationId="{A0BA8A9F-FC8F-40AE-A657-EB2AA0A75AE0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4" creationId="{EC535009-39A9-43CB-8284-DCAFF9460A66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5" creationId="{9CDF81CE-C792-4DAF-B1DC-740A99EC6D7C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14.678" v="8835"/>
          <pc:sldLayoutMkLst>
            <pc:docMk/>
            <pc:sldMasterMk cId="4019476757" sldId="2147483818"/>
            <pc:sldLayoutMk cId="419706458" sldId="2147483836"/>
          </pc:sldLayoutMkLst>
          <pc:spChg chg="mod">
            <ac:chgData name="Toby Russell" userId="0d3e3635-ec96-4dfe-84bc-de4149b678ab" providerId="ADAL" clId="{509D8084-70A8-473B-A68E-32AFF01A219A}" dt="2020-09-11T07:58:34.256" v="958" actId="16037"/>
            <ac:spMkLst>
              <pc:docMk/>
              <pc:sldMasterMk cId="4019476757" sldId="2147483818"/>
              <pc:sldLayoutMk cId="419706458" sldId="2147483836"/>
              <ac:spMk id="2" creationId="{ADE4D2FC-657B-B045-8EB4-D7538D4E886B}"/>
            </ac:spMkLst>
          </pc:spChg>
          <pc:spChg chg="add del mod">
            <ac:chgData name="Toby Russell" userId="0d3e3635-ec96-4dfe-84bc-de4149b678ab" providerId="ADAL" clId="{509D8084-70A8-473B-A68E-32AFF01A219A}" dt="2020-09-16T12:24:13.706" v="8834" actId="478"/>
            <ac:spMkLst>
              <pc:docMk/>
              <pc:sldMasterMk cId="4019476757" sldId="2147483818"/>
              <pc:sldLayoutMk cId="419706458" sldId="2147483836"/>
              <ac:spMk id="3" creationId="{844BB156-F3EA-42AD-80BF-32825DD2272E}"/>
            </ac:spMkLst>
          </pc:spChg>
          <pc:spChg chg="del">
            <ac:chgData name="Toby Russell" userId="0d3e3635-ec96-4dfe-84bc-de4149b678ab" providerId="ADAL" clId="{509D8084-70A8-473B-A68E-32AFF01A219A}" dt="2020-09-11T06:59:49.700" v="279" actId="478"/>
            <ac:spMkLst>
              <pc:docMk/>
              <pc:sldMasterMk cId="4019476757" sldId="2147483818"/>
              <pc:sldLayoutMk cId="419706458" sldId="2147483836"/>
              <ac:spMk id="3" creationId="{DE19E180-123F-2B4F-99CB-4594DB9FC6C6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4" creationId="{32491E5E-3F66-4660-AFDD-F5CC049D919B}"/>
            </ac:spMkLst>
          </pc:spChg>
          <pc:spChg chg="del">
            <ac:chgData name="Toby Russell" userId="0d3e3635-ec96-4dfe-84bc-de4149b678ab" providerId="ADAL" clId="{509D8084-70A8-473B-A68E-32AFF01A219A}" dt="2020-09-11T06:59:41.883" v="278" actId="478"/>
            <ac:spMkLst>
              <pc:docMk/>
              <pc:sldMasterMk cId="4019476757" sldId="2147483818"/>
              <pc:sldLayoutMk cId="419706458" sldId="2147483836"/>
              <ac:spMk id="4" creationId="{D2C42253-81B3-1B4E-8B8B-54A83A76D415}"/>
            </ac:spMkLst>
          </pc:spChg>
          <pc:spChg chg="del">
            <ac:chgData name="Toby Russell" userId="0d3e3635-ec96-4dfe-84bc-de4149b678ab" providerId="ADAL" clId="{509D8084-70A8-473B-A68E-32AFF01A219A}" dt="2020-09-11T06:59:52.081" v="280" actId="478"/>
            <ac:spMkLst>
              <pc:docMk/>
              <pc:sldMasterMk cId="4019476757" sldId="2147483818"/>
              <pc:sldLayoutMk cId="419706458" sldId="2147483836"/>
              <ac:spMk id="5" creationId="{BABF9F48-E660-BC48-9B61-787E9708486B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5" creationId="{E35283D5-DA3D-415C-AD1B-BFE802AD7FC7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6" creationId="{34065BB0-D49B-4FAF-80C6-28A8FB772057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0T08:55:26.146" v="29" actId="2696"/>
          <pc:sldLayoutMkLst>
            <pc:docMk/>
            <pc:sldMasterMk cId="4019476757" sldId="2147483818"/>
            <pc:sldLayoutMk cId="296837605" sldId="2147483838"/>
          </pc:sldLayoutMkLst>
        </pc:sldLayoutChg>
        <pc:sldLayoutChg chg="del">
          <pc:chgData name="Toby Russell" userId="0d3e3635-ec96-4dfe-84bc-de4149b678ab" providerId="ADAL" clId="{509D8084-70A8-473B-A68E-32AFF01A219A}" dt="2020-09-10T08:55:25.173" v="28" actId="2696"/>
          <pc:sldLayoutMkLst>
            <pc:docMk/>
            <pc:sldMasterMk cId="4019476757" sldId="2147483818"/>
            <pc:sldLayoutMk cId="405050016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5:21.987" v="27" actId="2696"/>
          <pc:sldLayoutMkLst>
            <pc:docMk/>
            <pc:sldMasterMk cId="4019476757" sldId="2147483818"/>
            <pc:sldLayoutMk cId="2666272301" sldId="2147483840"/>
          </pc:sldLayoutMkLst>
        </pc:sldLayoutChg>
        <pc:sldLayoutChg chg="addSp delSp">
          <pc:chgData name="Toby Russell" userId="0d3e3635-ec96-4dfe-84bc-de4149b678ab" providerId="ADAL" clId="{509D8084-70A8-473B-A68E-32AFF01A219A}" dt="2020-09-16T15:02:42.181" v="9382" actId="478"/>
          <pc:sldLayoutMkLst>
            <pc:docMk/>
            <pc:sldMasterMk cId="4019476757" sldId="2147483818"/>
            <pc:sldLayoutMk cId="2080856297" sldId="2147483927"/>
          </pc:sldLayoutMkLst>
          <pc:spChg chg="add">
            <ac:chgData name="Toby Russell" userId="0d3e3635-ec96-4dfe-84bc-de4149b678ab" providerId="ADAL" clId="{509D8084-70A8-473B-A68E-32AFF01A219A}" dt="2020-09-16T12:24:19.733" v="8836"/>
            <ac:spMkLst>
              <pc:docMk/>
              <pc:sldMasterMk cId="4019476757" sldId="2147483818"/>
              <pc:sldLayoutMk cId="2080856297" sldId="2147483927"/>
              <ac:spMk id="2" creationId="{6CB402DB-F7D8-44E4-8F85-A326A1A70F3F}"/>
            </ac:spMkLst>
          </pc:spChg>
          <pc:spChg chg="add del">
            <ac:chgData name="Toby Russell" userId="0d3e3635-ec96-4dfe-84bc-de4149b678ab" providerId="ADAL" clId="{509D8084-70A8-473B-A68E-32AFF01A219A}" dt="2020-09-16T15:02:41.281" v="9381" actId="478"/>
            <ac:spMkLst>
              <pc:docMk/>
              <pc:sldMasterMk cId="4019476757" sldId="2147483818"/>
              <pc:sldLayoutMk cId="2080856297" sldId="2147483927"/>
              <ac:spMk id="3" creationId="{A382D787-5667-426D-9270-C3F6F0AF4EE3}"/>
            </ac:spMkLst>
          </pc:spChg>
          <pc:spChg chg="add del">
            <ac:chgData name="Toby Russell" userId="0d3e3635-ec96-4dfe-84bc-de4149b678ab" providerId="ADAL" clId="{509D8084-70A8-473B-A68E-32AFF01A219A}" dt="2020-09-16T15:02:42.181" v="9382" actId="478"/>
            <ac:spMkLst>
              <pc:docMk/>
              <pc:sldMasterMk cId="4019476757" sldId="2147483818"/>
              <pc:sldLayoutMk cId="2080856297" sldId="2147483927"/>
              <ac:spMk id="4" creationId="{0FCAA60A-D70E-4F39-A3AE-20F0F70DE4BB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25.031" v="8837"/>
          <pc:sldLayoutMkLst>
            <pc:docMk/>
            <pc:sldMasterMk cId="4019476757" sldId="2147483818"/>
            <pc:sldLayoutMk cId="2566872041" sldId="2147483928"/>
          </pc:sldLayoutMkLst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2" creationId="{0D7FCF50-E4B8-4D72-B18D-FDCCCBCF4994}"/>
            </ac:spMkLst>
          </pc:spChg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3" creationId="{C6496387-0146-42EB-9728-51EB02B7E97F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4" creationId="{42128858-3434-4F6D-8696-E6E9FEBD3C0B}"/>
            </ac:spMkLst>
          </pc:spChg>
          <pc:spChg chg="del">
            <ac:chgData name="Toby Russell" userId="0d3e3635-ec96-4dfe-84bc-de4149b678ab" providerId="ADAL" clId="{509D8084-70A8-473B-A68E-32AFF01A219A}" dt="2020-09-11T07:00:00.299" v="282" actId="478"/>
            <ac:spMkLst>
              <pc:docMk/>
              <pc:sldMasterMk cId="4019476757" sldId="2147483818"/>
              <pc:sldLayoutMk cId="2566872041" sldId="2147483928"/>
              <ac:spMk id="4" creationId="{812E047F-6BEC-4C79-AAB9-CB4B6E0C7FA0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5" creationId="{A1FACA21-47DC-43DA-A5B8-B48DC0282C49}"/>
            </ac:spMkLst>
          </pc:spChg>
          <pc:spChg chg="del">
            <ac:chgData name="Toby Russell" userId="0d3e3635-ec96-4dfe-84bc-de4149b678ab" providerId="ADAL" clId="{509D8084-70A8-473B-A68E-32AFF01A219A}" dt="2020-09-11T06:59:58.430" v="281" actId="478"/>
            <ac:spMkLst>
              <pc:docMk/>
              <pc:sldMasterMk cId="4019476757" sldId="2147483818"/>
              <pc:sldLayoutMk cId="2566872041" sldId="2147483928"/>
              <ac:spMk id="5" creationId="{B26391B9-8434-44C7-8DA4-037FD311F08A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6" creationId="{6F883C6B-8038-4F3B-B9AC-FA99542626BB}"/>
            </ac:spMkLst>
          </pc:spChg>
          <pc:spChg chg="del">
            <ac:chgData name="Toby Russell" userId="0d3e3635-ec96-4dfe-84bc-de4149b678ab" providerId="ADAL" clId="{509D8084-70A8-473B-A68E-32AFF01A219A}" dt="2020-09-11T07:00:01.916" v="283" actId="478"/>
            <ac:spMkLst>
              <pc:docMk/>
              <pc:sldMasterMk cId="4019476757" sldId="2147483818"/>
              <pc:sldLayoutMk cId="2566872041" sldId="2147483928"/>
              <ac:spMk id="6" creationId="{C7F0D75E-604B-4368-ACD4-B38412B94B5F}"/>
            </ac:spMkLst>
          </pc:spChg>
        </pc:sldLayoutChg>
        <pc:sldLayoutChg chg="addSp del">
          <pc:chgData name="Toby Russell" userId="0d3e3635-ec96-4dfe-84bc-de4149b678ab" providerId="ADAL" clId="{509D8084-70A8-473B-A68E-32AFF01A219A}" dt="2020-09-16T12:24:37.027" v="8840" actId="2696"/>
          <pc:sldLayoutMkLst>
            <pc:docMk/>
            <pc:sldMasterMk cId="4019476757" sldId="2147483818"/>
            <pc:sldLayoutMk cId="735716139" sldId="2147483941"/>
          </pc:sldLayoutMkLst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2" creationId="{A3BCD9ED-65E8-4A41-BA14-A46FEB9583B7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3" creationId="{70A7BC76-C280-4B85-BB75-42AD5D475930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4" creationId="{2A7F34E1-BBB9-4D93-BC91-17AF4B8C2BFA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6T12:24:35.090" v="8839" actId="2696"/>
          <pc:sldLayoutMkLst>
            <pc:docMk/>
            <pc:sldMasterMk cId="4019476757" sldId="2147483818"/>
            <pc:sldLayoutMk cId="3330437831" sldId="2147483954"/>
          </pc:sldLayoutMkLst>
        </pc:sldLayoutChg>
      </pc:sldMasterChg>
      <pc:sldMasterChg chg="del delSldLayout modSldLayout">
        <pc:chgData name="Toby Russell" userId="0d3e3635-ec96-4dfe-84bc-de4149b678ab" providerId="ADAL" clId="{509D8084-70A8-473B-A68E-32AFF01A219A}" dt="2020-09-10T08:56:25.573" v="40" actId="2696"/>
        <pc:sldMasterMkLst>
          <pc:docMk/>
          <pc:sldMasterMk cId="72386573" sldId="2147483838"/>
        </pc:sldMasterMkLst>
        <pc:sldLayoutChg chg="del">
          <pc:chgData name="Toby Russell" userId="0d3e3635-ec96-4dfe-84bc-de4149b678ab" providerId="ADAL" clId="{509D8084-70A8-473B-A68E-32AFF01A219A}" dt="2020-09-10T08:56:25.561" v="31" actId="2696"/>
          <pc:sldLayoutMkLst>
            <pc:docMk/>
            <pc:sldMasterMk cId="72386573" sldId="2147483838"/>
            <pc:sldLayoutMk cId="3549538509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6:25.562" v="32" actId="2696"/>
          <pc:sldLayoutMkLst>
            <pc:docMk/>
            <pc:sldMasterMk cId="72386573" sldId="2147483838"/>
            <pc:sldLayoutMk cId="4128348953" sldId="2147483840"/>
          </pc:sldLayoutMkLst>
        </pc:sldLayoutChg>
        <pc:sldLayoutChg chg="del">
          <pc:chgData name="Toby Russell" userId="0d3e3635-ec96-4dfe-84bc-de4149b678ab" providerId="ADAL" clId="{509D8084-70A8-473B-A68E-32AFF01A219A}" dt="2020-09-10T08:56:25.563" v="33" actId="2696"/>
          <pc:sldLayoutMkLst>
            <pc:docMk/>
            <pc:sldMasterMk cId="72386573" sldId="2147483838"/>
            <pc:sldLayoutMk cId="1642255988" sldId="2147483841"/>
          </pc:sldLayoutMkLst>
        </pc:sldLayoutChg>
        <pc:sldLayoutChg chg="del">
          <pc:chgData name="Toby Russell" userId="0d3e3635-ec96-4dfe-84bc-de4149b678ab" providerId="ADAL" clId="{509D8084-70A8-473B-A68E-32AFF01A219A}" dt="2020-09-10T08:56:25.564" v="34" actId="2696"/>
          <pc:sldLayoutMkLst>
            <pc:docMk/>
            <pc:sldMasterMk cId="72386573" sldId="2147483838"/>
            <pc:sldLayoutMk cId="2912733203" sldId="2147483842"/>
          </pc:sldLayoutMkLst>
        </pc:sldLayoutChg>
        <pc:sldLayoutChg chg="del">
          <pc:chgData name="Toby Russell" userId="0d3e3635-ec96-4dfe-84bc-de4149b678ab" providerId="ADAL" clId="{509D8084-70A8-473B-A68E-32AFF01A219A}" dt="2020-09-10T08:56:25.565" v="35" actId="2696"/>
          <pc:sldLayoutMkLst>
            <pc:docMk/>
            <pc:sldMasterMk cId="72386573" sldId="2147483838"/>
            <pc:sldLayoutMk cId="4077154292" sldId="2147483843"/>
          </pc:sldLayoutMkLst>
        </pc:sldLayoutChg>
        <pc:sldLayoutChg chg="del">
          <pc:chgData name="Toby Russell" userId="0d3e3635-ec96-4dfe-84bc-de4149b678ab" providerId="ADAL" clId="{509D8084-70A8-473B-A68E-32AFF01A219A}" dt="2020-09-10T08:56:25.566" v="36" actId="2696"/>
          <pc:sldLayoutMkLst>
            <pc:docMk/>
            <pc:sldMasterMk cId="72386573" sldId="2147483838"/>
            <pc:sldLayoutMk cId="2661295160" sldId="2147483844"/>
          </pc:sldLayoutMkLst>
        </pc:sldLayoutChg>
        <pc:sldLayoutChg chg="del">
          <pc:chgData name="Toby Russell" userId="0d3e3635-ec96-4dfe-84bc-de4149b678ab" providerId="ADAL" clId="{509D8084-70A8-473B-A68E-32AFF01A219A}" dt="2020-09-10T08:56:25.567" v="37" actId="2696"/>
          <pc:sldLayoutMkLst>
            <pc:docMk/>
            <pc:sldMasterMk cId="72386573" sldId="2147483838"/>
            <pc:sldLayoutMk cId="3611299673" sldId="2147483845"/>
          </pc:sldLayoutMkLst>
        </pc:sldLayoutChg>
        <pc:sldLayoutChg chg="del">
          <pc:chgData name="Toby Russell" userId="0d3e3635-ec96-4dfe-84bc-de4149b678ab" providerId="ADAL" clId="{509D8084-70A8-473B-A68E-32AFF01A219A}" dt="2020-09-10T08:56:25.569" v="38" actId="2696"/>
          <pc:sldLayoutMkLst>
            <pc:docMk/>
            <pc:sldMasterMk cId="72386573" sldId="2147483838"/>
            <pc:sldLayoutMk cId="4152712434" sldId="2147483846"/>
          </pc:sldLayoutMkLst>
        </pc:sldLayoutChg>
        <pc:sldLayoutChg chg="del setBg">
          <pc:chgData name="Toby Russell" userId="0d3e3635-ec96-4dfe-84bc-de4149b678ab" providerId="ADAL" clId="{509D8084-70A8-473B-A68E-32AFF01A219A}" dt="2020-09-10T08:56:25.570" v="39" actId="2696"/>
          <pc:sldLayoutMkLst>
            <pc:docMk/>
            <pc:sldMasterMk cId="72386573" sldId="2147483838"/>
            <pc:sldLayoutMk cId="3813713399" sldId="2147483847"/>
          </pc:sldLayoutMkLst>
        </pc:sldLayoutChg>
      </pc:sldMasterChg>
      <pc:sldMasterChg chg="delSp modSp">
        <pc:chgData name="Toby Russell" userId="0d3e3635-ec96-4dfe-84bc-de4149b678ab" providerId="ADAL" clId="{509D8084-70A8-473B-A68E-32AFF01A219A}" dt="2020-09-11T07:56:14.631" v="944" actId="207"/>
        <pc:sldMasterMkLst>
          <pc:docMk/>
          <pc:sldMasterMk cId="2542179044" sldId="2147483938"/>
        </pc:sldMasterMkLst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2" creationId="{CB3F0F08-94C9-428C-AE9D-586CAEE28ED5}"/>
          </ac:spMkLst>
        </pc:spChg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3" creationId="{5AD8F69E-B39B-4860-A8FA-1EDF732096F2}"/>
          </ac:spMkLst>
        </pc:spChg>
        <pc:spChg chg="del">
          <ac:chgData name="Toby Russell" userId="0d3e3635-ec96-4dfe-84bc-de4149b678ab" providerId="ADAL" clId="{509D8084-70A8-473B-A68E-32AFF01A219A}" dt="2020-09-11T07:00:06.181" v="284" actId="478"/>
          <ac:spMkLst>
            <pc:docMk/>
            <pc:sldMasterMk cId="2542179044" sldId="2147483938"/>
            <ac:spMk id="4" creationId="{F8BC8EFA-4014-45AD-8A1F-18B9C468AE14}"/>
          </ac:spMkLst>
        </pc:spChg>
        <pc:spChg chg="del">
          <ac:chgData name="Toby Russell" userId="0d3e3635-ec96-4dfe-84bc-de4149b678ab" providerId="ADAL" clId="{509D8084-70A8-473B-A68E-32AFF01A219A}" dt="2020-09-11T07:00:08.981" v="285" actId="478"/>
          <ac:spMkLst>
            <pc:docMk/>
            <pc:sldMasterMk cId="2542179044" sldId="2147483938"/>
            <ac:spMk id="5" creationId="{9E4BCD05-49CE-492E-8B31-DF036618DF18}"/>
          </ac:spMkLst>
        </pc:spChg>
        <pc:spChg chg="del">
          <ac:chgData name="Toby Russell" userId="0d3e3635-ec96-4dfe-84bc-de4149b678ab" providerId="ADAL" clId="{509D8084-70A8-473B-A68E-32AFF01A219A}" dt="2020-09-11T07:00:10.385" v="286" actId="478"/>
          <ac:spMkLst>
            <pc:docMk/>
            <pc:sldMasterMk cId="2542179044" sldId="2147483938"/>
            <ac:spMk id="6" creationId="{C280D494-D6D0-4C67-8048-8CA67C76073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ebank.colart.com/t/310#a=1&amp;at=1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9DC2-5227-3947-B476-D94AFFC7E075}"/>
              </a:ext>
            </a:extLst>
          </p:cNvPr>
          <p:cNvSpPr txBox="1">
            <a:spLocks/>
          </p:cNvSpPr>
          <p:nvPr/>
        </p:nvSpPr>
        <p:spPr>
          <a:xfrm>
            <a:off x="379343" y="1628501"/>
            <a:ext cx="8318499" cy="4725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Medium" pitchFamily="50" charset="0"/>
              </a:rPr>
              <a:t>Welcome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Medium" pitchFamily="50" charset="0"/>
              </a:rPr>
              <a:t> to your new PowerPoint template!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54B3CD-EEFA-C84F-8D6B-91B1D1A0F191}"/>
              </a:ext>
            </a:extLst>
          </p:cNvPr>
          <p:cNvSpPr txBox="1">
            <a:spLocks/>
          </p:cNvSpPr>
          <p:nvPr/>
        </p:nvSpPr>
        <p:spPr>
          <a:xfrm>
            <a:off x="379977" y="2214770"/>
            <a:ext cx="8317866" cy="2281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Internal + External: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Suitable for both, if you’re sharing externally make sure to save your presentation as a pdf.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Format: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We have provided a wide selection of slides to help you in creating your presentations and a library of additional slides will be provided through the intranet..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Images: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you’d like to add new images, please have a look at 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Colart brand images on The Bank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Colours: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 look at the ‘Design’ tab, there’s a ‘Colart’ colour theme which you should try to adhere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Font: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You should use the ‘Colart Standard’ family of fonts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 throughout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5651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E3AD0-6EB2-4A42-A9B8-9FB908A6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39" y="541347"/>
            <a:ext cx="8121395" cy="45682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9C4B6B-36BC-4D41-8029-1BCB45CF6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Commercial 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B3212-19BA-EF4F-9951-41315E4E2B2B}"/>
              </a:ext>
            </a:extLst>
          </p:cNvPr>
          <p:cNvSpPr txBox="1"/>
          <p:nvPr/>
        </p:nvSpPr>
        <p:spPr>
          <a:xfrm>
            <a:off x="7012939" y="3824460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Oceania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583D8-ABB7-2544-A03E-AE0CEC150F07}"/>
              </a:ext>
            </a:extLst>
          </p:cNvPr>
          <p:cNvSpPr txBox="1"/>
          <p:nvPr/>
        </p:nvSpPr>
        <p:spPr>
          <a:xfrm>
            <a:off x="3357404" y="3962959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Africa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35054-6F71-EC4C-9CA0-CB75E34165B2}"/>
              </a:ext>
            </a:extLst>
          </p:cNvPr>
          <p:cNvSpPr txBox="1"/>
          <p:nvPr/>
        </p:nvSpPr>
        <p:spPr>
          <a:xfrm>
            <a:off x="4889871" y="3218150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Asia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5B980-88BD-7B49-93D7-75818CD669AF}"/>
              </a:ext>
            </a:extLst>
          </p:cNvPr>
          <p:cNvSpPr txBox="1"/>
          <p:nvPr/>
        </p:nvSpPr>
        <p:spPr>
          <a:xfrm>
            <a:off x="3467471" y="1397489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1581F-5126-2246-BBAD-9D07D10BB7EC}"/>
              </a:ext>
            </a:extLst>
          </p:cNvPr>
          <p:cNvSpPr txBox="1"/>
          <p:nvPr/>
        </p:nvSpPr>
        <p:spPr>
          <a:xfrm>
            <a:off x="-75829" y="2186433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Northern America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66051A-4CFE-1B4D-8B9F-C15FA9D1B9D4}"/>
              </a:ext>
            </a:extLst>
          </p:cNvPr>
          <p:cNvSpPr txBox="1"/>
          <p:nvPr/>
        </p:nvSpPr>
        <p:spPr>
          <a:xfrm>
            <a:off x="1261904" y="3672575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Latin America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6FB5D99-33A3-4843-89BD-0DE28E5CF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440B9FE-5617-4781-9E5D-549D9B96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568B6FCF-4431-48C8-8867-8C7062097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52B3-A056-4923-8339-D712BA509980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64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E3AD0-6EB2-4A42-A9B8-9FB908A6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39" y="541347"/>
            <a:ext cx="8121395" cy="45682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9C4B6B-36BC-4D41-8029-1BCB45CF6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Our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8581E-5374-1E4F-BD30-E737D695290F}"/>
              </a:ext>
            </a:extLst>
          </p:cNvPr>
          <p:cNvSpPr txBox="1"/>
          <p:nvPr/>
        </p:nvSpPr>
        <p:spPr>
          <a:xfrm>
            <a:off x="3508084" y="2458294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Le Mans, France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01CF63-67FD-C04C-B8ED-DD03295C115E}"/>
              </a:ext>
            </a:extLst>
          </p:cNvPr>
          <p:cNvSpPr txBox="1"/>
          <p:nvPr/>
        </p:nvSpPr>
        <p:spPr>
          <a:xfrm>
            <a:off x="3213217" y="1520826"/>
            <a:ext cx="183079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Minehead, Lowestoft + Kidderminster, 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50BDA-1DE4-0045-A37D-560BCF47C8AF}"/>
              </a:ext>
            </a:extLst>
          </p:cNvPr>
          <p:cNvSpPr txBox="1"/>
          <p:nvPr/>
        </p:nvSpPr>
        <p:spPr>
          <a:xfrm>
            <a:off x="6524327" y="2664527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Tianjin, China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6D0E8-6B21-354A-BE41-CB060E4A8596}"/>
              </a:ext>
            </a:extLst>
          </p:cNvPr>
          <p:cNvSpPr txBox="1"/>
          <p:nvPr/>
        </p:nvSpPr>
        <p:spPr>
          <a:xfrm>
            <a:off x="-32851" y="2387528"/>
            <a:ext cx="183079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cs typeface="Arial" panose="020B0604020202020204" pitchFamily="34" charset="0"/>
              </a:rPr>
              <a:t>Piscataway, USA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A0BD867-8478-4758-865C-372355E45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8AE7296-0C63-40B9-B8DB-F7959B841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C9261B2-36CD-43A7-85F7-CC5875221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D19E-CB1B-4179-8F2C-349E8D4C32FA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1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Europe">
            <a:extLst>
              <a:ext uri="{FF2B5EF4-FFF2-40B4-BE49-F238E27FC236}">
                <a16:creationId xmlns:a16="http://schemas.microsoft.com/office/drawing/2014/main" id="{0F89473E-A767-45BE-9020-039345478B55}"/>
              </a:ext>
            </a:extLst>
          </p:cNvPr>
          <p:cNvGrpSpPr/>
          <p:nvPr/>
        </p:nvGrpSpPr>
        <p:grpSpPr>
          <a:xfrm>
            <a:off x="3108508" y="0"/>
            <a:ext cx="6035492" cy="4413197"/>
            <a:chOff x="2979926" y="-33603"/>
            <a:chExt cx="6221676" cy="4549336"/>
          </a:xfrm>
          <a:solidFill>
            <a:schemeClr val="bg2">
              <a:lumMod val="75000"/>
            </a:schemeClr>
          </a:solidFill>
        </p:grpSpPr>
        <p:sp>
          <p:nvSpPr>
            <p:cNvPr id="236" name="Freeform 100">
              <a:extLst>
                <a:ext uri="{FF2B5EF4-FFF2-40B4-BE49-F238E27FC236}">
                  <a16:creationId xmlns:a16="http://schemas.microsoft.com/office/drawing/2014/main" id="{81E1A15B-9DEB-4451-BA10-54A5A607D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Freeform 23">
              <a:extLst>
                <a:ext uri="{FF2B5EF4-FFF2-40B4-BE49-F238E27FC236}">
                  <a16:creationId xmlns:a16="http://schemas.microsoft.com/office/drawing/2014/main" id="{BF49494F-2790-402E-BCA7-944963727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5">
              <a:extLst>
                <a:ext uri="{FF2B5EF4-FFF2-40B4-BE49-F238E27FC236}">
                  <a16:creationId xmlns:a16="http://schemas.microsoft.com/office/drawing/2014/main" id="{C4A98F99-CA54-4940-A6A1-86ACEAE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6">
              <a:extLst>
                <a:ext uri="{FF2B5EF4-FFF2-40B4-BE49-F238E27FC236}">
                  <a16:creationId xmlns:a16="http://schemas.microsoft.com/office/drawing/2014/main" id="{A6932684-F5F8-43C2-8B0E-7CB8EE816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84">
              <a:extLst>
                <a:ext uri="{FF2B5EF4-FFF2-40B4-BE49-F238E27FC236}">
                  <a16:creationId xmlns:a16="http://schemas.microsoft.com/office/drawing/2014/main" id="{45BA68E8-A01F-4F1B-A7B5-3BECCC56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93">
              <a:extLst>
                <a:ext uri="{FF2B5EF4-FFF2-40B4-BE49-F238E27FC236}">
                  <a16:creationId xmlns:a16="http://schemas.microsoft.com/office/drawing/2014/main" id="{FBF0E642-FD84-47E4-81C0-80D034C2E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47">
              <a:extLst>
                <a:ext uri="{FF2B5EF4-FFF2-40B4-BE49-F238E27FC236}">
                  <a16:creationId xmlns:a16="http://schemas.microsoft.com/office/drawing/2014/main" id="{2023E350-99C2-46B7-876B-8A272FE9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Freeform 88">
              <a:extLst>
                <a:ext uri="{FF2B5EF4-FFF2-40B4-BE49-F238E27FC236}">
                  <a16:creationId xmlns:a16="http://schemas.microsoft.com/office/drawing/2014/main" id="{398644F3-D0FD-4882-9C2A-D4D05AD8E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97">
              <a:extLst>
                <a:ext uri="{FF2B5EF4-FFF2-40B4-BE49-F238E27FC236}">
                  <a16:creationId xmlns:a16="http://schemas.microsoft.com/office/drawing/2014/main" id="{E2696D51-F5A2-4D32-9644-04908506B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Freeform 9">
              <a:extLst>
                <a:ext uri="{FF2B5EF4-FFF2-40B4-BE49-F238E27FC236}">
                  <a16:creationId xmlns:a16="http://schemas.microsoft.com/office/drawing/2014/main" id="{AF676F76-055A-460F-B225-FA08A44B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21">
              <a:extLst>
                <a:ext uri="{FF2B5EF4-FFF2-40B4-BE49-F238E27FC236}">
                  <a16:creationId xmlns:a16="http://schemas.microsoft.com/office/drawing/2014/main" id="{4AAD20C8-2BB8-4A09-9AC4-DDD5271B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solidFill>
              <a:schemeClr val="accent5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25">
              <a:extLst>
                <a:ext uri="{FF2B5EF4-FFF2-40B4-BE49-F238E27FC236}">
                  <a16:creationId xmlns:a16="http://schemas.microsoft.com/office/drawing/2014/main" id="{76E606CF-C40D-44B6-8BD5-FE5CE5BD2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solidFill>
              <a:schemeClr val="accent5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51">
              <a:extLst>
                <a:ext uri="{FF2B5EF4-FFF2-40B4-BE49-F238E27FC236}">
                  <a16:creationId xmlns:a16="http://schemas.microsoft.com/office/drawing/2014/main" id="{7F41B678-2875-4A2C-94FF-07217B8C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61">
              <a:extLst>
                <a:ext uri="{FF2B5EF4-FFF2-40B4-BE49-F238E27FC236}">
                  <a16:creationId xmlns:a16="http://schemas.microsoft.com/office/drawing/2014/main" id="{69A01554-FF99-4931-B973-7BA7763C9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Freeform 63">
              <a:extLst>
                <a:ext uri="{FF2B5EF4-FFF2-40B4-BE49-F238E27FC236}">
                  <a16:creationId xmlns:a16="http://schemas.microsoft.com/office/drawing/2014/main" id="{78C3F0E9-86BF-40DF-9693-CDE64FE7B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44">
              <a:extLst>
                <a:ext uri="{FF2B5EF4-FFF2-40B4-BE49-F238E27FC236}">
                  <a16:creationId xmlns:a16="http://schemas.microsoft.com/office/drawing/2014/main" id="{D961FD20-8748-49CB-A439-B387E019F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217">
              <a:extLst>
                <a:ext uri="{FF2B5EF4-FFF2-40B4-BE49-F238E27FC236}">
                  <a16:creationId xmlns:a16="http://schemas.microsoft.com/office/drawing/2014/main" id="{EA78BCB8-D34D-4822-BF78-54B8055F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219">
              <a:extLst>
                <a:ext uri="{FF2B5EF4-FFF2-40B4-BE49-F238E27FC236}">
                  <a16:creationId xmlns:a16="http://schemas.microsoft.com/office/drawing/2014/main" id="{35D878AE-B78A-453E-B0FC-48C42F33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solidFill>
              <a:schemeClr val="accent4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Freeform 7">
              <a:extLst>
                <a:ext uri="{FF2B5EF4-FFF2-40B4-BE49-F238E27FC236}">
                  <a16:creationId xmlns:a16="http://schemas.microsoft.com/office/drawing/2014/main" id="{DA465D1F-5388-4B67-80A2-F8478CCAE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chemeClr val="accent3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7">
              <a:extLst>
                <a:ext uri="{FF2B5EF4-FFF2-40B4-BE49-F238E27FC236}">
                  <a16:creationId xmlns:a16="http://schemas.microsoft.com/office/drawing/2014/main" id="{CB297CE9-7C58-45A1-8588-2F32B3A09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Freeform 29">
              <a:extLst>
                <a:ext uri="{FF2B5EF4-FFF2-40B4-BE49-F238E27FC236}">
                  <a16:creationId xmlns:a16="http://schemas.microsoft.com/office/drawing/2014/main" id="{D0102112-84DF-455B-91AA-15CA20931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chemeClr val="accent4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31">
              <a:extLst>
                <a:ext uri="{FF2B5EF4-FFF2-40B4-BE49-F238E27FC236}">
                  <a16:creationId xmlns:a16="http://schemas.microsoft.com/office/drawing/2014/main" id="{8A90C245-BDD1-4D51-BB6C-D4FAAE08C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solidFill>
              <a:schemeClr val="accent5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33">
              <a:extLst>
                <a:ext uri="{FF2B5EF4-FFF2-40B4-BE49-F238E27FC236}">
                  <a16:creationId xmlns:a16="http://schemas.microsoft.com/office/drawing/2014/main" id="{304096B8-6940-4B79-BB86-A9F1E269F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41">
              <a:extLst>
                <a:ext uri="{FF2B5EF4-FFF2-40B4-BE49-F238E27FC236}">
                  <a16:creationId xmlns:a16="http://schemas.microsoft.com/office/drawing/2014/main" id="{9AAB1F01-B880-4210-B0A6-3F779726E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chemeClr val="accent5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56299654-C215-47A4-A198-8551A3C84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1" name="Freeform 195">
              <a:extLst>
                <a:ext uri="{FF2B5EF4-FFF2-40B4-BE49-F238E27FC236}">
                  <a16:creationId xmlns:a16="http://schemas.microsoft.com/office/drawing/2014/main" id="{DA741A0B-7B06-4CB9-8007-BF7BC31A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chemeClr val="accent4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2" name="Freeform 212">
              <a:extLst>
                <a:ext uri="{FF2B5EF4-FFF2-40B4-BE49-F238E27FC236}">
                  <a16:creationId xmlns:a16="http://schemas.microsoft.com/office/drawing/2014/main" id="{23204FEC-AA9E-4065-BA59-ED27475D8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" name="Freeform 221">
              <a:extLst>
                <a:ext uri="{FF2B5EF4-FFF2-40B4-BE49-F238E27FC236}">
                  <a16:creationId xmlns:a16="http://schemas.microsoft.com/office/drawing/2014/main" id="{4FD43906-E8A9-4EB3-A420-E7BB1BCCC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27F81CFE-0068-4FA5-85F4-8C8345BE5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" name="Freeform 13">
              <a:extLst>
                <a:ext uri="{FF2B5EF4-FFF2-40B4-BE49-F238E27FC236}">
                  <a16:creationId xmlns:a16="http://schemas.microsoft.com/office/drawing/2014/main" id="{54C3510D-FD0D-4A5A-AEC8-11318DE52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6" name="Freeform 19">
              <a:extLst>
                <a:ext uri="{FF2B5EF4-FFF2-40B4-BE49-F238E27FC236}">
                  <a16:creationId xmlns:a16="http://schemas.microsoft.com/office/drawing/2014/main" id="{9992024F-194D-412A-BE1A-DA28021E1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7" name="Freeform 39">
              <a:extLst>
                <a:ext uri="{FF2B5EF4-FFF2-40B4-BE49-F238E27FC236}">
                  <a16:creationId xmlns:a16="http://schemas.microsoft.com/office/drawing/2014/main" id="{E6813280-3D1C-4EDE-8108-2FB4EFD8E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8" name="Freeform 45">
              <a:extLst>
                <a:ext uri="{FF2B5EF4-FFF2-40B4-BE49-F238E27FC236}">
                  <a16:creationId xmlns:a16="http://schemas.microsoft.com/office/drawing/2014/main" id="{811335F1-4435-4B12-8D00-BF0A66A92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9" name="Freeform 78">
              <a:extLst>
                <a:ext uri="{FF2B5EF4-FFF2-40B4-BE49-F238E27FC236}">
                  <a16:creationId xmlns:a16="http://schemas.microsoft.com/office/drawing/2014/main" id="{18BFD39A-7A44-42EE-BD2B-6FFD01214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solidFill>
              <a:schemeClr val="accent3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0" name="Freeform 80">
              <a:extLst>
                <a:ext uri="{FF2B5EF4-FFF2-40B4-BE49-F238E27FC236}">
                  <a16:creationId xmlns:a16="http://schemas.microsoft.com/office/drawing/2014/main" id="{44F24316-6644-420F-BB48-59F098B73F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solidFill>
              <a:schemeClr val="accent3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1" name="Freeform 86">
              <a:extLst>
                <a:ext uri="{FF2B5EF4-FFF2-40B4-BE49-F238E27FC236}">
                  <a16:creationId xmlns:a16="http://schemas.microsoft.com/office/drawing/2014/main" id="{52B220D3-CB11-4F77-AEE4-1EDCE6843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solidFill>
              <a:schemeClr val="accent3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2" name="Freeform 90">
              <a:extLst>
                <a:ext uri="{FF2B5EF4-FFF2-40B4-BE49-F238E27FC236}">
                  <a16:creationId xmlns:a16="http://schemas.microsoft.com/office/drawing/2014/main" id="{D3733EE4-2D4F-42D0-B37A-69F98E86B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solidFill>
              <a:schemeClr val="accent4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3" name="Freeform 92">
              <a:extLst>
                <a:ext uri="{FF2B5EF4-FFF2-40B4-BE49-F238E27FC236}">
                  <a16:creationId xmlns:a16="http://schemas.microsoft.com/office/drawing/2014/main" id="{008647F9-7091-460C-9FBD-5E1C1290F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4" name="Freeform 96">
              <a:extLst>
                <a:ext uri="{FF2B5EF4-FFF2-40B4-BE49-F238E27FC236}">
                  <a16:creationId xmlns:a16="http://schemas.microsoft.com/office/drawing/2014/main" id="{B3B94211-E4D0-4A1B-BD38-BB8D1B087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5" name="Freeform 102">
              <a:extLst>
                <a:ext uri="{FF2B5EF4-FFF2-40B4-BE49-F238E27FC236}">
                  <a16:creationId xmlns:a16="http://schemas.microsoft.com/office/drawing/2014/main" id="{11FD15EF-05C6-4FAD-9565-C2E244502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6" name="Freeform 109">
              <a:extLst>
                <a:ext uri="{FF2B5EF4-FFF2-40B4-BE49-F238E27FC236}">
                  <a16:creationId xmlns:a16="http://schemas.microsoft.com/office/drawing/2014/main" id="{A487F9CB-797C-481D-8AAA-2417186AD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7" name="Freeform 139">
              <a:extLst>
                <a:ext uri="{FF2B5EF4-FFF2-40B4-BE49-F238E27FC236}">
                  <a16:creationId xmlns:a16="http://schemas.microsoft.com/office/drawing/2014/main" id="{1FD935A6-A44D-4751-9D2E-B8C022280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8" name="Freeform 146">
              <a:extLst>
                <a:ext uri="{FF2B5EF4-FFF2-40B4-BE49-F238E27FC236}">
                  <a16:creationId xmlns:a16="http://schemas.microsoft.com/office/drawing/2014/main" id="{6BDD3088-A0CC-4E17-939C-306311492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9" name="Freeform 210">
              <a:extLst>
                <a:ext uri="{FF2B5EF4-FFF2-40B4-BE49-F238E27FC236}">
                  <a16:creationId xmlns:a16="http://schemas.microsoft.com/office/drawing/2014/main" id="{475E10B6-7EE0-4B51-88C2-FA7F48A69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0" name="Freeform 223">
              <a:extLst>
                <a:ext uri="{FF2B5EF4-FFF2-40B4-BE49-F238E27FC236}">
                  <a16:creationId xmlns:a16="http://schemas.microsoft.com/office/drawing/2014/main" id="{FF57B3A4-3F95-498C-A87D-95DE89265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solidFill>
              <a:schemeClr val="accent4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1" name="Freeform 235">
              <a:extLst>
                <a:ext uri="{FF2B5EF4-FFF2-40B4-BE49-F238E27FC236}">
                  <a16:creationId xmlns:a16="http://schemas.microsoft.com/office/drawing/2014/main" id="{FE4C702E-7684-44D7-9824-FA6378A043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solidFill>
              <a:schemeClr val="accent5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1B824B-B730-4F77-9BD3-6FAF1BD6B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Maps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F38D8-5348-4D46-ADBD-4945F20EC6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A8CD75-6C19-405B-AAEB-042002AD28A5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CA960-77A2-4B0B-883B-10BB867AB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CC0AB-83E0-460A-B380-0CD6A645C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9FB2FF-727E-4EBE-8C30-FDA329ABE3DF}"/>
              </a:ext>
            </a:extLst>
          </p:cNvPr>
          <p:cNvGrpSpPr/>
          <p:nvPr/>
        </p:nvGrpSpPr>
        <p:grpSpPr>
          <a:xfrm>
            <a:off x="5668259" y="527828"/>
            <a:ext cx="2923075" cy="3956098"/>
            <a:chOff x="677863" y="1022021"/>
            <a:chExt cx="4009884" cy="5426988"/>
          </a:xfrm>
        </p:grpSpPr>
        <p:sp>
          <p:nvSpPr>
            <p:cNvPr id="216" name="Freeform 4">
              <a:extLst>
                <a:ext uri="{FF2B5EF4-FFF2-40B4-BE49-F238E27FC236}">
                  <a16:creationId xmlns:a16="http://schemas.microsoft.com/office/drawing/2014/main" id="{56C3321A-3C0B-4CC1-A7B9-D869FC2DA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682" y="167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5B0ADE56-3672-48FA-8854-A3A9FBE2E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682" y="1676339"/>
              <a:ext cx="1750" cy="349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6">
              <a:extLst>
                <a:ext uri="{FF2B5EF4-FFF2-40B4-BE49-F238E27FC236}">
                  <a16:creationId xmlns:a16="http://schemas.microsoft.com/office/drawing/2014/main" id="{529090D4-6943-4848-80A3-ACF2104D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183" y="1665842"/>
              <a:ext cx="3499" cy="10497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">
              <a:extLst>
                <a:ext uri="{FF2B5EF4-FFF2-40B4-BE49-F238E27FC236}">
                  <a16:creationId xmlns:a16="http://schemas.microsoft.com/office/drawing/2014/main" id="{FBC8DFB5-E123-449B-91B3-CEF037F26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64" y="4790471"/>
              <a:ext cx="474118" cy="369148"/>
            </a:xfrm>
            <a:custGeom>
              <a:avLst/>
              <a:gdLst>
                <a:gd name="T0" fmla="*/ 134 w 139"/>
                <a:gd name="T1" fmla="*/ 56 h 108"/>
                <a:gd name="T2" fmla="*/ 126 w 139"/>
                <a:gd name="T3" fmla="*/ 52 h 108"/>
                <a:gd name="T4" fmla="*/ 121 w 139"/>
                <a:gd name="T5" fmla="*/ 44 h 108"/>
                <a:gd name="T6" fmla="*/ 124 w 139"/>
                <a:gd name="T7" fmla="*/ 38 h 108"/>
                <a:gd name="T8" fmla="*/ 124 w 139"/>
                <a:gd name="T9" fmla="*/ 28 h 108"/>
                <a:gd name="T10" fmla="*/ 125 w 139"/>
                <a:gd name="T11" fmla="*/ 20 h 108"/>
                <a:gd name="T12" fmla="*/ 119 w 139"/>
                <a:gd name="T13" fmla="*/ 16 h 108"/>
                <a:gd name="T14" fmla="*/ 111 w 139"/>
                <a:gd name="T15" fmla="*/ 12 h 108"/>
                <a:gd name="T16" fmla="*/ 106 w 139"/>
                <a:gd name="T17" fmla="*/ 11 h 108"/>
                <a:gd name="T18" fmla="*/ 98 w 139"/>
                <a:gd name="T19" fmla="*/ 7 h 108"/>
                <a:gd name="T20" fmla="*/ 90 w 139"/>
                <a:gd name="T21" fmla="*/ 0 h 108"/>
                <a:gd name="T22" fmla="*/ 76 w 139"/>
                <a:gd name="T23" fmla="*/ 4 h 108"/>
                <a:gd name="T24" fmla="*/ 64 w 139"/>
                <a:gd name="T25" fmla="*/ 10 h 108"/>
                <a:gd name="T26" fmla="*/ 54 w 139"/>
                <a:gd name="T27" fmla="*/ 14 h 108"/>
                <a:gd name="T28" fmla="*/ 46 w 139"/>
                <a:gd name="T29" fmla="*/ 18 h 108"/>
                <a:gd name="T30" fmla="*/ 38 w 139"/>
                <a:gd name="T31" fmla="*/ 19 h 108"/>
                <a:gd name="T32" fmla="*/ 31 w 139"/>
                <a:gd name="T33" fmla="*/ 23 h 108"/>
                <a:gd name="T34" fmla="*/ 24 w 139"/>
                <a:gd name="T35" fmla="*/ 20 h 108"/>
                <a:gd name="T36" fmla="*/ 8 w 139"/>
                <a:gd name="T37" fmla="*/ 17 h 108"/>
                <a:gd name="T38" fmla="*/ 1 w 139"/>
                <a:gd name="T39" fmla="*/ 18 h 108"/>
                <a:gd name="T40" fmla="*/ 1 w 139"/>
                <a:gd name="T41" fmla="*/ 22 h 108"/>
                <a:gd name="T42" fmla="*/ 8 w 139"/>
                <a:gd name="T43" fmla="*/ 32 h 108"/>
                <a:gd name="T44" fmla="*/ 17 w 139"/>
                <a:gd name="T45" fmla="*/ 36 h 108"/>
                <a:gd name="T46" fmla="*/ 26 w 139"/>
                <a:gd name="T47" fmla="*/ 44 h 108"/>
                <a:gd name="T48" fmla="*/ 29 w 139"/>
                <a:gd name="T49" fmla="*/ 51 h 108"/>
                <a:gd name="T50" fmla="*/ 29 w 139"/>
                <a:gd name="T51" fmla="*/ 55 h 108"/>
                <a:gd name="T52" fmla="*/ 32 w 139"/>
                <a:gd name="T53" fmla="*/ 64 h 108"/>
                <a:gd name="T54" fmla="*/ 42 w 139"/>
                <a:gd name="T55" fmla="*/ 76 h 108"/>
                <a:gd name="T56" fmla="*/ 47 w 139"/>
                <a:gd name="T57" fmla="*/ 84 h 108"/>
                <a:gd name="T58" fmla="*/ 47 w 139"/>
                <a:gd name="T59" fmla="*/ 90 h 108"/>
                <a:gd name="T60" fmla="*/ 53 w 139"/>
                <a:gd name="T61" fmla="*/ 96 h 108"/>
                <a:gd name="T62" fmla="*/ 60 w 139"/>
                <a:gd name="T63" fmla="*/ 99 h 108"/>
                <a:gd name="T64" fmla="*/ 65 w 139"/>
                <a:gd name="T65" fmla="*/ 92 h 108"/>
                <a:gd name="T66" fmla="*/ 64 w 139"/>
                <a:gd name="T67" fmla="*/ 85 h 108"/>
                <a:gd name="T68" fmla="*/ 76 w 139"/>
                <a:gd name="T69" fmla="*/ 85 h 108"/>
                <a:gd name="T70" fmla="*/ 86 w 139"/>
                <a:gd name="T71" fmla="*/ 90 h 108"/>
                <a:gd name="T72" fmla="*/ 90 w 139"/>
                <a:gd name="T73" fmla="*/ 101 h 108"/>
                <a:gd name="T74" fmla="*/ 96 w 139"/>
                <a:gd name="T75" fmla="*/ 102 h 108"/>
                <a:gd name="T76" fmla="*/ 102 w 139"/>
                <a:gd name="T77" fmla="*/ 102 h 108"/>
                <a:gd name="T78" fmla="*/ 118 w 139"/>
                <a:gd name="T79" fmla="*/ 106 h 108"/>
                <a:gd name="T80" fmla="*/ 125 w 139"/>
                <a:gd name="T81" fmla="*/ 105 h 108"/>
                <a:gd name="T82" fmla="*/ 131 w 139"/>
                <a:gd name="T83" fmla="*/ 99 h 108"/>
                <a:gd name="T84" fmla="*/ 130 w 139"/>
                <a:gd name="T85" fmla="*/ 94 h 108"/>
                <a:gd name="T86" fmla="*/ 124 w 139"/>
                <a:gd name="T87" fmla="*/ 88 h 108"/>
                <a:gd name="T88" fmla="*/ 125 w 139"/>
                <a:gd name="T89" fmla="*/ 80 h 108"/>
                <a:gd name="T90" fmla="*/ 131 w 139"/>
                <a:gd name="T91" fmla="*/ 74 h 108"/>
                <a:gd name="T92" fmla="*/ 136 w 139"/>
                <a:gd name="T93" fmla="*/ 71 h 108"/>
                <a:gd name="T94" fmla="*/ 139 w 139"/>
                <a:gd name="T95" fmla="*/ 61 h 108"/>
                <a:gd name="T96" fmla="*/ 134 w 139"/>
                <a:gd name="T97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" h="108">
                  <a:moveTo>
                    <a:pt x="134" y="56"/>
                  </a:moveTo>
                  <a:cubicBezTo>
                    <a:pt x="130" y="57"/>
                    <a:pt x="126" y="53"/>
                    <a:pt x="126" y="52"/>
                  </a:cubicBezTo>
                  <a:cubicBezTo>
                    <a:pt x="125" y="50"/>
                    <a:pt x="124" y="47"/>
                    <a:pt x="121" y="44"/>
                  </a:cubicBezTo>
                  <a:cubicBezTo>
                    <a:pt x="118" y="41"/>
                    <a:pt x="120" y="40"/>
                    <a:pt x="124" y="38"/>
                  </a:cubicBezTo>
                  <a:cubicBezTo>
                    <a:pt x="129" y="36"/>
                    <a:pt x="123" y="31"/>
                    <a:pt x="124" y="28"/>
                  </a:cubicBezTo>
                  <a:cubicBezTo>
                    <a:pt x="125" y="25"/>
                    <a:pt x="126" y="23"/>
                    <a:pt x="125" y="20"/>
                  </a:cubicBezTo>
                  <a:cubicBezTo>
                    <a:pt x="125" y="18"/>
                    <a:pt x="121" y="15"/>
                    <a:pt x="119" y="16"/>
                  </a:cubicBezTo>
                  <a:cubicBezTo>
                    <a:pt x="117" y="17"/>
                    <a:pt x="113" y="16"/>
                    <a:pt x="111" y="12"/>
                  </a:cubicBezTo>
                  <a:cubicBezTo>
                    <a:pt x="109" y="9"/>
                    <a:pt x="108" y="8"/>
                    <a:pt x="106" y="11"/>
                  </a:cubicBezTo>
                  <a:cubicBezTo>
                    <a:pt x="103" y="14"/>
                    <a:pt x="100" y="8"/>
                    <a:pt x="98" y="7"/>
                  </a:cubicBezTo>
                  <a:cubicBezTo>
                    <a:pt x="95" y="5"/>
                    <a:pt x="93" y="1"/>
                    <a:pt x="90" y="0"/>
                  </a:cubicBezTo>
                  <a:cubicBezTo>
                    <a:pt x="87" y="0"/>
                    <a:pt x="81" y="1"/>
                    <a:pt x="76" y="4"/>
                  </a:cubicBezTo>
                  <a:cubicBezTo>
                    <a:pt x="71" y="6"/>
                    <a:pt x="67" y="8"/>
                    <a:pt x="64" y="10"/>
                  </a:cubicBezTo>
                  <a:cubicBezTo>
                    <a:pt x="60" y="12"/>
                    <a:pt x="57" y="14"/>
                    <a:pt x="54" y="14"/>
                  </a:cubicBezTo>
                  <a:cubicBezTo>
                    <a:pt x="52" y="15"/>
                    <a:pt x="50" y="16"/>
                    <a:pt x="46" y="18"/>
                  </a:cubicBezTo>
                  <a:cubicBezTo>
                    <a:pt x="43" y="20"/>
                    <a:pt x="40" y="16"/>
                    <a:pt x="38" y="19"/>
                  </a:cubicBezTo>
                  <a:cubicBezTo>
                    <a:pt x="35" y="22"/>
                    <a:pt x="32" y="23"/>
                    <a:pt x="31" y="23"/>
                  </a:cubicBezTo>
                  <a:cubicBezTo>
                    <a:pt x="29" y="23"/>
                    <a:pt x="28" y="19"/>
                    <a:pt x="24" y="20"/>
                  </a:cubicBezTo>
                  <a:cubicBezTo>
                    <a:pt x="20" y="20"/>
                    <a:pt x="13" y="19"/>
                    <a:pt x="8" y="17"/>
                  </a:cubicBezTo>
                  <a:cubicBezTo>
                    <a:pt x="6" y="15"/>
                    <a:pt x="3" y="17"/>
                    <a:pt x="1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2" y="25"/>
                    <a:pt x="2" y="36"/>
                    <a:pt x="8" y="32"/>
                  </a:cubicBezTo>
                  <a:cubicBezTo>
                    <a:pt x="15" y="29"/>
                    <a:pt x="15" y="34"/>
                    <a:pt x="17" y="36"/>
                  </a:cubicBezTo>
                  <a:cubicBezTo>
                    <a:pt x="20" y="37"/>
                    <a:pt x="27" y="40"/>
                    <a:pt x="26" y="44"/>
                  </a:cubicBezTo>
                  <a:cubicBezTo>
                    <a:pt x="24" y="47"/>
                    <a:pt x="26" y="50"/>
                    <a:pt x="29" y="51"/>
                  </a:cubicBezTo>
                  <a:cubicBezTo>
                    <a:pt x="32" y="53"/>
                    <a:pt x="31" y="53"/>
                    <a:pt x="29" y="55"/>
                  </a:cubicBezTo>
                  <a:cubicBezTo>
                    <a:pt x="27" y="57"/>
                    <a:pt x="29" y="60"/>
                    <a:pt x="32" y="64"/>
                  </a:cubicBezTo>
                  <a:cubicBezTo>
                    <a:pt x="36" y="68"/>
                    <a:pt x="42" y="72"/>
                    <a:pt x="42" y="76"/>
                  </a:cubicBezTo>
                  <a:cubicBezTo>
                    <a:pt x="42" y="80"/>
                    <a:pt x="44" y="85"/>
                    <a:pt x="47" y="84"/>
                  </a:cubicBezTo>
                  <a:cubicBezTo>
                    <a:pt x="51" y="83"/>
                    <a:pt x="47" y="85"/>
                    <a:pt x="47" y="90"/>
                  </a:cubicBezTo>
                  <a:cubicBezTo>
                    <a:pt x="46" y="94"/>
                    <a:pt x="48" y="95"/>
                    <a:pt x="53" y="96"/>
                  </a:cubicBezTo>
                  <a:cubicBezTo>
                    <a:pt x="58" y="96"/>
                    <a:pt x="57" y="99"/>
                    <a:pt x="60" y="99"/>
                  </a:cubicBezTo>
                  <a:cubicBezTo>
                    <a:pt x="63" y="99"/>
                    <a:pt x="66" y="94"/>
                    <a:pt x="65" y="92"/>
                  </a:cubicBezTo>
                  <a:cubicBezTo>
                    <a:pt x="65" y="89"/>
                    <a:pt x="61" y="86"/>
                    <a:pt x="64" y="85"/>
                  </a:cubicBezTo>
                  <a:cubicBezTo>
                    <a:pt x="67" y="85"/>
                    <a:pt x="72" y="83"/>
                    <a:pt x="76" y="85"/>
                  </a:cubicBezTo>
                  <a:cubicBezTo>
                    <a:pt x="79" y="87"/>
                    <a:pt x="84" y="85"/>
                    <a:pt x="86" y="90"/>
                  </a:cubicBezTo>
                  <a:cubicBezTo>
                    <a:pt x="88" y="95"/>
                    <a:pt x="88" y="97"/>
                    <a:pt x="90" y="101"/>
                  </a:cubicBezTo>
                  <a:cubicBezTo>
                    <a:pt x="91" y="106"/>
                    <a:pt x="96" y="106"/>
                    <a:pt x="96" y="102"/>
                  </a:cubicBezTo>
                  <a:cubicBezTo>
                    <a:pt x="96" y="99"/>
                    <a:pt x="99" y="99"/>
                    <a:pt x="102" y="102"/>
                  </a:cubicBezTo>
                  <a:cubicBezTo>
                    <a:pt x="106" y="105"/>
                    <a:pt x="114" y="108"/>
                    <a:pt x="118" y="106"/>
                  </a:cubicBezTo>
                  <a:cubicBezTo>
                    <a:pt x="121" y="104"/>
                    <a:pt x="122" y="108"/>
                    <a:pt x="125" y="105"/>
                  </a:cubicBezTo>
                  <a:cubicBezTo>
                    <a:pt x="127" y="103"/>
                    <a:pt x="129" y="101"/>
                    <a:pt x="131" y="99"/>
                  </a:cubicBezTo>
                  <a:cubicBezTo>
                    <a:pt x="131" y="97"/>
                    <a:pt x="130" y="95"/>
                    <a:pt x="130" y="94"/>
                  </a:cubicBezTo>
                  <a:cubicBezTo>
                    <a:pt x="130" y="92"/>
                    <a:pt x="126" y="91"/>
                    <a:pt x="124" y="88"/>
                  </a:cubicBezTo>
                  <a:cubicBezTo>
                    <a:pt x="121" y="85"/>
                    <a:pt x="123" y="84"/>
                    <a:pt x="125" y="80"/>
                  </a:cubicBezTo>
                  <a:cubicBezTo>
                    <a:pt x="128" y="77"/>
                    <a:pt x="129" y="76"/>
                    <a:pt x="131" y="74"/>
                  </a:cubicBezTo>
                  <a:cubicBezTo>
                    <a:pt x="134" y="72"/>
                    <a:pt x="134" y="73"/>
                    <a:pt x="136" y="71"/>
                  </a:cubicBezTo>
                  <a:cubicBezTo>
                    <a:pt x="138" y="69"/>
                    <a:pt x="138" y="65"/>
                    <a:pt x="139" y="61"/>
                  </a:cubicBezTo>
                  <a:cubicBezTo>
                    <a:pt x="139" y="58"/>
                    <a:pt x="137" y="56"/>
                    <a:pt x="134" y="5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8">
              <a:extLst>
                <a:ext uri="{FF2B5EF4-FFF2-40B4-BE49-F238E27FC236}">
                  <a16:creationId xmlns:a16="http://schemas.microsoft.com/office/drawing/2014/main" id="{06BF10CD-7BB9-4761-BCBC-4DCA183C6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676" y="4692498"/>
              <a:ext cx="1392612" cy="1600805"/>
            </a:xfrm>
            <a:custGeom>
              <a:avLst/>
              <a:gdLst>
                <a:gd name="T0" fmla="*/ 216 w 409"/>
                <a:gd name="T1" fmla="*/ 434 h 470"/>
                <a:gd name="T2" fmla="*/ 183 w 409"/>
                <a:gd name="T3" fmla="*/ 426 h 470"/>
                <a:gd name="T4" fmla="*/ 175 w 409"/>
                <a:gd name="T5" fmla="*/ 432 h 470"/>
                <a:gd name="T6" fmla="*/ 167 w 409"/>
                <a:gd name="T7" fmla="*/ 421 h 470"/>
                <a:gd name="T8" fmla="*/ 151 w 409"/>
                <a:gd name="T9" fmla="*/ 409 h 470"/>
                <a:gd name="T10" fmla="*/ 127 w 409"/>
                <a:gd name="T11" fmla="*/ 427 h 470"/>
                <a:gd name="T12" fmla="*/ 152 w 409"/>
                <a:gd name="T13" fmla="*/ 432 h 470"/>
                <a:gd name="T14" fmla="*/ 147 w 409"/>
                <a:gd name="T15" fmla="*/ 447 h 470"/>
                <a:gd name="T16" fmla="*/ 121 w 409"/>
                <a:gd name="T17" fmla="*/ 455 h 470"/>
                <a:gd name="T18" fmla="*/ 54 w 409"/>
                <a:gd name="T19" fmla="*/ 454 h 470"/>
                <a:gd name="T20" fmla="*/ 21 w 409"/>
                <a:gd name="T21" fmla="*/ 455 h 470"/>
                <a:gd name="T22" fmla="*/ 12 w 409"/>
                <a:gd name="T23" fmla="*/ 450 h 470"/>
                <a:gd name="T24" fmla="*/ 6 w 409"/>
                <a:gd name="T25" fmla="*/ 404 h 470"/>
                <a:gd name="T26" fmla="*/ 15 w 409"/>
                <a:gd name="T27" fmla="*/ 365 h 470"/>
                <a:gd name="T28" fmla="*/ 27 w 409"/>
                <a:gd name="T29" fmla="*/ 310 h 470"/>
                <a:gd name="T30" fmla="*/ 39 w 409"/>
                <a:gd name="T31" fmla="*/ 265 h 470"/>
                <a:gd name="T32" fmla="*/ 81 w 409"/>
                <a:gd name="T33" fmla="*/ 203 h 470"/>
                <a:gd name="T34" fmla="*/ 103 w 409"/>
                <a:gd name="T35" fmla="*/ 168 h 470"/>
                <a:gd name="T36" fmla="*/ 121 w 409"/>
                <a:gd name="T37" fmla="*/ 128 h 470"/>
                <a:gd name="T38" fmla="*/ 134 w 409"/>
                <a:gd name="T39" fmla="*/ 98 h 470"/>
                <a:gd name="T40" fmla="*/ 138 w 409"/>
                <a:gd name="T41" fmla="*/ 74 h 470"/>
                <a:gd name="T42" fmla="*/ 129 w 409"/>
                <a:gd name="T43" fmla="*/ 42 h 470"/>
                <a:gd name="T44" fmla="*/ 142 w 409"/>
                <a:gd name="T45" fmla="*/ 47 h 470"/>
                <a:gd name="T46" fmla="*/ 159 w 409"/>
                <a:gd name="T47" fmla="*/ 34 h 470"/>
                <a:gd name="T48" fmla="*/ 184 w 409"/>
                <a:gd name="T49" fmla="*/ 53 h 470"/>
                <a:gd name="T50" fmla="*/ 186 w 409"/>
                <a:gd name="T51" fmla="*/ 72 h 470"/>
                <a:gd name="T52" fmla="*/ 197 w 409"/>
                <a:gd name="T53" fmla="*/ 68 h 470"/>
                <a:gd name="T54" fmla="*/ 213 w 409"/>
                <a:gd name="T55" fmla="*/ 55 h 470"/>
                <a:gd name="T56" fmla="*/ 220 w 409"/>
                <a:gd name="T57" fmla="*/ 45 h 470"/>
                <a:gd name="T58" fmla="*/ 234 w 409"/>
                <a:gd name="T59" fmla="*/ 45 h 470"/>
                <a:gd name="T60" fmla="*/ 260 w 409"/>
                <a:gd name="T61" fmla="*/ 24 h 470"/>
                <a:gd name="T62" fmla="*/ 246 w 409"/>
                <a:gd name="T63" fmla="*/ 12 h 470"/>
                <a:gd name="T64" fmla="*/ 267 w 409"/>
                <a:gd name="T65" fmla="*/ 3 h 470"/>
                <a:gd name="T66" fmla="*/ 278 w 409"/>
                <a:gd name="T67" fmla="*/ 6 h 470"/>
                <a:gd name="T68" fmla="*/ 292 w 409"/>
                <a:gd name="T69" fmla="*/ 14 h 470"/>
                <a:gd name="T70" fmla="*/ 304 w 409"/>
                <a:gd name="T71" fmla="*/ 19 h 470"/>
                <a:gd name="T72" fmla="*/ 321 w 409"/>
                <a:gd name="T73" fmla="*/ 29 h 470"/>
                <a:gd name="T74" fmla="*/ 324 w 409"/>
                <a:gd name="T75" fmla="*/ 41 h 470"/>
                <a:gd name="T76" fmla="*/ 343 w 409"/>
                <a:gd name="T77" fmla="*/ 57 h 470"/>
                <a:gd name="T78" fmla="*/ 358 w 409"/>
                <a:gd name="T79" fmla="*/ 71 h 470"/>
                <a:gd name="T80" fmla="*/ 356 w 409"/>
                <a:gd name="T81" fmla="*/ 85 h 470"/>
                <a:gd name="T82" fmla="*/ 373 w 409"/>
                <a:gd name="T83" fmla="*/ 136 h 470"/>
                <a:gd name="T84" fmla="*/ 396 w 409"/>
                <a:gd name="T85" fmla="*/ 163 h 470"/>
                <a:gd name="T86" fmla="*/ 403 w 409"/>
                <a:gd name="T87" fmla="*/ 216 h 470"/>
                <a:gd name="T88" fmla="*/ 396 w 409"/>
                <a:gd name="T89" fmla="*/ 230 h 470"/>
                <a:gd name="T90" fmla="*/ 386 w 409"/>
                <a:gd name="T91" fmla="*/ 239 h 470"/>
                <a:gd name="T92" fmla="*/ 382 w 409"/>
                <a:gd name="T93" fmla="*/ 261 h 470"/>
                <a:gd name="T94" fmla="*/ 377 w 409"/>
                <a:gd name="T95" fmla="*/ 266 h 470"/>
                <a:gd name="T96" fmla="*/ 346 w 409"/>
                <a:gd name="T97" fmla="*/ 283 h 470"/>
                <a:gd name="T98" fmla="*/ 354 w 409"/>
                <a:gd name="T99" fmla="*/ 308 h 470"/>
                <a:gd name="T100" fmla="*/ 357 w 409"/>
                <a:gd name="T101" fmla="*/ 375 h 470"/>
                <a:gd name="T102" fmla="*/ 358 w 409"/>
                <a:gd name="T103" fmla="*/ 406 h 470"/>
                <a:gd name="T104" fmla="*/ 350 w 409"/>
                <a:gd name="T105" fmla="*/ 431 h 470"/>
                <a:gd name="T106" fmla="*/ 319 w 409"/>
                <a:gd name="T107" fmla="*/ 440 h 470"/>
                <a:gd name="T108" fmla="*/ 298 w 409"/>
                <a:gd name="T109" fmla="*/ 456 h 470"/>
                <a:gd name="T110" fmla="*/ 300 w 409"/>
                <a:gd name="T111" fmla="*/ 46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" h="470">
                  <a:moveTo>
                    <a:pt x="274" y="470"/>
                  </a:moveTo>
                  <a:cubicBezTo>
                    <a:pt x="273" y="470"/>
                    <a:pt x="273" y="470"/>
                    <a:pt x="272" y="470"/>
                  </a:cubicBezTo>
                  <a:cubicBezTo>
                    <a:pt x="268" y="469"/>
                    <a:pt x="264" y="463"/>
                    <a:pt x="259" y="451"/>
                  </a:cubicBezTo>
                  <a:cubicBezTo>
                    <a:pt x="258" y="448"/>
                    <a:pt x="248" y="445"/>
                    <a:pt x="242" y="443"/>
                  </a:cubicBezTo>
                  <a:cubicBezTo>
                    <a:pt x="239" y="442"/>
                    <a:pt x="236" y="441"/>
                    <a:pt x="235" y="440"/>
                  </a:cubicBezTo>
                  <a:cubicBezTo>
                    <a:pt x="231" y="439"/>
                    <a:pt x="222" y="435"/>
                    <a:pt x="216" y="434"/>
                  </a:cubicBezTo>
                  <a:cubicBezTo>
                    <a:pt x="214" y="433"/>
                    <a:pt x="213" y="433"/>
                    <a:pt x="212" y="433"/>
                  </a:cubicBezTo>
                  <a:cubicBezTo>
                    <a:pt x="208" y="433"/>
                    <a:pt x="203" y="435"/>
                    <a:pt x="198" y="438"/>
                  </a:cubicBezTo>
                  <a:cubicBezTo>
                    <a:pt x="196" y="439"/>
                    <a:pt x="194" y="440"/>
                    <a:pt x="192" y="440"/>
                  </a:cubicBezTo>
                  <a:cubicBezTo>
                    <a:pt x="191" y="440"/>
                    <a:pt x="189" y="439"/>
                    <a:pt x="188" y="438"/>
                  </a:cubicBezTo>
                  <a:cubicBezTo>
                    <a:pt x="188" y="437"/>
                    <a:pt x="187" y="436"/>
                    <a:pt x="188" y="435"/>
                  </a:cubicBezTo>
                  <a:cubicBezTo>
                    <a:pt x="188" y="431"/>
                    <a:pt x="188" y="429"/>
                    <a:pt x="183" y="426"/>
                  </a:cubicBezTo>
                  <a:cubicBezTo>
                    <a:pt x="180" y="424"/>
                    <a:pt x="179" y="424"/>
                    <a:pt x="178" y="424"/>
                  </a:cubicBezTo>
                  <a:cubicBezTo>
                    <a:pt x="178" y="424"/>
                    <a:pt x="178" y="424"/>
                    <a:pt x="178" y="424"/>
                  </a:cubicBezTo>
                  <a:cubicBezTo>
                    <a:pt x="178" y="424"/>
                    <a:pt x="178" y="425"/>
                    <a:pt x="179" y="426"/>
                  </a:cubicBezTo>
                  <a:cubicBezTo>
                    <a:pt x="181" y="428"/>
                    <a:pt x="182" y="430"/>
                    <a:pt x="181" y="432"/>
                  </a:cubicBezTo>
                  <a:cubicBezTo>
                    <a:pt x="181" y="433"/>
                    <a:pt x="180" y="434"/>
                    <a:pt x="179" y="434"/>
                  </a:cubicBezTo>
                  <a:cubicBezTo>
                    <a:pt x="178" y="434"/>
                    <a:pt x="177" y="433"/>
                    <a:pt x="175" y="432"/>
                  </a:cubicBezTo>
                  <a:cubicBezTo>
                    <a:pt x="174" y="431"/>
                    <a:pt x="173" y="431"/>
                    <a:pt x="172" y="431"/>
                  </a:cubicBezTo>
                  <a:cubicBezTo>
                    <a:pt x="172" y="431"/>
                    <a:pt x="172" y="431"/>
                    <a:pt x="171" y="431"/>
                  </a:cubicBezTo>
                  <a:cubicBezTo>
                    <a:pt x="171" y="431"/>
                    <a:pt x="170" y="431"/>
                    <a:pt x="169" y="431"/>
                  </a:cubicBezTo>
                  <a:cubicBezTo>
                    <a:pt x="168" y="431"/>
                    <a:pt x="164" y="431"/>
                    <a:pt x="162" y="429"/>
                  </a:cubicBezTo>
                  <a:cubicBezTo>
                    <a:pt x="162" y="428"/>
                    <a:pt x="161" y="427"/>
                    <a:pt x="162" y="425"/>
                  </a:cubicBezTo>
                  <a:cubicBezTo>
                    <a:pt x="163" y="423"/>
                    <a:pt x="165" y="422"/>
                    <a:pt x="167" y="421"/>
                  </a:cubicBezTo>
                  <a:cubicBezTo>
                    <a:pt x="168" y="420"/>
                    <a:pt x="170" y="419"/>
                    <a:pt x="171" y="418"/>
                  </a:cubicBezTo>
                  <a:cubicBezTo>
                    <a:pt x="171" y="417"/>
                    <a:pt x="171" y="417"/>
                    <a:pt x="171" y="417"/>
                  </a:cubicBezTo>
                  <a:cubicBezTo>
                    <a:pt x="171" y="414"/>
                    <a:pt x="165" y="412"/>
                    <a:pt x="161" y="410"/>
                  </a:cubicBezTo>
                  <a:cubicBezTo>
                    <a:pt x="161" y="414"/>
                    <a:pt x="158" y="416"/>
                    <a:pt x="156" y="416"/>
                  </a:cubicBezTo>
                  <a:cubicBezTo>
                    <a:pt x="156" y="416"/>
                    <a:pt x="154" y="416"/>
                    <a:pt x="154" y="413"/>
                  </a:cubicBezTo>
                  <a:cubicBezTo>
                    <a:pt x="153" y="411"/>
                    <a:pt x="153" y="409"/>
                    <a:pt x="151" y="409"/>
                  </a:cubicBezTo>
                  <a:cubicBezTo>
                    <a:pt x="150" y="409"/>
                    <a:pt x="149" y="409"/>
                    <a:pt x="147" y="410"/>
                  </a:cubicBezTo>
                  <a:cubicBezTo>
                    <a:pt x="145" y="411"/>
                    <a:pt x="143" y="412"/>
                    <a:pt x="140" y="412"/>
                  </a:cubicBezTo>
                  <a:cubicBezTo>
                    <a:pt x="138" y="413"/>
                    <a:pt x="135" y="413"/>
                    <a:pt x="135" y="414"/>
                  </a:cubicBezTo>
                  <a:cubicBezTo>
                    <a:pt x="135" y="415"/>
                    <a:pt x="135" y="415"/>
                    <a:pt x="135" y="416"/>
                  </a:cubicBezTo>
                  <a:cubicBezTo>
                    <a:pt x="134" y="418"/>
                    <a:pt x="134" y="422"/>
                    <a:pt x="130" y="423"/>
                  </a:cubicBezTo>
                  <a:cubicBezTo>
                    <a:pt x="129" y="424"/>
                    <a:pt x="128" y="425"/>
                    <a:pt x="127" y="427"/>
                  </a:cubicBezTo>
                  <a:cubicBezTo>
                    <a:pt x="127" y="430"/>
                    <a:pt x="127" y="432"/>
                    <a:pt x="129" y="434"/>
                  </a:cubicBezTo>
                  <a:cubicBezTo>
                    <a:pt x="131" y="436"/>
                    <a:pt x="133" y="437"/>
                    <a:pt x="135" y="437"/>
                  </a:cubicBezTo>
                  <a:cubicBezTo>
                    <a:pt x="137" y="437"/>
                    <a:pt x="139" y="436"/>
                    <a:pt x="141" y="435"/>
                  </a:cubicBezTo>
                  <a:cubicBezTo>
                    <a:pt x="142" y="435"/>
                    <a:pt x="142" y="434"/>
                    <a:pt x="143" y="433"/>
                  </a:cubicBezTo>
                  <a:cubicBezTo>
                    <a:pt x="144" y="432"/>
                    <a:pt x="145" y="431"/>
                    <a:pt x="147" y="431"/>
                  </a:cubicBezTo>
                  <a:cubicBezTo>
                    <a:pt x="149" y="431"/>
                    <a:pt x="150" y="431"/>
                    <a:pt x="152" y="432"/>
                  </a:cubicBezTo>
                  <a:cubicBezTo>
                    <a:pt x="155" y="433"/>
                    <a:pt x="156" y="434"/>
                    <a:pt x="157" y="435"/>
                  </a:cubicBezTo>
                  <a:cubicBezTo>
                    <a:pt x="157" y="437"/>
                    <a:pt x="156" y="438"/>
                    <a:pt x="156" y="439"/>
                  </a:cubicBezTo>
                  <a:cubicBezTo>
                    <a:pt x="155" y="440"/>
                    <a:pt x="154" y="441"/>
                    <a:pt x="154" y="443"/>
                  </a:cubicBezTo>
                  <a:cubicBezTo>
                    <a:pt x="153" y="447"/>
                    <a:pt x="150" y="448"/>
                    <a:pt x="148" y="448"/>
                  </a:cubicBezTo>
                  <a:cubicBezTo>
                    <a:pt x="147" y="448"/>
                    <a:pt x="147" y="448"/>
                    <a:pt x="147" y="448"/>
                  </a:cubicBezTo>
                  <a:cubicBezTo>
                    <a:pt x="147" y="447"/>
                    <a:pt x="147" y="447"/>
                    <a:pt x="147" y="447"/>
                  </a:cubicBezTo>
                  <a:cubicBezTo>
                    <a:pt x="147" y="447"/>
                    <a:pt x="144" y="444"/>
                    <a:pt x="140" y="444"/>
                  </a:cubicBezTo>
                  <a:cubicBezTo>
                    <a:pt x="139" y="444"/>
                    <a:pt x="138" y="444"/>
                    <a:pt x="137" y="445"/>
                  </a:cubicBezTo>
                  <a:cubicBezTo>
                    <a:pt x="131" y="447"/>
                    <a:pt x="132" y="452"/>
                    <a:pt x="132" y="453"/>
                  </a:cubicBezTo>
                  <a:cubicBezTo>
                    <a:pt x="133" y="454"/>
                    <a:pt x="133" y="454"/>
                    <a:pt x="133" y="454"/>
                  </a:cubicBezTo>
                  <a:cubicBezTo>
                    <a:pt x="132" y="454"/>
                    <a:pt x="132" y="454"/>
                    <a:pt x="132" y="454"/>
                  </a:cubicBezTo>
                  <a:cubicBezTo>
                    <a:pt x="127" y="455"/>
                    <a:pt x="124" y="455"/>
                    <a:pt x="121" y="455"/>
                  </a:cubicBezTo>
                  <a:cubicBezTo>
                    <a:pt x="114" y="455"/>
                    <a:pt x="110" y="453"/>
                    <a:pt x="108" y="447"/>
                  </a:cubicBezTo>
                  <a:cubicBezTo>
                    <a:pt x="107" y="446"/>
                    <a:pt x="106" y="445"/>
                    <a:pt x="104" y="445"/>
                  </a:cubicBezTo>
                  <a:cubicBezTo>
                    <a:pt x="98" y="445"/>
                    <a:pt x="88" y="450"/>
                    <a:pt x="84" y="454"/>
                  </a:cubicBezTo>
                  <a:cubicBezTo>
                    <a:pt x="79" y="459"/>
                    <a:pt x="65" y="459"/>
                    <a:pt x="62" y="459"/>
                  </a:cubicBezTo>
                  <a:cubicBezTo>
                    <a:pt x="60" y="459"/>
                    <a:pt x="58" y="459"/>
                    <a:pt x="57" y="459"/>
                  </a:cubicBezTo>
                  <a:cubicBezTo>
                    <a:pt x="55" y="458"/>
                    <a:pt x="54" y="456"/>
                    <a:pt x="54" y="454"/>
                  </a:cubicBezTo>
                  <a:cubicBezTo>
                    <a:pt x="53" y="451"/>
                    <a:pt x="52" y="450"/>
                    <a:pt x="51" y="450"/>
                  </a:cubicBezTo>
                  <a:cubicBezTo>
                    <a:pt x="50" y="450"/>
                    <a:pt x="44" y="453"/>
                    <a:pt x="40" y="455"/>
                  </a:cubicBezTo>
                  <a:cubicBezTo>
                    <a:pt x="37" y="457"/>
                    <a:pt x="33" y="459"/>
                    <a:pt x="31" y="460"/>
                  </a:cubicBezTo>
                  <a:cubicBezTo>
                    <a:pt x="29" y="461"/>
                    <a:pt x="28" y="461"/>
                    <a:pt x="27" y="461"/>
                  </a:cubicBezTo>
                  <a:cubicBezTo>
                    <a:pt x="24" y="461"/>
                    <a:pt x="22" y="460"/>
                    <a:pt x="21" y="458"/>
                  </a:cubicBezTo>
                  <a:cubicBezTo>
                    <a:pt x="20" y="457"/>
                    <a:pt x="20" y="456"/>
                    <a:pt x="21" y="455"/>
                  </a:cubicBezTo>
                  <a:cubicBezTo>
                    <a:pt x="21" y="453"/>
                    <a:pt x="22" y="452"/>
                    <a:pt x="23" y="451"/>
                  </a:cubicBezTo>
                  <a:cubicBezTo>
                    <a:pt x="24" y="450"/>
                    <a:pt x="25" y="448"/>
                    <a:pt x="25" y="448"/>
                  </a:cubicBezTo>
                  <a:cubicBezTo>
                    <a:pt x="25" y="447"/>
                    <a:pt x="24" y="447"/>
                    <a:pt x="24" y="447"/>
                  </a:cubicBezTo>
                  <a:cubicBezTo>
                    <a:pt x="24" y="447"/>
                    <a:pt x="23" y="447"/>
                    <a:pt x="21" y="450"/>
                  </a:cubicBezTo>
                  <a:cubicBezTo>
                    <a:pt x="20" y="452"/>
                    <a:pt x="18" y="453"/>
                    <a:pt x="16" y="453"/>
                  </a:cubicBezTo>
                  <a:cubicBezTo>
                    <a:pt x="14" y="453"/>
                    <a:pt x="12" y="451"/>
                    <a:pt x="12" y="450"/>
                  </a:cubicBezTo>
                  <a:cubicBezTo>
                    <a:pt x="11" y="449"/>
                    <a:pt x="11" y="448"/>
                    <a:pt x="11" y="448"/>
                  </a:cubicBezTo>
                  <a:cubicBezTo>
                    <a:pt x="11" y="445"/>
                    <a:pt x="11" y="442"/>
                    <a:pt x="7" y="439"/>
                  </a:cubicBezTo>
                  <a:cubicBezTo>
                    <a:pt x="2" y="434"/>
                    <a:pt x="0" y="429"/>
                    <a:pt x="3" y="424"/>
                  </a:cubicBezTo>
                  <a:cubicBezTo>
                    <a:pt x="3" y="423"/>
                    <a:pt x="3" y="422"/>
                    <a:pt x="4" y="421"/>
                  </a:cubicBezTo>
                  <a:cubicBezTo>
                    <a:pt x="5" y="419"/>
                    <a:pt x="5" y="419"/>
                    <a:pt x="5" y="416"/>
                  </a:cubicBezTo>
                  <a:cubicBezTo>
                    <a:pt x="3" y="412"/>
                    <a:pt x="3" y="408"/>
                    <a:pt x="6" y="404"/>
                  </a:cubicBezTo>
                  <a:cubicBezTo>
                    <a:pt x="7" y="403"/>
                    <a:pt x="7" y="403"/>
                    <a:pt x="7" y="403"/>
                  </a:cubicBezTo>
                  <a:cubicBezTo>
                    <a:pt x="9" y="400"/>
                    <a:pt x="9" y="400"/>
                    <a:pt x="8" y="396"/>
                  </a:cubicBezTo>
                  <a:cubicBezTo>
                    <a:pt x="7" y="391"/>
                    <a:pt x="10" y="387"/>
                    <a:pt x="11" y="386"/>
                  </a:cubicBezTo>
                  <a:cubicBezTo>
                    <a:pt x="10" y="383"/>
                    <a:pt x="12" y="378"/>
                    <a:pt x="15" y="376"/>
                  </a:cubicBezTo>
                  <a:cubicBezTo>
                    <a:pt x="17" y="373"/>
                    <a:pt x="18" y="370"/>
                    <a:pt x="16" y="368"/>
                  </a:cubicBezTo>
                  <a:cubicBezTo>
                    <a:pt x="16" y="367"/>
                    <a:pt x="16" y="366"/>
                    <a:pt x="15" y="365"/>
                  </a:cubicBezTo>
                  <a:cubicBezTo>
                    <a:pt x="14" y="362"/>
                    <a:pt x="11" y="358"/>
                    <a:pt x="10" y="353"/>
                  </a:cubicBezTo>
                  <a:cubicBezTo>
                    <a:pt x="9" y="347"/>
                    <a:pt x="11" y="340"/>
                    <a:pt x="13" y="337"/>
                  </a:cubicBezTo>
                  <a:cubicBezTo>
                    <a:pt x="14" y="336"/>
                    <a:pt x="15" y="334"/>
                    <a:pt x="16" y="332"/>
                  </a:cubicBezTo>
                  <a:cubicBezTo>
                    <a:pt x="16" y="330"/>
                    <a:pt x="17" y="327"/>
                    <a:pt x="19" y="324"/>
                  </a:cubicBezTo>
                  <a:cubicBezTo>
                    <a:pt x="20" y="322"/>
                    <a:pt x="21" y="321"/>
                    <a:pt x="22" y="319"/>
                  </a:cubicBezTo>
                  <a:cubicBezTo>
                    <a:pt x="24" y="316"/>
                    <a:pt x="26" y="313"/>
                    <a:pt x="27" y="310"/>
                  </a:cubicBezTo>
                  <a:cubicBezTo>
                    <a:pt x="28" y="304"/>
                    <a:pt x="30" y="303"/>
                    <a:pt x="33" y="301"/>
                  </a:cubicBezTo>
                  <a:cubicBezTo>
                    <a:pt x="33" y="300"/>
                    <a:pt x="33" y="300"/>
                    <a:pt x="33" y="300"/>
                  </a:cubicBezTo>
                  <a:cubicBezTo>
                    <a:pt x="35" y="299"/>
                    <a:pt x="35" y="292"/>
                    <a:pt x="35" y="288"/>
                  </a:cubicBezTo>
                  <a:cubicBezTo>
                    <a:pt x="35" y="284"/>
                    <a:pt x="35" y="280"/>
                    <a:pt x="36" y="278"/>
                  </a:cubicBezTo>
                  <a:cubicBezTo>
                    <a:pt x="36" y="276"/>
                    <a:pt x="36" y="274"/>
                    <a:pt x="36" y="273"/>
                  </a:cubicBezTo>
                  <a:cubicBezTo>
                    <a:pt x="36" y="270"/>
                    <a:pt x="36" y="267"/>
                    <a:pt x="39" y="265"/>
                  </a:cubicBezTo>
                  <a:cubicBezTo>
                    <a:pt x="43" y="261"/>
                    <a:pt x="45" y="257"/>
                    <a:pt x="45" y="249"/>
                  </a:cubicBezTo>
                  <a:cubicBezTo>
                    <a:pt x="45" y="242"/>
                    <a:pt x="50" y="234"/>
                    <a:pt x="54" y="231"/>
                  </a:cubicBezTo>
                  <a:cubicBezTo>
                    <a:pt x="58" y="228"/>
                    <a:pt x="63" y="223"/>
                    <a:pt x="64" y="221"/>
                  </a:cubicBezTo>
                  <a:cubicBezTo>
                    <a:pt x="64" y="220"/>
                    <a:pt x="65" y="219"/>
                    <a:pt x="66" y="218"/>
                  </a:cubicBezTo>
                  <a:cubicBezTo>
                    <a:pt x="67" y="215"/>
                    <a:pt x="69" y="212"/>
                    <a:pt x="71" y="209"/>
                  </a:cubicBezTo>
                  <a:cubicBezTo>
                    <a:pt x="74" y="206"/>
                    <a:pt x="76" y="204"/>
                    <a:pt x="81" y="203"/>
                  </a:cubicBezTo>
                  <a:cubicBezTo>
                    <a:pt x="84" y="202"/>
                    <a:pt x="85" y="197"/>
                    <a:pt x="87" y="192"/>
                  </a:cubicBezTo>
                  <a:cubicBezTo>
                    <a:pt x="87" y="190"/>
                    <a:pt x="88" y="188"/>
                    <a:pt x="88" y="186"/>
                  </a:cubicBezTo>
                  <a:cubicBezTo>
                    <a:pt x="90" y="182"/>
                    <a:pt x="96" y="175"/>
                    <a:pt x="98" y="172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3" y="168"/>
                    <a:pt x="106" y="168"/>
                    <a:pt x="110" y="159"/>
                  </a:cubicBezTo>
                  <a:cubicBezTo>
                    <a:pt x="112" y="154"/>
                    <a:pt x="114" y="150"/>
                    <a:pt x="116" y="147"/>
                  </a:cubicBezTo>
                  <a:cubicBezTo>
                    <a:pt x="118" y="144"/>
                    <a:pt x="120" y="142"/>
                    <a:pt x="120" y="139"/>
                  </a:cubicBezTo>
                  <a:cubicBezTo>
                    <a:pt x="120" y="137"/>
                    <a:pt x="120" y="135"/>
                    <a:pt x="120" y="134"/>
                  </a:cubicBezTo>
                  <a:cubicBezTo>
                    <a:pt x="120" y="131"/>
                    <a:pt x="120" y="129"/>
                    <a:pt x="121" y="128"/>
                  </a:cubicBezTo>
                  <a:cubicBezTo>
                    <a:pt x="121" y="127"/>
                    <a:pt x="122" y="127"/>
                    <a:pt x="123" y="126"/>
                  </a:cubicBezTo>
                  <a:cubicBezTo>
                    <a:pt x="124" y="124"/>
                    <a:pt x="126" y="123"/>
                    <a:pt x="125" y="120"/>
                  </a:cubicBezTo>
                  <a:cubicBezTo>
                    <a:pt x="124" y="117"/>
                    <a:pt x="124" y="113"/>
                    <a:pt x="130" y="109"/>
                  </a:cubicBezTo>
                  <a:cubicBezTo>
                    <a:pt x="131" y="108"/>
                    <a:pt x="132" y="108"/>
                    <a:pt x="133" y="107"/>
                  </a:cubicBezTo>
                  <a:cubicBezTo>
                    <a:pt x="135" y="106"/>
                    <a:pt x="135" y="106"/>
                    <a:pt x="135" y="102"/>
                  </a:cubicBezTo>
                  <a:cubicBezTo>
                    <a:pt x="135" y="99"/>
                    <a:pt x="135" y="99"/>
                    <a:pt x="134" y="98"/>
                  </a:cubicBezTo>
                  <a:cubicBezTo>
                    <a:pt x="133" y="97"/>
                    <a:pt x="133" y="96"/>
                    <a:pt x="133" y="94"/>
                  </a:cubicBezTo>
                  <a:cubicBezTo>
                    <a:pt x="134" y="92"/>
                    <a:pt x="135" y="90"/>
                    <a:pt x="136" y="89"/>
                  </a:cubicBezTo>
                  <a:cubicBezTo>
                    <a:pt x="137" y="88"/>
                    <a:pt x="138" y="87"/>
                    <a:pt x="138" y="86"/>
                  </a:cubicBezTo>
                  <a:cubicBezTo>
                    <a:pt x="138" y="85"/>
                    <a:pt x="139" y="83"/>
                    <a:pt x="139" y="81"/>
                  </a:cubicBezTo>
                  <a:cubicBezTo>
                    <a:pt x="139" y="79"/>
                    <a:pt x="140" y="75"/>
                    <a:pt x="140" y="74"/>
                  </a:cubicBezTo>
                  <a:cubicBezTo>
                    <a:pt x="139" y="74"/>
                    <a:pt x="139" y="74"/>
                    <a:pt x="138" y="74"/>
                  </a:cubicBezTo>
                  <a:cubicBezTo>
                    <a:pt x="136" y="74"/>
                    <a:pt x="134" y="73"/>
                    <a:pt x="133" y="71"/>
                  </a:cubicBezTo>
                  <a:cubicBezTo>
                    <a:pt x="132" y="71"/>
                    <a:pt x="132" y="69"/>
                    <a:pt x="134" y="67"/>
                  </a:cubicBezTo>
                  <a:cubicBezTo>
                    <a:pt x="135" y="65"/>
                    <a:pt x="135" y="65"/>
                    <a:pt x="132" y="62"/>
                  </a:cubicBezTo>
                  <a:cubicBezTo>
                    <a:pt x="132" y="61"/>
                    <a:pt x="131" y="60"/>
                    <a:pt x="130" y="59"/>
                  </a:cubicBezTo>
                  <a:cubicBezTo>
                    <a:pt x="127" y="55"/>
                    <a:pt x="129" y="44"/>
                    <a:pt x="129" y="43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7" y="40"/>
                    <a:pt x="139" y="43"/>
                    <a:pt x="142" y="47"/>
                  </a:cubicBezTo>
                  <a:cubicBezTo>
                    <a:pt x="144" y="50"/>
                    <a:pt x="146" y="53"/>
                    <a:pt x="148" y="54"/>
                  </a:cubicBezTo>
                  <a:cubicBezTo>
                    <a:pt x="149" y="55"/>
                    <a:pt x="149" y="55"/>
                    <a:pt x="150" y="55"/>
                  </a:cubicBezTo>
                  <a:cubicBezTo>
                    <a:pt x="151" y="55"/>
                    <a:pt x="151" y="55"/>
                    <a:pt x="152" y="54"/>
                  </a:cubicBezTo>
                  <a:cubicBezTo>
                    <a:pt x="153" y="52"/>
                    <a:pt x="154" y="49"/>
                    <a:pt x="153" y="46"/>
                  </a:cubicBezTo>
                  <a:cubicBezTo>
                    <a:pt x="152" y="43"/>
                    <a:pt x="152" y="39"/>
                    <a:pt x="154" y="37"/>
                  </a:cubicBezTo>
                  <a:cubicBezTo>
                    <a:pt x="155" y="35"/>
                    <a:pt x="157" y="34"/>
                    <a:pt x="159" y="34"/>
                  </a:cubicBezTo>
                  <a:cubicBezTo>
                    <a:pt x="160" y="34"/>
                    <a:pt x="160" y="34"/>
                    <a:pt x="161" y="34"/>
                  </a:cubicBezTo>
                  <a:cubicBezTo>
                    <a:pt x="165" y="34"/>
                    <a:pt x="165" y="37"/>
                    <a:pt x="166" y="44"/>
                  </a:cubicBezTo>
                  <a:cubicBezTo>
                    <a:pt x="167" y="46"/>
                    <a:pt x="167" y="47"/>
                    <a:pt x="167" y="49"/>
                  </a:cubicBezTo>
                  <a:cubicBezTo>
                    <a:pt x="168" y="54"/>
                    <a:pt x="170" y="56"/>
                    <a:pt x="174" y="56"/>
                  </a:cubicBezTo>
                  <a:cubicBezTo>
                    <a:pt x="178" y="56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5" y="57"/>
                    <a:pt x="185" y="58"/>
                    <a:pt x="191" y="58"/>
                  </a:cubicBezTo>
                  <a:cubicBezTo>
                    <a:pt x="194" y="58"/>
                    <a:pt x="195" y="60"/>
                    <a:pt x="195" y="60"/>
                  </a:cubicBezTo>
                  <a:cubicBezTo>
                    <a:pt x="195" y="63"/>
                    <a:pt x="192" y="66"/>
                    <a:pt x="189" y="66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6" y="67"/>
                    <a:pt x="186" y="67"/>
                    <a:pt x="186" y="72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5" y="78"/>
                    <a:pt x="186" y="78"/>
                    <a:pt x="186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8" y="78"/>
                    <a:pt x="190" y="76"/>
                    <a:pt x="192" y="74"/>
                  </a:cubicBezTo>
                  <a:cubicBezTo>
                    <a:pt x="194" y="73"/>
                    <a:pt x="195" y="71"/>
                    <a:pt x="196" y="71"/>
                  </a:cubicBezTo>
                  <a:cubicBezTo>
                    <a:pt x="197" y="70"/>
                    <a:pt x="197" y="70"/>
                    <a:pt x="197" y="68"/>
                  </a:cubicBezTo>
                  <a:cubicBezTo>
                    <a:pt x="198" y="67"/>
                    <a:pt x="198" y="66"/>
                    <a:pt x="198" y="64"/>
                  </a:cubicBezTo>
                  <a:cubicBezTo>
                    <a:pt x="199" y="61"/>
                    <a:pt x="200" y="58"/>
                    <a:pt x="203" y="58"/>
                  </a:cubicBezTo>
                  <a:cubicBezTo>
                    <a:pt x="204" y="58"/>
                    <a:pt x="205" y="59"/>
                    <a:pt x="207" y="60"/>
                  </a:cubicBezTo>
                  <a:cubicBezTo>
                    <a:pt x="208" y="61"/>
                    <a:pt x="209" y="61"/>
                    <a:pt x="210" y="61"/>
                  </a:cubicBezTo>
                  <a:cubicBezTo>
                    <a:pt x="210" y="61"/>
                    <a:pt x="211" y="60"/>
                    <a:pt x="212" y="58"/>
                  </a:cubicBezTo>
                  <a:cubicBezTo>
                    <a:pt x="212" y="57"/>
                    <a:pt x="212" y="56"/>
                    <a:pt x="213" y="55"/>
                  </a:cubicBezTo>
                  <a:cubicBezTo>
                    <a:pt x="213" y="55"/>
                    <a:pt x="214" y="54"/>
                    <a:pt x="216" y="54"/>
                  </a:cubicBezTo>
                  <a:cubicBezTo>
                    <a:pt x="217" y="54"/>
                    <a:pt x="219" y="54"/>
                    <a:pt x="220" y="55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20" y="46"/>
                    <a:pt x="220" y="46"/>
                    <a:pt x="220" y="46"/>
                  </a:cubicBezTo>
                  <a:cubicBezTo>
                    <a:pt x="220" y="46"/>
                    <a:pt x="220" y="46"/>
                    <a:pt x="220" y="46"/>
                  </a:cubicBezTo>
                  <a:cubicBezTo>
                    <a:pt x="220" y="45"/>
                    <a:pt x="220" y="45"/>
                    <a:pt x="220" y="45"/>
                  </a:cubicBezTo>
                  <a:cubicBezTo>
                    <a:pt x="222" y="44"/>
                    <a:pt x="222" y="44"/>
                    <a:pt x="222" y="4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22" y="44"/>
                    <a:pt x="223" y="44"/>
                    <a:pt x="224" y="44"/>
                  </a:cubicBezTo>
                  <a:cubicBezTo>
                    <a:pt x="225" y="44"/>
                    <a:pt x="226" y="44"/>
                    <a:pt x="228" y="45"/>
                  </a:cubicBezTo>
                  <a:cubicBezTo>
                    <a:pt x="229" y="45"/>
                    <a:pt x="230" y="45"/>
                    <a:pt x="231" y="45"/>
                  </a:cubicBezTo>
                  <a:cubicBezTo>
                    <a:pt x="232" y="45"/>
                    <a:pt x="233" y="45"/>
                    <a:pt x="234" y="45"/>
                  </a:cubicBezTo>
                  <a:cubicBezTo>
                    <a:pt x="235" y="44"/>
                    <a:pt x="236" y="44"/>
                    <a:pt x="237" y="43"/>
                  </a:cubicBezTo>
                  <a:cubicBezTo>
                    <a:pt x="240" y="42"/>
                    <a:pt x="241" y="42"/>
                    <a:pt x="241" y="37"/>
                  </a:cubicBezTo>
                  <a:cubicBezTo>
                    <a:pt x="241" y="30"/>
                    <a:pt x="247" y="30"/>
                    <a:pt x="253" y="29"/>
                  </a:cubicBezTo>
                  <a:cubicBezTo>
                    <a:pt x="254" y="29"/>
                    <a:pt x="255" y="29"/>
                    <a:pt x="256" y="29"/>
                  </a:cubicBezTo>
                  <a:cubicBezTo>
                    <a:pt x="260" y="29"/>
                    <a:pt x="260" y="28"/>
                    <a:pt x="260" y="27"/>
                  </a:cubicBezTo>
                  <a:cubicBezTo>
                    <a:pt x="260" y="26"/>
                    <a:pt x="260" y="25"/>
                    <a:pt x="260" y="24"/>
                  </a:cubicBezTo>
                  <a:cubicBezTo>
                    <a:pt x="261" y="23"/>
                    <a:pt x="262" y="19"/>
                    <a:pt x="259" y="16"/>
                  </a:cubicBezTo>
                  <a:cubicBezTo>
                    <a:pt x="258" y="15"/>
                    <a:pt x="257" y="15"/>
                    <a:pt x="256" y="15"/>
                  </a:cubicBezTo>
                  <a:cubicBezTo>
                    <a:pt x="255" y="15"/>
                    <a:pt x="255" y="15"/>
                    <a:pt x="254" y="15"/>
                  </a:cubicBezTo>
                  <a:cubicBezTo>
                    <a:pt x="254" y="15"/>
                    <a:pt x="253" y="15"/>
                    <a:pt x="252" y="15"/>
                  </a:cubicBezTo>
                  <a:cubicBezTo>
                    <a:pt x="252" y="15"/>
                    <a:pt x="251" y="15"/>
                    <a:pt x="250" y="15"/>
                  </a:cubicBezTo>
                  <a:cubicBezTo>
                    <a:pt x="246" y="14"/>
                    <a:pt x="246" y="12"/>
                    <a:pt x="246" y="12"/>
                  </a:cubicBezTo>
                  <a:cubicBezTo>
                    <a:pt x="246" y="11"/>
                    <a:pt x="248" y="7"/>
                    <a:pt x="251" y="5"/>
                  </a:cubicBezTo>
                  <a:cubicBezTo>
                    <a:pt x="254" y="3"/>
                    <a:pt x="257" y="2"/>
                    <a:pt x="261" y="1"/>
                  </a:cubicBezTo>
                  <a:cubicBezTo>
                    <a:pt x="261" y="1"/>
                    <a:pt x="262" y="1"/>
                    <a:pt x="262" y="1"/>
                  </a:cubicBezTo>
                  <a:cubicBezTo>
                    <a:pt x="263" y="1"/>
                    <a:pt x="264" y="2"/>
                    <a:pt x="265" y="3"/>
                  </a:cubicBezTo>
                  <a:cubicBezTo>
                    <a:pt x="266" y="3"/>
                    <a:pt x="266" y="4"/>
                    <a:pt x="266" y="4"/>
                  </a:cubicBezTo>
                  <a:cubicBezTo>
                    <a:pt x="266" y="4"/>
                    <a:pt x="267" y="4"/>
                    <a:pt x="267" y="3"/>
                  </a:cubicBezTo>
                  <a:cubicBezTo>
                    <a:pt x="268" y="3"/>
                    <a:pt x="269" y="2"/>
                    <a:pt x="269" y="2"/>
                  </a:cubicBezTo>
                  <a:cubicBezTo>
                    <a:pt x="270" y="1"/>
                    <a:pt x="270" y="0"/>
                    <a:pt x="271" y="0"/>
                  </a:cubicBezTo>
                  <a:cubicBezTo>
                    <a:pt x="272" y="0"/>
                    <a:pt x="272" y="0"/>
                    <a:pt x="273" y="1"/>
                  </a:cubicBezTo>
                  <a:cubicBezTo>
                    <a:pt x="274" y="1"/>
                    <a:pt x="275" y="2"/>
                    <a:pt x="275" y="3"/>
                  </a:cubicBezTo>
                  <a:cubicBezTo>
                    <a:pt x="276" y="4"/>
                    <a:pt x="276" y="5"/>
                    <a:pt x="277" y="6"/>
                  </a:cubicBezTo>
                  <a:cubicBezTo>
                    <a:pt x="277" y="6"/>
                    <a:pt x="277" y="6"/>
                    <a:pt x="278" y="6"/>
                  </a:cubicBezTo>
                  <a:cubicBezTo>
                    <a:pt x="278" y="6"/>
                    <a:pt x="279" y="5"/>
                    <a:pt x="281" y="4"/>
                  </a:cubicBezTo>
                  <a:cubicBezTo>
                    <a:pt x="282" y="3"/>
                    <a:pt x="283" y="3"/>
                    <a:pt x="284" y="2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7" y="0"/>
                    <a:pt x="288" y="0"/>
                    <a:pt x="289" y="0"/>
                  </a:cubicBezTo>
                  <a:cubicBezTo>
                    <a:pt x="289" y="0"/>
                    <a:pt x="290" y="0"/>
                    <a:pt x="291" y="0"/>
                  </a:cubicBezTo>
                  <a:cubicBezTo>
                    <a:pt x="293" y="1"/>
                    <a:pt x="293" y="6"/>
                    <a:pt x="292" y="14"/>
                  </a:cubicBezTo>
                  <a:cubicBezTo>
                    <a:pt x="291" y="19"/>
                    <a:pt x="292" y="21"/>
                    <a:pt x="292" y="21"/>
                  </a:cubicBezTo>
                  <a:cubicBezTo>
                    <a:pt x="292" y="21"/>
                    <a:pt x="292" y="21"/>
                    <a:pt x="293" y="20"/>
                  </a:cubicBezTo>
                  <a:cubicBezTo>
                    <a:pt x="294" y="19"/>
                    <a:pt x="294" y="18"/>
                    <a:pt x="295" y="17"/>
                  </a:cubicBezTo>
                  <a:cubicBezTo>
                    <a:pt x="295" y="16"/>
                    <a:pt x="296" y="15"/>
                    <a:pt x="297" y="15"/>
                  </a:cubicBezTo>
                  <a:cubicBezTo>
                    <a:pt x="298" y="15"/>
                    <a:pt x="299" y="16"/>
                    <a:pt x="301" y="18"/>
                  </a:cubicBezTo>
                  <a:cubicBezTo>
                    <a:pt x="302" y="19"/>
                    <a:pt x="303" y="19"/>
                    <a:pt x="304" y="19"/>
                  </a:cubicBezTo>
                  <a:cubicBezTo>
                    <a:pt x="305" y="19"/>
                    <a:pt x="306" y="18"/>
                    <a:pt x="307" y="17"/>
                  </a:cubicBezTo>
                  <a:cubicBezTo>
                    <a:pt x="308" y="15"/>
                    <a:pt x="309" y="14"/>
                    <a:pt x="311" y="13"/>
                  </a:cubicBezTo>
                  <a:cubicBezTo>
                    <a:pt x="311" y="13"/>
                    <a:pt x="312" y="13"/>
                    <a:pt x="312" y="13"/>
                  </a:cubicBezTo>
                  <a:cubicBezTo>
                    <a:pt x="313" y="13"/>
                    <a:pt x="315" y="14"/>
                    <a:pt x="315" y="15"/>
                  </a:cubicBezTo>
                  <a:cubicBezTo>
                    <a:pt x="317" y="17"/>
                    <a:pt x="318" y="22"/>
                    <a:pt x="318" y="24"/>
                  </a:cubicBezTo>
                  <a:cubicBezTo>
                    <a:pt x="317" y="26"/>
                    <a:pt x="317" y="28"/>
                    <a:pt x="321" y="29"/>
                  </a:cubicBezTo>
                  <a:cubicBezTo>
                    <a:pt x="321" y="29"/>
                    <a:pt x="321" y="29"/>
                    <a:pt x="322" y="30"/>
                  </a:cubicBezTo>
                  <a:cubicBezTo>
                    <a:pt x="322" y="30"/>
                    <a:pt x="323" y="30"/>
                    <a:pt x="323" y="31"/>
                  </a:cubicBezTo>
                  <a:cubicBezTo>
                    <a:pt x="324" y="31"/>
                    <a:pt x="323" y="32"/>
                    <a:pt x="322" y="35"/>
                  </a:cubicBezTo>
                  <a:cubicBezTo>
                    <a:pt x="322" y="37"/>
                    <a:pt x="321" y="39"/>
                    <a:pt x="320" y="42"/>
                  </a:cubicBezTo>
                  <a:cubicBezTo>
                    <a:pt x="319" y="45"/>
                    <a:pt x="319" y="47"/>
                    <a:pt x="319" y="47"/>
                  </a:cubicBezTo>
                  <a:cubicBezTo>
                    <a:pt x="320" y="47"/>
                    <a:pt x="322" y="44"/>
                    <a:pt x="324" y="41"/>
                  </a:cubicBezTo>
                  <a:cubicBezTo>
                    <a:pt x="324" y="40"/>
                    <a:pt x="325" y="40"/>
                    <a:pt x="325" y="40"/>
                  </a:cubicBezTo>
                  <a:cubicBezTo>
                    <a:pt x="329" y="40"/>
                    <a:pt x="330" y="50"/>
                    <a:pt x="330" y="53"/>
                  </a:cubicBezTo>
                  <a:cubicBezTo>
                    <a:pt x="330" y="55"/>
                    <a:pt x="331" y="57"/>
                    <a:pt x="331" y="58"/>
                  </a:cubicBezTo>
                  <a:cubicBezTo>
                    <a:pt x="332" y="60"/>
                    <a:pt x="334" y="61"/>
                    <a:pt x="335" y="61"/>
                  </a:cubicBezTo>
                  <a:cubicBezTo>
                    <a:pt x="336" y="61"/>
                    <a:pt x="337" y="61"/>
                    <a:pt x="338" y="60"/>
                  </a:cubicBezTo>
                  <a:cubicBezTo>
                    <a:pt x="342" y="60"/>
                    <a:pt x="342" y="59"/>
                    <a:pt x="343" y="57"/>
                  </a:cubicBezTo>
                  <a:cubicBezTo>
                    <a:pt x="343" y="56"/>
                    <a:pt x="343" y="55"/>
                    <a:pt x="344" y="54"/>
                  </a:cubicBezTo>
                  <a:cubicBezTo>
                    <a:pt x="345" y="51"/>
                    <a:pt x="347" y="49"/>
                    <a:pt x="349" y="49"/>
                  </a:cubicBezTo>
                  <a:cubicBezTo>
                    <a:pt x="350" y="49"/>
                    <a:pt x="352" y="50"/>
                    <a:pt x="353" y="54"/>
                  </a:cubicBezTo>
                  <a:cubicBezTo>
                    <a:pt x="353" y="56"/>
                    <a:pt x="353" y="57"/>
                    <a:pt x="354" y="59"/>
                  </a:cubicBezTo>
                  <a:cubicBezTo>
                    <a:pt x="355" y="60"/>
                    <a:pt x="355" y="62"/>
                    <a:pt x="355" y="65"/>
                  </a:cubicBezTo>
                  <a:cubicBezTo>
                    <a:pt x="354" y="69"/>
                    <a:pt x="355" y="70"/>
                    <a:pt x="358" y="71"/>
                  </a:cubicBezTo>
                  <a:cubicBezTo>
                    <a:pt x="358" y="71"/>
                    <a:pt x="358" y="71"/>
                    <a:pt x="358" y="71"/>
                  </a:cubicBezTo>
                  <a:cubicBezTo>
                    <a:pt x="361" y="73"/>
                    <a:pt x="362" y="80"/>
                    <a:pt x="362" y="81"/>
                  </a:cubicBezTo>
                  <a:cubicBezTo>
                    <a:pt x="362" y="82"/>
                    <a:pt x="362" y="82"/>
                    <a:pt x="362" y="82"/>
                  </a:cubicBezTo>
                  <a:cubicBezTo>
                    <a:pt x="361" y="82"/>
                    <a:pt x="361" y="82"/>
                    <a:pt x="361" y="82"/>
                  </a:cubicBezTo>
                  <a:cubicBezTo>
                    <a:pt x="361" y="82"/>
                    <a:pt x="361" y="82"/>
                    <a:pt x="361" y="82"/>
                  </a:cubicBezTo>
                  <a:cubicBezTo>
                    <a:pt x="360" y="82"/>
                    <a:pt x="357" y="82"/>
                    <a:pt x="356" y="85"/>
                  </a:cubicBezTo>
                  <a:cubicBezTo>
                    <a:pt x="354" y="89"/>
                    <a:pt x="357" y="96"/>
                    <a:pt x="359" y="98"/>
                  </a:cubicBezTo>
                  <a:cubicBezTo>
                    <a:pt x="361" y="100"/>
                    <a:pt x="360" y="103"/>
                    <a:pt x="360" y="106"/>
                  </a:cubicBezTo>
                  <a:cubicBezTo>
                    <a:pt x="359" y="108"/>
                    <a:pt x="358" y="110"/>
                    <a:pt x="358" y="113"/>
                  </a:cubicBezTo>
                  <a:cubicBezTo>
                    <a:pt x="358" y="119"/>
                    <a:pt x="366" y="126"/>
                    <a:pt x="371" y="127"/>
                  </a:cubicBezTo>
                  <a:cubicBezTo>
                    <a:pt x="374" y="129"/>
                    <a:pt x="375" y="130"/>
                    <a:pt x="375" y="132"/>
                  </a:cubicBezTo>
                  <a:cubicBezTo>
                    <a:pt x="375" y="133"/>
                    <a:pt x="375" y="134"/>
                    <a:pt x="373" y="136"/>
                  </a:cubicBezTo>
                  <a:cubicBezTo>
                    <a:pt x="369" y="139"/>
                    <a:pt x="369" y="140"/>
                    <a:pt x="370" y="141"/>
                  </a:cubicBezTo>
                  <a:cubicBezTo>
                    <a:pt x="370" y="142"/>
                    <a:pt x="371" y="142"/>
                    <a:pt x="372" y="142"/>
                  </a:cubicBezTo>
                  <a:cubicBezTo>
                    <a:pt x="373" y="143"/>
                    <a:pt x="375" y="143"/>
                    <a:pt x="376" y="145"/>
                  </a:cubicBezTo>
                  <a:cubicBezTo>
                    <a:pt x="376" y="146"/>
                    <a:pt x="376" y="147"/>
                    <a:pt x="376" y="148"/>
                  </a:cubicBezTo>
                  <a:cubicBezTo>
                    <a:pt x="376" y="150"/>
                    <a:pt x="376" y="151"/>
                    <a:pt x="378" y="152"/>
                  </a:cubicBezTo>
                  <a:cubicBezTo>
                    <a:pt x="384" y="153"/>
                    <a:pt x="388" y="155"/>
                    <a:pt x="396" y="163"/>
                  </a:cubicBezTo>
                  <a:cubicBezTo>
                    <a:pt x="403" y="171"/>
                    <a:pt x="404" y="184"/>
                    <a:pt x="403" y="188"/>
                  </a:cubicBezTo>
                  <a:cubicBezTo>
                    <a:pt x="403" y="190"/>
                    <a:pt x="401" y="190"/>
                    <a:pt x="401" y="190"/>
                  </a:cubicBezTo>
                  <a:cubicBezTo>
                    <a:pt x="401" y="190"/>
                    <a:pt x="401" y="190"/>
                    <a:pt x="401" y="190"/>
                  </a:cubicBezTo>
                  <a:cubicBezTo>
                    <a:pt x="403" y="194"/>
                    <a:pt x="403" y="198"/>
                    <a:pt x="400" y="201"/>
                  </a:cubicBezTo>
                  <a:cubicBezTo>
                    <a:pt x="398" y="205"/>
                    <a:pt x="398" y="209"/>
                    <a:pt x="400" y="214"/>
                  </a:cubicBezTo>
                  <a:cubicBezTo>
                    <a:pt x="401" y="215"/>
                    <a:pt x="401" y="215"/>
                    <a:pt x="403" y="216"/>
                  </a:cubicBezTo>
                  <a:cubicBezTo>
                    <a:pt x="404" y="216"/>
                    <a:pt x="406" y="216"/>
                    <a:pt x="408" y="219"/>
                  </a:cubicBezTo>
                  <a:cubicBezTo>
                    <a:pt x="409" y="221"/>
                    <a:pt x="409" y="224"/>
                    <a:pt x="408" y="226"/>
                  </a:cubicBezTo>
                  <a:cubicBezTo>
                    <a:pt x="407" y="228"/>
                    <a:pt x="405" y="229"/>
                    <a:pt x="403" y="229"/>
                  </a:cubicBezTo>
                  <a:cubicBezTo>
                    <a:pt x="403" y="229"/>
                    <a:pt x="402" y="229"/>
                    <a:pt x="402" y="229"/>
                  </a:cubicBezTo>
                  <a:cubicBezTo>
                    <a:pt x="401" y="229"/>
                    <a:pt x="401" y="229"/>
                    <a:pt x="400" y="229"/>
                  </a:cubicBezTo>
                  <a:cubicBezTo>
                    <a:pt x="398" y="229"/>
                    <a:pt x="396" y="229"/>
                    <a:pt x="396" y="230"/>
                  </a:cubicBezTo>
                  <a:cubicBezTo>
                    <a:pt x="395" y="230"/>
                    <a:pt x="395" y="231"/>
                    <a:pt x="394" y="231"/>
                  </a:cubicBezTo>
                  <a:cubicBezTo>
                    <a:pt x="393" y="231"/>
                    <a:pt x="392" y="230"/>
                    <a:pt x="391" y="229"/>
                  </a:cubicBezTo>
                  <a:cubicBezTo>
                    <a:pt x="389" y="227"/>
                    <a:pt x="387" y="225"/>
                    <a:pt x="384" y="225"/>
                  </a:cubicBezTo>
                  <a:cubicBezTo>
                    <a:pt x="382" y="224"/>
                    <a:pt x="381" y="224"/>
                    <a:pt x="380" y="224"/>
                  </a:cubicBezTo>
                  <a:cubicBezTo>
                    <a:pt x="378" y="224"/>
                    <a:pt x="378" y="225"/>
                    <a:pt x="377" y="229"/>
                  </a:cubicBezTo>
                  <a:cubicBezTo>
                    <a:pt x="376" y="233"/>
                    <a:pt x="383" y="237"/>
                    <a:pt x="386" y="239"/>
                  </a:cubicBezTo>
                  <a:cubicBezTo>
                    <a:pt x="386" y="241"/>
                    <a:pt x="386" y="241"/>
                    <a:pt x="386" y="241"/>
                  </a:cubicBezTo>
                  <a:cubicBezTo>
                    <a:pt x="385" y="241"/>
                    <a:pt x="384" y="240"/>
                    <a:pt x="384" y="240"/>
                  </a:cubicBezTo>
                  <a:cubicBezTo>
                    <a:pt x="383" y="240"/>
                    <a:pt x="382" y="241"/>
                    <a:pt x="382" y="241"/>
                  </a:cubicBezTo>
                  <a:cubicBezTo>
                    <a:pt x="382" y="241"/>
                    <a:pt x="382" y="242"/>
                    <a:pt x="384" y="245"/>
                  </a:cubicBezTo>
                  <a:cubicBezTo>
                    <a:pt x="387" y="248"/>
                    <a:pt x="387" y="255"/>
                    <a:pt x="385" y="258"/>
                  </a:cubicBezTo>
                  <a:cubicBezTo>
                    <a:pt x="384" y="260"/>
                    <a:pt x="383" y="261"/>
                    <a:pt x="382" y="261"/>
                  </a:cubicBezTo>
                  <a:cubicBezTo>
                    <a:pt x="382" y="261"/>
                    <a:pt x="381" y="261"/>
                    <a:pt x="381" y="261"/>
                  </a:cubicBezTo>
                  <a:cubicBezTo>
                    <a:pt x="380" y="260"/>
                    <a:pt x="379" y="259"/>
                    <a:pt x="378" y="259"/>
                  </a:cubicBezTo>
                  <a:cubicBezTo>
                    <a:pt x="377" y="259"/>
                    <a:pt x="376" y="259"/>
                    <a:pt x="376" y="260"/>
                  </a:cubicBezTo>
                  <a:cubicBezTo>
                    <a:pt x="376" y="261"/>
                    <a:pt x="377" y="262"/>
                    <a:pt x="377" y="262"/>
                  </a:cubicBezTo>
                  <a:cubicBezTo>
                    <a:pt x="378" y="263"/>
                    <a:pt x="379" y="264"/>
                    <a:pt x="378" y="265"/>
                  </a:cubicBezTo>
                  <a:cubicBezTo>
                    <a:pt x="378" y="265"/>
                    <a:pt x="377" y="266"/>
                    <a:pt x="377" y="266"/>
                  </a:cubicBezTo>
                  <a:cubicBezTo>
                    <a:pt x="375" y="266"/>
                    <a:pt x="371" y="267"/>
                    <a:pt x="367" y="271"/>
                  </a:cubicBezTo>
                  <a:cubicBezTo>
                    <a:pt x="366" y="272"/>
                    <a:pt x="364" y="273"/>
                    <a:pt x="363" y="273"/>
                  </a:cubicBezTo>
                  <a:cubicBezTo>
                    <a:pt x="361" y="273"/>
                    <a:pt x="360" y="272"/>
                    <a:pt x="359" y="271"/>
                  </a:cubicBezTo>
                  <a:cubicBezTo>
                    <a:pt x="358" y="270"/>
                    <a:pt x="357" y="269"/>
                    <a:pt x="357" y="269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4" y="269"/>
                    <a:pt x="349" y="275"/>
                    <a:pt x="346" y="283"/>
                  </a:cubicBezTo>
                  <a:cubicBezTo>
                    <a:pt x="344" y="286"/>
                    <a:pt x="342" y="288"/>
                    <a:pt x="341" y="289"/>
                  </a:cubicBezTo>
                  <a:cubicBezTo>
                    <a:pt x="340" y="290"/>
                    <a:pt x="340" y="290"/>
                    <a:pt x="340" y="290"/>
                  </a:cubicBezTo>
                  <a:cubicBezTo>
                    <a:pt x="340" y="290"/>
                    <a:pt x="340" y="290"/>
                    <a:pt x="340" y="290"/>
                  </a:cubicBezTo>
                  <a:cubicBezTo>
                    <a:pt x="340" y="290"/>
                    <a:pt x="340" y="291"/>
                    <a:pt x="341" y="291"/>
                  </a:cubicBezTo>
                  <a:cubicBezTo>
                    <a:pt x="345" y="294"/>
                    <a:pt x="353" y="307"/>
                    <a:pt x="354" y="307"/>
                  </a:cubicBezTo>
                  <a:cubicBezTo>
                    <a:pt x="354" y="308"/>
                    <a:pt x="354" y="308"/>
                    <a:pt x="354" y="308"/>
                  </a:cubicBezTo>
                  <a:cubicBezTo>
                    <a:pt x="354" y="308"/>
                    <a:pt x="354" y="308"/>
                    <a:pt x="354" y="308"/>
                  </a:cubicBezTo>
                  <a:cubicBezTo>
                    <a:pt x="354" y="308"/>
                    <a:pt x="353" y="311"/>
                    <a:pt x="354" y="320"/>
                  </a:cubicBezTo>
                  <a:cubicBezTo>
                    <a:pt x="354" y="326"/>
                    <a:pt x="357" y="332"/>
                    <a:pt x="360" y="338"/>
                  </a:cubicBezTo>
                  <a:cubicBezTo>
                    <a:pt x="363" y="343"/>
                    <a:pt x="365" y="347"/>
                    <a:pt x="365" y="350"/>
                  </a:cubicBezTo>
                  <a:cubicBezTo>
                    <a:pt x="365" y="357"/>
                    <a:pt x="361" y="368"/>
                    <a:pt x="356" y="371"/>
                  </a:cubicBezTo>
                  <a:cubicBezTo>
                    <a:pt x="355" y="373"/>
                    <a:pt x="355" y="373"/>
                    <a:pt x="357" y="375"/>
                  </a:cubicBezTo>
                  <a:cubicBezTo>
                    <a:pt x="358" y="377"/>
                    <a:pt x="360" y="380"/>
                    <a:pt x="359" y="384"/>
                  </a:cubicBezTo>
                  <a:cubicBezTo>
                    <a:pt x="358" y="385"/>
                    <a:pt x="358" y="386"/>
                    <a:pt x="358" y="387"/>
                  </a:cubicBezTo>
                  <a:cubicBezTo>
                    <a:pt x="356" y="392"/>
                    <a:pt x="356" y="393"/>
                    <a:pt x="361" y="397"/>
                  </a:cubicBezTo>
                  <a:cubicBezTo>
                    <a:pt x="363" y="399"/>
                    <a:pt x="364" y="401"/>
                    <a:pt x="364" y="402"/>
                  </a:cubicBezTo>
                  <a:cubicBezTo>
                    <a:pt x="364" y="403"/>
                    <a:pt x="362" y="404"/>
                    <a:pt x="361" y="405"/>
                  </a:cubicBezTo>
                  <a:cubicBezTo>
                    <a:pt x="360" y="405"/>
                    <a:pt x="359" y="406"/>
                    <a:pt x="358" y="406"/>
                  </a:cubicBezTo>
                  <a:cubicBezTo>
                    <a:pt x="356" y="408"/>
                    <a:pt x="356" y="409"/>
                    <a:pt x="359" y="413"/>
                  </a:cubicBezTo>
                  <a:cubicBezTo>
                    <a:pt x="360" y="415"/>
                    <a:pt x="361" y="417"/>
                    <a:pt x="362" y="420"/>
                  </a:cubicBezTo>
                  <a:cubicBezTo>
                    <a:pt x="365" y="426"/>
                    <a:pt x="362" y="431"/>
                    <a:pt x="361" y="432"/>
                  </a:cubicBezTo>
                  <a:cubicBezTo>
                    <a:pt x="360" y="434"/>
                    <a:pt x="358" y="436"/>
                    <a:pt x="357" y="436"/>
                  </a:cubicBezTo>
                  <a:cubicBezTo>
                    <a:pt x="356" y="436"/>
                    <a:pt x="355" y="435"/>
                    <a:pt x="355" y="435"/>
                  </a:cubicBezTo>
                  <a:cubicBezTo>
                    <a:pt x="354" y="433"/>
                    <a:pt x="352" y="431"/>
                    <a:pt x="350" y="431"/>
                  </a:cubicBezTo>
                  <a:cubicBezTo>
                    <a:pt x="348" y="431"/>
                    <a:pt x="347" y="432"/>
                    <a:pt x="346" y="433"/>
                  </a:cubicBezTo>
                  <a:cubicBezTo>
                    <a:pt x="343" y="435"/>
                    <a:pt x="340" y="437"/>
                    <a:pt x="336" y="437"/>
                  </a:cubicBezTo>
                  <a:cubicBezTo>
                    <a:pt x="334" y="437"/>
                    <a:pt x="332" y="437"/>
                    <a:pt x="330" y="436"/>
                  </a:cubicBezTo>
                  <a:cubicBezTo>
                    <a:pt x="328" y="435"/>
                    <a:pt x="327" y="434"/>
                    <a:pt x="326" y="434"/>
                  </a:cubicBezTo>
                  <a:cubicBezTo>
                    <a:pt x="323" y="434"/>
                    <a:pt x="321" y="437"/>
                    <a:pt x="319" y="439"/>
                  </a:cubicBezTo>
                  <a:cubicBezTo>
                    <a:pt x="319" y="440"/>
                    <a:pt x="319" y="440"/>
                    <a:pt x="319" y="440"/>
                  </a:cubicBezTo>
                  <a:cubicBezTo>
                    <a:pt x="316" y="443"/>
                    <a:pt x="311" y="446"/>
                    <a:pt x="307" y="447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1" y="448"/>
                    <a:pt x="295" y="449"/>
                    <a:pt x="293" y="451"/>
                  </a:cubicBezTo>
                  <a:cubicBezTo>
                    <a:pt x="292" y="451"/>
                    <a:pt x="292" y="452"/>
                    <a:pt x="292" y="452"/>
                  </a:cubicBezTo>
                  <a:cubicBezTo>
                    <a:pt x="292" y="452"/>
                    <a:pt x="294" y="453"/>
                    <a:pt x="295" y="454"/>
                  </a:cubicBezTo>
                  <a:cubicBezTo>
                    <a:pt x="296" y="454"/>
                    <a:pt x="297" y="455"/>
                    <a:pt x="298" y="456"/>
                  </a:cubicBezTo>
                  <a:cubicBezTo>
                    <a:pt x="301" y="457"/>
                    <a:pt x="306" y="458"/>
                    <a:pt x="309" y="459"/>
                  </a:cubicBezTo>
                  <a:cubicBezTo>
                    <a:pt x="310" y="459"/>
                    <a:pt x="310" y="459"/>
                    <a:pt x="310" y="459"/>
                  </a:cubicBezTo>
                  <a:cubicBezTo>
                    <a:pt x="310" y="459"/>
                    <a:pt x="310" y="459"/>
                    <a:pt x="310" y="459"/>
                  </a:cubicBezTo>
                  <a:cubicBezTo>
                    <a:pt x="310" y="461"/>
                    <a:pt x="311" y="463"/>
                    <a:pt x="309" y="465"/>
                  </a:cubicBezTo>
                  <a:cubicBezTo>
                    <a:pt x="309" y="466"/>
                    <a:pt x="308" y="466"/>
                    <a:pt x="306" y="466"/>
                  </a:cubicBezTo>
                  <a:cubicBezTo>
                    <a:pt x="304" y="466"/>
                    <a:pt x="301" y="465"/>
                    <a:pt x="300" y="465"/>
                  </a:cubicBezTo>
                  <a:cubicBezTo>
                    <a:pt x="294" y="469"/>
                    <a:pt x="294" y="469"/>
                    <a:pt x="294" y="469"/>
                  </a:cubicBezTo>
                  <a:cubicBezTo>
                    <a:pt x="293" y="468"/>
                    <a:pt x="293" y="468"/>
                    <a:pt x="293" y="468"/>
                  </a:cubicBezTo>
                  <a:cubicBezTo>
                    <a:pt x="293" y="468"/>
                    <a:pt x="290" y="465"/>
                    <a:pt x="287" y="465"/>
                  </a:cubicBezTo>
                  <a:cubicBezTo>
                    <a:pt x="287" y="465"/>
                    <a:pt x="286" y="465"/>
                    <a:pt x="285" y="466"/>
                  </a:cubicBezTo>
                  <a:cubicBezTo>
                    <a:pt x="282" y="468"/>
                    <a:pt x="278" y="470"/>
                    <a:pt x="274" y="47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9">
              <a:extLst>
                <a:ext uri="{FF2B5EF4-FFF2-40B4-BE49-F238E27FC236}">
                  <a16:creationId xmlns:a16="http://schemas.microsoft.com/office/drawing/2014/main" id="{277C41A4-3C5A-41A8-A2D4-ABFC24C9F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6177" y="4688999"/>
              <a:ext cx="1399610" cy="1606053"/>
            </a:xfrm>
            <a:custGeom>
              <a:avLst/>
              <a:gdLst>
                <a:gd name="T0" fmla="*/ 312 w 411"/>
                <a:gd name="T1" fmla="*/ 15 h 472"/>
                <a:gd name="T2" fmla="*/ 336 w 411"/>
                <a:gd name="T3" fmla="*/ 63 h 472"/>
                <a:gd name="T4" fmla="*/ 356 w 411"/>
                <a:gd name="T5" fmla="*/ 85 h 472"/>
                <a:gd name="T6" fmla="*/ 404 w 411"/>
                <a:gd name="T7" fmla="*/ 188 h 472"/>
                <a:gd name="T8" fmla="*/ 385 w 411"/>
                <a:gd name="T9" fmla="*/ 225 h 472"/>
                <a:gd name="T10" fmla="*/ 376 w 411"/>
                <a:gd name="T11" fmla="*/ 261 h 472"/>
                <a:gd name="T12" fmla="*/ 354 w 411"/>
                <a:gd name="T13" fmla="*/ 322 h 472"/>
                <a:gd name="T14" fmla="*/ 351 w 411"/>
                <a:gd name="T15" fmla="*/ 431 h 472"/>
                <a:gd name="T16" fmla="*/ 310 w 411"/>
                <a:gd name="T17" fmla="*/ 461 h 472"/>
                <a:gd name="T18" fmla="*/ 261 w 411"/>
                <a:gd name="T19" fmla="*/ 452 h 472"/>
                <a:gd name="T20" fmla="*/ 179 w 411"/>
                <a:gd name="T21" fmla="*/ 427 h 472"/>
                <a:gd name="T22" fmla="*/ 156 w 411"/>
                <a:gd name="T23" fmla="*/ 413 h 472"/>
                <a:gd name="T24" fmla="*/ 153 w 411"/>
                <a:gd name="T25" fmla="*/ 434 h 472"/>
                <a:gd name="T26" fmla="*/ 84 w 411"/>
                <a:gd name="T27" fmla="*/ 454 h 472"/>
                <a:gd name="T28" fmla="*/ 21 w 411"/>
                <a:gd name="T29" fmla="*/ 450 h 472"/>
                <a:gd name="T30" fmla="*/ 16 w 411"/>
                <a:gd name="T31" fmla="*/ 377 h 472"/>
                <a:gd name="T32" fmla="*/ 47 w 411"/>
                <a:gd name="T33" fmla="*/ 250 h 472"/>
                <a:gd name="T34" fmla="*/ 104 w 411"/>
                <a:gd name="T35" fmla="*/ 170 h 472"/>
                <a:gd name="T36" fmla="*/ 140 w 411"/>
                <a:gd name="T37" fmla="*/ 87 h 472"/>
                <a:gd name="T38" fmla="*/ 131 w 411"/>
                <a:gd name="T39" fmla="*/ 44 h 472"/>
                <a:gd name="T40" fmla="*/ 175 w 411"/>
                <a:gd name="T41" fmla="*/ 58 h 472"/>
                <a:gd name="T42" fmla="*/ 208 w 411"/>
                <a:gd name="T43" fmla="*/ 62 h 472"/>
                <a:gd name="T44" fmla="*/ 222 w 411"/>
                <a:gd name="T45" fmla="*/ 51 h 472"/>
                <a:gd name="T46" fmla="*/ 261 w 411"/>
                <a:gd name="T47" fmla="*/ 16 h 472"/>
                <a:gd name="T48" fmla="*/ 268 w 411"/>
                <a:gd name="T49" fmla="*/ 5 h 472"/>
                <a:gd name="T50" fmla="*/ 285 w 411"/>
                <a:gd name="T51" fmla="*/ 2 h 472"/>
                <a:gd name="T52" fmla="*/ 267 w 411"/>
                <a:gd name="T53" fmla="*/ 4 h 472"/>
                <a:gd name="T54" fmla="*/ 253 w 411"/>
                <a:gd name="T55" fmla="*/ 17 h 472"/>
                <a:gd name="T56" fmla="*/ 241 w 411"/>
                <a:gd name="T57" fmla="*/ 38 h 472"/>
                <a:gd name="T58" fmla="*/ 220 w 411"/>
                <a:gd name="T59" fmla="*/ 46 h 472"/>
                <a:gd name="T60" fmla="*/ 211 w 411"/>
                <a:gd name="T61" fmla="*/ 61 h 472"/>
                <a:gd name="T62" fmla="*/ 188 w 411"/>
                <a:gd name="T63" fmla="*/ 73 h 472"/>
                <a:gd name="T64" fmla="*/ 175 w 411"/>
                <a:gd name="T65" fmla="*/ 56 h 472"/>
                <a:gd name="T66" fmla="*/ 149 w 411"/>
                <a:gd name="T67" fmla="*/ 55 h 472"/>
                <a:gd name="T68" fmla="*/ 129 w 411"/>
                <a:gd name="T69" fmla="*/ 44 h 472"/>
                <a:gd name="T70" fmla="*/ 137 w 411"/>
                <a:gd name="T71" fmla="*/ 90 h 472"/>
                <a:gd name="T72" fmla="*/ 120 w 411"/>
                <a:gd name="T73" fmla="*/ 135 h 472"/>
                <a:gd name="T74" fmla="*/ 99 w 411"/>
                <a:gd name="T75" fmla="*/ 172 h 472"/>
                <a:gd name="T76" fmla="*/ 45 w 411"/>
                <a:gd name="T77" fmla="*/ 250 h 472"/>
                <a:gd name="T78" fmla="*/ 19 w 411"/>
                <a:gd name="T79" fmla="*/ 325 h 472"/>
                <a:gd name="T80" fmla="*/ 7 w 411"/>
                <a:gd name="T81" fmla="*/ 403 h 472"/>
                <a:gd name="T82" fmla="*/ 23 w 411"/>
                <a:gd name="T83" fmla="*/ 451 h 472"/>
                <a:gd name="T84" fmla="*/ 54 w 411"/>
                <a:gd name="T85" fmla="*/ 455 h 472"/>
                <a:gd name="T86" fmla="*/ 134 w 411"/>
                <a:gd name="T87" fmla="*/ 453 h 472"/>
                <a:gd name="T88" fmla="*/ 153 w 411"/>
                <a:gd name="T89" fmla="*/ 432 h 472"/>
                <a:gd name="T90" fmla="*/ 137 w 411"/>
                <a:gd name="T91" fmla="*/ 415 h 472"/>
                <a:gd name="T92" fmla="*/ 162 w 411"/>
                <a:gd name="T93" fmla="*/ 426 h 472"/>
                <a:gd name="T94" fmla="*/ 183 w 411"/>
                <a:gd name="T95" fmla="*/ 428 h 472"/>
                <a:gd name="T96" fmla="*/ 259 w 411"/>
                <a:gd name="T97" fmla="*/ 453 h 472"/>
                <a:gd name="T98" fmla="*/ 307 w 411"/>
                <a:gd name="T99" fmla="*/ 468 h 472"/>
                <a:gd name="T100" fmla="*/ 306 w 411"/>
                <a:gd name="T101" fmla="*/ 449 h 472"/>
                <a:gd name="T102" fmla="*/ 355 w 411"/>
                <a:gd name="T103" fmla="*/ 436 h 472"/>
                <a:gd name="T104" fmla="*/ 360 w 411"/>
                <a:gd name="T105" fmla="*/ 389 h 472"/>
                <a:gd name="T106" fmla="*/ 356 w 411"/>
                <a:gd name="T107" fmla="*/ 308 h 472"/>
                <a:gd name="T108" fmla="*/ 378 w 411"/>
                <a:gd name="T109" fmla="*/ 268 h 472"/>
                <a:gd name="T110" fmla="*/ 384 w 411"/>
                <a:gd name="T111" fmla="*/ 242 h 472"/>
                <a:gd name="T112" fmla="*/ 397 w 411"/>
                <a:gd name="T113" fmla="*/ 232 h 472"/>
                <a:gd name="T114" fmla="*/ 403 w 411"/>
                <a:gd name="T115" fmla="*/ 192 h 472"/>
                <a:gd name="T116" fmla="*/ 377 w 411"/>
                <a:gd name="T117" fmla="*/ 133 h 472"/>
                <a:gd name="T118" fmla="*/ 364 w 411"/>
                <a:gd name="T119" fmla="*/ 82 h 472"/>
                <a:gd name="T120" fmla="*/ 338 w 411"/>
                <a:gd name="T121" fmla="*/ 61 h 472"/>
                <a:gd name="T122" fmla="*/ 323 w 411"/>
                <a:gd name="T123" fmla="*/ 30 h 472"/>
                <a:gd name="T124" fmla="*/ 298 w 411"/>
                <a:gd name="T125" fmla="*/ 1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1" h="472">
                  <a:moveTo>
                    <a:pt x="290" y="2"/>
                  </a:moveTo>
                  <a:cubicBezTo>
                    <a:pt x="290" y="2"/>
                    <a:pt x="291" y="2"/>
                    <a:pt x="291" y="2"/>
                  </a:cubicBezTo>
                  <a:cubicBezTo>
                    <a:pt x="293" y="2"/>
                    <a:pt x="293" y="9"/>
                    <a:pt x="292" y="15"/>
                  </a:cubicBezTo>
                  <a:cubicBezTo>
                    <a:pt x="292" y="19"/>
                    <a:pt x="291" y="23"/>
                    <a:pt x="293" y="23"/>
                  </a:cubicBezTo>
                  <a:cubicBezTo>
                    <a:pt x="293" y="23"/>
                    <a:pt x="294" y="23"/>
                    <a:pt x="295" y="21"/>
                  </a:cubicBezTo>
                  <a:cubicBezTo>
                    <a:pt x="297" y="19"/>
                    <a:pt x="297" y="17"/>
                    <a:pt x="298" y="17"/>
                  </a:cubicBezTo>
                  <a:cubicBezTo>
                    <a:pt x="299" y="17"/>
                    <a:pt x="300" y="18"/>
                    <a:pt x="302" y="20"/>
                  </a:cubicBezTo>
                  <a:cubicBezTo>
                    <a:pt x="303" y="21"/>
                    <a:pt x="304" y="21"/>
                    <a:pt x="305" y="21"/>
                  </a:cubicBezTo>
                  <a:cubicBezTo>
                    <a:pt x="307" y="21"/>
                    <a:pt x="309" y="16"/>
                    <a:pt x="312" y="15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7" y="15"/>
                    <a:pt x="318" y="22"/>
                    <a:pt x="318" y="25"/>
                  </a:cubicBezTo>
                  <a:cubicBezTo>
                    <a:pt x="317" y="28"/>
                    <a:pt x="318" y="30"/>
                    <a:pt x="321" y="31"/>
                  </a:cubicBezTo>
                  <a:cubicBezTo>
                    <a:pt x="325" y="32"/>
                    <a:pt x="324" y="30"/>
                    <a:pt x="320" y="43"/>
                  </a:cubicBezTo>
                  <a:cubicBezTo>
                    <a:pt x="318" y="48"/>
                    <a:pt x="318" y="49"/>
                    <a:pt x="319" y="49"/>
                  </a:cubicBezTo>
                  <a:cubicBezTo>
                    <a:pt x="321" y="49"/>
                    <a:pt x="324" y="45"/>
                    <a:pt x="325" y="43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8" y="42"/>
                    <a:pt x="330" y="50"/>
                    <a:pt x="330" y="54"/>
                  </a:cubicBezTo>
                  <a:cubicBezTo>
                    <a:pt x="330" y="58"/>
                    <a:pt x="331" y="63"/>
                    <a:pt x="336" y="63"/>
                  </a:cubicBezTo>
                  <a:cubicBezTo>
                    <a:pt x="337" y="63"/>
                    <a:pt x="338" y="63"/>
                    <a:pt x="339" y="62"/>
                  </a:cubicBezTo>
                  <a:cubicBezTo>
                    <a:pt x="346" y="61"/>
                    <a:pt x="344" y="60"/>
                    <a:pt x="346" y="55"/>
                  </a:cubicBezTo>
                  <a:cubicBezTo>
                    <a:pt x="347" y="53"/>
                    <a:pt x="349" y="51"/>
                    <a:pt x="350" y="51"/>
                  </a:cubicBezTo>
                  <a:cubicBezTo>
                    <a:pt x="351" y="51"/>
                    <a:pt x="352" y="52"/>
                    <a:pt x="353" y="55"/>
                  </a:cubicBezTo>
                  <a:cubicBezTo>
                    <a:pt x="353" y="60"/>
                    <a:pt x="355" y="61"/>
                    <a:pt x="355" y="66"/>
                  </a:cubicBezTo>
                  <a:cubicBezTo>
                    <a:pt x="354" y="71"/>
                    <a:pt x="356" y="71"/>
                    <a:pt x="359" y="73"/>
                  </a:cubicBezTo>
                  <a:cubicBezTo>
                    <a:pt x="362" y="74"/>
                    <a:pt x="362" y="82"/>
                    <a:pt x="362" y="82"/>
                  </a:cubicBezTo>
                  <a:cubicBezTo>
                    <a:pt x="362" y="82"/>
                    <a:pt x="362" y="82"/>
                    <a:pt x="362" y="82"/>
                  </a:cubicBezTo>
                  <a:cubicBezTo>
                    <a:pt x="360" y="82"/>
                    <a:pt x="358" y="82"/>
                    <a:pt x="356" y="85"/>
                  </a:cubicBezTo>
                  <a:cubicBezTo>
                    <a:pt x="354" y="90"/>
                    <a:pt x="357" y="97"/>
                    <a:pt x="360" y="100"/>
                  </a:cubicBezTo>
                  <a:cubicBezTo>
                    <a:pt x="362" y="103"/>
                    <a:pt x="358" y="108"/>
                    <a:pt x="358" y="114"/>
                  </a:cubicBezTo>
                  <a:cubicBezTo>
                    <a:pt x="358" y="120"/>
                    <a:pt x="367" y="127"/>
                    <a:pt x="371" y="129"/>
                  </a:cubicBezTo>
                  <a:cubicBezTo>
                    <a:pt x="376" y="131"/>
                    <a:pt x="376" y="134"/>
                    <a:pt x="374" y="136"/>
                  </a:cubicBezTo>
                  <a:cubicBezTo>
                    <a:pt x="371" y="138"/>
                    <a:pt x="369" y="140"/>
                    <a:pt x="370" y="143"/>
                  </a:cubicBezTo>
                  <a:cubicBezTo>
                    <a:pt x="371" y="145"/>
                    <a:pt x="375" y="144"/>
                    <a:pt x="376" y="147"/>
                  </a:cubicBezTo>
                  <a:cubicBezTo>
                    <a:pt x="376" y="149"/>
                    <a:pt x="374" y="152"/>
                    <a:pt x="379" y="154"/>
                  </a:cubicBezTo>
                  <a:cubicBezTo>
                    <a:pt x="384" y="155"/>
                    <a:pt x="388" y="157"/>
                    <a:pt x="396" y="165"/>
                  </a:cubicBezTo>
                  <a:cubicBezTo>
                    <a:pt x="404" y="172"/>
                    <a:pt x="404" y="186"/>
                    <a:pt x="404" y="188"/>
                  </a:cubicBezTo>
                  <a:cubicBezTo>
                    <a:pt x="403" y="191"/>
                    <a:pt x="399" y="190"/>
                    <a:pt x="401" y="192"/>
                  </a:cubicBezTo>
                  <a:cubicBezTo>
                    <a:pt x="402" y="194"/>
                    <a:pt x="404" y="198"/>
                    <a:pt x="401" y="202"/>
                  </a:cubicBezTo>
                  <a:cubicBezTo>
                    <a:pt x="398" y="206"/>
                    <a:pt x="398" y="211"/>
                    <a:pt x="400" y="215"/>
                  </a:cubicBezTo>
                  <a:cubicBezTo>
                    <a:pt x="402" y="219"/>
                    <a:pt x="405" y="216"/>
                    <a:pt x="408" y="221"/>
                  </a:cubicBezTo>
                  <a:cubicBezTo>
                    <a:pt x="410" y="225"/>
                    <a:pt x="406" y="229"/>
                    <a:pt x="404" y="229"/>
                  </a:cubicBezTo>
                  <a:cubicBezTo>
                    <a:pt x="403" y="229"/>
                    <a:pt x="402" y="229"/>
                    <a:pt x="401" y="229"/>
                  </a:cubicBezTo>
                  <a:cubicBezTo>
                    <a:pt x="399" y="229"/>
                    <a:pt x="397" y="229"/>
                    <a:pt x="396" y="230"/>
                  </a:cubicBezTo>
                  <a:cubicBezTo>
                    <a:pt x="396" y="231"/>
                    <a:pt x="395" y="231"/>
                    <a:pt x="395" y="231"/>
                  </a:cubicBezTo>
                  <a:cubicBezTo>
                    <a:pt x="393" y="231"/>
                    <a:pt x="391" y="226"/>
                    <a:pt x="385" y="225"/>
                  </a:cubicBezTo>
                  <a:cubicBezTo>
                    <a:pt x="384" y="224"/>
                    <a:pt x="382" y="224"/>
                    <a:pt x="381" y="224"/>
                  </a:cubicBezTo>
                  <a:cubicBezTo>
                    <a:pt x="379" y="224"/>
                    <a:pt x="378" y="226"/>
                    <a:pt x="377" y="230"/>
                  </a:cubicBezTo>
                  <a:cubicBezTo>
                    <a:pt x="376" y="235"/>
                    <a:pt x="387" y="241"/>
                    <a:pt x="387" y="241"/>
                  </a:cubicBezTo>
                  <a:cubicBezTo>
                    <a:pt x="386" y="241"/>
                    <a:pt x="386" y="241"/>
                    <a:pt x="385" y="241"/>
                  </a:cubicBezTo>
                  <a:cubicBezTo>
                    <a:pt x="382" y="241"/>
                    <a:pt x="381" y="242"/>
                    <a:pt x="385" y="246"/>
                  </a:cubicBezTo>
                  <a:cubicBezTo>
                    <a:pt x="389" y="251"/>
                    <a:pt x="385" y="261"/>
                    <a:pt x="383" y="261"/>
                  </a:cubicBezTo>
                  <a:cubicBezTo>
                    <a:pt x="383" y="261"/>
                    <a:pt x="383" y="261"/>
                    <a:pt x="383" y="261"/>
                  </a:cubicBezTo>
                  <a:cubicBezTo>
                    <a:pt x="381" y="260"/>
                    <a:pt x="380" y="259"/>
                    <a:pt x="379" y="259"/>
                  </a:cubicBezTo>
                  <a:cubicBezTo>
                    <a:pt x="378" y="259"/>
                    <a:pt x="377" y="260"/>
                    <a:pt x="376" y="261"/>
                  </a:cubicBezTo>
                  <a:cubicBezTo>
                    <a:pt x="376" y="264"/>
                    <a:pt x="381" y="265"/>
                    <a:pt x="378" y="266"/>
                  </a:cubicBezTo>
                  <a:cubicBezTo>
                    <a:pt x="375" y="267"/>
                    <a:pt x="371" y="268"/>
                    <a:pt x="367" y="271"/>
                  </a:cubicBezTo>
                  <a:cubicBezTo>
                    <a:pt x="366" y="272"/>
                    <a:pt x="365" y="273"/>
                    <a:pt x="364" y="273"/>
                  </a:cubicBezTo>
                  <a:cubicBezTo>
                    <a:pt x="362" y="273"/>
                    <a:pt x="360" y="270"/>
                    <a:pt x="358" y="269"/>
                  </a:cubicBezTo>
                  <a:cubicBezTo>
                    <a:pt x="358" y="269"/>
                    <a:pt x="358" y="269"/>
                    <a:pt x="357" y="269"/>
                  </a:cubicBezTo>
                  <a:cubicBezTo>
                    <a:pt x="354" y="269"/>
                    <a:pt x="349" y="276"/>
                    <a:pt x="346" y="283"/>
                  </a:cubicBezTo>
                  <a:cubicBezTo>
                    <a:pt x="342" y="291"/>
                    <a:pt x="337" y="290"/>
                    <a:pt x="342" y="293"/>
                  </a:cubicBezTo>
                  <a:cubicBezTo>
                    <a:pt x="346" y="296"/>
                    <a:pt x="354" y="309"/>
                    <a:pt x="354" y="309"/>
                  </a:cubicBezTo>
                  <a:cubicBezTo>
                    <a:pt x="354" y="309"/>
                    <a:pt x="353" y="312"/>
                    <a:pt x="354" y="322"/>
                  </a:cubicBezTo>
                  <a:cubicBezTo>
                    <a:pt x="355" y="331"/>
                    <a:pt x="365" y="345"/>
                    <a:pt x="365" y="351"/>
                  </a:cubicBezTo>
                  <a:cubicBezTo>
                    <a:pt x="365" y="358"/>
                    <a:pt x="361" y="368"/>
                    <a:pt x="357" y="372"/>
                  </a:cubicBezTo>
                  <a:cubicBezTo>
                    <a:pt x="353" y="375"/>
                    <a:pt x="361" y="378"/>
                    <a:pt x="359" y="385"/>
                  </a:cubicBezTo>
                  <a:cubicBezTo>
                    <a:pt x="357" y="392"/>
                    <a:pt x="355" y="393"/>
                    <a:pt x="361" y="399"/>
                  </a:cubicBezTo>
                  <a:cubicBezTo>
                    <a:pt x="367" y="404"/>
                    <a:pt x="362" y="404"/>
                    <a:pt x="358" y="407"/>
                  </a:cubicBezTo>
                  <a:cubicBezTo>
                    <a:pt x="354" y="409"/>
                    <a:pt x="359" y="413"/>
                    <a:pt x="362" y="421"/>
                  </a:cubicBezTo>
                  <a:cubicBezTo>
                    <a:pt x="365" y="428"/>
                    <a:pt x="360" y="436"/>
                    <a:pt x="358" y="436"/>
                  </a:cubicBezTo>
                  <a:cubicBezTo>
                    <a:pt x="357" y="436"/>
                    <a:pt x="357" y="435"/>
                    <a:pt x="357" y="435"/>
                  </a:cubicBezTo>
                  <a:cubicBezTo>
                    <a:pt x="356" y="433"/>
                    <a:pt x="353" y="431"/>
                    <a:pt x="351" y="431"/>
                  </a:cubicBezTo>
                  <a:cubicBezTo>
                    <a:pt x="349" y="431"/>
                    <a:pt x="348" y="432"/>
                    <a:pt x="346" y="433"/>
                  </a:cubicBezTo>
                  <a:cubicBezTo>
                    <a:pt x="344" y="435"/>
                    <a:pt x="340" y="437"/>
                    <a:pt x="337" y="437"/>
                  </a:cubicBezTo>
                  <a:cubicBezTo>
                    <a:pt x="335" y="437"/>
                    <a:pt x="333" y="437"/>
                    <a:pt x="331" y="436"/>
                  </a:cubicBezTo>
                  <a:cubicBezTo>
                    <a:pt x="329" y="435"/>
                    <a:pt x="328" y="434"/>
                    <a:pt x="327" y="434"/>
                  </a:cubicBezTo>
                  <a:cubicBezTo>
                    <a:pt x="323" y="434"/>
                    <a:pt x="321" y="437"/>
                    <a:pt x="319" y="440"/>
                  </a:cubicBezTo>
                  <a:cubicBezTo>
                    <a:pt x="316" y="443"/>
                    <a:pt x="312" y="446"/>
                    <a:pt x="307" y="447"/>
                  </a:cubicBezTo>
                  <a:cubicBezTo>
                    <a:pt x="303" y="448"/>
                    <a:pt x="296" y="448"/>
                    <a:pt x="293" y="451"/>
                  </a:cubicBezTo>
                  <a:cubicBezTo>
                    <a:pt x="291" y="454"/>
                    <a:pt x="294" y="455"/>
                    <a:pt x="298" y="457"/>
                  </a:cubicBezTo>
                  <a:cubicBezTo>
                    <a:pt x="301" y="459"/>
                    <a:pt x="307" y="460"/>
                    <a:pt x="310" y="461"/>
                  </a:cubicBezTo>
                  <a:cubicBezTo>
                    <a:pt x="310" y="462"/>
                    <a:pt x="311" y="464"/>
                    <a:pt x="309" y="466"/>
                  </a:cubicBezTo>
                  <a:cubicBezTo>
                    <a:pt x="309" y="466"/>
                    <a:pt x="308" y="467"/>
                    <a:pt x="307" y="467"/>
                  </a:cubicBezTo>
                  <a:cubicBezTo>
                    <a:pt x="304" y="467"/>
                    <a:pt x="300" y="465"/>
                    <a:pt x="300" y="465"/>
                  </a:cubicBezTo>
                  <a:cubicBezTo>
                    <a:pt x="295" y="469"/>
                    <a:pt x="295" y="469"/>
                    <a:pt x="295" y="469"/>
                  </a:cubicBezTo>
                  <a:cubicBezTo>
                    <a:pt x="295" y="469"/>
                    <a:pt x="292" y="465"/>
                    <a:pt x="288" y="465"/>
                  </a:cubicBezTo>
                  <a:cubicBezTo>
                    <a:pt x="287" y="465"/>
                    <a:pt x="287" y="465"/>
                    <a:pt x="286" y="466"/>
                  </a:cubicBezTo>
                  <a:cubicBezTo>
                    <a:pt x="282" y="468"/>
                    <a:pt x="279" y="470"/>
                    <a:pt x="275" y="470"/>
                  </a:cubicBezTo>
                  <a:cubicBezTo>
                    <a:pt x="275" y="470"/>
                    <a:pt x="274" y="470"/>
                    <a:pt x="273" y="470"/>
                  </a:cubicBezTo>
                  <a:cubicBezTo>
                    <a:pt x="268" y="469"/>
                    <a:pt x="263" y="457"/>
                    <a:pt x="261" y="452"/>
                  </a:cubicBezTo>
                  <a:cubicBezTo>
                    <a:pt x="259" y="447"/>
                    <a:pt x="241" y="443"/>
                    <a:pt x="236" y="441"/>
                  </a:cubicBezTo>
                  <a:cubicBezTo>
                    <a:pt x="232" y="439"/>
                    <a:pt x="223" y="435"/>
                    <a:pt x="217" y="434"/>
                  </a:cubicBezTo>
                  <a:cubicBezTo>
                    <a:pt x="215" y="433"/>
                    <a:pt x="214" y="433"/>
                    <a:pt x="213" y="433"/>
                  </a:cubicBezTo>
                  <a:cubicBezTo>
                    <a:pt x="208" y="433"/>
                    <a:pt x="203" y="435"/>
                    <a:pt x="199" y="438"/>
                  </a:cubicBezTo>
                  <a:cubicBezTo>
                    <a:pt x="197" y="439"/>
                    <a:pt x="195" y="440"/>
                    <a:pt x="193" y="440"/>
                  </a:cubicBezTo>
                  <a:cubicBezTo>
                    <a:pt x="191" y="440"/>
                    <a:pt x="189" y="438"/>
                    <a:pt x="190" y="436"/>
                  </a:cubicBezTo>
                  <a:cubicBezTo>
                    <a:pt x="190" y="432"/>
                    <a:pt x="190" y="429"/>
                    <a:pt x="184" y="426"/>
                  </a:cubicBezTo>
                  <a:cubicBezTo>
                    <a:pt x="182" y="425"/>
                    <a:pt x="180" y="424"/>
                    <a:pt x="179" y="424"/>
                  </a:cubicBezTo>
                  <a:cubicBezTo>
                    <a:pt x="178" y="424"/>
                    <a:pt x="177" y="426"/>
                    <a:pt x="179" y="427"/>
                  </a:cubicBezTo>
                  <a:cubicBezTo>
                    <a:pt x="182" y="430"/>
                    <a:pt x="182" y="434"/>
                    <a:pt x="180" y="434"/>
                  </a:cubicBezTo>
                  <a:cubicBezTo>
                    <a:pt x="178" y="434"/>
                    <a:pt x="176" y="431"/>
                    <a:pt x="173" y="431"/>
                  </a:cubicBezTo>
                  <a:cubicBezTo>
                    <a:pt x="173" y="431"/>
                    <a:pt x="172" y="431"/>
                    <a:pt x="172" y="431"/>
                  </a:cubicBezTo>
                  <a:cubicBezTo>
                    <a:pt x="172" y="431"/>
                    <a:pt x="171" y="431"/>
                    <a:pt x="170" y="431"/>
                  </a:cubicBezTo>
                  <a:cubicBezTo>
                    <a:pt x="167" y="431"/>
                    <a:pt x="163" y="430"/>
                    <a:pt x="164" y="427"/>
                  </a:cubicBezTo>
                  <a:cubicBezTo>
                    <a:pt x="165" y="423"/>
                    <a:pt x="170" y="423"/>
                    <a:pt x="173" y="419"/>
                  </a:cubicBezTo>
                  <a:cubicBezTo>
                    <a:pt x="176" y="415"/>
                    <a:pt x="161" y="410"/>
                    <a:pt x="161" y="410"/>
                  </a:cubicBezTo>
                  <a:cubicBezTo>
                    <a:pt x="161" y="414"/>
                    <a:pt x="159" y="416"/>
                    <a:pt x="157" y="416"/>
                  </a:cubicBezTo>
                  <a:cubicBezTo>
                    <a:pt x="157" y="416"/>
                    <a:pt x="156" y="415"/>
                    <a:pt x="156" y="413"/>
                  </a:cubicBezTo>
                  <a:cubicBezTo>
                    <a:pt x="155" y="410"/>
                    <a:pt x="154" y="409"/>
                    <a:pt x="152" y="409"/>
                  </a:cubicBezTo>
                  <a:cubicBezTo>
                    <a:pt x="151" y="409"/>
                    <a:pt x="149" y="409"/>
                    <a:pt x="148" y="410"/>
                  </a:cubicBezTo>
                  <a:cubicBezTo>
                    <a:pt x="144" y="413"/>
                    <a:pt x="136" y="412"/>
                    <a:pt x="135" y="415"/>
                  </a:cubicBezTo>
                  <a:cubicBezTo>
                    <a:pt x="135" y="418"/>
                    <a:pt x="135" y="422"/>
                    <a:pt x="131" y="423"/>
                  </a:cubicBezTo>
                  <a:cubicBezTo>
                    <a:pt x="128" y="425"/>
                    <a:pt x="126" y="432"/>
                    <a:pt x="129" y="436"/>
                  </a:cubicBezTo>
                  <a:cubicBezTo>
                    <a:pt x="131" y="438"/>
                    <a:pt x="134" y="439"/>
                    <a:pt x="136" y="439"/>
                  </a:cubicBezTo>
                  <a:cubicBezTo>
                    <a:pt x="138" y="439"/>
                    <a:pt x="141" y="438"/>
                    <a:pt x="142" y="437"/>
                  </a:cubicBezTo>
                  <a:cubicBezTo>
                    <a:pt x="145" y="436"/>
                    <a:pt x="145" y="432"/>
                    <a:pt x="148" y="432"/>
                  </a:cubicBezTo>
                  <a:cubicBezTo>
                    <a:pt x="149" y="432"/>
                    <a:pt x="151" y="433"/>
                    <a:pt x="153" y="434"/>
                  </a:cubicBezTo>
                  <a:cubicBezTo>
                    <a:pt x="160" y="437"/>
                    <a:pt x="155" y="439"/>
                    <a:pt x="154" y="443"/>
                  </a:cubicBezTo>
                  <a:cubicBezTo>
                    <a:pt x="153" y="448"/>
                    <a:pt x="149" y="448"/>
                    <a:pt x="149" y="448"/>
                  </a:cubicBezTo>
                  <a:cubicBezTo>
                    <a:pt x="149" y="447"/>
                    <a:pt x="146" y="444"/>
                    <a:pt x="141" y="444"/>
                  </a:cubicBezTo>
                  <a:cubicBezTo>
                    <a:pt x="140" y="444"/>
                    <a:pt x="139" y="444"/>
                    <a:pt x="137" y="445"/>
                  </a:cubicBezTo>
                  <a:cubicBezTo>
                    <a:pt x="131" y="448"/>
                    <a:pt x="133" y="454"/>
                    <a:pt x="133" y="454"/>
                  </a:cubicBezTo>
                  <a:cubicBezTo>
                    <a:pt x="129" y="455"/>
                    <a:pt x="125" y="455"/>
                    <a:pt x="122" y="455"/>
                  </a:cubicBezTo>
                  <a:cubicBezTo>
                    <a:pt x="116" y="455"/>
                    <a:pt x="112" y="453"/>
                    <a:pt x="110" y="448"/>
                  </a:cubicBezTo>
                  <a:cubicBezTo>
                    <a:pt x="109" y="446"/>
                    <a:pt x="107" y="445"/>
                    <a:pt x="105" y="445"/>
                  </a:cubicBezTo>
                  <a:cubicBezTo>
                    <a:pt x="98" y="445"/>
                    <a:pt x="88" y="450"/>
                    <a:pt x="84" y="454"/>
                  </a:cubicBezTo>
                  <a:cubicBezTo>
                    <a:pt x="80" y="458"/>
                    <a:pt x="69" y="459"/>
                    <a:pt x="63" y="459"/>
                  </a:cubicBezTo>
                  <a:cubicBezTo>
                    <a:pt x="60" y="459"/>
                    <a:pt x="59" y="459"/>
                    <a:pt x="58" y="459"/>
                  </a:cubicBezTo>
                  <a:cubicBezTo>
                    <a:pt x="55" y="458"/>
                    <a:pt x="56" y="450"/>
                    <a:pt x="52" y="450"/>
                  </a:cubicBezTo>
                  <a:cubicBezTo>
                    <a:pt x="49" y="450"/>
                    <a:pt x="38" y="457"/>
                    <a:pt x="32" y="460"/>
                  </a:cubicBezTo>
                  <a:cubicBezTo>
                    <a:pt x="30" y="461"/>
                    <a:pt x="29" y="461"/>
                    <a:pt x="28" y="461"/>
                  </a:cubicBezTo>
                  <a:cubicBezTo>
                    <a:pt x="24" y="461"/>
                    <a:pt x="21" y="458"/>
                    <a:pt x="22" y="456"/>
                  </a:cubicBezTo>
                  <a:cubicBezTo>
                    <a:pt x="24" y="453"/>
                    <a:pt x="27" y="450"/>
                    <a:pt x="27" y="448"/>
                  </a:cubicBezTo>
                  <a:cubicBezTo>
                    <a:pt x="26" y="447"/>
                    <a:pt x="26" y="447"/>
                    <a:pt x="25" y="447"/>
                  </a:cubicBezTo>
                  <a:cubicBezTo>
                    <a:pt x="24" y="447"/>
                    <a:pt x="23" y="448"/>
                    <a:pt x="21" y="450"/>
                  </a:cubicBezTo>
                  <a:cubicBezTo>
                    <a:pt x="20" y="452"/>
                    <a:pt x="18" y="453"/>
                    <a:pt x="17" y="453"/>
                  </a:cubicBezTo>
                  <a:cubicBezTo>
                    <a:pt x="15" y="453"/>
                    <a:pt x="14" y="452"/>
                    <a:pt x="13" y="450"/>
                  </a:cubicBezTo>
                  <a:cubicBezTo>
                    <a:pt x="13" y="448"/>
                    <a:pt x="14" y="444"/>
                    <a:pt x="9" y="439"/>
                  </a:cubicBezTo>
                  <a:cubicBezTo>
                    <a:pt x="3" y="434"/>
                    <a:pt x="2" y="429"/>
                    <a:pt x="4" y="425"/>
                  </a:cubicBezTo>
                  <a:cubicBezTo>
                    <a:pt x="6" y="421"/>
                    <a:pt x="8" y="420"/>
                    <a:pt x="6" y="417"/>
                  </a:cubicBezTo>
                  <a:cubicBezTo>
                    <a:pt x="5" y="413"/>
                    <a:pt x="5" y="410"/>
                    <a:pt x="8" y="406"/>
                  </a:cubicBezTo>
                  <a:cubicBezTo>
                    <a:pt x="11" y="402"/>
                    <a:pt x="11" y="402"/>
                    <a:pt x="10" y="397"/>
                  </a:cubicBezTo>
                  <a:cubicBezTo>
                    <a:pt x="9" y="392"/>
                    <a:pt x="13" y="387"/>
                    <a:pt x="13" y="387"/>
                  </a:cubicBezTo>
                  <a:cubicBezTo>
                    <a:pt x="12" y="384"/>
                    <a:pt x="13" y="380"/>
                    <a:pt x="16" y="377"/>
                  </a:cubicBezTo>
                  <a:cubicBezTo>
                    <a:pt x="19" y="374"/>
                    <a:pt x="20" y="371"/>
                    <a:pt x="18" y="368"/>
                  </a:cubicBezTo>
                  <a:cubicBezTo>
                    <a:pt x="17" y="365"/>
                    <a:pt x="13" y="361"/>
                    <a:pt x="12" y="354"/>
                  </a:cubicBezTo>
                  <a:cubicBezTo>
                    <a:pt x="11" y="348"/>
                    <a:pt x="13" y="342"/>
                    <a:pt x="15" y="339"/>
                  </a:cubicBezTo>
                  <a:cubicBezTo>
                    <a:pt x="17" y="336"/>
                    <a:pt x="18" y="332"/>
                    <a:pt x="21" y="326"/>
                  </a:cubicBezTo>
                  <a:cubicBezTo>
                    <a:pt x="25" y="319"/>
                    <a:pt x="27" y="317"/>
                    <a:pt x="29" y="311"/>
                  </a:cubicBezTo>
                  <a:cubicBezTo>
                    <a:pt x="30" y="306"/>
                    <a:pt x="32" y="304"/>
                    <a:pt x="35" y="302"/>
                  </a:cubicBezTo>
                  <a:cubicBezTo>
                    <a:pt x="38" y="300"/>
                    <a:pt x="36" y="284"/>
                    <a:pt x="38" y="279"/>
                  </a:cubicBezTo>
                  <a:cubicBezTo>
                    <a:pt x="39" y="274"/>
                    <a:pt x="36" y="270"/>
                    <a:pt x="41" y="267"/>
                  </a:cubicBezTo>
                  <a:cubicBezTo>
                    <a:pt x="45" y="263"/>
                    <a:pt x="47" y="258"/>
                    <a:pt x="47" y="250"/>
                  </a:cubicBezTo>
                  <a:cubicBezTo>
                    <a:pt x="47" y="243"/>
                    <a:pt x="52" y="235"/>
                    <a:pt x="56" y="232"/>
                  </a:cubicBezTo>
                  <a:cubicBezTo>
                    <a:pt x="59" y="230"/>
                    <a:pt x="64" y="225"/>
                    <a:pt x="66" y="223"/>
                  </a:cubicBezTo>
                  <a:cubicBezTo>
                    <a:pt x="67" y="221"/>
                    <a:pt x="70" y="214"/>
                    <a:pt x="73" y="211"/>
                  </a:cubicBezTo>
                  <a:cubicBezTo>
                    <a:pt x="75" y="207"/>
                    <a:pt x="77" y="206"/>
                    <a:pt x="82" y="205"/>
                  </a:cubicBezTo>
                  <a:cubicBezTo>
                    <a:pt x="87" y="203"/>
                    <a:pt x="88" y="193"/>
                    <a:pt x="90" y="188"/>
                  </a:cubicBezTo>
                  <a:cubicBezTo>
                    <a:pt x="92" y="183"/>
                    <a:pt x="97" y="177"/>
                    <a:pt x="100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2" y="172"/>
                    <a:pt x="102" y="172"/>
                    <a:pt x="101" y="171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8" y="169"/>
                    <a:pt x="112" y="161"/>
                  </a:cubicBezTo>
                  <a:cubicBezTo>
                    <a:pt x="116" y="150"/>
                    <a:pt x="121" y="145"/>
                    <a:pt x="122" y="140"/>
                  </a:cubicBezTo>
                  <a:cubicBezTo>
                    <a:pt x="123" y="136"/>
                    <a:pt x="121" y="131"/>
                    <a:pt x="123" y="129"/>
                  </a:cubicBezTo>
                  <a:cubicBezTo>
                    <a:pt x="124" y="127"/>
                    <a:pt x="128" y="125"/>
                    <a:pt x="127" y="121"/>
                  </a:cubicBezTo>
                  <a:cubicBezTo>
                    <a:pt x="126" y="117"/>
                    <a:pt x="128" y="113"/>
                    <a:pt x="132" y="110"/>
                  </a:cubicBezTo>
                  <a:cubicBezTo>
                    <a:pt x="136" y="108"/>
                    <a:pt x="137" y="108"/>
                    <a:pt x="137" y="103"/>
                  </a:cubicBezTo>
                  <a:cubicBezTo>
                    <a:pt x="137" y="97"/>
                    <a:pt x="134" y="99"/>
                    <a:pt x="135" y="95"/>
                  </a:cubicBezTo>
                  <a:cubicBezTo>
                    <a:pt x="137" y="91"/>
                    <a:pt x="140" y="90"/>
                    <a:pt x="140" y="87"/>
                  </a:cubicBezTo>
                  <a:cubicBezTo>
                    <a:pt x="140" y="83"/>
                    <a:pt x="143" y="74"/>
                    <a:pt x="141" y="74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0" y="74"/>
                    <a:pt x="139" y="74"/>
                    <a:pt x="139" y="74"/>
                  </a:cubicBezTo>
                  <a:cubicBezTo>
                    <a:pt x="136" y="74"/>
                    <a:pt x="133" y="72"/>
                    <a:pt x="135" y="69"/>
                  </a:cubicBezTo>
                  <a:cubicBezTo>
                    <a:pt x="138" y="65"/>
                    <a:pt x="135" y="64"/>
                    <a:pt x="132" y="60"/>
                  </a:cubicBezTo>
                  <a:cubicBezTo>
                    <a:pt x="129" y="55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2" y="45"/>
                    <a:pt x="132" y="46"/>
                    <a:pt x="132" y="46"/>
                  </a:cubicBezTo>
                  <a:cubicBezTo>
                    <a:pt x="132" y="46"/>
                    <a:pt x="132" y="45"/>
                    <a:pt x="131" y="44"/>
                  </a:cubicBezTo>
                  <a:cubicBezTo>
                    <a:pt x="131" y="43"/>
                    <a:pt x="132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9" y="42"/>
                    <a:pt x="144" y="53"/>
                    <a:pt x="149" y="56"/>
                  </a:cubicBezTo>
                  <a:cubicBezTo>
                    <a:pt x="149" y="57"/>
                    <a:pt x="150" y="57"/>
                    <a:pt x="151" y="57"/>
                  </a:cubicBezTo>
                  <a:cubicBezTo>
                    <a:pt x="154" y="57"/>
                    <a:pt x="156" y="52"/>
                    <a:pt x="155" y="47"/>
                  </a:cubicBezTo>
                  <a:cubicBezTo>
                    <a:pt x="153" y="42"/>
                    <a:pt x="155" y="37"/>
                    <a:pt x="160" y="36"/>
                  </a:cubicBezTo>
                  <a:cubicBezTo>
                    <a:pt x="161" y="36"/>
                    <a:pt x="161" y="36"/>
                    <a:pt x="162" y="36"/>
                  </a:cubicBezTo>
                  <a:cubicBezTo>
                    <a:pt x="166" y="36"/>
                    <a:pt x="165" y="39"/>
                    <a:pt x="167" y="51"/>
                  </a:cubicBezTo>
                  <a:cubicBezTo>
                    <a:pt x="168" y="56"/>
                    <a:pt x="172" y="58"/>
                    <a:pt x="175" y="58"/>
                  </a:cubicBezTo>
                  <a:cubicBezTo>
                    <a:pt x="180" y="58"/>
                    <a:pt x="184" y="55"/>
                    <a:pt x="184" y="55"/>
                  </a:cubicBezTo>
                  <a:cubicBezTo>
                    <a:pt x="185" y="59"/>
                    <a:pt x="186" y="60"/>
                    <a:pt x="192" y="60"/>
                  </a:cubicBezTo>
                  <a:cubicBezTo>
                    <a:pt x="197" y="60"/>
                    <a:pt x="194" y="66"/>
                    <a:pt x="190" y="67"/>
                  </a:cubicBezTo>
                  <a:cubicBezTo>
                    <a:pt x="185" y="67"/>
                    <a:pt x="186" y="66"/>
                    <a:pt x="185" y="76"/>
                  </a:cubicBezTo>
                  <a:cubicBezTo>
                    <a:pt x="185" y="79"/>
                    <a:pt x="186" y="80"/>
                    <a:pt x="187" y="80"/>
                  </a:cubicBezTo>
                  <a:cubicBezTo>
                    <a:pt x="190" y="80"/>
                    <a:pt x="195" y="74"/>
                    <a:pt x="197" y="73"/>
                  </a:cubicBezTo>
                  <a:cubicBezTo>
                    <a:pt x="200" y="71"/>
                    <a:pt x="199" y="70"/>
                    <a:pt x="200" y="65"/>
                  </a:cubicBezTo>
                  <a:cubicBezTo>
                    <a:pt x="201" y="62"/>
                    <a:pt x="202" y="60"/>
                    <a:pt x="204" y="60"/>
                  </a:cubicBezTo>
                  <a:cubicBezTo>
                    <a:pt x="205" y="60"/>
                    <a:pt x="206" y="61"/>
                    <a:pt x="208" y="62"/>
                  </a:cubicBezTo>
                  <a:cubicBezTo>
                    <a:pt x="209" y="63"/>
                    <a:pt x="210" y="63"/>
                    <a:pt x="211" y="63"/>
                  </a:cubicBezTo>
                  <a:cubicBezTo>
                    <a:pt x="213" y="63"/>
                    <a:pt x="213" y="59"/>
                    <a:pt x="215" y="57"/>
                  </a:cubicBezTo>
                  <a:cubicBezTo>
                    <a:pt x="215" y="56"/>
                    <a:pt x="216" y="56"/>
                    <a:pt x="217" y="56"/>
                  </a:cubicBezTo>
                  <a:cubicBezTo>
                    <a:pt x="220" y="56"/>
                    <a:pt x="224" y="58"/>
                    <a:pt x="224" y="58"/>
                  </a:cubicBezTo>
                  <a:cubicBezTo>
                    <a:pt x="218" y="50"/>
                    <a:pt x="218" y="50"/>
                    <a:pt x="218" y="50"/>
                  </a:cubicBezTo>
                  <a:cubicBezTo>
                    <a:pt x="218" y="50"/>
                    <a:pt x="218" y="50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2" y="47"/>
                    <a:pt x="222" y="48"/>
                    <a:pt x="222" y="48"/>
                  </a:cubicBezTo>
                  <a:cubicBezTo>
                    <a:pt x="222" y="49"/>
                    <a:pt x="222" y="51"/>
                    <a:pt x="222" y="51"/>
                  </a:cubicBezTo>
                  <a:cubicBezTo>
                    <a:pt x="222" y="51"/>
                    <a:pt x="222" y="49"/>
                    <a:pt x="222" y="48"/>
                  </a:cubicBezTo>
                  <a:cubicBezTo>
                    <a:pt x="222" y="48"/>
                    <a:pt x="222" y="47"/>
                    <a:pt x="222" y="47"/>
                  </a:cubicBezTo>
                  <a:cubicBezTo>
                    <a:pt x="223" y="46"/>
                    <a:pt x="224" y="46"/>
                    <a:pt x="225" y="46"/>
                  </a:cubicBezTo>
                  <a:cubicBezTo>
                    <a:pt x="227" y="46"/>
                    <a:pt x="230" y="47"/>
                    <a:pt x="232" y="47"/>
                  </a:cubicBezTo>
                  <a:cubicBezTo>
                    <a:pt x="233" y="47"/>
                    <a:pt x="234" y="47"/>
                    <a:pt x="235" y="46"/>
                  </a:cubicBezTo>
                  <a:cubicBezTo>
                    <a:pt x="239" y="44"/>
                    <a:pt x="243" y="45"/>
                    <a:pt x="243" y="38"/>
                  </a:cubicBezTo>
                  <a:cubicBezTo>
                    <a:pt x="243" y="31"/>
                    <a:pt x="250" y="32"/>
                    <a:pt x="257" y="31"/>
                  </a:cubicBezTo>
                  <a:cubicBezTo>
                    <a:pt x="264" y="30"/>
                    <a:pt x="261" y="28"/>
                    <a:pt x="262" y="25"/>
                  </a:cubicBezTo>
                  <a:cubicBezTo>
                    <a:pt x="263" y="23"/>
                    <a:pt x="263" y="19"/>
                    <a:pt x="261" y="16"/>
                  </a:cubicBezTo>
                  <a:cubicBezTo>
                    <a:pt x="259" y="15"/>
                    <a:pt x="258" y="15"/>
                    <a:pt x="257" y="15"/>
                  </a:cubicBezTo>
                  <a:cubicBezTo>
                    <a:pt x="256" y="15"/>
                    <a:pt x="255" y="15"/>
                    <a:pt x="253" y="15"/>
                  </a:cubicBezTo>
                  <a:cubicBezTo>
                    <a:pt x="253" y="15"/>
                    <a:pt x="252" y="15"/>
                    <a:pt x="252" y="15"/>
                  </a:cubicBezTo>
                  <a:cubicBezTo>
                    <a:pt x="248" y="14"/>
                    <a:pt x="248" y="13"/>
                    <a:pt x="248" y="13"/>
                  </a:cubicBezTo>
                  <a:cubicBezTo>
                    <a:pt x="248" y="13"/>
                    <a:pt x="250" y="9"/>
                    <a:pt x="252" y="7"/>
                  </a:cubicBezTo>
                  <a:cubicBezTo>
                    <a:pt x="255" y="5"/>
                    <a:pt x="259" y="4"/>
                    <a:pt x="262" y="3"/>
                  </a:cubicBezTo>
                  <a:cubicBezTo>
                    <a:pt x="262" y="3"/>
                    <a:pt x="263" y="3"/>
                    <a:pt x="263" y="3"/>
                  </a:cubicBezTo>
                  <a:cubicBezTo>
                    <a:pt x="265" y="3"/>
                    <a:pt x="266" y="6"/>
                    <a:pt x="267" y="6"/>
                  </a:cubicBezTo>
                  <a:cubicBezTo>
                    <a:pt x="268" y="6"/>
                    <a:pt x="268" y="5"/>
                    <a:pt x="268" y="5"/>
                  </a:cubicBezTo>
                  <a:cubicBezTo>
                    <a:pt x="271" y="4"/>
                    <a:pt x="271" y="2"/>
                    <a:pt x="272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5" y="3"/>
                    <a:pt x="275" y="6"/>
                    <a:pt x="277" y="7"/>
                  </a:cubicBezTo>
                  <a:cubicBezTo>
                    <a:pt x="278" y="8"/>
                    <a:pt x="278" y="8"/>
                    <a:pt x="279" y="8"/>
                  </a:cubicBezTo>
                  <a:cubicBezTo>
                    <a:pt x="280" y="8"/>
                    <a:pt x="282" y="6"/>
                    <a:pt x="285" y="4"/>
                  </a:cubicBezTo>
                  <a:cubicBezTo>
                    <a:pt x="288" y="2"/>
                    <a:pt x="289" y="2"/>
                    <a:pt x="290" y="2"/>
                  </a:cubicBezTo>
                  <a:moveTo>
                    <a:pt x="290" y="0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7" y="0"/>
                    <a:pt x="285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83" y="3"/>
                    <a:pt x="282" y="4"/>
                    <a:pt x="281" y="4"/>
                  </a:cubicBezTo>
                  <a:cubicBezTo>
                    <a:pt x="280" y="5"/>
                    <a:pt x="279" y="6"/>
                    <a:pt x="279" y="6"/>
                  </a:cubicBezTo>
                  <a:cubicBezTo>
                    <a:pt x="278" y="5"/>
                    <a:pt x="277" y="5"/>
                    <a:pt x="277" y="4"/>
                  </a:cubicBezTo>
                  <a:cubicBezTo>
                    <a:pt x="276" y="3"/>
                    <a:pt x="276" y="1"/>
                    <a:pt x="274" y="1"/>
                  </a:cubicBezTo>
                  <a:cubicBezTo>
                    <a:pt x="273" y="1"/>
                    <a:pt x="273" y="0"/>
                    <a:pt x="272" y="0"/>
                  </a:cubicBezTo>
                  <a:cubicBezTo>
                    <a:pt x="271" y="0"/>
                    <a:pt x="270" y="1"/>
                    <a:pt x="269" y="2"/>
                  </a:cubicBezTo>
                  <a:cubicBezTo>
                    <a:pt x="269" y="3"/>
                    <a:pt x="268" y="3"/>
                    <a:pt x="268" y="4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7" y="4"/>
                    <a:pt x="267" y="3"/>
                    <a:pt x="267" y="3"/>
                  </a:cubicBezTo>
                  <a:cubicBezTo>
                    <a:pt x="266" y="2"/>
                    <a:pt x="265" y="1"/>
                    <a:pt x="263" y="1"/>
                  </a:cubicBezTo>
                  <a:cubicBezTo>
                    <a:pt x="263" y="1"/>
                    <a:pt x="262" y="1"/>
                    <a:pt x="262" y="1"/>
                  </a:cubicBezTo>
                  <a:cubicBezTo>
                    <a:pt x="258" y="2"/>
                    <a:pt x="254" y="3"/>
                    <a:pt x="251" y="5"/>
                  </a:cubicBezTo>
                  <a:cubicBezTo>
                    <a:pt x="248" y="8"/>
                    <a:pt x="246" y="12"/>
                    <a:pt x="246" y="12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14"/>
                    <a:pt x="247" y="16"/>
                    <a:pt x="251" y="17"/>
                  </a:cubicBezTo>
                  <a:cubicBezTo>
                    <a:pt x="252" y="17"/>
                    <a:pt x="253" y="17"/>
                    <a:pt x="253" y="17"/>
                  </a:cubicBezTo>
                  <a:cubicBezTo>
                    <a:pt x="254" y="17"/>
                    <a:pt x="255" y="17"/>
                    <a:pt x="255" y="17"/>
                  </a:cubicBezTo>
                  <a:cubicBezTo>
                    <a:pt x="256" y="17"/>
                    <a:pt x="257" y="17"/>
                    <a:pt x="257" y="17"/>
                  </a:cubicBezTo>
                  <a:cubicBezTo>
                    <a:pt x="258" y="17"/>
                    <a:pt x="259" y="17"/>
                    <a:pt x="259" y="18"/>
                  </a:cubicBezTo>
                  <a:cubicBezTo>
                    <a:pt x="262" y="20"/>
                    <a:pt x="261" y="23"/>
                    <a:pt x="260" y="25"/>
                  </a:cubicBezTo>
                  <a:cubicBezTo>
                    <a:pt x="260" y="26"/>
                    <a:pt x="260" y="27"/>
                    <a:pt x="260" y="28"/>
                  </a:cubicBezTo>
                  <a:cubicBezTo>
                    <a:pt x="260" y="28"/>
                    <a:pt x="260" y="28"/>
                    <a:pt x="260" y="29"/>
                  </a:cubicBezTo>
                  <a:cubicBezTo>
                    <a:pt x="260" y="29"/>
                    <a:pt x="259" y="29"/>
                    <a:pt x="257" y="29"/>
                  </a:cubicBezTo>
                  <a:cubicBezTo>
                    <a:pt x="256" y="29"/>
                    <a:pt x="255" y="29"/>
                    <a:pt x="254" y="29"/>
                  </a:cubicBezTo>
                  <a:cubicBezTo>
                    <a:pt x="248" y="30"/>
                    <a:pt x="241" y="30"/>
                    <a:pt x="241" y="38"/>
                  </a:cubicBezTo>
                  <a:cubicBezTo>
                    <a:pt x="241" y="42"/>
                    <a:pt x="240" y="42"/>
                    <a:pt x="237" y="43"/>
                  </a:cubicBezTo>
                  <a:cubicBezTo>
                    <a:pt x="236" y="44"/>
                    <a:pt x="235" y="44"/>
                    <a:pt x="234" y="45"/>
                  </a:cubicBezTo>
                  <a:cubicBezTo>
                    <a:pt x="234" y="45"/>
                    <a:pt x="233" y="45"/>
                    <a:pt x="232" y="45"/>
                  </a:cubicBezTo>
                  <a:cubicBezTo>
                    <a:pt x="231" y="45"/>
                    <a:pt x="230" y="45"/>
                    <a:pt x="229" y="45"/>
                  </a:cubicBezTo>
                  <a:cubicBezTo>
                    <a:pt x="227" y="44"/>
                    <a:pt x="226" y="44"/>
                    <a:pt x="225" y="44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0" y="46"/>
                    <a:pt x="220" y="46"/>
                    <a:pt x="220" y="46"/>
                  </a:cubicBezTo>
                  <a:cubicBezTo>
                    <a:pt x="220" y="46"/>
                    <a:pt x="220" y="46"/>
                    <a:pt x="220" y="46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19" y="54"/>
                    <a:pt x="219" y="54"/>
                    <a:pt x="219" y="54"/>
                  </a:cubicBezTo>
                  <a:cubicBezTo>
                    <a:pt x="218" y="54"/>
                    <a:pt x="218" y="54"/>
                    <a:pt x="217" y="54"/>
                  </a:cubicBezTo>
                  <a:cubicBezTo>
                    <a:pt x="215" y="54"/>
                    <a:pt x="214" y="54"/>
                    <a:pt x="213" y="56"/>
                  </a:cubicBezTo>
                  <a:cubicBezTo>
                    <a:pt x="213" y="57"/>
                    <a:pt x="212" y="58"/>
                    <a:pt x="212" y="59"/>
                  </a:cubicBezTo>
                  <a:cubicBezTo>
                    <a:pt x="211" y="60"/>
                    <a:pt x="211" y="61"/>
                    <a:pt x="211" y="61"/>
                  </a:cubicBezTo>
                  <a:cubicBezTo>
                    <a:pt x="210" y="61"/>
                    <a:pt x="210" y="61"/>
                    <a:pt x="209" y="60"/>
                  </a:cubicBezTo>
                  <a:cubicBezTo>
                    <a:pt x="207" y="59"/>
                    <a:pt x="205" y="58"/>
                    <a:pt x="204" y="58"/>
                  </a:cubicBezTo>
                  <a:cubicBezTo>
                    <a:pt x="200" y="58"/>
                    <a:pt x="199" y="62"/>
                    <a:pt x="198" y="65"/>
                  </a:cubicBezTo>
                  <a:cubicBezTo>
                    <a:pt x="198" y="67"/>
                    <a:pt x="198" y="68"/>
                    <a:pt x="197" y="69"/>
                  </a:cubicBezTo>
                  <a:cubicBezTo>
                    <a:pt x="197" y="71"/>
                    <a:pt x="197" y="71"/>
                    <a:pt x="196" y="71"/>
                  </a:cubicBezTo>
                  <a:cubicBezTo>
                    <a:pt x="196" y="72"/>
                    <a:pt x="194" y="73"/>
                    <a:pt x="193" y="74"/>
                  </a:cubicBezTo>
                  <a:cubicBezTo>
                    <a:pt x="191" y="75"/>
                    <a:pt x="189" y="78"/>
                    <a:pt x="187" y="79"/>
                  </a:cubicBezTo>
                  <a:cubicBezTo>
                    <a:pt x="187" y="78"/>
                    <a:pt x="187" y="78"/>
                    <a:pt x="187" y="76"/>
                  </a:cubicBezTo>
                  <a:cubicBezTo>
                    <a:pt x="187" y="75"/>
                    <a:pt x="187" y="74"/>
                    <a:pt x="188" y="73"/>
                  </a:cubicBezTo>
                  <a:cubicBezTo>
                    <a:pt x="188" y="71"/>
                    <a:pt x="188" y="69"/>
                    <a:pt x="188" y="69"/>
                  </a:cubicBezTo>
                  <a:cubicBezTo>
                    <a:pt x="188" y="69"/>
                    <a:pt x="188" y="69"/>
                    <a:pt x="189" y="69"/>
                  </a:cubicBezTo>
                  <a:cubicBezTo>
                    <a:pt x="189" y="69"/>
                    <a:pt x="189" y="69"/>
                    <a:pt x="190" y="68"/>
                  </a:cubicBezTo>
                  <a:cubicBezTo>
                    <a:pt x="194" y="68"/>
                    <a:pt x="197" y="64"/>
                    <a:pt x="196" y="61"/>
                  </a:cubicBezTo>
                  <a:cubicBezTo>
                    <a:pt x="196" y="60"/>
                    <a:pt x="195" y="58"/>
                    <a:pt x="192" y="58"/>
                  </a:cubicBezTo>
                  <a:cubicBezTo>
                    <a:pt x="186" y="58"/>
                    <a:pt x="186" y="57"/>
                    <a:pt x="186" y="55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79" y="56"/>
                    <a:pt x="175" y="56"/>
                  </a:cubicBezTo>
                  <a:cubicBezTo>
                    <a:pt x="172" y="56"/>
                    <a:pt x="170" y="54"/>
                    <a:pt x="169" y="50"/>
                  </a:cubicBezTo>
                  <a:cubicBezTo>
                    <a:pt x="169" y="48"/>
                    <a:pt x="169" y="46"/>
                    <a:pt x="168" y="45"/>
                  </a:cubicBezTo>
                  <a:cubicBezTo>
                    <a:pt x="167" y="38"/>
                    <a:pt x="167" y="34"/>
                    <a:pt x="162" y="34"/>
                  </a:cubicBezTo>
                  <a:cubicBezTo>
                    <a:pt x="161" y="34"/>
                    <a:pt x="161" y="34"/>
                    <a:pt x="160" y="34"/>
                  </a:cubicBezTo>
                  <a:cubicBezTo>
                    <a:pt x="157" y="34"/>
                    <a:pt x="155" y="36"/>
                    <a:pt x="154" y="38"/>
                  </a:cubicBezTo>
                  <a:cubicBezTo>
                    <a:pt x="152" y="40"/>
                    <a:pt x="152" y="43"/>
                    <a:pt x="153" y="48"/>
                  </a:cubicBezTo>
                  <a:cubicBezTo>
                    <a:pt x="154" y="50"/>
                    <a:pt x="153" y="53"/>
                    <a:pt x="152" y="54"/>
                  </a:cubicBezTo>
                  <a:cubicBezTo>
                    <a:pt x="152" y="55"/>
                    <a:pt x="151" y="55"/>
                    <a:pt x="151" y="55"/>
                  </a:cubicBezTo>
                  <a:cubicBezTo>
                    <a:pt x="150" y="55"/>
                    <a:pt x="150" y="55"/>
                    <a:pt x="149" y="55"/>
                  </a:cubicBezTo>
                  <a:cubicBezTo>
                    <a:pt x="148" y="53"/>
                    <a:pt x="145" y="50"/>
                    <a:pt x="143" y="48"/>
                  </a:cubicBezTo>
                  <a:cubicBezTo>
                    <a:pt x="140" y="44"/>
                    <a:pt x="138" y="40"/>
                    <a:pt x="135" y="40"/>
                  </a:cubicBezTo>
                  <a:cubicBezTo>
                    <a:pt x="135" y="40"/>
                    <a:pt x="134" y="40"/>
                    <a:pt x="134" y="40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46"/>
                    <a:pt x="127" y="56"/>
                    <a:pt x="130" y="61"/>
                  </a:cubicBezTo>
                  <a:cubicBezTo>
                    <a:pt x="131" y="62"/>
                    <a:pt x="132" y="63"/>
                    <a:pt x="133" y="64"/>
                  </a:cubicBezTo>
                  <a:cubicBezTo>
                    <a:pt x="135" y="66"/>
                    <a:pt x="135" y="66"/>
                    <a:pt x="134" y="68"/>
                  </a:cubicBezTo>
                  <a:cubicBezTo>
                    <a:pt x="132" y="69"/>
                    <a:pt x="132" y="71"/>
                    <a:pt x="133" y="73"/>
                  </a:cubicBezTo>
                  <a:cubicBezTo>
                    <a:pt x="134" y="75"/>
                    <a:pt x="136" y="76"/>
                    <a:pt x="139" y="76"/>
                  </a:cubicBezTo>
                  <a:cubicBezTo>
                    <a:pt x="139" y="76"/>
                    <a:pt x="140" y="76"/>
                    <a:pt x="140" y="76"/>
                  </a:cubicBezTo>
                  <a:cubicBezTo>
                    <a:pt x="140" y="77"/>
                    <a:pt x="139" y="80"/>
                    <a:pt x="139" y="82"/>
                  </a:cubicBezTo>
                  <a:cubicBezTo>
                    <a:pt x="139" y="84"/>
                    <a:pt x="138" y="86"/>
                    <a:pt x="138" y="87"/>
                  </a:cubicBezTo>
                  <a:cubicBezTo>
                    <a:pt x="138" y="88"/>
                    <a:pt x="138" y="88"/>
                    <a:pt x="137" y="90"/>
                  </a:cubicBezTo>
                  <a:cubicBezTo>
                    <a:pt x="136" y="91"/>
                    <a:pt x="134" y="92"/>
                    <a:pt x="134" y="95"/>
                  </a:cubicBezTo>
                  <a:cubicBezTo>
                    <a:pt x="133" y="97"/>
                    <a:pt x="133" y="99"/>
                    <a:pt x="135" y="100"/>
                  </a:cubicBezTo>
                  <a:cubicBezTo>
                    <a:pt x="135" y="100"/>
                    <a:pt x="136" y="101"/>
                    <a:pt x="136" y="103"/>
                  </a:cubicBezTo>
                  <a:cubicBezTo>
                    <a:pt x="136" y="106"/>
                    <a:pt x="135" y="106"/>
                    <a:pt x="133" y="107"/>
                  </a:cubicBezTo>
                  <a:cubicBezTo>
                    <a:pt x="133" y="108"/>
                    <a:pt x="132" y="108"/>
                    <a:pt x="131" y="109"/>
                  </a:cubicBezTo>
                  <a:cubicBezTo>
                    <a:pt x="124" y="113"/>
                    <a:pt x="124" y="118"/>
                    <a:pt x="125" y="122"/>
                  </a:cubicBezTo>
                  <a:cubicBezTo>
                    <a:pt x="126" y="123"/>
                    <a:pt x="125" y="124"/>
                    <a:pt x="123" y="126"/>
                  </a:cubicBezTo>
                  <a:cubicBezTo>
                    <a:pt x="122" y="127"/>
                    <a:pt x="122" y="128"/>
                    <a:pt x="121" y="128"/>
                  </a:cubicBezTo>
                  <a:cubicBezTo>
                    <a:pt x="120" y="130"/>
                    <a:pt x="120" y="132"/>
                    <a:pt x="120" y="135"/>
                  </a:cubicBezTo>
                  <a:cubicBezTo>
                    <a:pt x="120" y="136"/>
                    <a:pt x="121" y="138"/>
                    <a:pt x="120" y="140"/>
                  </a:cubicBezTo>
                  <a:cubicBezTo>
                    <a:pt x="120" y="142"/>
                    <a:pt x="118" y="145"/>
                    <a:pt x="117" y="147"/>
                  </a:cubicBezTo>
                  <a:cubicBezTo>
                    <a:pt x="115" y="151"/>
                    <a:pt x="112" y="154"/>
                    <a:pt x="110" y="160"/>
                  </a:cubicBezTo>
                  <a:cubicBezTo>
                    <a:pt x="107" y="167"/>
                    <a:pt x="104" y="168"/>
                    <a:pt x="104" y="168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5" y="177"/>
                    <a:pt x="90" y="183"/>
                    <a:pt x="88" y="187"/>
                  </a:cubicBezTo>
                  <a:cubicBezTo>
                    <a:pt x="88" y="189"/>
                    <a:pt x="87" y="191"/>
                    <a:pt x="87" y="193"/>
                  </a:cubicBezTo>
                  <a:cubicBezTo>
                    <a:pt x="86" y="197"/>
                    <a:pt x="84" y="202"/>
                    <a:pt x="82" y="203"/>
                  </a:cubicBezTo>
                  <a:cubicBezTo>
                    <a:pt x="77" y="204"/>
                    <a:pt x="74" y="206"/>
                    <a:pt x="71" y="210"/>
                  </a:cubicBezTo>
                  <a:cubicBezTo>
                    <a:pt x="69" y="212"/>
                    <a:pt x="67" y="215"/>
                    <a:pt x="66" y="218"/>
                  </a:cubicBezTo>
                  <a:cubicBezTo>
                    <a:pt x="65" y="220"/>
                    <a:pt x="65" y="221"/>
                    <a:pt x="64" y="222"/>
                  </a:cubicBezTo>
                  <a:cubicBezTo>
                    <a:pt x="63" y="223"/>
                    <a:pt x="58" y="228"/>
                    <a:pt x="55" y="231"/>
                  </a:cubicBezTo>
                  <a:cubicBezTo>
                    <a:pt x="51" y="234"/>
                    <a:pt x="45" y="242"/>
                    <a:pt x="45" y="250"/>
                  </a:cubicBezTo>
                  <a:cubicBezTo>
                    <a:pt x="45" y="257"/>
                    <a:pt x="43" y="262"/>
                    <a:pt x="39" y="265"/>
                  </a:cubicBezTo>
                  <a:cubicBezTo>
                    <a:pt x="36" y="268"/>
                    <a:pt x="36" y="271"/>
                    <a:pt x="36" y="274"/>
                  </a:cubicBezTo>
                  <a:cubicBezTo>
                    <a:pt x="36" y="275"/>
                    <a:pt x="36" y="277"/>
                    <a:pt x="36" y="279"/>
                  </a:cubicBezTo>
                  <a:cubicBezTo>
                    <a:pt x="35" y="281"/>
                    <a:pt x="35" y="285"/>
                    <a:pt x="35" y="289"/>
                  </a:cubicBezTo>
                  <a:cubicBezTo>
                    <a:pt x="35" y="293"/>
                    <a:pt x="35" y="299"/>
                    <a:pt x="34" y="301"/>
                  </a:cubicBezTo>
                  <a:cubicBezTo>
                    <a:pt x="34" y="301"/>
                    <a:pt x="34" y="301"/>
                    <a:pt x="34" y="301"/>
                  </a:cubicBezTo>
                  <a:cubicBezTo>
                    <a:pt x="31" y="303"/>
                    <a:pt x="28" y="305"/>
                    <a:pt x="27" y="311"/>
                  </a:cubicBezTo>
                  <a:cubicBezTo>
                    <a:pt x="26" y="314"/>
                    <a:pt x="25" y="316"/>
                    <a:pt x="23" y="319"/>
                  </a:cubicBezTo>
                  <a:cubicBezTo>
                    <a:pt x="22" y="321"/>
                    <a:pt x="21" y="323"/>
                    <a:pt x="19" y="325"/>
                  </a:cubicBezTo>
                  <a:cubicBezTo>
                    <a:pt x="18" y="328"/>
                    <a:pt x="17" y="331"/>
                    <a:pt x="16" y="333"/>
                  </a:cubicBezTo>
                  <a:cubicBezTo>
                    <a:pt x="15" y="335"/>
                    <a:pt x="14" y="337"/>
                    <a:pt x="13" y="338"/>
                  </a:cubicBezTo>
                  <a:cubicBezTo>
                    <a:pt x="11" y="341"/>
                    <a:pt x="9" y="348"/>
                    <a:pt x="10" y="355"/>
                  </a:cubicBezTo>
                  <a:cubicBezTo>
                    <a:pt x="11" y="360"/>
                    <a:pt x="14" y="364"/>
                    <a:pt x="15" y="367"/>
                  </a:cubicBezTo>
                  <a:cubicBezTo>
                    <a:pt x="16" y="368"/>
                    <a:pt x="16" y="368"/>
                    <a:pt x="17" y="369"/>
                  </a:cubicBezTo>
                  <a:cubicBezTo>
                    <a:pt x="18" y="371"/>
                    <a:pt x="17" y="374"/>
                    <a:pt x="15" y="376"/>
                  </a:cubicBezTo>
                  <a:cubicBezTo>
                    <a:pt x="12" y="379"/>
                    <a:pt x="10" y="383"/>
                    <a:pt x="11" y="387"/>
                  </a:cubicBezTo>
                  <a:cubicBezTo>
                    <a:pt x="9" y="388"/>
                    <a:pt x="7" y="393"/>
                    <a:pt x="8" y="397"/>
                  </a:cubicBezTo>
                  <a:cubicBezTo>
                    <a:pt x="9" y="401"/>
                    <a:pt x="9" y="401"/>
                    <a:pt x="7" y="403"/>
                  </a:cubicBezTo>
                  <a:cubicBezTo>
                    <a:pt x="7" y="404"/>
                    <a:pt x="7" y="404"/>
                    <a:pt x="6" y="405"/>
                  </a:cubicBezTo>
                  <a:cubicBezTo>
                    <a:pt x="3" y="409"/>
                    <a:pt x="3" y="413"/>
                    <a:pt x="5" y="418"/>
                  </a:cubicBezTo>
                  <a:cubicBezTo>
                    <a:pt x="5" y="420"/>
                    <a:pt x="5" y="420"/>
                    <a:pt x="4" y="422"/>
                  </a:cubicBezTo>
                  <a:cubicBezTo>
                    <a:pt x="4" y="423"/>
                    <a:pt x="3" y="423"/>
                    <a:pt x="3" y="424"/>
                  </a:cubicBezTo>
                  <a:cubicBezTo>
                    <a:pt x="1" y="428"/>
                    <a:pt x="0" y="434"/>
                    <a:pt x="7" y="441"/>
                  </a:cubicBezTo>
                  <a:cubicBezTo>
                    <a:pt x="11" y="444"/>
                    <a:pt x="11" y="447"/>
                    <a:pt x="11" y="449"/>
                  </a:cubicBezTo>
                  <a:cubicBezTo>
                    <a:pt x="11" y="449"/>
                    <a:pt x="11" y="450"/>
                    <a:pt x="12" y="451"/>
                  </a:cubicBezTo>
                  <a:cubicBezTo>
                    <a:pt x="12" y="453"/>
                    <a:pt x="15" y="455"/>
                    <a:pt x="17" y="455"/>
                  </a:cubicBezTo>
                  <a:cubicBezTo>
                    <a:pt x="19" y="455"/>
                    <a:pt x="21" y="454"/>
                    <a:pt x="23" y="451"/>
                  </a:cubicBezTo>
                  <a:cubicBezTo>
                    <a:pt x="24" y="450"/>
                    <a:pt x="24" y="449"/>
                    <a:pt x="25" y="449"/>
                  </a:cubicBezTo>
                  <a:cubicBezTo>
                    <a:pt x="25" y="449"/>
                    <a:pt x="24" y="451"/>
                    <a:pt x="23" y="452"/>
                  </a:cubicBezTo>
                  <a:cubicBezTo>
                    <a:pt x="22" y="453"/>
                    <a:pt x="21" y="454"/>
                    <a:pt x="21" y="455"/>
                  </a:cubicBezTo>
                  <a:cubicBezTo>
                    <a:pt x="20" y="457"/>
                    <a:pt x="20" y="458"/>
                    <a:pt x="21" y="460"/>
                  </a:cubicBezTo>
                  <a:cubicBezTo>
                    <a:pt x="22" y="462"/>
                    <a:pt x="25" y="463"/>
                    <a:pt x="28" y="463"/>
                  </a:cubicBezTo>
                  <a:cubicBezTo>
                    <a:pt x="29" y="463"/>
                    <a:pt x="31" y="463"/>
                    <a:pt x="32" y="462"/>
                  </a:cubicBezTo>
                  <a:cubicBezTo>
                    <a:pt x="35" y="461"/>
                    <a:pt x="38" y="459"/>
                    <a:pt x="41" y="457"/>
                  </a:cubicBezTo>
                  <a:cubicBezTo>
                    <a:pt x="45" y="455"/>
                    <a:pt x="51" y="452"/>
                    <a:pt x="52" y="452"/>
                  </a:cubicBezTo>
                  <a:cubicBezTo>
                    <a:pt x="53" y="452"/>
                    <a:pt x="54" y="454"/>
                    <a:pt x="54" y="455"/>
                  </a:cubicBezTo>
                  <a:cubicBezTo>
                    <a:pt x="54" y="457"/>
                    <a:pt x="55" y="460"/>
                    <a:pt x="58" y="461"/>
                  </a:cubicBezTo>
                  <a:cubicBezTo>
                    <a:pt x="59" y="461"/>
                    <a:pt x="62" y="461"/>
                    <a:pt x="63" y="461"/>
                  </a:cubicBezTo>
                  <a:cubicBezTo>
                    <a:pt x="66" y="461"/>
                    <a:pt x="80" y="461"/>
                    <a:pt x="86" y="455"/>
                  </a:cubicBezTo>
                  <a:cubicBezTo>
                    <a:pt x="89" y="451"/>
                    <a:pt x="99" y="447"/>
                    <a:pt x="105" y="447"/>
                  </a:cubicBezTo>
                  <a:cubicBezTo>
                    <a:pt x="106" y="447"/>
                    <a:pt x="107" y="447"/>
                    <a:pt x="108" y="448"/>
                  </a:cubicBezTo>
                  <a:cubicBezTo>
                    <a:pt x="111" y="456"/>
                    <a:pt x="117" y="457"/>
                    <a:pt x="122" y="457"/>
                  </a:cubicBezTo>
                  <a:cubicBezTo>
                    <a:pt x="125" y="457"/>
                    <a:pt x="128" y="457"/>
                    <a:pt x="133" y="456"/>
                  </a:cubicBezTo>
                  <a:cubicBezTo>
                    <a:pt x="135" y="455"/>
                    <a:pt x="135" y="455"/>
                    <a:pt x="135" y="455"/>
                  </a:cubicBezTo>
                  <a:cubicBezTo>
                    <a:pt x="134" y="453"/>
                    <a:pt x="134" y="453"/>
                    <a:pt x="134" y="453"/>
                  </a:cubicBezTo>
                  <a:cubicBezTo>
                    <a:pt x="134" y="453"/>
                    <a:pt x="133" y="449"/>
                    <a:pt x="138" y="447"/>
                  </a:cubicBezTo>
                  <a:cubicBezTo>
                    <a:pt x="139" y="446"/>
                    <a:pt x="140" y="446"/>
                    <a:pt x="141" y="446"/>
                  </a:cubicBezTo>
                  <a:cubicBezTo>
                    <a:pt x="144" y="446"/>
                    <a:pt x="147" y="448"/>
                    <a:pt x="147" y="449"/>
                  </a:cubicBezTo>
                  <a:cubicBezTo>
                    <a:pt x="147" y="450"/>
                    <a:pt x="147" y="450"/>
                    <a:pt x="147" y="450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151" y="450"/>
                    <a:pt x="155" y="449"/>
                    <a:pt x="156" y="444"/>
                  </a:cubicBezTo>
                  <a:cubicBezTo>
                    <a:pt x="156" y="443"/>
                    <a:pt x="157" y="442"/>
                    <a:pt x="157" y="441"/>
                  </a:cubicBezTo>
                  <a:cubicBezTo>
                    <a:pt x="158" y="439"/>
                    <a:pt x="159" y="438"/>
                    <a:pt x="158" y="436"/>
                  </a:cubicBezTo>
                  <a:cubicBezTo>
                    <a:pt x="158" y="435"/>
                    <a:pt x="156" y="433"/>
                    <a:pt x="153" y="432"/>
                  </a:cubicBezTo>
                  <a:cubicBezTo>
                    <a:pt x="151" y="431"/>
                    <a:pt x="150" y="431"/>
                    <a:pt x="148" y="431"/>
                  </a:cubicBezTo>
                  <a:cubicBezTo>
                    <a:pt x="146" y="431"/>
                    <a:pt x="144" y="432"/>
                    <a:pt x="143" y="434"/>
                  </a:cubicBezTo>
                  <a:cubicBezTo>
                    <a:pt x="143" y="434"/>
                    <a:pt x="142" y="435"/>
                    <a:pt x="141" y="436"/>
                  </a:cubicBezTo>
                  <a:cubicBezTo>
                    <a:pt x="140" y="436"/>
                    <a:pt x="138" y="437"/>
                    <a:pt x="136" y="437"/>
                  </a:cubicBezTo>
                  <a:cubicBezTo>
                    <a:pt x="134" y="437"/>
                    <a:pt x="132" y="437"/>
                    <a:pt x="130" y="435"/>
                  </a:cubicBezTo>
                  <a:cubicBezTo>
                    <a:pt x="129" y="433"/>
                    <a:pt x="129" y="431"/>
                    <a:pt x="129" y="429"/>
                  </a:cubicBezTo>
                  <a:cubicBezTo>
                    <a:pt x="130" y="427"/>
                    <a:pt x="131" y="425"/>
                    <a:pt x="132" y="425"/>
                  </a:cubicBezTo>
                  <a:cubicBezTo>
                    <a:pt x="136" y="423"/>
                    <a:pt x="136" y="420"/>
                    <a:pt x="137" y="417"/>
                  </a:cubicBezTo>
                  <a:cubicBezTo>
                    <a:pt x="137" y="416"/>
                    <a:pt x="137" y="416"/>
                    <a:pt x="137" y="415"/>
                  </a:cubicBezTo>
                  <a:cubicBezTo>
                    <a:pt x="137" y="415"/>
                    <a:pt x="140" y="414"/>
                    <a:pt x="141" y="414"/>
                  </a:cubicBezTo>
                  <a:cubicBezTo>
                    <a:pt x="144" y="414"/>
                    <a:pt x="147" y="413"/>
                    <a:pt x="149" y="412"/>
                  </a:cubicBezTo>
                  <a:cubicBezTo>
                    <a:pt x="150" y="411"/>
                    <a:pt x="151" y="410"/>
                    <a:pt x="152" y="410"/>
                  </a:cubicBezTo>
                  <a:cubicBezTo>
                    <a:pt x="153" y="410"/>
                    <a:pt x="153" y="412"/>
                    <a:pt x="154" y="414"/>
                  </a:cubicBezTo>
                  <a:cubicBezTo>
                    <a:pt x="154" y="417"/>
                    <a:pt x="156" y="418"/>
                    <a:pt x="157" y="418"/>
                  </a:cubicBezTo>
                  <a:cubicBezTo>
                    <a:pt x="160" y="418"/>
                    <a:pt x="162" y="416"/>
                    <a:pt x="163" y="413"/>
                  </a:cubicBezTo>
                  <a:cubicBezTo>
                    <a:pt x="168" y="415"/>
                    <a:pt x="171" y="417"/>
                    <a:pt x="171" y="418"/>
                  </a:cubicBezTo>
                  <a:cubicBezTo>
                    <a:pt x="170" y="420"/>
                    <a:pt x="169" y="420"/>
                    <a:pt x="167" y="421"/>
                  </a:cubicBezTo>
                  <a:cubicBezTo>
                    <a:pt x="165" y="422"/>
                    <a:pt x="163" y="423"/>
                    <a:pt x="162" y="426"/>
                  </a:cubicBezTo>
                  <a:cubicBezTo>
                    <a:pt x="161" y="428"/>
                    <a:pt x="162" y="429"/>
                    <a:pt x="163" y="430"/>
                  </a:cubicBezTo>
                  <a:cubicBezTo>
                    <a:pt x="164" y="433"/>
                    <a:pt x="169" y="433"/>
                    <a:pt x="170" y="433"/>
                  </a:cubicBezTo>
                  <a:cubicBezTo>
                    <a:pt x="171" y="433"/>
                    <a:pt x="172" y="433"/>
                    <a:pt x="173" y="433"/>
                  </a:cubicBezTo>
                  <a:cubicBezTo>
                    <a:pt x="173" y="433"/>
                    <a:pt x="173" y="433"/>
                    <a:pt x="173" y="433"/>
                  </a:cubicBezTo>
                  <a:cubicBezTo>
                    <a:pt x="174" y="433"/>
                    <a:pt x="175" y="433"/>
                    <a:pt x="176" y="434"/>
                  </a:cubicBezTo>
                  <a:cubicBezTo>
                    <a:pt x="177" y="435"/>
                    <a:pt x="178" y="436"/>
                    <a:pt x="180" y="436"/>
                  </a:cubicBezTo>
                  <a:cubicBezTo>
                    <a:pt x="181" y="436"/>
                    <a:pt x="182" y="435"/>
                    <a:pt x="183" y="434"/>
                  </a:cubicBezTo>
                  <a:cubicBezTo>
                    <a:pt x="184" y="432"/>
                    <a:pt x="183" y="429"/>
                    <a:pt x="181" y="426"/>
                  </a:cubicBezTo>
                  <a:cubicBezTo>
                    <a:pt x="181" y="427"/>
                    <a:pt x="182" y="427"/>
                    <a:pt x="183" y="428"/>
                  </a:cubicBezTo>
                  <a:cubicBezTo>
                    <a:pt x="188" y="431"/>
                    <a:pt x="188" y="433"/>
                    <a:pt x="188" y="435"/>
                  </a:cubicBezTo>
                  <a:cubicBezTo>
                    <a:pt x="188" y="437"/>
                    <a:pt x="188" y="438"/>
                    <a:pt x="189" y="440"/>
                  </a:cubicBezTo>
                  <a:cubicBezTo>
                    <a:pt x="190" y="441"/>
                    <a:pt x="191" y="442"/>
                    <a:pt x="193" y="442"/>
                  </a:cubicBezTo>
                  <a:cubicBezTo>
                    <a:pt x="195" y="442"/>
                    <a:pt x="198" y="441"/>
                    <a:pt x="200" y="439"/>
                  </a:cubicBezTo>
                  <a:cubicBezTo>
                    <a:pt x="204" y="437"/>
                    <a:pt x="209" y="435"/>
                    <a:pt x="213" y="435"/>
                  </a:cubicBezTo>
                  <a:cubicBezTo>
                    <a:pt x="214" y="435"/>
                    <a:pt x="215" y="435"/>
                    <a:pt x="216" y="436"/>
                  </a:cubicBezTo>
                  <a:cubicBezTo>
                    <a:pt x="223" y="437"/>
                    <a:pt x="232" y="440"/>
                    <a:pt x="235" y="442"/>
                  </a:cubicBezTo>
                  <a:cubicBezTo>
                    <a:pt x="237" y="443"/>
                    <a:pt x="239" y="444"/>
                    <a:pt x="242" y="445"/>
                  </a:cubicBezTo>
                  <a:cubicBezTo>
                    <a:pt x="248" y="447"/>
                    <a:pt x="258" y="450"/>
                    <a:pt x="259" y="453"/>
                  </a:cubicBezTo>
                  <a:cubicBezTo>
                    <a:pt x="264" y="465"/>
                    <a:pt x="269" y="471"/>
                    <a:pt x="273" y="472"/>
                  </a:cubicBezTo>
                  <a:cubicBezTo>
                    <a:pt x="274" y="472"/>
                    <a:pt x="274" y="472"/>
                    <a:pt x="275" y="472"/>
                  </a:cubicBezTo>
                  <a:cubicBezTo>
                    <a:pt x="280" y="472"/>
                    <a:pt x="283" y="470"/>
                    <a:pt x="287" y="467"/>
                  </a:cubicBezTo>
                  <a:cubicBezTo>
                    <a:pt x="287" y="467"/>
                    <a:pt x="288" y="467"/>
                    <a:pt x="288" y="467"/>
                  </a:cubicBezTo>
                  <a:cubicBezTo>
                    <a:pt x="290" y="467"/>
                    <a:pt x="293" y="469"/>
                    <a:pt x="293" y="470"/>
                  </a:cubicBezTo>
                  <a:cubicBezTo>
                    <a:pt x="294" y="471"/>
                    <a:pt x="294" y="471"/>
                    <a:pt x="294" y="471"/>
                  </a:cubicBezTo>
                  <a:cubicBezTo>
                    <a:pt x="296" y="470"/>
                    <a:pt x="296" y="470"/>
                    <a:pt x="296" y="470"/>
                  </a:cubicBezTo>
                  <a:cubicBezTo>
                    <a:pt x="301" y="467"/>
                    <a:pt x="301" y="467"/>
                    <a:pt x="301" y="467"/>
                  </a:cubicBezTo>
                  <a:cubicBezTo>
                    <a:pt x="302" y="468"/>
                    <a:pt x="305" y="468"/>
                    <a:pt x="307" y="468"/>
                  </a:cubicBezTo>
                  <a:cubicBezTo>
                    <a:pt x="309" y="468"/>
                    <a:pt x="310" y="468"/>
                    <a:pt x="311" y="467"/>
                  </a:cubicBezTo>
                  <a:cubicBezTo>
                    <a:pt x="312" y="465"/>
                    <a:pt x="312" y="462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0" y="459"/>
                    <a:pt x="310" y="459"/>
                    <a:pt x="310" y="459"/>
                  </a:cubicBezTo>
                  <a:cubicBezTo>
                    <a:pt x="305" y="458"/>
                    <a:pt x="301" y="457"/>
                    <a:pt x="299" y="456"/>
                  </a:cubicBezTo>
                  <a:cubicBezTo>
                    <a:pt x="298" y="455"/>
                    <a:pt x="297" y="455"/>
                    <a:pt x="297" y="454"/>
                  </a:cubicBezTo>
                  <a:cubicBezTo>
                    <a:pt x="296" y="454"/>
                    <a:pt x="295" y="453"/>
                    <a:pt x="294" y="453"/>
                  </a:cubicBezTo>
                  <a:cubicBezTo>
                    <a:pt x="295" y="453"/>
                    <a:pt x="295" y="453"/>
                    <a:pt x="295" y="452"/>
                  </a:cubicBezTo>
                  <a:cubicBezTo>
                    <a:pt x="297" y="450"/>
                    <a:pt x="302" y="450"/>
                    <a:pt x="306" y="449"/>
                  </a:cubicBezTo>
                  <a:cubicBezTo>
                    <a:pt x="306" y="449"/>
                    <a:pt x="307" y="449"/>
                    <a:pt x="308" y="449"/>
                  </a:cubicBezTo>
                  <a:cubicBezTo>
                    <a:pt x="312" y="448"/>
                    <a:pt x="318" y="445"/>
                    <a:pt x="321" y="441"/>
                  </a:cubicBezTo>
                  <a:cubicBezTo>
                    <a:pt x="321" y="441"/>
                    <a:pt x="321" y="441"/>
                    <a:pt x="321" y="441"/>
                  </a:cubicBezTo>
                  <a:cubicBezTo>
                    <a:pt x="323" y="438"/>
                    <a:pt x="324" y="436"/>
                    <a:pt x="327" y="436"/>
                  </a:cubicBezTo>
                  <a:cubicBezTo>
                    <a:pt x="328" y="436"/>
                    <a:pt x="329" y="437"/>
                    <a:pt x="330" y="437"/>
                  </a:cubicBezTo>
                  <a:cubicBezTo>
                    <a:pt x="332" y="439"/>
                    <a:pt x="335" y="439"/>
                    <a:pt x="337" y="439"/>
                  </a:cubicBezTo>
                  <a:cubicBezTo>
                    <a:pt x="341" y="439"/>
                    <a:pt x="345" y="437"/>
                    <a:pt x="348" y="434"/>
                  </a:cubicBezTo>
                  <a:cubicBezTo>
                    <a:pt x="349" y="434"/>
                    <a:pt x="350" y="433"/>
                    <a:pt x="351" y="433"/>
                  </a:cubicBezTo>
                  <a:cubicBezTo>
                    <a:pt x="353" y="433"/>
                    <a:pt x="355" y="435"/>
                    <a:pt x="355" y="436"/>
                  </a:cubicBezTo>
                  <a:cubicBezTo>
                    <a:pt x="356" y="437"/>
                    <a:pt x="357" y="437"/>
                    <a:pt x="358" y="437"/>
                  </a:cubicBezTo>
                  <a:cubicBezTo>
                    <a:pt x="360" y="437"/>
                    <a:pt x="362" y="435"/>
                    <a:pt x="363" y="434"/>
                  </a:cubicBezTo>
                  <a:cubicBezTo>
                    <a:pt x="364" y="432"/>
                    <a:pt x="367" y="427"/>
                    <a:pt x="364" y="420"/>
                  </a:cubicBezTo>
                  <a:cubicBezTo>
                    <a:pt x="363" y="418"/>
                    <a:pt x="362" y="415"/>
                    <a:pt x="361" y="413"/>
                  </a:cubicBezTo>
                  <a:cubicBezTo>
                    <a:pt x="358" y="409"/>
                    <a:pt x="358" y="409"/>
                    <a:pt x="359" y="408"/>
                  </a:cubicBezTo>
                  <a:cubicBezTo>
                    <a:pt x="360" y="407"/>
                    <a:pt x="361" y="407"/>
                    <a:pt x="362" y="407"/>
                  </a:cubicBezTo>
                  <a:cubicBezTo>
                    <a:pt x="364" y="406"/>
                    <a:pt x="366" y="405"/>
                    <a:pt x="366" y="403"/>
                  </a:cubicBezTo>
                  <a:cubicBezTo>
                    <a:pt x="366" y="401"/>
                    <a:pt x="365" y="400"/>
                    <a:pt x="362" y="397"/>
                  </a:cubicBezTo>
                  <a:cubicBezTo>
                    <a:pt x="358" y="394"/>
                    <a:pt x="358" y="393"/>
                    <a:pt x="360" y="389"/>
                  </a:cubicBezTo>
                  <a:cubicBezTo>
                    <a:pt x="360" y="388"/>
                    <a:pt x="360" y="387"/>
                    <a:pt x="361" y="385"/>
                  </a:cubicBezTo>
                  <a:cubicBezTo>
                    <a:pt x="362" y="381"/>
                    <a:pt x="360" y="378"/>
                    <a:pt x="359" y="376"/>
                  </a:cubicBezTo>
                  <a:cubicBezTo>
                    <a:pt x="357" y="374"/>
                    <a:pt x="357" y="374"/>
                    <a:pt x="358" y="373"/>
                  </a:cubicBezTo>
                  <a:cubicBezTo>
                    <a:pt x="363" y="369"/>
                    <a:pt x="367" y="358"/>
                    <a:pt x="367" y="351"/>
                  </a:cubicBezTo>
                  <a:cubicBezTo>
                    <a:pt x="367" y="348"/>
                    <a:pt x="365" y="344"/>
                    <a:pt x="362" y="338"/>
                  </a:cubicBezTo>
                  <a:cubicBezTo>
                    <a:pt x="359" y="333"/>
                    <a:pt x="356" y="326"/>
                    <a:pt x="356" y="321"/>
                  </a:cubicBezTo>
                  <a:cubicBezTo>
                    <a:pt x="355" y="312"/>
                    <a:pt x="356" y="309"/>
                    <a:pt x="356" y="309"/>
                  </a:cubicBezTo>
                  <a:cubicBezTo>
                    <a:pt x="356" y="309"/>
                    <a:pt x="356" y="309"/>
                    <a:pt x="356" y="309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355" y="307"/>
                    <a:pt x="347" y="294"/>
                    <a:pt x="343" y="291"/>
                  </a:cubicBezTo>
                  <a:cubicBezTo>
                    <a:pt x="342" y="291"/>
                    <a:pt x="342" y="291"/>
                    <a:pt x="342" y="291"/>
                  </a:cubicBezTo>
                  <a:cubicBezTo>
                    <a:pt x="342" y="291"/>
                    <a:pt x="342" y="291"/>
                    <a:pt x="342" y="291"/>
                  </a:cubicBezTo>
                  <a:cubicBezTo>
                    <a:pt x="344" y="290"/>
                    <a:pt x="346" y="288"/>
                    <a:pt x="347" y="284"/>
                  </a:cubicBezTo>
                  <a:cubicBezTo>
                    <a:pt x="351" y="276"/>
                    <a:pt x="356" y="271"/>
                    <a:pt x="357" y="271"/>
                  </a:cubicBezTo>
                  <a:cubicBezTo>
                    <a:pt x="358" y="271"/>
                    <a:pt x="359" y="272"/>
                    <a:pt x="359" y="272"/>
                  </a:cubicBezTo>
                  <a:cubicBezTo>
                    <a:pt x="360" y="273"/>
                    <a:pt x="362" y="275"/>
                    <a:pt x="364" y="275"/>
                  </a:cubicBezTo>
                  <a:cubicBezTo>
                    <a:pt x="366" y="275"/>
                    <a:pt x="367" y="274"/>
                    <a:pt x="368" y="273"/>
                  </a:cubicBezTo>
                  <a:cubicBezTo>
                    <a:pt x="373" y="269"/>
                    <a:pt x="376" y="268"/>
                    <a:pt x="378" y="268"/>
                  </a:cubicBezTo>
                  <a:cubicBezTo>
                    <a:pt x="379" y="267"/>
                    <a:pt x="380" y="267"/>
                    <a:pt x="380" y="266"/>
                  </a:cubicBezTo>
                  <a:cubicBezTo>
                    <a:pt x="381" y="264"/>
                    <a:pt x="380" y="264"/>
                    <a:pt x="379" y="263"/>
                  </a:cubicBezTo>
                  <a:cubicBezTo>
                    <a:pt x="379" y="262"/>
                    <a:pt x="378" y="262"/>
                    <a:pt x="378" y="261"/>
                  </a:cubicBezTo>
                  <a:cubicBezTo>
                    <a:pt x="378" y="261"/>
                    <a:pt x="378" y="261"/>
                    <a:pt x="379" y="261"/>
                  </a:cubicBezTo>
                  <a:cubicBezTo>
                    <a:pt x="379" y="261"/>
                    <a:pt x="380" y="261"/>
                    <a:pt x="381" y="262"/>
                  </a:cubicBezTo>
                  <a:cubicBezTo>
                    <a:pt x="382" y="263"/>
                    <a:pt x="382" y="263"/>
                    <a:pt x="383" y="263"/>
                  </a:cubicBezTo>
                  <a:cubicBezTo>
                    <a:pt x="385" y="263"/>
                    <a:pt x="386" y="262"/>
                    <a:pt x="387" y="260"/>
                  </a:cubicBezTo>
                  <a:cubicBezTo>
                    <a:pt x="389" y="256"/>
                    <a:pt x="389" y="249"/>
                    <a:pt x="386" y="245"/>
                  </a:cubicBezTo>
                  <a:cubicBezTo>
                    <a:pt x="385" y="244"/>
                    <a:pt x="385" y="243"/>
                    <a:pt x="384" y="242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385" y="242"/>
                    <a:pt x="386" y="242"/>
                    <a:pt x="386" y="243"/>
                  </a:cubicBezTo>
                  <a:cubicBezTo>
                    <a:pt x="388" y="239"/>
                    <a:pt x="388" y="239"/>
                    <a:pt x="388" y="239"/>
                  </a:cubicBezTo>
                  <a:cubicBezTo>
                    <a:pt x="384" y="237"/>
                    <a:pt x="378" y="233"/>
                    <a:pt x="379" y="230"/>
                  </a:cubicBezTo>
                  <a:cubicBezTo>
                    <a:pt x="380" y="226"/>
                    <a:pt x="380" y="226"/>
                    <a:pt x="381" y="226"/>
                  </a:cubicBezTo>
                  <a:cubicBezTo>
                    <a:pt x="382" y="226"/>
                    <a:pt x="383" y="226"/>
                    <a:pt x="385" y="227"/>
                  </a:cubicBezTo>
                  <a:cubicBezTo>
                    <a:pt x="388" y="227"/>
                    <a:pt x="390" y="229"/>
                    <a:pt x="391" y="230"/>
                  </a:cubicBezTo>
                  <a:cubicBezTo>
                    <a:pt x="392" y="232"/>
                    <a:pt x="393" y="233"/>
                    <a:pt x="395" y="233"/>
                  </a:cubicBezTo>
                  <a:cubicBezTo>
                    <a:pt x="396" y="233"/>
                    <a:pt x="396" y="232"/>
                    <a:pt x="397" y="232"/>
                  </a:cubicBezTo>
                  <a:cubicBezTo>
                    <a:pt x="398" y="231"/>
                    <a:pt x="399" y="231"/>
                    <a:pt x="401" y="231"/>
                  </a:cubicBezTo>
                  <a:cubicBezTo>
                    <a:pt x="402" y="231"/>
                    <a:pt x="402" y="231"/>
                    <a:pt x="403" y="231"/>
                  </a:cubicBezTo>
                  <a:cubicBezTo>
                    <a:pt x="403" y="231"/>
                    <a:pt x="404" y="231"/>
                    <a:pt x="404" y="231"/>
                  </a:cubicBezTo>
                  <a:cubicBezTo>
                    <a:pt x="406" y="231"/>
                    <a:pt x="408" y="229"/>
                    <a:pt x="410" y="227"/>
                  </a:cubicBezTo>
                  <a:cubicBezTo>
                    <a:pt x="411" y="225"/>
                    <a:pt x="411" y="222"/>
                    <a:pt x="409" y="220"/>
                  </a:cubicBezTo>
                  <a:cubicBezTo>
                    <a:pt x="407" y="216"/>
                    <a:pt x="405" y="216"/>
                    <a:pt x="404" y="216"/>
                  </a:cubicBezTo>
                  <a:cubicBezTo>
                    <a:pt x="403" y="215"/>
                    <a:pt x="402" y="215"/>
                    <a:pt x="402" y="214"/>
                  </a:cubicBezTo>
                  <a:cubicBezTo>
                    <a:pt x="400" y="210"/>
                    <a:pt x="400" y="206"/>
                    <a:pt x="402" y="203"/>
                  </a:cubicBezTo>
                  <a:cubicBezTo>
                    <a:pt x="405" y="199"/>
                    <a:pt x="405" y="195"/>
                    <a:pt x="403" y="192"/>
                  </a:cubicBezTo>
                  <a:cubicBezTo>
                    <a:pt x="404" y="191"/>
                    <a:pt x="405" y="191"/>
                    <a:pt x="405" y="189"/>
                  </a:cubicBezTo>
                  <a:cubicBezTo>
                    <a:pt x="406" y="186"/>
                    <a:pt x="405" y="172"/>
                    <a:pt x="397" y="163"/>
                  </a:cubicBezTo>
                  <a:cubicBezTo>
                    <a:pt x="389" y="156"/>
                    <a:pt x="385" y="153"/>
                    <a:pt x="380" y="152"/>
                  </a:cubicBezTo>
                  <a:cubicBezTo>
                    <a:pt x="378" y="151"/>
                    <a:pt x="378" y="151"/>
                    <a:pt x="378" y="149"/>
                  </a:cubicBezTo>
                  <a:cubicBezTo>
                    <a:pt x="378" y="148"/>
                    <a:pt x="378" y="147"/>
                    <a:pt x="377" y="146"/>
                  </a:cubicBezTo>
                  <a:cubicBezTo>
                    <a:pt x="377" y="144"/>
                    <a:pt x="375" y="143"/>
                    <a:pt x="373" y="142"/>
                  </a:cubicBezTo>
                  <a:cubicBezTo>
                    <a:pt x="373" y="142"/>
                    <a:pt x="372" y="142"/>
                    <a:pt x="372" y="141"/>
                  </a:cubicBezTo>
                  <a:cubicBezTo>
                    <a:pt x="371" y="141"/>
                    <a:pt x="372" y="140"/>
                    <a:pt x="375" y="138"/>
                  </a:cubicBezTo>
                  <a:cubicBezTo>
                    <a:pt x="377" y="136"/>
                    <a:pt x="377" y="135"/>
                    <a:pt x="377" y="133"/>
                  </a:cubicBezTo>
                  <a:cubicBezTo>
                    <a:pt x="377" y="131"/>
                    <a:pt x="375" y="129"/>
                    <a:pt x="372" y="128"/>
                  </a:cubicBezTo>
                  <a:cubicBezTo>
                    <a:pt x="367" y="125"/>
                    <a:pt x="360" y="119"/>
                    <a:pt x="360" y="114"/>
                  </a:cubicBezTo>
                  <a:cubicBezTo>
                    <a:pt x="360" y="112"/>
                    <a:pt x="361" y="109"/>
                    <a:pt x="361" y="107"/>
                  </a:cubicBezTo>
                  <a:cubicBezTo>
                    <a:pt x="362" y="104"/>
                    <a:pt x="363" y="101"/>
                    <a:pt x="361" y="99"/>
                  </a:cubicBezTo>
                  <a:cubicBezTo>
                    <a:pt x="359" y="96"/>
                    <a:pt x="356" y="90"/>
                    <a:pt x="358" y="86"/>
                  </a:cubicBezTo>
                  <a:cubicBezTo>
                    <a:pt x="359" y="84"/>
                    <a:pt x="361" y="84"/>
                    <a:pt x="362" y="84"/>
                  </a:cubicBezTo>
                  <a:cubicBezTo>
                    <a:pt x="362" y="84"/>
                    <a:pt x="362" y="84"/>
                    <a:pt x="362" y="84"/>
                  </a:cubicBezTo>
                  <a:cubicBezTo>
                    <a:pt x="364" y="84"/>
                    <a:pt x="364" y="84"/>
                    <a:pt x="364" y="84"/>
                  </a:cubicBezTo>
                  <a:cubicBezTo>
                    <a:pt x="364" y="82"/>
                    <a:pt x="364" y="82"/>
                    <a:pt x="364" y="82"/>
                  </a:cubicBezTo>
                  <a:cubicBezTo>
                    <a:pt x="364" y="80"/>
                    <a:pt x="363" y="73"/>
                    <a:pt x="360" y="71"/>
                  </a:cubicBezTo>
                  <a:cubicBezTo>
                    <a:pt x="359" y="71"/>
                    <a:pt x="359" y="71"/>
                    <a:pt x="359" y="71"/>
                  </a:cubicBezTo>
                  <a:cubicBezTo>
                    <a:pt x="357" y="70"/>
                    <a:pt x="356" y="69"/>
                    <a:pt x="357" y="66"/>
                  </a:cubicBezTo>
                  <a:cubicBezTo>
                    <a:pt x="357" y="63"/>
                    <a:pt x="356" y="61"/>
                    <a:pt x="356" y="59"/>
                  </a:cubicBezTo>
                  <a:cubicBezTo>
                    <a:pt x="355" y="58"/>
                    <a:pt x="355" y="57"/>
                    <a:pt x="355" y="55"/>
                  </a:cubicBezTo>
                  <a:cubicBezTo>
                    <a:pt x="354" y="50"/>
                    <a:pt x="351" y="49"/>
                    <a:pt x="350" y="49"/>
                  </a:cubicBezTo>
                  <a:cubicBezTo>
                    <a:pt x="348" y="49"/>
                    <a:pt x="346" y="51"/>
                    <a:pt x="344" y="55"/>
                  </a:cubicBezTo>
                  <a:cubicBezTo>
                    <a:pt x="343" y="56"/>
                    <a:pt x="343" y="57"/>
                    <a:pt x="343" y="58"/>
                  </a:cubicBezTo>
                  <a:cubicBezTo>
                    <a:pt x="342" y="59"/>
                    <a:pt x="342" y="60"/>
                    <a:pt x="338" y="61"/>
                  </a:cubicBezTo>
                  <a:cubicBezTo>
                    <a:pt x="338" y="61"/>
                    <a:pt x="337" y="61"/>
                    <a:pt x="336" y="61"/>
                  </a:cubicBezTo>
                  <a:cubicBezTo>
                    <a:pt x="335" y="61"/>
                    <a:pt x="332" y="61"/>
                    <a:pt x="332" y="54"/>
                  </a:cubicBezTo>
                  <a:cubicBezTo>
                    <a:pt x="332" y="51"/>
                    <a:pt x="331" y="40"/>
                    <a:pt x="326" y="40"/>
                  </a:cubicBezTo>
                  <a:cubicBezTo>
                    <a:pt x="326" y="40"/>
                    <a:pt x="325" y="40"/>
                    <a:pt x="324" y="42"/>
                  </a:cubicBezTo>
                  <a:cubicBezTo>
                    <a:pt x="323" y="43"/>
                    <a:pt x="322" y="45"/>
                    <a:pt x="321" y="46"/>
                  </a:cubicBezTo>
                  <a:cubicBezTo>
                    <a:pt x="321" y="45"/>
                    <a:pt x="321" y="44"/>
                    <a:pt x="322" y="43"/>
                  </a:cubicBezTo>
                  <a:cubicBezTo>
                    <a:pt x="323" y="40"/>
                    <a:pt x="324" y="38"/>
                    <a:pt x="324" y="36"/>
                  </a:cubicBezTo>
                  <a:cubicBezTo>
                    <a:pt x="325" y="33"/>
                    <a:pt x="326" y="32"/>
                    <a:pt x="325" y="31"/>
                  </a:cubicBezTo>
                  <a:cubicBezTo>
                    <a:pt x="325" y="30"/>
                    <a:pt x="324" y="30"/>
                    <a:pt x="323" y="30"/>
                  </a:cubicBezTo>
                  <a:cubicBezTo>
                    <a:pt x="323" y="30"/>
                    <a:pt x="322" y="29"/>
                    <a:pt x="322" y="29"/>
                  </a:cubicBezTo>
                  <a:cubicBezTo>
                    <a:pt x="319" y="28"/>
                    <a:pt x="319" y="27"/>
                    <a:pt x="320" y="25"/>
                  </a:cubicBezTo>
                  <a:cubicBezTo>
                    <a:pt x="320" y="23"/>
                    <a:pt x="319" y="18"/>
                    <a:pt x="317" y="15"/>
                  </a:cubicBezTo>
                  <a:cubicBezTo>
                    <a:pt x="316" y="13"/>
                    <a:pt x="314" y="13"/>
                    <a:pt x="313" y="13"/>
                  </a:cubicBezTo>
                  <a:cubicBezTo>
                    <a:pt x="313" y="13"/>
                    <a:pt x="312" y="13"/>
                    <a:pt x="312" y="13"/>
                  </a:cubicBezTo>
                  <a:cubicBezTo>
                    <a:pt x="310" y="14"/>
                    <a:pt x="308" y="16"/>
                    <a:pt x="307" y="17"/>
                  </a:cubicBezTo>
                  <a:cubicBezTo>
                    <a:pt x="306" y="18"/>
                    <a:pt x="305" y="20"/>
                    <a:pt x="305" y="20"/>
                  </a:cubicBezTo>
                  <a:cubicBezTo>
                    <a:pt x="304" y="20"/>
                    <a:pt x="304" y="19"/>
                    <a:pt x="303" y="19"/>
                  </a:cubicBezTo>
                  <a:cubicBezTo>
                    <a:pt x="301" y="16"/>
                    <a:pt x="300" y="15"/>
                    <a:pt x="298" y="15"/>
                  </a:cubicBezTo>
                  <a:cubicBezTo>
                    <a:pt x="296" y="15"/>
                    <a:pt x="296" y="16"/>
                    <a:pt x="295" y="18"/>
                  </a:cubicBezTo>
                  <a:cubicBezTo>
                    <a:pt x="295" y="18"/>
                    <a:pt x="294" y="19"/>
                    <a:pt x="294" y="20"/>
                  </a:cubicBezTo>
                  <a:cubicBezTo>
                    <a:pt x="294" y="19"/>
                    <a:pt x="294" y="17"/>
                    <a:pt x="294" y="15"/>
                  </a:cubicBezTo>
                  <a:cubicBezTo>
                    <a:pt x="295" y="6"/>
                    <a:pt x="295" y="1"/>
                    <a:pt x="292" y="0"/>
                  </a:cubicBezTo>
                  <a:cubicBezTo>
                    <a:pt x="291" y="0"/>
                    <a:pt x="291" y="0"/>
                    <a:pt x="290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10">
              <a:extLst>
                <a:ext uri="{FF2B5EF4-FFF2-40B4-BE49-F238E27FC236}">
                  <a16:creationId xmlns:a16="http://schemas.microsoft.com/office/drawing/2014/main" id="{F161F505-8836-4B61-A12E-3A8D00F4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734" y="4157148"/>
              <a:ext cx="2244625" cy="2288362"/>
            </a:xfrm>
            <a:custGeom>
              <a:avLst/>
              <a:gdLst>
                <a:gd name="T0" fmla="*/ 155 w 659"/>
                <a:gd name="T1" fmla="*/ 652 h 672"/>
                <a:gd name="T2" fmla="*/ 125 w 659"/>
                <a:gd name="T3" fmla="*/ 618 h 672"/>
                <a:gd name="T4" fmla="*/ 106 w 659"/>
                <a:gd name="T5" fmla="*/ 618 h 672"/>
                <a:gd name="T6" fmla="*/ 128 w 659"/>
                <a:gd name="T7" fmla="*/ 591 h 672"/>
                <a:gd name="T8" fmla="*/ 157 w 659"/>
                <a:gd name="T9" fmla="*/ 560 h 672"/>
                <a:gd name="T10" fmla="*/ 149 w 659"/>
                <a:gd name="T11" fmla="*/ 465 h 672"/>
                <a:gd name="T12" fmla="*/ 173 w 659"/>
                <a:gd name="T13" fmla="*/ 421 h 672"/>
                <a:gd name="T14" fmla="*/ 177 w 659"/>
                <a:gd name="T15" fmla="*/ 379 h 672"/>
                <a:gd name="T16" fmla="*/ 195 w 659"/>
                <a:gd name="T17" fmla="*/ 371 h 672"/>
                <a:gd name="T18" fmla="*/ 168 w 659"/>
                <a:gd name="T19" fmla="*/ 301 h 672"/>
                <a:gd name="T20" fmla="*/ 155 w 659"/>
                <a:gd name="T21" fmla="*/ 230 h 672"/>
                <a:gd name="T22" fmla="*/ 125 w 659"/>
                <a:gd name="T23" fmla="*/ 210 h 672"/>
                <a:gd name="T24" fmla="*/ 117 w 659"/>
                <a:gd name="T25" fmla="*/ 188 h 672"/>
                <a:gd name="T26" fmla="*/ 92 w 659"/>
                <a:gd name="T27" fmla="*/ 178 h 672"/>
                <a:gd name="T28" fmla="*/ 73 w 659"/>
                <a:gd name="T29" fmla="*/ 164 h 672"/>
                <a:gd name="T30" fmla="*/ 49 w 659"/>
                <a:gd name="T31" fmla="*/ 163 h 672"/>
                <a:gd name="T32" fmla="*/ 50 w 659"/>
                <a:gd name="T33" fmla="*/ 188 h 672"/>
                <a:gd name="T34" fmla="*/ 16 w 659"/>
                <a:gd name="T35" fmla="*/ 200 h 672"/>
                <a:gd name="T36" fmla="*/ 20 w 659"/>
                <a:gd name="T37" fmla="*/ 174 h 672"/>
                <a:gd name="T38" fmla="*/ 11 w 659"/>
                <a:gd name="T39" fmla="*/ 89 h 672"/>
                <a:gd name="T40" fmla="*/ 46 w 659"/>
                <a:gd name="T41" fmla="*/ 85 h 672"/>
                <a:gd name="T42" fmla="*/ 68 w 659"/>
                <a:gd name="T43" fmla="*/ 65 h 672"/>
                <a:gd name="T44" fmla="*/ 100 w 659"/>
                <a:gd name="T45" fmla="*/ 47 h 672"/>
                <a:gd name="T46" fmla="*/ 137 w 659"/>
                <a:gd name="T47" fmla="*/ 14 h 672"/>
                <a:gd name="T48" fmla="*/ 157 w 659"/>
                <a:gd name="T49" fmla="*/ 1 h 672"/>
                <a:gd name="T50" fmla="*/ 191 w 659"/>
                <a:gd name="T51" fmla="*/ 34 h 672"/>
                <a:gd name="T52" fmla="*/ 224 w 659"/>
                <a:gd name="T53" fmla="*/ 68 h 672"/>
                <a:gd name="T54" fmla="*/ 242 w 659"/>
                <a:gd name="T55" fmla="*/ 63 h 672"/>
                <a:gd name="T56" fmla="*/ 249 w 659"/>
                <a:gd name="T57" fmla="*/ 32 h 672"/>
                <a:gd name="T58" fmla="*/ 285 w 659"/>
                <a:gd name="T59" fmla="*/ 47 h 672"/>
                <a:gd name="T60" fmla="*/ 300 w 659"/>
                <a:gd name="T61" fmla="*/ 49 h 672"/>
                <a:gd name="T62" fmla="*/ 317 w 659"/>
                <a:gd name="T63" fmla="*/ 4 h 672"/>
                <a:gd name="T64" fmla="*/ 343 w 659"/>
                <a:gd name="T65" fmla="*/ 26 h 672"/>
                <a:gd name="T66" fmla="*/ 390 w 659"/>
                <a:gd name="T67" fmla="*/ 24 h 672"/>
                <a:gd name="T68" fmla="*/ 413 w 659"/>
                <a:gd name="T69" fmla="*/ 59 h 672"/>
                <a:gd name="T70" fmla="*/ 445 w 659"/>
                <a:gd name="T71" fmla="*/ 99 h 672"/>
                <a:gd name="T72" fmla="*/ 462 w 659"/>
                <a:gd name="T73" fmla="*/ 142 h 672"/>
                <a:gd name="T74" fmla="*/ 475 w 659"/>
                <a:gd name="T75" fmla="*/ 182 h 672"/>
                <a:gd name="T76" fmla="*/ 524 w 659"/>
                <a:gd name="T77" fmla="*/ 234 h 672"/>
                <a:gd name="T78" fmla="*/ 595 w 659"/>
                <a:gd name="T79" fmla="*/ 301 h 672"/>
                <a:gd name="T80" fmla="*/ 636 w 659"/>
                <a:gd name="T81" fmla="*/ 323 h 672"/>
                <a:gd name="T82" fmla="*/ 657 w 659"/>
                <a:gd name="T83" fmla="*/ 364 h 672"/>
                <a:gd name="T84" fmla="*/ 634 w 659"/>
                <a:gd name="T85" fmla="*/ 393 h 672"/>
                <a:gd name="T86" fmla="*/ 606 w 659"/>
                <a:gd name="T87" fmla="*/ 395 h 672"/>
                <a:gd name="T88" fmla="*/ 544 w 659"/>
                <a:gd name="T89" fmla="*/ 466 h 672"/>
                <a:gd name="T90" fmla="*/ 522 w 659"/>
                <a:gd name="T91" fmla="*/ 499 h 672"/>
                <a:gd name="T92" fmla="*/ 543 w 659"/>
                <a:gd name="T93" fmla="*/ 565 h 672"/>
                <a:gd name="T94" fmla="*/ 564 w 659"/>
                <a:gd name="T95" fmla="*/ 607 h 672"/>
                <a:gd name="T96" fmla="*/ 527 w 659"/>
                <a:gd name="T97" fmla="*/ 591 h 672"/>
                <a:gd name="T98" fmla="*/ 491 w 659"/>
                <a:gd name="T99" fmla="*/ 589 h 672"/>
                <a:gd name="T100" fmla="*/ 451 w 659"/>
                <a:gd name="T101" fmla="*/ 567 h 672"/>
                <a:gd name="T102" fmla="*/ 419 w 659"/>
                <a:gd name="T103" fmla="*/ 593 h 672"/>
                <a:gd name="T104" fmla="*/ 360 w 659"/>
                <a:gd name="T105" fmla="*/ 618 h 672"/>
                <a:gd name="T106" fmla="*/ 331 w 659"/>
                <a:gd name="T107" fmla="*/ 632 h 672"/>
                <a:gd name="T108" fmla="*/ 287 w 659"/>
                <a:gd name="T109" fmla="*/ 643 h 672"/>
                <a:gd name="T110" fmla="*/ 258 w 659"/>
                <a:gd name="T111" fmla="*/ 617 h 672"/>
                <a:gd name="T112" fmla="*/ 205 w 659"/>
                <a:gd name="T113" fmla="*/ 61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9" h="672">
                  <a:moveTo>
                    <a:pt x="171" y="672"/>
                  </a:moveTo>
                  <a:cubicBezTo>
                    <a:pt x="169" y="672"/>
                    <a:pt x="168" y="671"/>
                    <a:pt x="167" y="670"/>
                  </a:cubicBezTo>
                  <a:cubicBezTo>
                    <a:pt x="167" y="668"/>
                    <a:pt x="167" y="666"/>
                    <a:pt x="169" y="665"/>
                  </a:cubicBezTo>
                  <a:cubicBezTo>
                    <a:pt x="171" y="664"/>
                    <a:pt x="171" y="661"/>
                    <a:pt x="172" y="657"/>
                  </a:cubicBezTo>
                  <a:cubicBezTo>
                    <a:pt x="172" y="656"/>
                    <a:pt x="172" y="654"/>
                    <a:pt x="173" y="653"/>
                  </a:cubicBezTo>
                  <a:cubicBezTo>
                    <a:pt x="173" y="650"/>
                    <a:pt x="173" y="649"/>
                    <a:pt x="172" y="648"/>
                  </a:cubicBezTo>
                  <a:cubicBezTo>
                    <a:pt x="171" y="648"/>
                    <a:pt x="171" y="647"/>
                    <a:pt x="170" y="647"/>
                  </a:cubicBezTo>
                  <a:cubicBezTo>
                    <a:pt x="169" y="647"/>
                    <a:pt x="169" y="648"/>
                    <a:pt x="168" y="648"/>
                  </a:cubicBezTo>
                  <a:cubicBezTo>
                    <a:pt x="167" y="651"/>
                    <a:pt x="164" y="653"/>
                    <a:pt x="160" y="653"/>
                  </a:cubicBezTo>
                  <a:cubicBezTo>
                    <a:pt x="158" y="653"/>
                    <a:pt x="157" y="653"/>
                    <a:pt x="155" y="652"/>
                  </a:cubicBezTo>
                  <a:cubicBezTo>
                    <a:pt x="153" y="651"/>
                    <a:pt x="152" y="649"/>
                    <a:pt x="152" y="647"/>
                  </a:cubicBezTo>
                  <a:cubicBezTo>
                    <a:pt x="152" y="645"/>
                    <a:pt x="153" y="643"/>
                    <a:pt x="155" y="641"/>
                  </a:cubicBezTo>
                  <a:cubicBezTo>
                    <a:pt x="156" y="639"/>
                    <a:pt x="156" y="636"/>
                    <a:pt x="155" y="635"/>
                  </a:cubicBezTo>
                  <a:cubicBezTo>
                    <a:pt x="154" y="632"/>
                    <a:pt x="152" y="630"/>
                    <a:pt x="152" y="630"/>
                  </a:cubicBezTo>
                  <a:cubicBezTo>
                    <a:pt x="151" y="630"/>
                    <a:pt x="151" y="631"/>
                    <a:pt x="150" y="631"/>
                  </a:cubicBezTo>
                  <a:cubicBezTo>
                    <a:pt x="148" y="631"/>
                    <a:pt x="144" y="629"/>
                    <a:pt x="141" y="627"/>
                  </a:cubicBezTo>
                  <a:cubicBezTo>
                    <a:pt x="139" y="625"/>
                    <a:pt x="138" y="622"/>
                    <a:pt x="137" y="620"/>
                  </a:cubicBezTo>
                  <a:cubicBezTo>
                    <a:pt x="137" y="619"/>
                    <a:pt x="136" y="618"/>
                    <a:pt x="136" y="617"/>
                  </a:cubicBezTo>
                  <a:cubicBezTo>
                    <a:pt x="136" y="617"/>
                    <a:pt x="136" y="617"/>
                    <a:pt x="134" y="617"/>
                  </a:cubicBezTo>
                  <a:cubicBezTo>
                    <a:pt x="131" y="617"/>
                    <a:pt x="128" y="618"/>
                    <a:pt x="125" y="618"/>
                  </a:cubicBezTo>
                  <a:cubicBezTo>
                    <a:pt x="125" y="618"/>
                    <a:pt x="124" y="618"/>
                    <a:pt x="123" y="618"/>
                  </a:cubicBezTo>
                  <a:cubicBezTo>
                    <a:pt x="123" y="619"/>
                    <a:pt x="122" y="619"/>
                    <a:pt x="122" y="619"/>
                  </a:cubicBezTo>
                  <a:cubicBezTo>
                    <a:pt x="120" y="619"/>
                    <a:pt x="119" y="618"/>
                    <a:pt x="118" y="617"/>
                  </a:cubicBezTo>
                  <a:cubicBezTo>
                    <a:pt x="117" y="615"/>
                    <a:pt x="116" y="613"/>
                    <a:pt x="117" y="610"/>
                  </a:cubicBezTo>
                  <a:cubicBezTo>
                    <a:pt x="117" y="609"/>
                    <a:pt x="117" y="608"/>
                    <a:pt x="117" y="608"/>
                  </a:cubicBezTo>
                  <a:cubicBezTo>
                    <a:pt x="116" y="607"/>
                    <a:pt x="115" y="606"/>
                    <a:pt x="113" y="606"/>
                  </a:cubicBezTo>
                  <a:cubicBezTo>
                    <a:pt x="112" y="606"/>
                    <a:pt x="112" y="607"/>
                    <a:pt x="111" y="607"/>
                  </a:cubicBezTo>
                  <a:cubicBezTo>
                    <a:pt x="109" y="609"/>
                    <a:pt x="108" y="614"/>
                    <a:pt x="107" y="616"/>
                  </a:cubicBezTo>
                  <a:cubicBezTo>
                    <a:pt x="107" y="616"/>
                    <a:pt x="107" y="618"/>
                    <a:pt x="107" y="618"/>
                  </a:cubicBezTo>
                  <a:cubicBezTo>
                    <a:pt x="106" y="618"/>
                    <a:pt x="106" y="618"/>
                    <a:pt x="106" y="618"/>
                  </a:cubicBezTo>
                  <a:cubicBezTo>
                    <a:pt x="103" y="617"/>
                    <a:pt x="97" y="616"/>
                    <a:pt x="94" y="614"/>
                  </a:cubicBezTo>
                  <a:cubicBezTo>
                    <a:pt x="93" y="614"/>
                    <a:pt x="92" y="613"/>
                    <a:pt x="91" y="613"/>
                  </a:cubicBezTo>
                  <a:cubicBezTo>
                    <a:pt x="89" y="611"/>
                    <a:pt x="88" y="611"/>
                    <a:pt x="88" y="609"/>
                  </a:cubicBezTo>
                  <a:cubicBezTo>
                    <a:pt x="87" y="608"/>
                    <a:pt x="88" y="607"/>
                    <a:pt x="89" y="606"/>
                  </a:cubicBezTo>
                  <a:cubicBezTo>
                    <a:pt x="91" y="604"/>
                    <a:pt x="97" y="603"/>
                    <a:pt x="101" y="602"/>
                  </a:cubicBezTo>
                  <a:cubicBezTo>
                    <a:pt x="103" y="602"/>
                    <a:pt x="103" y="602"/>
                    <a:pt x="103" y="602"/>
                  </a:cubicBezTo>
                  <a:cubicBezTo>
                    <a:pt x="107" y="601"/>
                    <a:pt x="112" y="599"/>
                    <a:pt x="114" y="595"/>
                  </a:cubicBezTo>
                  <a:cubicBezTo>
                    <a:pt x="115" y="595"/>
                    <a:pt x="115" y="595"/>
                    <a:pt x="115" y="595"/>
                  </a:cubicBezTo>
                  <a:cubicBezTo>
                    <a:pt x="117" y="592"/>
                    <a:pt x="119" y="590"/>
                    <a:pt x="123" y="590"/>
                  </a:cubicBezTo>
                  <a:cubicBezTo>
                    <a:pt x="124" y="590"/>
                    <a:pt x="126" y="590"/>
                    <a:pt x="128" y="591"/>
                  </a:cubicBezTo>
                  <a:cubicBezTo>
                    <a:pt x="129" y="592"/>
                    <a:pt x="131" y="592"/>
                    <a:pt x="133" y="592"/>
                  </a:cubicBezTo>
                  <a:cubicBezTo>
                    <a:pt x="136" y="592"/>
                    <a:pt x="139" y="590"/>
                    <a:pt x="142" y="588"/>
                  </a:cubicBezTo>
                  <a:cubicBezTo>
                    <a:pt x="143" y="587"/>
                    <a:pt x="145" y="586"/>
                    <a:pt x="147" y="586"/>
                  </a:cubicBezTo>
                  <a:cubicBezTo>
                    <a:pt x="150" y="586"/>
                    <a:pt x="153" y="589"/>
                    <a:pt x="154" y="591"/>
                  </a:cubicBezTo>
                  <a:cubicBezTo>
                    <a:pt x="154" y="591"/>
                    <a:pt x="154" y="591"/>
                    <a:pt x="154" y="591"/>
                  </a:cubicBezTo>
                  <a:cubicBezTo>
                    <a:pt x="154" y="591"/>
                    <a:pt x="155" y="590"/>
                    <a:pt x="156" y="588"/>
                  </a:cubicBezTo>
                  <a:cubicBezTo>
                    <a:pt x="158" y="586"/>
                    <a:pt x="159" y="582"/>
                    <a:pt x="158" y="578"/>
                  </a:cubicBezTo>
                  <a:cubicBezTo>
                    <a:pt x="156" y="575"/>
                    <a:pt x="155" y="573"/>
                    <a:pt x="154" y="571"/>
                  </a:cubicBezTo>
                  <a:cubicBezTo>
                    <a:pt x="152" y="567"/>
                    <a:pt x="150" y="564"/>
                    <a:pt x="154" y="562"/>
                  </a:cubicBezTo>
                  <a:cubicBezTo>
                    <a:pt x="155" y="561"/>
                    <a:pt x="156" y="560"/>
                    <a:pt x="157" y="560"/>
                  </a:cubicBezTo>
                  <a:cubicBezTo>
                    <a:pt x="158" y="560"/>
                    <a:pt x="159" y="559"/>
                    <a:pt x="159" y="559"/>
                  </a:cubicBezTo>
                  <a:cubicBezTo>
                    <a:pt x="159" y="559"/>
                    <a:pt x="159" y="558"/>
                    <a:pt x="156" y="556"/>
                  </a:cubicBezTo>
                  <a:cubicBezTo>
                    <a:pt x="151" y="551"/>
                    <a:pt x="151" y="549"/>
                    <a:pt x="153" y="544"/>
                  </a:cubicBezTo>
                  <a:cubicBezTo>
                    <a:pt x="153" y="543"/>
                    <a:pt x="154" y="542"/>
                    <a:pt x="154" y="541"/>
                  </a:cubicBezTo>
                  <a:cubicBezTo>
                    <a:pt x="155" y="538"/>
                    <a:pt x="154" y="535"/>
                    <a:pt x="152" y="533"/>
                  </a:cubicBezTo>
                  <a:cubicBezTo>
                    <a:pt x="151" y="531"/>
                    <a:pt x="150" y="529"/>
                    <a:pt x="152" y="527"/>
                  </a:cubicBezTo>
                  <a:cubicBezTo>
                    <a:pt x="156" y="524"/>
                    <a:pt x="160" y="514"/>
                    <a:pt x="160" y="507"/>
                  </a:cubicBezTo>
                  <a:cubicBezTo>
                    <a:pt x="160" y="505"/>
                    <a:pt x="158" y="500"/>
                    <a:pt x="156" y="495"/>
                  </a:cubicBezTo>
                  <a:cubicBezTo>
                    <a:pt x="153" y="490"/>
                    <a:pt x="150" y="483"/>
                    <a:pt x="149" y="478"/>
                  </a:cubicBezTo>
                  <a:cubicBezTo>
                    <a:pt x="149" y="470"/>
                    <a:pt x="149" y="466"/>
                    <a:pt x="149" y="465"/>
                  </a:cubicBezTo>
                  <a:cubicBezTo>
                    <a:pt x="148" y="463"/>
                    <a:pt x="141" y="452"/>
                    <a:pt x="137" y="450"/>
                  </a:cubicBezTo>
                  <a:cubicBezTo>
                    <a:pt x="136" y="449"/>
                    <a:pt x="135" y="448"/>
                    <a:pt x="135" y="447"/>
                  </a:cubicBezTo>
                  <a:cubicBezTo>
                    <a:pt x="135" y="446"/>
                    <a:pt x="136" y="446"/>
                    <a:pt x="137" y="445"/>
                  </a:cubicBezTo>
                  <a:cubicBezTo>
                    <a:pt x="138" y="444"/>
                    <a:pt x="139" y="442"/>
                    <a:pt x="141" y="439"/>
                  </a:cubicBezTo>
                  <a:cubicBezTo>
                    <a:pt x="144" y="432"/>
                    <a:pt x="150" y="424"/>
                    <a:pt x="153" y="424"/>
                  </a:cubicBezTo>
                  <a:cubicBezTo>
                    <a:pt x="154" y="424"/>
                    <a:pt x="154" y="424"/>
                    <a:pt x="155" y="424"/>
                  </a:cubicBezTo>
                  <a:cubicBezTo>
                    <a:pt x="155" y="425"/>
                    <a:pt x="156" y="425"/>
                    <a:pt x="157" y="426"/>
                  </a:cubicBezTo>
                  <a:cubicBezTo>
                    <a:pt x="158" y="427"/>
                    <a:pt x="159" y="428"/>
                    <a:pt x="160" y="428"/>
                  </a:cubicBezTo>
                  <a:cubicBezTo>
                    <a:pt x="161" y="428"/>
                    <a:pt x="162" y="427"/>
                    <a:pt x="163" y="427"/>
                  </a:cubicBezTo>
                  <a:cubicBezTo>
                    <a:pt x="166" y="424"/>
                    <a:pt x="170" y="422"/>
                    <a:pt x="173" y="421"/>
                  </a:cubicBezTo>
                  <a:cubicBezTo>
                    <a:pt x="173" y="421"/>
                    <a:pt x="173" y="421"/>
                    <a:pt x="173" y="421"/>
                  </a:cubicBezTo>
                  <a:cubicBezTo>
                    <a:pt x="172" y="420"/>
                    <a:pt x="171" y="419"/>
                    <a:pt x="171" y="417"/>
                  </a:cubicBezTo>
                  <a:cubicBezTo>
                    <a:pt x="172" y="415"/>
                    <a:pt x="173" y="414"/>
                    <a:pt x="175" y="414"/>
                  </a:cubicBezTo>
                  <a:cubicBezTo>
                    <a:pt x="176" y="414"/>
                    <a:pt x="178" y="415"/>
                    <a:pt x="179" y="416"/>
                  </a:cubicBezTo>
                  <a:cubicBezTo>
                    <a:pt x="179" y="416"/>
                    <a:pt x="180" y="415"/>
                    <a:pt x="181" y="413"/>
                  </a:cubicBezTo>
                  <a:cubicBezTo>
                    <a:pt x="182" y="410"/>
                    <a:pt x="182" y="405"/>
                    <a:pt x="180" y="403"/>
                  </a:cubicBezTo>
                  <a:cubicBezTo>
                    <a:pt x="178" y="400"/>
                    <a:pt x="177" y="399"/>
                    <a:pt x="178" y="397"/>
                  </a:cubicBezTo>
                  <a:cubicBezTo>
                    <a:pt x="178" y="397"/>
                    <a:pt x="178" y="396"/>
                    <a:pt x="179" y="396"/>
                  </a:cubicBezTo>
                  <a:cubicBezTo>
                    <a:pt x="176" y="394"/>
                    <a:pt x="171" y="390"/>
                    <a:pt x="172" y="385"/>
                  </a:cubicBezTo>
                  <a:cubicBezTo>
                    <a:pt x="173" y="382"/>
                    <a:pt x="174" y="379"/>
                    <a:pt x="177" y="379"/>
                  </a:cubicBezTo>
                  <a:cubicBezTo>
                    <a:pt x="178" y="379"/>
                    <a:pt x="180" y="379"/>
                    <a:pt x="182" y="380"/>
                  </a:cubicBezTo>
                  <a:cubicBezTo>
                    <a:pt x="185" y="381"/>
                    <a:pt x="187" y="383"/>
                    <a:pt x="189" y="384"/>
                  </a:cubicBezTo>
                  <a:cubicBezTo>
                    <a:pt x="190" y="385"/>
                    <a:pt x="191" y="386"/>
                    <a:pt x="191" y="386"/>
                  </a:cubicBezTo>
                  <a:cubicBezTo>
                    <a:pt x="193" y="384"/>
                    <a:pt x="195" y="384"/>
                    <a:pt x="197" y="384"/>
                  </a:cubicBezTo>
                  <a:cubicBezTo>
                    <a:pt x="198" y="384"/>
                    <a:pt x="198" y="384"/>
                    <a:pt x="199" y="384"/>
                  </a:cubicBezTo>
                  <a:cubicBezTo>
                    <a:pt x="199" y="384"/>
                    <a:pt x="200" y="384"/>
                    <a:pt x="200" y="384"/>
                  </a:cubicBezTo>
                  <a:cubicBezTo>
                    <a:pt x="201" y="384"/>
                    <a:pt x="202" y="383"/>
                    <a:pt x="203" y="382"/>
                  </a:cubicBezTo>
                  <a:cubicBezTo>
                    <a:pt x="204" y="381"/>
                    <a:pt x="204" y="379"/>
                    <a:pt x="203" y="377"/>
                  </a:cubicBezTo>
                  <a:cubicBezTo>
                    <a:pt x="202" y="375"/>
                    <a:pt x="201" y="375"/>
                    <a:pt x="199" y="374"/>
                  </a:cubicBezTo>
                  <a:cubicBezTo>
                    <a:pt x="198" y="374"/>
                    <a:pt x="196" y="374"/>
                    <a:pt x="195" y="371"/>
                  </a:cubicBezTo>
                  <a:cubicBezTo>
                    <a:pt x="193" y="367"/>
                    <a:pt x="193" y="361"/>
                    <a:pt x="196" y="357"/>
                  </a:cubicBezTo>
                  <a:cubicBezTo>
                    <a:pt x="198" y="354"/>
                    <a:pt x="198" y="351"/>
                    <a:pt x="196" y="348"/>
                  </a:cubicBezTo>
                  <a:cubicBezTo>
                    <a:pt x="196" y="348"/>
                    <a:pt x="195" y="347"/>
                    <a:pt x="196" y="347"/>
                  </a:cubicBezTo>
                  <a:cubicBezTo>
                    <a:pt x="196" y="346"/>
                    <a:pt x="196" y="346"/>
                    <a:pt x="197" y="346"/>
                  </a:cubicBezTo>
                  <a:cubicBezTo>
                    <a:pt x="198" y="345"/>
                    <a:pt x="198" y="345"/>
                    <a:pt x="199" y="344"/>
                  </a:cubicBezTo>
                  <a:cubicBezTo>
                    <a:pt x="199" y="341"/>
                    <a:pt x="198" y="329"/>
                    <a:pt x="191" y="321"/>
                  </a:cubicBezTo>
                  <a:cubicBezTo>
                    <a:pt x="184" y="314"/>
                    <a:pt x="180" y="312"/>
                    <a:pt x="175" y="311"/>
                  </a:cubicBezTo>
                  <a:cubicBezTo>
                    <a:pt x="171" y="309"/>
                    <a:pt x="171" y="307"/>
                    <a:pt x="171" y="305"/>
                  </a:cubicBezTo>
                  <a:cubicBezTo>
                    <a:pt x="171" y="304"/>
                    <a:pt x="171" y="304"/>
                    <a:pt x="171" y="303"/>
                  </a:cubicBezTo>
                  <a:cubicBezTo>
                    <a:pt x="170" y="302"/>
                    <a:pt x="170" y="302"/>
                    <a:pt x="168" y="301"/>
                  </a:cubicBezTo>
                  <a:cubicBezTo>
                    <a:pt x="167" y="301"/>
                    <a:pt x="166" y="300"/>
                    <a:pt x="165" y="299"/>
                  </a:cubicBezTo>
                  <a:cubicBezTo>
                    <a:pt x="163" y="296"/>
                    <a:pt x="167" y="293"/>
                    <a:pt x="169" y="291"/>
                  </a:cubicBezTo>
                  <a:cubicBezTo>
                    <a:pt x="170" y="291"/>
                    <a:pt x="171" y="290"/>
                    <a:pt x="170" y="289"/>
                  </a:cubicBezTo>
                  <a:cubicBezTo>
                    <a:pt x="170" y="288"/>
                    <a:pt x="169" y="287"/>
                    <a:pt x="167" y="286"/>
                  </a:cubicBezTo>
                  <a:cubicBezTo>
                    <a:pt x="162" y="284"/>
                    <a:pt x="153" y="277"/>
                    <a:pt x="153" y="270"/>
                  </a:cubicBezTo>
                  <a:cubicBezTo>
                    <a:pt x="153" y="267"/>
                    <a:pt x="154" y="265"/>
                    <a:pt x="155" y="263"/>
                  </a:cubicBezTo>
                  <a:cubicBezTo>
                    <a:pt x="156" y="260"/>
                    <a:pt x="156" y="258"/>
                    <a:pt x="155" y="257"/>
                  </a:cubicBezTo>
                  <a:cubicBezTo>
                    <a:pt x="152" y="254"/>
                    <a:pt x="149" y="246"/>
                    <a:pt x="151" y="241"/>
                  </a:cubicBezTo>
                  <a:cubicBezTo>
                    <a:pt x="153" y="238"/>
                    <a:pt x="156" y="237"/>
                    <a:pt x="157" y="237"/>
                  </a:cubicBezTo>
                  <a:cubicBezTo>
                    <a:pt x="157" y="234"/>
                    <a:pt x="156" y="230"/>
                    <a:pt x="155" y="230"/>
                  </a:cubicBezTo>
                  <a:cubicBezTo>
                    <a:pt x="154" y="229"/>
                    <a:pt x="154" y="229"/>
                    <a:pt x="154" y="229"/>
                  </a:cubicBezTo>
                  <a:cubicBezTo>
                    <a:pt x="151" y="228"/>
                    <a:pt x="149" y="227"/>
                    <a:pt x="150" y="222"/>
                  </a:cubicBezTo>
                  <a:cubicBezTo>
                    <a:pt x="150" y="219"/>
                    <a:pt x="150" y="218"/>
                    <a:pt x="149" y="216"/>
                  </a:cubicBezTo>
                  <a:cubicBezTo>
                    <a:pt x="149" y="215"/>
                    <a:pt x="148" y="213"/>
                    <a:pt x="148" y="211"/>
                  </a:cubicBezTo>
                  <a:cubicBezTo>
                    <a:pt x="148" y="210"/>
                    <a:pt x="147" y="208"/>
                    <a:pt x="146" y="208"/>
                  </a:cubicBezTo>
                  <a:cubicBezTo>
                    <a:pt x="145" y="208"/>
                    <a:pt x="144" y="210"/>
                    <a:pt x="143" y="212"/>
                  </a:cubicBezTo>
                  <a:cubicBezTo>
                    <a:pt x="142" y="213"/>
                    <a:pt x="142" y="214"/>
                    <a:pt x="142" y="215"/>
                  </a:cubicBezTo>
                  <a:cubicBezTo>
                    <a:pt x="141" y="217"/>
                    <a:pt x="140" y="218"/>
                    <a:pt x="135" y="219"/>
                  </a:cubicBezTo>
                  <a:cubicBezTo>
                    <a:pt x="134" y="219"/>
                    <a:pt x="133" y="220"/>
                    <a:pt x="132" y="220"/>
                  </a:cubicBezTo>
                  <a:cubicBezTo>
                    <a:pt x="128" y="220"/>
                    <a:pt x="125" y="216"/>
                    <a:pt x="125" y="210"/>
                  </a:cubicBezTo>
                  <a:cubicBezTo>
                    <a:pt x="125" y="206"/>
                    <a:pt x="123" y="200"/>
                    <a:pt x="122" y="199"/>
                  </a:cubicBezTo>
                  <a:cubicBezTo>
                    <a:pt x="122" y="199"/>
                    <a:pt x="122" y="199"/>
                    <a:pt x="122" y="199"/>
                  </a:cubicBezTo>
                  <a:cubicBezTo>
                    <a:pt x="122" y="199"/>
                    <a:pt x="118" y="206"/>
                    <a:pt x="115" y="206"/>
                  </a:cubicBezTo>
                  <a:cubicBezTo>
                    <a:pt x="115" y="206"/>
                    <a:pt x="114" y="206"/>
                    <a:pt x="114" y="206"/>
                  </a:cubicBezTo>
                  <a:cubicBezTo>
                    <a:pt x="114" y="205"/>
                    <a:pt x="113" y="204"/>
                    <a:pt x="115" y="199"/>
                  </a:cubicBezTo>
                  <a:cubicBezTo>
                    <a:pt x="116" y="195"/>
                    <a:pt x="117" y="193"/>
                    <a:pt x="118" y="191"/>
                  </a:cubicBezTo>
                  <a:cubicBezTo>
                    <a:pt x="118" y="190"/>
                    <a:pt x="119" y="189"/>
                    <a:pt x="119" y="188"/>
                  </a:cubicBezTo>
                  <a:cubicBezTo>
                    <a:pt x="119" y="188"/>
                    <a:pt x="119" y="188"/>
                    <a:pt x="119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8" y="188"/>
                    <a:pt x="117" y="188"/>
                    <a:pt x="117" y="188"/>
                  </a:cubicBezTo>
                  <a:cubicBezTo>
                    <a:pt x="113" y="186"/>
                    <a:pt x="112" y="184"/>
                    <a:pt x="113" y="181"/>
                  </a:cubicBezTo>
                  <a:cubicBezTo>
                    <a:pt x="113" y="179"/>
                    <a:pt x="113" y="175"/>
                    <a:pt x="111" y="173"/>
                  </a:cubicBezTo>
                  <a:cubicBezTo>
                    <a:pt x="110" y="172"/>
                    <a:pt x="110" y="172"/>
                    <a:pt x="109" y="172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7" y="172"/>
                    <a:pt x="106" y="174"/>
                    <a:pt x="105" y="175"/>
                  </a:cubicBezTo>
                  <a:cubicBezTo>
                    <a:pt x="104" y="177"/>
                    <a:pt x="103" y="178"/>
                    <a:pt x="101" y="178"/>
                  </a:cubicBezTo>
                  <a:cubicBezTo>
                    <a:pt x="99" y="178"/>
                    <a:pt x="98" y="178"/>
                    <a:pt x="97" y="177"/>
                  </a:cubicBezTo>
                  <a:cubicBezTo>
                    <a:pt x="96" y="175"/>
                    <a:pt x="94" y="174"/>
                    <a:pt x="94" y="174"/>
                  </a:cubicBezTo>
                  <a:cubicBezTo>
                    <a:pt x="94" y="174"/>
                    <a:pt x="94" y="175"/>
                    <a:pt x="93" y="175"/>
                  </a:cubicBezTo>
                  <a:cubicBezTo>
                    <a:pt x="93" y="176"/>
                    <a:pt x="92" y="177"/>
                    <a:pt x="92" y="178"/>
                  </a:cubicBezTo>
                  <a:cubicBezTo>
                    <a:pt x="90" y="179"/>
                    <a:pt x="90" y="180"/>
                    <a:pt x="89" y="180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87" y="179"/>
                    <a:pt x="86" y="178"/>
                    <a:pt x="87" y="171"/>
                  </a:cubicBezTo>
                  <a:cubicBezTo>
                    <a:pt x="88" y="160"/>
                    <a:pt x="88" y="159"/>
                    <a:pt x="87" y="159"/>
                  </a:cubicBezTo>
                  <a:cubicBezTo>
                    <a:pt x="87" y="159"/>
                    <a:pt x="86" y="158"/>
                    <a:pt x="86" y="158"/>
                  </a:cubicBezTo>
                  <a:cubicBezTo>
                    <a:pt x="85" y="158"/>
                    <a:pt x="84" y="159"/>
                    <a:pt x="83" y="160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1" y="161"/>
                    <a:pt x="80" y="162"/>
                    <a:pt x="79" y="163"/>
                  </a:cubicBezTo>
                  <a:cubicBezTo>
                    <a:pt x="77" y="164"/>
                    <a:pt x="76" y="165"/>
                    <a:pt x="75" y="165"/>
                  </a:cubicBezTo>
                  <a:cubicBezTo>
                    <a:pt x="74" y="165"/>
                    <a:pt x="73" y="164"/>
                    <a:pt x="73" y="164"/>
                  </a:cubicBezTo>
                  <a:cubicBezTo>
                    <a:pt x="72" y="163"/>
                    <a:pt x="71" y="162"/>
                    <a:pt x="71" y="161"/>
                  </a:cubicBezTo>
                  <a:cubicBezTo>
                    <a:pt x="70" y="160"/>
                    <a:pt x="70" y="160"/>
                    <a:pt x="69" y="159"/>
                  </a:cubicBezTo>
                  <a:cubicBezTo>
                    <a:pt x="69" y="159"/>
                    <a:pt x="69" y="159"/>
                    <a:pt x="68" y="159"/>
                  </a:cubicBezTo>
                  <a:cubicBezTo>
                    <a:pt x="68" y="159"/>
                    <a:pt x="68" y="159"/>
                    <a:pt x="67" y="160"/>
                  </a:cubicBezTo>
                  <a:cubicBezTo>
                    <a:pt x="67" y="161"/>
                    <a:pt x="66" y="161"/>
                    <a:pt x="65" y="162"/>
                  </a:cubicBezTo>
                  <a:cubicBezTo>
                    <a:pt x="64" y="162"/>
                    <a:pt x="64" y="163"/>
                    <a:pt x="63" y="163"/>
                  </a:cubicBezTo>
                  <a:cubicBezTo>
                    <a:pt x="62" y="163"/>
                    <a:pt x="61" y="162"/>
                    <a:pt x="61" y="161"/>
                  </a:cubicBezTo>
                  <a:cubicBezTo>
                    <a:pt x="60" y="160"/>
                    <a:pt x="60" y="160"/>
                    <a:pt x="59" y="160"/>
                  </a:cubicBezTo>
                  <a:cubicBezTo>
                    <a:pt x="59" y="160"/>
                    <a:pt x="58" y="160"/>
                    <a:pt x="58" y="160"/>
                  </a:cubicBezTo>
                  <a:cubicBezTo>
                    <a:pt x="55" y="161"/>
                    <a:pt x="52" y="161"/>
                    <a:pt x="49" y="163"/>
                  </a:cubicBezTo>
                  <a:cubicBezTo>
                    <a:pt x="47" y="165"/>
                    <a:pt x="46" y="168"/>
                    <a:pt x="45" y="169"/>
                  </a:cubicBezTo>
                  <a:cubicBezTo>
                    <a:pt x="45" y="169"/>
                    <a:pt x="46" y="170"/>
                    <a:pt x="48" y="170"/>
                  </a:cubicBezTo>
                  <a:cubicBezTo>
                    <a:pt x="48" y="170"/>
                    <a:pt x="49" y="170"/>
                    <a:pt x="49" y="170"/>
                  </a:cubicBezTo>
                  <a:cubicBezTo>
                    <a:pt x="50" y="170"/>
                    <a:pt x="51" y="170"/>
                    <a:pt x="51" y="170"/>
                  </a:cubicBezTo>
                  <a:cubicBezTo>
                    <a:pt x="52" y="170"/>
                    <a:pt x="52" y="170"/>
                    <a:pt x="53" y="170"/>
                  </a:cubicBezTo>
                  <a:cubicBezTo>
                    <a:pt x="54" y="170"/>
                    <a:pt x="56" y="170"/>
                    <a:pt x="57" y="172"/>
                  </a:cubicBezTo>
                  <a:cubicBezTo>
                    <a:pt x="60" y="175"/>
                    <a:pt x="61" y="178"/>
                    <a:pt x="59" y="182"/>
                  </a:cubicBezTo>
                  <a:cubicBezTo>
                    <a:pt x="59" y="183"/>
                    <a:pt x="59" y="183"/>
                    <a:pt x="59" y="184"/>
                  </a:cubicBezTo>
                  <a:cubicBezTo>
                    <a:pt x="59" y="186"/>
                    <a:pt x="58" y="188"/>
                    <a:pt x="53" y="188"/>
                  </a:cubicBezTo>
                  <a:cubicBezTo>
                    <a:pt x="52" y="188"/>
                    <a:pt x="51" y="188"/>
                    <a:pt x="50" y="188"/>
                  </a:cubicBezTo>
                  <a:cubicBezTo>
                    <a:pt x="44" y="189"/>
                    <a:pt x="40" y="189"/>
                    <a:pt x="40" y="194"/>
                  </a:cubicBezTo>
                  <a:cubicBezTo>
                    <a:pt x="40" y="200"/>
                    <a:pt x="37" y="201"/>
                    <a:pt x="34" y="202"/>
                  </a:cubicBezTo>
                  <a:cubicBezTo>
                    <a:pt x="33" y="202"/>
                    <a:pt x="32" y="203"/>
                    <a:pt x="31" y="203"/>
                  </a:cubicBezTo>
                  <a:cubicBezTo>
                    <a:pt x="30" y="204"/>
                    <a:pt x="29" y="204"/>
                    <a:pt x="28" y="204"/>
                  </a:cubicBezTo>
                  <a:cubicBezTo>
                    <a:pt x="27" y="204"/>
                    <a:pt x="25" y="204"/>
                    <a:pt x="24" y="203"/>
                  </a:cubicBezTo>
                  <a:cubicBezTo>
                    <a:pt x="23" y="203"/>
                    <a:pt x="22" y="203"/>
                    <a:pt x="21" y="203"/>
                  </a:cubicBezTo>
                  <a:cubicBezTo>
                    <a:pt x="20" y="203"/>
                    <a:pt x="19" y="203"/>
                    <a:pt x="18" y="204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3"/>
                    <a:pt x="17" y="203"/>
                    <a:pt x="17" y="203"/>
                  </a:cubicBezTo>
                  <a:cubicBezTo>
                    <a:pt x="17" y="201"/>
                    <a:pt x="16" y="201"/>
                    <a:pt x="16" y="200"/>
                  </a:cubicBezTo>
                  <a:cubicBezTo>
                    <a:pt x="16" y="200"/>
                    <a:pt x="16" y="200"/>
                    <a:pt x="15" y="200"/>
                  </a:cubicBezTo>
                  <a:cubicBezTo>
                    <a:pt x="15" y="200"/>
                    <a:pt x="14" y="200"/>
                    <a:pt x="14" y="200"/>
                  </a:cubicBezTo>
                  <a:cubicBezTo>
                    <a:pt x="14" y="200"/>
                    <a:pt x="13" y="200"/>
                    <a:pt x="12" y="199"/>
                  </a:cubicBezTo>
                  <a:cubicBezTo>
                    <a:pt x="12" y="199"/>
                    <a:pt x="12" y="198"/>
                    <a:pt x="12" y="196"/>
                  </a:cubicBezTo>
                  <a:cubicBezTo>
                    <a:pt x="12" y="193"/>
                    <a:pt x="13" y="193"/>
                    <a:pt x="14" y="192"/>
                  </a:cubicBezTo>
                  <a:cubicBezTo>
                    <a:pt x="15" y="192"/>
                    <a:pt x="16" y="192"/>
                    <a:pt x="16" y="190"/>
                  </a:cubicBezTo>
                  <a:cubicBezTo>
                    <a:pt x="17" y="188"/>
                    <a:pt x="17" y="186"/>
                    <a:pt x="16" y="185"/>
                  </a:cubicBezTo>
                  <a:cubicBezTo>
                    <a:pt x="16" y="184"/>
                    <a:pt x="16" y="182"/>
                    <a:pt x="16" y="181"/>
                  </a:cubicBezTo>
                  <a:cubicBezTo>
                    <a:pt x="16" y="178"/>
                    <a:pt x="17" y="178"/>
                    <a:pt x="18" y="177"/>
                  </a:cubicBezTo>
                  <a:cubicBezTo>
                    <a:pt x="18" y="176"/>
                    <a:pt x="19" y="176"/>
                    <a:pt x="20" y="174"/>
                  </a:cubicBezTo>
                  <a:cubicBezTo>
                    <a:pt x="20" y="170"/>
                    <a:pt x="20" y="169"/>
                    <a:pt x="20" y="166"/>
                  </a:cubicBezTo>
                  <a:cubicBezTo>
                    <a:pt x="19" y="165"/>
                    <a:pt x="19" y="164"/>
                    <a:pt x="19" y="163"/>
                  </a:cubicBezTo>
                  <a:cubicBezTo>
                    <a:pt x="18" y="159"/>
                    <a:pt x="17" y="156"/>
                    <a:pt x="15" y="153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1" y="147"/>
                    <a:pt x="8" y="141"/>
                    <a:pt x="6" y="136"/>
                  </a:cubicBezTo>
                  <a:cubicBezTo>
                    <a:pt x="5" y="129"/>
                    <a:pt x="5" y="121"/>
                    <a:pt x="6" y="118"/>
                  </a:cubicBezTo>
                  <a:cubicBezTo>
                    <a:pt x="7" y="117"/>
                    <a:pt x="10" y="111"/>
                    <a:pt x="7" y="109"/>
                  </a:cubicBezTo>
                  <a:cubicBezTo>
                    <a:pt x="4" y="107"/>
                    <a:pt x="0" y="105"/>
                    <a:pt x="2" y="99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4" y="94"/>
                    <a:pt x="5" y="92"/>
                    <a:pt x="11" y="89"/>
                  </a:cubicBezTo>
                  <a:cubicBezTo>
                    <a:pt x="12" y="89"/>
                    <a:pt x="14" y="89"/>
                    <a:pt x="15" y="89"/>
                  </a:cubicBezTo>
                  <a:cubicBezTo>
                    <a:pt x="17" y="89"/>
                    <a:pt x="18" y="89"/>
                    <a:pt x="19" y="90"/>
                  </a:cubicBezTo>
                  <a:cubicBezTo>
                    <a:pt x="20" y="90"/>
                    <a:pt x="21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90"/>
                    <a:pt x="24" y="90"/>
                    <a:pt x="24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7" y="88"/>
                    <a:pt x="29" y="86"/>
                    <a:pt x="31" y="85"/>
                  </a:cubicBezTo>
                  <a:cubicBezTo>
                    <a:pt x="34" y="85"/>
                    <a:pt x="37" y="84"/>
                    <a:pt x="40" y="84"/>
                  </a:cubicBezTo>
                  <a:cubicBezTo>
                    <a:pt x="43" y="84"/>
                    <a:pt x="45" y="85"/>
                    <a:pt x="46" y="85"/>
                  </a:cubicBezTo>
                  <a:cubicBezTo>
                    <a:pt x="48" y="86"/>
                    <a:pt x="51" y="88"/>
                    <a:pt x="54" y="92"/>
                  </a:cubicBezTo>
                  <a:cubicBezTo>
                    <a:pt x="56" y="94"/>
                    <a:pt x="59" y="96"/>
                    <a:pt x="62" y="96"/>
                  </a:cubicBezTo>
                  <a:cubicBezTo>
                    <a:pt x="63" y="96"/>
                    <a:pt x="63" y="96"/>
                    <a:pt x="64" y="96"/>
                  </a:cubicBezTo>
                  <a:cubicBezTo>
                    <a:pt x="68" y="94"/>
                    <a:pt x="70" y="92"/>
                    <a:pt x="70" y="90"/>
                  </a:cubicBezTo>
                  <a:cubicBezTo>
                    <a:pt x="70" y="87"/>
                    <a:pt x="71" y="86"/>
                    <a:pt x="72" y="85"/>
                  </a:cubicBezTo>
                  <a:cubicBezTo>
                    <a:pt x="73" y="84"/>
                    <a:pt x="73" y="83"/>
                    <a:pt x="73" y="82"/>
                  </a:cubicBezTo>
                  <a:cubicBezTo>
                    <a:pt x="73" y="81"/>
                    <a:pt x="73" y="81"/>
                    <a:pt x="72" y="80"/>
                  </a:cubicBezTo>
                  <a:cubicBezTo>
                    <a:pt x="71" y="80"/>
                    <a:pt x="69" y="79"/>
                    <a:pt x="69" y="76"/>
                  </a:cubicBezTo>
                  <a:cubicBezTo>
                    <a:pt x="69" y="73"/>
                    <a:pt x="68" y="66"/>
                    <a:pt x="68" y="66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0" y="65"/>
                    <a:pt x="77" y="65"/>
                    <a:pt x="79" y="67"/>
                  </a:cubicBezTo>
                  <a:cubicBezTo>
                    <a:pt x="79" y="67"/>
                    <a:pt x="79" y="68"/>
                    <a:pt x="81" y="68"/>
                  </a:cubicBezTo>
                  <a:cubicBezTo>
                    <a:pt x="83" y="68"/>
                    <a:pt x="86" y="67"/>
                    <a:pt x="88" y="66"/>
                  </a:cubicBezTo>
                  <a:cubicBezTo>
                    <a:pt x="87" y="66"/>
                    <a:pt x="86" y="65"/>
                    <a:pt x="86" y="64"/>
                  </a:cubicBezTo>
                  <a:cubicBezTo>
                    <a:pt x="85" y="63"/>
                    <a:pt x="85" y="62"/>
                    <a:pt x="87" y="61"/>
                  </a:cubicBezTo>
                  <a:cubicBezTo>
                    <a:pt x="89" y="59"/>
                    <a:pt x="90" y="59"/>
                    <a:pt x="92" y="58"/>
                  </a:cubicBezTo>
                  <a:cubicBezTo>
                    <a:pt x="93" y="58"/>
                    <a:pt x="94" y="58"/>
                    <a:pt x="96" y="56"/>
                  </a:cubicBezTo>
                  <a:cubicBezTo>
                    <a:pt x="96" y="56"/>
                    <a:pt x="97" y="55"/>
                    <a:pt x="97" y="55"/>
                  </a:cubicBezTo>
                  <a:cubicBezTo>
                    <a:pt x="99" y="52"/>
                    <a:pt x="100" y="51"/>
                    <a:pt x="100" y="47"/>
                  </a:cubicBezTo>
                  <a:cubicBezTo>
                    <a:pt x="100" y="45"/>
                    <a:pt x="100" y="44"/>
                    <a:pt x="99" y="43"/>
                  </a:cubicBezTo>
                  <a:cubicBezTo>
                    <a:pt x="98" y="40"/>
                    <a:pt x="97" y="37"/>
                    <a:pt x="100" y="33"/>
                  </a:cubicBezTo>
                  <a:cubicBezTo>
                    <a:pt x="102" y="29"/>
                    <a:pt x="104" y="28"/>
                    <a:pt x="105" y="28"/>
                  </a:cubicBezTo>
                  <a:cubicBezTo>
                    <a:pt x="106" y="28"/>
                    <a:pt x="107" y="29"/>
                    <a:pt x="108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31"/>
                    <a:pt x="112" y="31"/>
                    <a:pt x="114" y="31"/>
                  </a:cubicBezTo>
                  <a:cubicBezTo>
                    <a:pt x="118" y="31"/>
                    <a:pt x="122" y="30"/>
                    <a:pt x="125" y="28"/>
                  </a:cubicBezTo>
                  <a:cubicBezTo>
                    <a:pt x="127" y="26"/>
                    <a:pt x="129" y="24"/>
                    <a:pt x="131" y="23"/>
                  </a:cubicBezTo>
                  <a:cubicBezTo>
                    <a:pt x="133" y="21"/>
                    <a:pt x="135" y="20"/>
                    <a:pt x="136" y="18"/>
                  </a:cubicBezTo>
                  <a:cubicBezTo>
                    <a:pt x="137" y="17"/>
                    <a:pt x="137" y="15"/>
                    <a:pt x="137" y="14"/>
                  </a:cubicBezTo>
                  <a:cubicBezTo>
                    <a:pt x="137" y="12"/>
                    <a:pt x="137" y="10"/>
                    <a:pt x="139" y="8"/>
                  </a:cubicBezTo>
                  <a:cubicBezTo>
                    <a:pt x="140" y="7"/>
                    <a:pt x="141" y="6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5" y="2"/>
                    <a:pt x="147" y="1"/>
                    <a:pt x="148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0" y="1"/>
                    <a:pt x="151" y="1"/>
                    <a:pt x="151" y="1"/>
                  </a:cubicBezTo>
                  <a:cubicBezTo>
                    <a:pt x="151" y="2"/>
                    <a:pt x="152" y="2"/>
                    <a:pt x="154" y="2"/>
                  </a:cubicBezTo>
                  <a:cubicBezTo>
                    <a:pt x="155" y="2"/>
                    <a:pt x="156" y="2"/>
                    <a:pt x="157" y="1"/>
                  </a:cubicBezTo>
                  <a:cubicBezTo>
                    <a:pt x="157" y="1"/>
                    <a:pt x="158" y="0"/>
                    <a:pt x="159" y="0"/>
                  </a:cubicBezTo>
                  <a:cubicBezTo>
                    <a:pt x="160" y="0"/>
                    <a:pt x="161" y="1"/>
                    <a:pt x="163" y="3"/>
                  </a:cubicBezTo>
                  <a:cubicBezTo>
                    <a:pt x="164" y="4"/>
                    <a:pt x="164" y="5"/>
                    <a:pt x="165" y="6"/>
                  </a:cubicBezTo>
                  <a:cubicBezTo>
                    <a:pt x="167" y="9"/>
                    <a:pt x="169" y="12"/>
                    <a:pt x="172" y="13"/>
                  </a:cubicBezTo>
                  <a:cubicBezTo>
                    <a:pt x="176" y="13"/>
                    <a:pt x="176" y="14"/>
                    <a:pt x="177" y="16"/>
                  </a:cubicBezTo>
                  <a:cubicBezTo>
                    <a:pt x="178" y="17"/>
                    <a:pt x="178" y="18"/>
                    <a:pt x="179" y="20"/>
                  </a:cubicBezTo>
                  <a:cubicBezTo>
                    <a:pt x="182" y="24"/>
                    <a:pt x="183" y="25"/>
                    <a:pt x="185" y="28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8" y="33"/>
                    <a:pt x="188" y="34"/>
                    <a:pt x="190" y="34"/>
                  </a:cubicBezTo>
                  <a:cubicBezTo>
                    <a:pt x="190" y="34"/>
                    <a:pt x="191" y="34"/>
                    <a:pt x="191" y="34"/>
                  </a:cubicBezTo>
                  <a:cubicBezTo>
                    <a:pt x="191" y="34"/>
                    <a:pt x="192" y="33"/>
                    <a:pt x="192" y="33"/>
                  </a:cubicBezTo>
                  <a:cubicBezTo>
                    <a:pt x="194" y="33"/>
                    <a:pt x="195" y="35"/>
                    <a:pt x="196" y="37"/>
                  </a:cubicBezTo>
                  <a:cubicBezTo>
                    <a:pt x="196" y="38"/>
                    <a:pt x="197" y="39"/>
                    <a:pt x="198" y="39"/>
                  </a:cubicBezTo>
                  <a:cubicBezTo>
                    <a:pt x="199" y="40"/>
                    <a:pt x="201" y="41"/>
                    <a:pt x="204" y="41"/>
                  </a:cubicBezTo>
                  <a:cubicBezTo>
                    <a:pt x="205" y="41"/>
                    <a:pt x="206" y="41"/>
                    <a:pt x="206" y="41"/>
                  </a:cubicBezTo>
                  <a:cubicBezTo>
                    <a:pt x="208" y="41"/>
                    <a:pt x="212" y="42"/>
                    <a:pt x="212" y="46"/>
                  </a:cubicBezTo>
                  <a:cubicBezTo>
                    <a:pt x="212" y="48"/>
                    <a:pt x="212" y="49"/>
                    <a:pt x="213" y="50"/>
                  </a:cubicBezTo>
                  <a:cubicBezTo>
                    <a:pt x="213" y="52"/>
                    <a:pt x="214" y="54"/>
                    <a:pt x="214" y="56"/>
                  </a:cubicBezTo>
                  <a:cubicBezTo>
                    <a:pt x="213" y="61"/>
                    <a:pt x="213" y="65"/>
                    <a:pt x="216" y="66"/>
                  </a:cubicBezTo>
                  <a:cubicBezTo>
                    <a:pt x="220" y="67"/>
                    <a:pt x="224" y="68"/>
                    <a:pt x="224" y="68"/>
                  </a:cubicBezTo>
                  <a:cubicBezTo>
                    <a:pt x="224" y="68"/>
                    <a:pt x="225" y="68"/>
                    <a:pt x="226" y="68"/>
                  </a:cubicBezTo>
                  <a:cubicBezTo>
                    <a:pt x="227" y="68"/>
                    <a:pt x="228" y="68"/>
                    <a:pt x="228" y="68"/>
                  </a:cubicBezTo>
                  <a:cubicBezTo>
                    <a:pt x="229" y="67"/>
                    <a:pt x="229" y="66"/>
                    <a:pt x="229" y="64"/>
                  </a:cubicBezTo>
                  <a:cubicBezTo>
                    <a:pt x="228" y="62"/>
                    <a:pt x="228" y="62"/>
                    <a:pt x="228" y="62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3" y="65"/>
                    <a:pt x="235" y="65"/>
                  </a:cubicBezTo>
                  <a:cubicBezTo>
                    <a:pt x="235" y="65"/>
                    <a:pt x="236" y="64"/>
                    <a:pt x="236" y="64"/>
                  </a:cubicBezTo>
                  <a:cubicBezTo>
                    <a:pt x="237" y="63"/>
                    <a:pt x="238" y="62"/>
                    <a:pt x="239" y="62"/>
                  </a:cubicBezTo>
                  <a:cubicBezTo>
                    <a:pt x="239" y="62"/>
                    <a:pt x="240" y="62"/>
                    <a:pt x="240" y="62"/>
                  </a:cubicBezTo>
                  <a:cubicBezTo>
                    <a:pt x="241" y="63"/>
                    <a:pt x="241" y="63"/>
                    <a:pt x="242" y="63"/>
                  </a:cubicBezTo>
                  <a:cubicBezTo>
                    <a:pt x="243" y="63"/>
                    <a:pt x="244" y="62"/>
                    <a:pt x="244" y="61"/>
                  </a:cubicBezTo>
                  <a:cubicBezTo>
                    <a:pt x="245" y="59"/>
                    <a:pt x="244" y="58"/>
                    <a:pt x="242" y="57"/>
                  </a:cubicBezTo>
                  <a:cubicBezTo>
                    <a:pt x="241" y="56"/>
                    <a:pt x="239" y="55"/>
                    <a:pt x="237" y="55"/>
                  </a:cubicBezTo>
                  <a:cubicBezTo>
                    <a:pt x="234" y="53"/>
                    <a:pt x="230" y="52"/>
                    <a:pt x="229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28" y="44"/>
                    <a:pt x="227" y="41"/>
                    <a:pt x="232" y="38"/>
                  </a:cubicBezTo>
                  <a:cubicBezTo>
                    <a:pt x="233" y="37"/>
                    <a:pt x="233" y="37"/>
                    <a:pt x="233" y="37"/>
                  </a:cubicBezTo>
                  <a:cubicBezTo>
                    <a:pt x="237" y="34"/>
                    <a:pt x="238" y="34"/>
                    <a:pt x="242" y="32"/>
                  </a:cubicBezTo>
                  <a:cubicBezTo>
                    <a:pt x="243" y="32"/>
                    <a:pt x="244" y="32"/>
                    <a:pt x="246" y="32"/>
                  </a:cubicBezTo>
                  <a:cubicBezTo>
                    <a:pt x="247" y="32"/>
                    <a:pt x="248" y="32"/>
                    <a:pt x="249" y="32"/>
                  </a:cubicBezTo>
                  <a:cubicBezTo>
                    <a:pt x="249" y="32"/>
                    <a:pt x="250" y="32"/>
                    <a:pt x="251" y="32"/>
                  </a:cubicBezTo>
                  <a:cubicBezTo>
                    <a:pt x="252" y="32"/>
                    <a:pt x="259" y="32"/>
                    <a:pt x="261" y="36"/>
                  </a:cubicBezTo>
                  <a:cubicBezTo>
                    <a:pt x="262" y="38"/>
                    <a:pt x="263" y="39"/>
                    <a:pt x="264" y="39"/>
                  </a:cubicBezTo>
                  <a:cubicBezTo>
                    <a:pt x="263" y="38"/>
                    <a:pt x="264" y="37"/>
                    <a:pt x="265" y="37"/>
                  </a:cubicBezTo>
                  <a:cubicBezTo>
                    <a:pt x="266" y="37"/>
                    <a:pt x="268" y="38"/>
                    <a:pt x="270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3" y="39"/>
                    <a:pt x="276" y="38"/>
                    <a:pt x="277" y="37"/>
                  </a:cubicBezTo>
                  <a:cubicBezTo>
                    <a:pt x="277" y="37"/>
                    <a:pt x="278" y="37"/>
                    <a:pt x="279" y="37"/>
                  </a:cubicBezTo>
                  <a:cubicBezTo>
                    <a:pt x="280" y="37"/>
                    <a:pt x="282" y="37"/>
                    <a:pt x="284" y="39"/>
                  </a:cubicBezTo>
                  <a:cubicBezTo>
                    <a:pt x="286" y="41"/>
                    <a:pt x="285" y="47"/>
                    <a:pt x="285" y="47"/>
                  </a:cubicBezTo>
                  <a:cubicBezTo>
                    <a:pt x="285" y="47"/>
                    <a:pt x="284" y="50"/>
                    <a:pt x="285" y="52"/>
                  </a:cubicBezTo>
                  <a:cubicBezTo>
                    <a:pt x="287" y="54"/>
                    <a:pt x="288" y="55"/>
                    <a:pt x="289" y="55"/>
                  </a:cubicBezTo>
                  <a:cubicBezTo>
                    <a:pt x="290" y="55"/>
                    <a:pt x="290" y="54"/>
                    <a:pt x="291" y="54"/>
                  </a:cubicBezTo>
                  <a:cubicBezTo>
                    <a:pt x="292" y="53"/>
                    <a:pt x="292" y="53"/>
                    <a:pt x="293" y="53"/>
                  </a:cubicBezTo>
                  <a:cubicBezTo>
                    <a:pt x="294" y="53"/>
                    <a:pt x="294" y="53"/>
                    <a:pt x="295" y="54"/>
                  </a:cubicBezTo>
                  <a:cubicBezTo>
                    <a:pt x="295" y="54"/>
                    <a:pt x="296" y="54"/>
                    <a:pt x="296" y="54"/>
                  </a:cubicBezTo>
                  <a:cubicBezTo>
                    <a:pt x="297" y="54"/>
                    <a:pt x="297" y="54"/>
                    <a:pt x="297" y="54"/>
                  </a:cubicBezTo>
                  <a:cubicBezTo>
                    <a:pt x="297" y="55"/>
                    <a:pt x="298" y="55"/>
                    <a:pt x="298" y="55"/>
                  </a:cubicBezTo>
                  <a:cubicBezTo>
                    <a:pt x="299" y="55"/>
                    <a:pt x="299" y="54"/>
                    <a:pt x="300" y="54"/>
                  </a:cubicBezTo>
                  <a:cubicBezTo>
                    <a:pt x="300" y="54"/>
                    <a:pt x="301" y="52"/>
                    <a:pt x="300" y="49"/>
                  </a:cubicBezTo>
                  <a:cubicBezTo>
                    <a:pt x="300" y="45"/>
                    <a:pt x="300" y="42"/>
                    <a:pt x="300" y="40"/>
                  </a:cubicBezTo>
                  <a:cubicBezTo>
                    <a:pt x="300" y="36"/>
                    <a:pt x="301" y="32"/>
                    <a:pt x="299" y="29"/>
                  </a:cubicBezTo>
                  <a:cubicBezTo>
                    <a:pt x="296" y="24"/>
                    <a:pt x="295" y="16"/>
                    <a:pt x="295" y="16"/>
                  </a:cubicBezTo>
                  <a:cubicBezTo>
                    <a:pt x="295" y="15"/>
                    <a:pt x="295" y="15"/>
                    <a:pt x="295" y="15"/>
                  </a:cubicBezTo>
                  <a:cubicBezTo>
                    <a:pt x="296" y="15"/>
                    <a:pt x="296" y="15"/>
                    <a:pt x="296" y="15"/>
                  </a:cubicBezTo>
                  <a:cubicBezTo>
                    <a:pt x="296" y="15"/>
                    <a:pt x="299" y="13"/>
                    <a:pt x="302" y="11"/>
                  </a:cubicBezTo>
                  <a:cubicBezTo>
                    <a:pt x="305" y="9"/>
                    <a:pt x="307" y="7"/>
                    <a:pt x="308" y="6"/>
                  </a:cubicBezTo>
                  <a:cubicBezTo>
                    <a:pt x="309" y="3"/>
                    <a:pt x="311" y="3"/>
                    <a:pt x="313" y="3"/>
                  </a:cubicBezTo>
                  <a:cubicBezTo>
                    <a:pt x="313" y="3"/>
                    <a:pt x="314" y="4"/>
                    <a:pt x="314" y="4"/>
                  </a:cubicBezTo>
                  <a:cubicBezTo>
                    <a:pt x="315" y="4"/>
                    <a:pt x="316" y="4"/>
                    <a:pt x="317" y="4"/>
                  </a:cubicBezTo>
                  <a:cubicBezTo>
                    <a:pt x="318" y="4"/>
                    <a:pt x="319" y="4"/>
                    <a:pt x="319" y="5"/>
                  </a:cubicBezTo>
                  <a:cubicBezTo>
                    <a:pt x="321" y="7"/>
                    <a:pt x="321" y="12"/>
                    <a:pt x="320" y="13"/>
                  </a:cubicBezTo>
                  <a:cubicBezTo>
                    <a:pt x="320" y="14"/>
                    <a:pt x="320" y="17"/>
                    <a:pt x="321" y="18"/>
                  </a:cubicBezTo>
                  <a:cubicBezTo>
                    <a:pt x="322" y="19"/>
                    <a:pt x="322" y="20"/>
                    <a:pt x="324" y="20"/>
                  </a:cubicBezTo>
                  <a:cubicBezTo>
                    <a:pt x="328" y="21"/>
                    <a:pt x="329" y="24"/>
                    <a:pt x="329" y="27"/>
                  </a:cubicBezTo>
                  <a:cubicBezTo>
                    <a:pt x="330" y="29"/>
                    <a:pt x="332" y="32"/>
                    <a:pt x="333" y="32"/>
                  </a:cubicBezTo>
                  <a:cubicBezTo>
                    <a:pt x="334" y="32"/>
                    <a:pt x="334" y="32"/>
                    <a:pt x="335" y="32"/>
                  </a:cubicBezTo>
                  <a:cubicBezTo>
                    <a:pt x="336" y="31"/>
                    <a:pt x="337" y="30"/>
                    <a:pt x="338" y="28"/>
                  </a:cubicBezTo>
                  <a:cubicBezTo>
                    <a:pt x="339" y="27"/>
                    <a:pt x="340" y="26"/>
                    <a:pt x="341" y="26"/>
                  </a:cubicBezTo>
                  <a:cubicBezTo>
                    <a:pt x="342" y="26"/>
                    <a:pt x="342" y="26"/>
                    <a:pt x="343" y="26"/>
                  </a:cubicBezTo>
                  <a:cubicBezTo>
                    <a:pt x="344" y="27"/>
                    <a:pt x="344" y="27"/>
                    <a:pt x="345" y="28"/>
                  </a:cubicBezTo>
                  <a:cubicBezTo>
                    <a:pt x="346" y="29"/>
                    <a:pt x="347" y="29"/>
                    <a:pt x="348" y="29"/>
                  </a:cubicBezTo>
                  <a:cubicBezTo>
                    <a:pt x="348" y="29"/>
                    <a:pt x="349" y="29"/>
                    <a:pt x="350" y="29"/>
                  </a:cubicBezTo>
                  <a:cubicBezTo>
                    <a:pt x="354" y="26"/>
                    <a:pt x="361" y="24"/>
                    <a:pt x="365" y="24"/>
                  </a:cubicBezTo>
                  <a:cubicBezTo>
                    <a:pt x="367" y="24"/>
                    <a:pt x="368" y="24"/>
                    <a:pt x="368" y="25"/>
                  </a:cubicBezTo>
                  <a:cubicBezTo>
                    <a:pt x="368" y="26"/>
                    <a:pt x="369" y="26"/>
                    <a:pt x="371" y="26"/>
                  </a:cubicBezTo>
                  <a:cubicBezTo>
                    <a:pt x="376" y="26"/>
                    <a:pt x="377" y="26"/>
                    <a:pt x="380" y="24"/>
                  </a:cubicBezTo>
                  <a:cubicBezTo>
                    <a:pt x="382" y="23"/>
                    <a:pt x="383" y="22"/>
                    <a:pt x="385" y="22"/>
                  </a:cubicBezTo>
                  <a:cubicBezTo>
                    <a:pt x="385" y="22"/>
                    <a:pt x="385" y="22"/>
                    <a:pt x="386" y="22"/>
                  </a:cubicBezTo>
                  <a:cubicBezTo>
                    <a:pt x="387" y="22"/>
                    <a:pt x="389" y="23"/>
                    <a:pt x="390" y="24"/>
                  </a:cubicBezTo>
                  <a:cubicBezTo>
                    <a:pt x="390" y="25"/>
                    <a:pt x="391" y="27"/>
                    <a:pt x="391" y="29"/>
                  </a:cubicBezTo>
                  <a:cubicBezTo>
                    <a:pt x="391" y="32"/>
                    <a:pt x="392" y="35"/>
                    <a:pt x="394" y="36"/>
                  </a:cubicBezTo>
                  <a:cubicBezTo>
                    <a:pt x="397" y="37"/>
                    <a:pt x="400" y="38"/>
                    <a:pt x="403" y="38"/>
                  </a:cubicBezTo>
                  <a:cubicBezTo>
                    <a:pt x="403" y="38"/>
                    <a:pt x="405" y="38"/>
                    <a:pt x="413" y="42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13" y="43"/>
                    <a:pt x="413" y="43"/>
                    <a:pt x="413" y="43"/>
                  </a:cubicBezTo>
                  <a:cubicBezTo>
                    <a:pt x="414" y="44"/>
                    <a:pt x="415" y="48"/>
                    <a:pt x="415" y="50"/>
                  </a:cubicBezTo>
                  <a:cubicBezTo>
                    <a:pt x="414" y="51"/>
                    <a:pt x="413" y="52"/>
                    <a:pt x="412" y="53"/>
                  </a:cubicBezTo>
                  <a:cubicBezTo>
                    <a:pt x="411" y="54"/>
                    <a:pt x="410" y="55"/>
                    <a:pt x="410" y="56"/>
                  </a:cubicBezTo>
                  <a:cubicBezTo>
                    <a:pt x="410" y="58"/>
                    <a:pt x="411" y="59"/>
                    <a:pt x="413" y="59"/>
                  </a:cubicBezTo>
                  <a:cubicBezTo>
                    <a:pt x="415" y="60"/>
                    <a:pt x="416" y="61"/>
                    <a:pt x="417" y="62"/>
                  </a:cubicBezTo>
                  <a:cubicBezTo>
                    <a:pt x="418" y="62"/>
                    <a:pt x="419" y="63"/>
                    <a:pt x="422" y="64"/>
                  </a:cubicBezTo>
                  <a:cubicBezTo>
                    <a:pt x="424" y="64"/>
                    <a:pt x="425" y="65"/>
                    <a:pt x="426" y="67"/>
                  </a:cubicBezTo>
                  <a:cubicBezTo>
                    <a:pt x="427" y="69"/>
                    <a:pt x="426" y="73"/>
                    <a:pt x="424" y="74"/>
                  </a:cubicBezTo>
                  <a:cubicBezTo>
                    <a:pt x="423" y="75"/>
                    <a:pt x="423" y="78"/>
                    <a:pt x="423" y="80"/>
                  </a:cubicBezTo>
                  <a:cubicBezTo>
                    <a:pt x="423" y="81"/>
                    <a:pt x="424" y="83"/>
                    <a:pt x="424" y="83"/>
                  </a:cubicBezTo>
                  <a:cubicBezTo>
                    <a:pt x="425" y="84"/>
                    <a:pt x="426" y="84"/>
                    <a:pt x="427" y="85"/>
                  </a:cubicBezTo>
                  <a:cubicBezTo>
                    <a:pt x="429" y="86"/>
                    <a:pt x="431" y="87"/>
                    <a:pt x="433" y="91"/>
                  </a:cubicBezTo>
                  <a:cubicBezTo>
                    <a:pt x="434" y="93"/>
                    <a:pt x="436" y="94"/>
                    <a:pt x="439" y="96"/>
                  </a:cubicBezTo>
                  <a:cubicBezTo>
                    <a:pt x="441" y="97"/>
                    <a:pt x="443" y="98"/>
                    <a:pt x="445" y="99"/>
                  </a:cubicBezTo>
                  <a:cubicBezTo>
                    <a:pt x="446" y="100"/>
                    <a:pt x="447" y="101"/>
                    <a:pt x="448" y="102"/>
                  </a:cubicBezTo>
                  <a:cubicBezTo>
                    <a:pt x="451" y="104"/>
                    <a:pt x="452" y="105"/>
                    <a:pt x="456" y="105"/>
                  </a:cubicBezTo>
                  <a:cubicBezTo>
                    <a:pt x="460" y="106"/>
                    <a:pt x="463" y="108"/>
                    <a:pt x="464" y="110"/>
                  </a:cubicBezTo>
                  <a:cubicBezTo>
                    <a:pt x="464" y="111"/>
                    <a:pt x="464" y="113"/>
                    <a:pt x="463" y="114"/>
                  </a:cubicBezTo>
                  <a:cubicBezTo>
                    <a:pt x="462" y="115"/>
                    <a:pt x="462" y="115"/>
                    <a:pt x="462" y="116"/>
                  </a:cubicBezTo>
                  <a:cubicBezTo>
                    <a:pt x="462" y="116"/>
                    <a:pt x="463" y="118"/>
                    <a:pt x="467" y="119"/>
                  </a:cubicBezTo>
                  <a:cubicBezTo>
                    <a:pt x="470" y="120"/>
                    <a:pt x="471" y="121"/>
                    <a:pt x="472" y="123"/>
                  </a:cubicBezTo>
                  <a:cubicBezTo>
                    <a:pt x="472" y="126"/>
                    <a:pt x="470" y="128"/>
                    <a:pt x="468" y="131"/>
                  </a:cubicBezTo>
                  <a:cubicBezTo>
                    <a:pt x="465" y="134"/>
                    <a:pt x="464" y="136"/>
                    <a:pt x="463" y="141"/>
                  </a:cubicBezTo>
                  <a:cubicBezTo>
                    <a:pt x="462" y="142"/>
                    <a:pt x="462" y="142"/>
                    <a:pt x="462" y="142"/>
                  </a:cubicBezTo>
                  <a:cubicBezTo>
                    <a:pt x="462" y="144"/>
                    <a:pt x="462" y="145"/>
                    <a:pt x="462" y="146"/>
                  </a:cubicBezTo>
                  <a:cubicBezTo>
                    <a:pt x="463" y="146"/>
                    <a:pt x="464" y="146"/>
                    <a:pt x="464" y="146"/>
                  </a:cubicBezTo>
                  <a:cubicBezTo>
                    <a:pt x="467" y="146"/>
                    <a:pt x="467" y="146"/>
                    <a:pt x="467" y="146"/>
                  </a:cubicBezTo>
                  <a:cubicBezTo>
                    <a:pt x="464" y="148"/>
                    <a:pt x="464" y="148"/>
                    <a:pt x="464" y="148"/>
                  </a:cubicBezTo>
                  <a:cubicBezTo>
                    <a:pt x="464" y="148"/>
                    <a:pt x="459" y="151"/>
                    <a:pt x="457" y="154"/>
                  </a:cubicBezTo>
                  <a:cubicBezTo>
                    <a:pt x="454" y="157"/>
                    <a:pt x="455" y="159"/>
                    <a:pt x="457" y="161"/>
                  </a:cubicBezTo>
                  <a:cubicBezTo>
                    <a:pt x="459" y="164"/>
                    <a:pt x="465" y="166"/>
                    <a:pt x="468" y="167"/>
                  </a:cubicBezTo>
                  <a:cubicBezTo>
                    <a:pt x="472" y="168"/>
                    <a:pt x="471" y="174"/>
                    <a:pt x="470" y="177"/>
                  </a:cubicBezTo>
                  <a:cubicBezTo>
                    <a:pt x="470" y="178"/>
                    <a:pt x="471" y="179"/>
                    <a:pt x="472" y="180"/>
                  </a:cubicBezTo>
                  <a:cubicBezTo>
                    <a:pt x="474" y="180"/>
                    <a:pt x="475" y="181"/>
                    <a:pt x="475" y="182"/>
                  </a:cubicBezTo>
                  <a:cubicBezTo>
                    <a:pt x="477" y="184"/>
                    <a:pt x="481" y="195"/>
                    <a:pt x="482" y="198"/>
                  </a:cubicBezTo>
                  <a:cubicBezTo>
                    <a:pt x="483" y="199"/>
                    <a:pt x="487" y="200"/>
                    <a:pt x="488" y="204"/>
                  </a:cubicBezTo>
                  <a:cubicBezTo>
                    <a:pt x="488" y="205"/>
                    <a:pt x="488" y="207"/>
                    <a:pt x="488" y="209"/>
                  </a:cubicBezTo>
                  <a:cubicBezTo>
                    <a:pt x="488" y="213"/>
                    <a:pt x="488" y="217"/>
                    <a:pt x="490" y="219"/>
                  </a:cubicBezTo>
                  <a:cubicBezTo>
                    <a:pt x="490" y="219"/>
                    <a:pt x="491" y="220"/>
                    <a:pt x="491" y="220"/>
                  </a:cubicBezTo>
                  <a:cubicBezTo>
                    <a:pt x="497" y="220"/>
                    <a:pt x="505" y="227"/>
                    <a:pt x="507" y="233"/>
                  </a:cubicBezTo>
                  <a:cubicBezTo>
                    <a:pt x="508" y="235"/>
                    <a:pt x="509" y="236"/>
                    <a:pt x="511" y="236"/>
                  </a:cubicBezTo>
                  <a:cubicBezTo>
                    <a:pt x="513" y="236"/>
                    <a:pt x="516" y="235"/>
                    <a:pt x="519" y="235"/>
                  </a:cubicBezTo>
                  <a:cubicBezTo>
                    <a:pt x="520" y="234"/>
                    <a:pt x="520" y="234"/>
                    <a:pt x="520" y="234"/>
                  </a:cubicBezTo>
                  <a:cubicBezTo>
                    <a:pt x="521" y="234"/>
                    <a:pt x="522" y="234"/>
                    <a:pt x="524" y="234"/>
                  </a:cubicBezTo>
                  <a:cubicBezTo>
                    <a:pt x="530" y="234"/>
                    <a:pt x="536" y="239"/>
                    <a:pt x="539" y="243"/>
                  </a:cubicBezTo>
                  <a:cubicBezTo>
                    <a:pt x="540" y="244"/>
                    <a:pt x="540" y="244"/>
                    <a:pt x="540" y="244"/>
                  </a:cubicBezTo>
                  <a:cubicBezTo>
                    <a:pt x="543" y="246"/>
                    <a:pt x="546" y="250"/>
                    <a:pt x="549" y="253"/>
                  </a:cubicBezTo>
                  <a:cubicBezTo>
                    <a:pt x="549" y="254"/>
                    <a:pt x="550" y="256"/>
                    <a:pt x="550" y="257"/>
                  </a:cubicBezTo>
                  <a:cubicBezTo>
                    <a:pt x="551" y="259"/>
                    <a:pt x="552" y="260"/>
                    <a:pt x="554" y="261"/>
                  </a:cubicBezTo>
                  <a:cubicBezTo>
                    <a:pt x="557" y="263"/>
                    <a:pt x="563" y="268"/>
                    <a:pt x="563" y="272"/>
                  </a:cubicBezTo>
                  <a:cubicBezTo>
                    <a:pt x="564" y="275"/>
                    <a:pt x="567" y="277"/>
                    <a:pt x="568" y="278"/>
                  </a:cubicBezTo>
                  <a:cubicBezTo>
                    <a:pt x="570" y="278"/>
                    <a:pt x="578" y="278"/>
                    <a:pt x="581" y="279"/>
                  </a:cubicBezTo>
                  <a:cubicBezTo>
                    <a:pt x="585" y="280"/>
                    <a:pt x="595" y="290"/>
                    <a:pt x="596" y="294"/>
                  </a:cubicBezTo>
                  <a:cubicBezTo>
                    <a:pt x="597" y="296"/>
                    <a:pt x="596" y="299"/>
                    <a:pt x="595" y="301"/>
                  </a:cubicBezTo>
                  <a:cubicBezTo>
                    <a:pt x="595" y="302"/>
                    <a:pt x="595" y="304"/>
                    <a:pt x="595" y="305"/>
                  </a:cubicBezTo>
                  <a:cubicBezTo>
                    <a:pt x="595" y="305"/>
                    <a:pt x="595" y="305"/>
                    <a:pt x="595" y="305"/>
                  </a:cubicBezTo>
                  <a:cubicBezTo>
                    <a:pt x="598" y="306"/>
                    <a:pt x="602" y="307"/>
                    <a:pt x="607" y="311"/>
                  </a:cubicBezTo>
                  <a:cubicBezTo>
                    <a:pt x="608" y="312"/>
                    <a:pt x="608" y="312"/>
                    <a:pt x="608" y="312"/>
                  </a:cubicBezTo>
                  <a:cubicBezTo>
                    <a:pt x="609" y="312"/>
                    <a:pt x="609" y="311"/>
                    <a:pt x="609" y="310"/>
                  </a:cubicBezTo>
                  <a:cubicBezTo>
                    <a:pt x="610" y="309"/>
                    <a:pt x="611" y="306"/>
                    <a:pt x="613" y="306"/>
                  </a:cubicBezTo>
                  <a:cubicBezTo>
                    <a:pt x="613" y="306"/>
                    <a:pt x="614" y="307"/>
                    <a:pt x="614" y="307"/>
                  </a:cubicBezTo>
                  <a:cubicBezTo>
                    <a:pt x="619" y="308"/>
                    <a:pt x="624" y="310"/>
                    <a:pt x="627" y="315"/>
                  </a:cubicBezTo>
                  <a:cubicBezTo>
                    <a:pt x="629" y="320"/>
                    <a:pt x="631" y="322"/>
                    <a:pt x="634" y="323"/>
                  </a:cubicBezTo>
                  <a:cubicBezTo>
                    <a:pt x="635" y="323"/>
                    <a:pt x="635" y="323"/>
                    <a:pt x="636" y="323"/>
                  </a:cubicBezTo>
                  <a:cubicBezTo>
                    <a:pt x="637" y="323"/>
                    <a:pt x="638" y="322"/>
                    <a:pt x="639" y="322"/>
                  </a:cubicBezTo>
                  <a:cubicBezTo>
                    <a:pt x="640" y="322"/>
                    <a:pt x="641" y="322"/>
                    <a:pt x="641" y="322"/>
                  </a:cubicBezTo>
                  <a:cubicBezTo>
                    <a:pt x="643" y="322"/>
                    <a:pt x="643" y="323"/>
                    <a:pt x="643" y="323"/>
                  </a:cubicBezTo>
                  <a:cubicBezTo>
                    <a:pt x="644" y="325"/>
                    <a:pt x="647" y="331"/>
                    <a:pt x="650" y="333"/>
                  </a:cubicBezTo>
                  <a:cubicBezTo>
                    <a:pt x="651" y="336"/>
                    <a:pt x="652" y="337"/>
                    <a:pt x="653" y="340"/>
                  </a:cubicBezTo>
                  <a:cubicBezTo>
                    <a:pt x="653" y="341"/>
                    <a:pt x="654" y="342"/>
                    <a:pt x="655" y="343"/>
                  </a:cubicBezTo>
                  <a:cubicBezTo>
                    <a:pt x="656" y="346"/>
                    <a:pt x="656" y="348"/>
                    <a:pt x="655" y="352"/>
                  </a:cubicBezTo>
                  <a:cubicBezTo>
                    <a:pt x="655" y="353"/>
                    <a:pt x="655" y="354"/>
                    <a:pt x="655" y="356"/>
                  </a:cubicBezTo>
                  <a:cubicBezTo>
                    <a:pt x="654" y="360"/>
                    <a:pt x="655" y="361"/>
                    <a:pt x="656" y="362"/>
                  </a:cubicBezTo>
                  <a:cubicBezTo>
                    <a:pt x="656" y="363"/>
                    <a:pt x="657" y="363"/>
                    <a:pt x="657" y="364"/>
                  </a:cubicBezTo>
                  <a:cubicBezTo>
                    <a:pt x="659" y="367"/>
                    <a:pt x="658" y="370"/>
                    <a:pt x="657" y="374"/>
                  </a:cubicBezTo>
                  <a:cubicBezTo>
                    <a:pt x="656" y="376"/>
                    <a:pt x="656" y="378"/>
                    <a:pt x="655" y="380"/>
                  </a:cubicBezTo>
                  <a:cubicBezTo>
                    <a:pt x="654" y="385"/>
                    <a:pt x="653" y="386"/>
                    <a:pt x="652" y="387"/>
                  </a:cubicBezTo>
                  <a:cubicBezTo>
                    <a:pt x="651" y="388"/>
                    <a:pt x="650" y="388"/>
                    <a:pt x="649" y="390"/>
                  </a:cubicBezTo>
                  <a:cubicBezTo>
                    <a:pt x="648" y="391"/>
                    <a:pt x="647" y="393"/>
                    <a:pt x="647" y="394"/>
                  </a:cubicBezTo>
                  <a:cubicBezTo>
                    <a:pt x="646" y="396"/>
                    <a:pt x="646" y="398"/>
                    <a:pt x="644" y="399"/>
                  </a:cubicBezTo>
                  <a:cubicBezTo>
                    <a:pt x="643" y="399"/>
                    <a:pt x="643" y="399"/>
                    <a:pt x="642" y="399"/>
                  </a:cubicBezTo>
                  <a:cubicBezTo>
                    <a:pt x="642" y="399"/>
                    <a:pt x="642" y="399"/>
                    <a:pt x="642" y="399"/>
                  </a:cubicBezTo>
                  <a:cubicBezTo>
                    <a:pt x="640" y="399"/>
                    <a:pt x="638" y="397"/>
                    <a:pt x="636" y="395"/>
                  </a:cubicBezTo>
                  <a:cubicBezTo>
                    <a:pt x="635" y="394"/>
                    <a:pt x="634" y="393"/>
                    <a:pt x="634" y="393"/>
                  </a:cubicBezTo>
                  <a:cubicBezTo>
                    <a:pt x="632" y="392"/>
                    <a:pt x="630" y="391"/>
                    <a:pt x="627" y="390"/>
                  </a:cubicBezTo>
                  <a:cubicBezTo>
                    <a:pt x="625" y="390"/>
                    <a:pt x="623" y="389"/>
                    <a:pt x="621" y="389"/>
                  </a:cubicBezTo>
                  <a:cubicBezTo>
                    <a:pt x="618" y="388"/>
                    <a:pt x="617" y="386"/>
                    <a:pt x="616" y="385"/>
                  </a:cubicBezTo>
                  <a:cubicBezTo>
                    <a:pt x="616" y="385"/>
                    <a:pt x="616" y="385"/>
                    <a:pt x="615" y="385"/>
                  </a:cubicBezTo>
                  <a:cubicBezTo>
                    <a:pt x="615" y="385"/>
                    <a:pt x="615" y="385"/>
                    <a:pt x="615" y="386"/>
                  </a:cubicBezTo>
                  <a:cubicBezTo>
                    <a:pt x="614" y="387"/>
                    <a:pt x="613" y="387"/>
                    <a:pt x="613" y="388"/>
                  </a:cubicBezTo>
                  <a:cubicBezTo>
                    <a:pt x="613" y="389"/>
                    <a:pt x="612" y="390"/>
                    <a:pt x="610" y="391"/>
                  </a:cubicBezTo>
                  <a:cubicBezTo>
                    <a:pt x="608" y="392"/>
                    <a:pt x="607" y="393"/>
                    <a:pt x="606" y="393"/>
                  </a:cubicBezTo>
                  <a:cubicBezTo>
                    <a:pt x="606" y="393"/>
                    <a:pt x="606" y="393"/>
                    <a:pt x="606" y="393"/>
                  </a:cubicBezTo>
                  <a:cubicBezTo>
                    <a:pt x="606" y="393"/>
                    <a:pt x="606" y="394"/>
                    <a:pt x="606" y="395"/>
                  </a:cubicBezTo>
                  <a:cubicBezTo>
                    <a:pt x="606" y="398"/>
                    <a:pt x="609" y="405"/>
                    <a:pt x="609" y="405"/>
                  </a:cubicBezTo>
                  <a:cubicBezTo>
                    <a:pt x="609" y="406"/>
                    <a:pt x="609" y="406"/>
                    <a:pt x="609" y="406"/>
                  </a:cubicBezTo>
                  <a:cubicBezTo>
                    <a:pt x="609" y="406"/>
                    <a:pt x="609" y="406"/>
                    <a:pt x="609" y="406"/>
                  </a:cubicBezTo>
                  <a:cubicBezTo>
                    <a:pt x="609" y="406"/>
                    <a:pt x="607" y="410"/>
                    <a:pt x="606" y="415"/>
                  </a:cubicBezTo>
                  <a:cubicBezTo>
                    <a:pt x="605" y="417"/>
                    <a:pt x="605" y="419"/>
                    <a:pt x="605" y="422"/>
                  </a:cubicBezTo>
                  <a:cubicBezTo>
                    <a:pt x="605" y="424"/>
                    <a:pt x="605" y="426"/>
                    <a:pt x="604" y="430"/>
                  </a:cubicBezTo>
                  <a:cubicBezTo>
                    <a:pt x="603" y="437"/>
                    <a:pt x="583" y="448"/>
                    <a:pt x="578" y="449"/>
                  </a:cubicBezTo>
                  <a:cubicBezTo>
                    <a:pt x="576" y="450"/>
                    <a:pt x="574" y="450"/>
                    <a:pt x="572" y="451"/>
                  </a:cubicBezTo>
                  <a:cubicBezTo>
                    <a:pt x="567" y="452"/>
                    <a:pt x="562" y="453"/>
                    <a:pt x="559" y="454"/>
                  </a:cubicBezTo>
                  <a:cubicBezTo>
                    <a:pt x="553" y="456"/>
                    <a:pt x="546" y="464"/>
                    <a:pt x="544" y="466"/>
                  </a:cubicBezTo>
                  <a:cubicBezTo>
                    <a:pt x="544" y="467"/>
                    <a:pt x="542" y="468"/>
                    <a:pt x="541" y="468"/>
                  </a:cubicBezTo>
                  <a:cubicBezTo>
                    <a:pt x="540" y="468"/>
                    <a:pt x="540" y="468"/>
                    <a:pt x="539" y="468"/>
                  </a:cubicBezTo>
                  <a:cubicBezTo>
                    <a:pt x="539" y="468"/>
                    <a:pt x="538" y="468"/>
                    <a:pt x="538" y="468"/>
                  </a:cubicBezTo>
                  <a:cubicBezTo>
                    <a:pt x="536" y="468"/>
                    <a:pt x="535" y="468"/>
                    <a:pt x="534" y="468"/>
                  </a:cubicBezTo>
                  <a:cubicBezTo>
                    <a:pt x="532" y="469"/>
                    <a:pt x="532" y="470"/>
                    <a:pt x="532" y="472"/>
                  </a:cubicBezTo>
                  <a:cubicBezTo>
                    <a:pt x="531" y="473"/>
                    <a:pt x="531" y="475"/>
                    <a:pt x="529" y="478"/>
                  </a:cubicBezTo>
                  <a:cubicBezTo>
                    <a:pt x="527" y="481"/>
                    <a:pt x="525" y="482"/>
                    <a:pt x="523" y="484"/>
                  </a:cubicBezTo>
                  <a:cubicBezTo>
                    <a:pt x="521" y="485"/>
                    <a:pt x="519" y="486"/>
                    <a:pt x="518" y="488"/>
                  </a:cubicBezTo>
                  <a:cubicBezTo>
                    <a:pt x="517" y="490"/>
                    <a:pt x="516" y="492"/>
                    <a:pt x="517" y="494"/>
                  </a:cubicBezTo>
                  <a:cubicBezTo>
                    <a:pt x="518" y="496"/>
                    <a:pt x="519" y="498"/>
                    <a:pt x="522" y="499"/>
                  </a:cubicBezTo>
                  <a:cubicBezTo>
                    <a:pt x="523" y="500"/>
                    <a:pt x="525" y="500"/>
                    <a:pt x="526" y="501"/>
                  </a:cubicBezTo>
                  <a:cubicBezTo>
                    <a:pt x="529" y="502"/>
                    <a:pt x="532" y="503"/>
                    <a:pt x="533" y="507"/>
                  </a:cubicBezTo>
                  <a:cubicBezTo>
                    <a:pt x="533" y="512"/>
                    <a:pt x="537" y="516"/>
                    <a:pt x="540" y="517"/>
                  </a:cubicBezTo>
                  <a:cubicBezTo>
                    <a:pt x="543" y="518"/>
                    <a:pt x="545" y="521"/>
                    <a:pt x="547" y="526"/>
                  </a:cubicBezTo>
                  <a:cubicBezTo>
                    <a:pt x="548" y="528"/>
                    <a:pt x="550" y="531"/>
                    <a:pt x="551" y="533"/>
                  </a:cubicBezTo>
                  <a:cubicBezTo>
                    <a:pt x="555" y="539"/>
                    <a:pt x="552" y="545"/>
                    <a:pt x="549" y="549"/>
                  </a:cubicBezTo>
                  <a:cubicBezTo>
                    <a:pt x="548" y="551"/>
                    <a:pt x="546" y="552"/>
                    <a:pt x="546" y="554"/>
                  </a:cubicBezTo>
                  <a:cubicBezTo>
                    <a:pt x="545" y="556"/>
                    <a:pt x="544" y="557"/>
                    <a:pt x="543" y="558"/>
                  </a:cubicBezTo>
                  <a:cubicBezTo>
                    <a:pt x="542" y="560"/>
                    <a:pt x="541" y="561"/>
                    <a:pt x="542" y="564"/>
                  </a:cubicBezTo>
                  <a:cubicBezTo>
                    <a:pt x="543" y="565"/>
                    <a:pt x="543" y="565"/>
                    <a:pt x="543" y="565"/>
                  </a:cubicBezTo>
                  <a:cubicBezTo>
                    <a:pt x="544" y="568"/>
                    <a:pt x="544" y="569"/>
                    <a:pt x="545" y="569"/>
                  </a:cubicBezTo>
                  <a:cubicBezTo>
                    <a:pt x="546" y="569"/>
                    <a:pt x="549" y="567"/>
                    <a:pt x="551" y="565"/>
                  </a:cubicBezTo>
                  <a:cubicBezTo>
                    <a:pt x="553" y="564"/>
                    <a:pt x="555" y="564"/>
                    <a:pt x="556" y="564"/>
                  </a:cubicBezTo>
                  <a:cubicBezTo>
                    <a:pt x="561" y="564"/>
                    <a:pt x="564" y="569"/>
                    <a:pt x="566" y="574"/>
                  </a:cubicBezTo>
                  <a:cubicBezTo>
                    <a:pt x="567" y="576"/>
                    <a:pt x="567" y="577"/>
                    <a:pt x="568" y="578"/>
                  </a:cubicBezTo>
                  <a:cubicBezTo>
                    <a:pt x="572" y="584"/>
                    <a:pt x="569" y="587"/>
                    <a:pt x="565" y="591"/>
                  </a:cubicBezTo>
                  <a:cubicBezTo>
                    <a:pt x="564" y="592"/>
                    <a:pt x="564" y="592"/>
                    <a:pt x="564" y="592"/>
                  </a:cubicBezTo>
                  <a:cubicBezTo>
                    <a:pt x="561" y="596"/>
                    <a:pt x="562" y="598"/>
                    <a:pt x="562" y="600"/>
                  </a:cubicBezTo>
                  <a:cubicBezTo>
                    <a:pt x="562" y="602"/>
                    <a:pt x="563" y="603"/>
                    <a:pt x="563" y="604"/>
                  </a:cubicBezTo>
                  <a:cubicBezTo>
                    <a:pt x="563" y="605"/>
                    <a:pt x="563" y="606"/>
                    <a:pt x="564" y="607"/>
                  </a:cubicBezTo>
                  <a:cubicBezTo>
                    <a:pt x="565" y="608"/>
                    <a:pt x="566" y="610"/>
                    <a:pt x="564" y="613"/>
                  </a:cubicBezTo>
                  <a:cubicBezTo>
                    <a:pt x="563" y="613"/>
                    <a:pt x="562" y="614"/>
                    <a:pt x="562" y="615"/>
                  </a:cubicBezTo>
                  <a:cubicBezTo>
                    <a:pt x="561" y="617"/>
                    <a:pt x="560" y="618"/>
                    <a:pt x="558" y="618"/>
                  </a:cubicBezTo>
                  <a:cubicBezTo>
                    <a:pt x="558" y="618"/>
                    <a:pt x="557" y="618"/>
                    <a:pt x="557" y="618"/>
                  </a:cubicBezTo>
                  <a:cubicBezTo>
                    <a:pt x="553" y="617"/>
                    <a:pt x="553" y="617"/>
                    <a:pt x="548" y="616"/>
                  </a:cubicBezTo>
                  <a:cubicBezTo>
                    <a:pt x="544" y="615"/>
                    <a:pt x="542" y="612"/>
                    <a:pt x="540" y="610"/>
                  </a:cubicBezTo>
                  <a:cubicBezTo>
                    <a:pt x="537" y="608"/>
                    <a:pt x="535" y="605"/>
                    <a:pt x="533" y="605"/>
                  </a:cubicBezTo>
                  <a:cubicBezTo>
                    <a:pt x="529" y="603"/>
                    <a:pt x="525" y="600"/>
                    <a:pt x="525" y="596"/>
                  </a:cubicBezTo>
                  <a:cubicBezTo>
                    <a:pt x="524" y="595"/>
                    <a:pt x="525" y="594"/>
                    <a:pt x="526" y="593"/>
                  </a:cubicBezTo>
                  <a:cubicBezTo>
                    <a:pt x="526" y="592"/>
                    <a:pt x="526" y="592"/>
                    <a:pt x="527" y="591"/>
                  </a:cubicBezTo>
                  <a:cubicBezTo>
                    <a:pt x="528" y="591"/>
                    <a:pt x="529" y="590"/>
                    <a:pt x="529" y="589"/>
                  </a:cubicBezTo>
                  <a:cubicBezTo>
                    <a:pt x="529" y="589"/>
                    <a:pt x="528" y="589"/>
                    <a:pt x="527" y="588"/>
                  </a:cubicBezTo>
                  <a:cubicBezTo>
                    <a:pt x="523" y="586"/>
                    <a:pt x="522" y="584"/>
                    <a:pt x="521" y="582"/>
                  </a:cubicBezTo>
                  <a:cubicBezTo>
                    <a:pt x="521" y="581"/>
                    <a:pt x="520" y="579"/>
                    <a:pt x="519" y="579"/>
                  </a:cubicBezTo>
                  <a:cubicBezTo>
                    <a:pt x="518" y="577"/>
                    <a:pt x="517" y="577"/>
                    <a:pt x="514" y="577"/>
                  </a:cubicBezTo>
                  <a:cubicBezTo>
                    <a:pt x="513" y="577"/>
                    <a:pt x="511" y="577"/>
                    <a:pt x="509" y="577"/>
                  </a:cubicBezTo>
                  <a:cubicBezTo>
                    <a:pt x="508" y="577"/>
                    <a:pt x="508" y="577"/>
                    <a:pt x="508" y="577"/>
                  </a:cubicBezTo>
                  <a:cubicBezTo>
                    <a:pt x="503" y="578"/>
                    <a:pt x="501" y="580"/>
                    <a:pt x="498" y="583"/>
                  </a:cubicBezTo>
                  <a:cubicBezTo>
                    <a:pt x="498" y="584"/>
                    <a:pt x="497" y="585"/>
                    <a:pt x="496" y="586"/>
                  </a:cubicBezTo>
                  <a:cubicBezTo>
                    <a:pt x="494" y="588"/>
                    <a:pt x="493" y="589"/>
                    <a:pt x="491" y="589"/>
                  </a:cubicBezTo>
                  <a:cubicBezTo>
                    <a:pt x="489" y="589"/>
                    <a:pt x="488" y="589"/>
                    <a:pt x="487" y="588"/>
                  </a:cubicBezTo>
                  <a:cubicBezTo>
                    <a:pt x="486" y="588"/>
                    <a:pt x="485" y="588"/>
                    <a:pt x="485" y="588"/>
                  </a:cubicBezTo>
                  <a:cubicBezTo>
                    <a:pt x="481" y="587"/>
                    <a:pt x="479" y="582"/>
                    <a:pt x="477" y="579"/>
                  </a:cubicBezTo>
                  <a:cubicBezTo>
                    <a:pt x="477" y="578"/>
                    <a:pt x="476" y="577"/>
                    <a:pt x="476" y="576"/>
                  </a:cubicBezTo>
                  <a:cubicBezTo>
                    <a:pt x="475" y="575"/>
                    <a:pt x="473" y="574"/>
                    <a:pt x="470" y="574"/>
                  </a:cubicBezTo>
                  <a:cubicBezTo>
                    <a:pt x="467" y="574"/>
                    <a:pt x="463" y="575"/>
                    <a:pt x="459" y="577"/>
                  </a:cubicBezTo>
                  <a:cubicBezTo>
                    <a:pt x="455" y="578"/>
                    <a:pt x="453" y="579"/>
                    <a:pt x="452" y="579"/>
                  </a:cubicBezTo>
                  <a:cubicBezTo>
                    <a:pt x="451" y="579"/>
                    <a:pt x="450" y="578"/>
                    <a:pt x="450" y="578"/>
                  </a:cubicBezTo>
                  <a:cubicBezTo>
                    <a:pt x="449" y="577"/>
                    <a:pt x="450" y="576"/>
                    <a:pt x="450" y="575"/>
                  </a:cubicBezTo>
                  <a:cubicBezTo>
                    <a:pt x="451" y="573"/>
                    <a:pt x="452" y="567"/>
                    <a:pt x="451" y="567"/>
                  </a:cubicBezTo>
                  <a:cubicBezTo>
                    <a:pt x="450" y="567"/>
                    <a:pt x="448" y="569"/>
                    <a:pt x="447" y="571"/>
                  </a:cubicBezTo>
                  <a:cubicBezTo>
                    <a:pt x="445" y="573"/>
                    <a:pt x="444" y="574"/>
                    <a:pt x="443" y="576"/>
                  </a:cubicBezTo>
                  <a:cubicBezTo>
                    <a:pt x="439" y="579"/>
                    <a:pt x="441" y="581"/>
                    <a:pt x="444" y="587"/>
                  </a:cubicBezTo>
                  <a:cubicBezTo>
                    <a:pt x="445" y="588"/>
                    <a:pt x="445" y="588"/>
                    <a:pt x="445" y="588"/>
                  </a:cubicBezTo>
                  <a:cubicBezTo>
                    <a:pt x="447" y="591"/>
                    <a:pt x="448" y="593"/>
                    <a:pt x="447" y="594"/>
                  </a:cubicBezTo>
                  <a:cubicBezTo>
                    <a:pt x="446" y="595"/>
                    <a:pt x="445" y="595"/>
                    <a:pt x="443" y="595"/>
                  </a:cubicBezTo>
                  <a:cubicBezTo>
                    <a:pt x="441" y="596"/>
                    <a:pt x="439" y="596"/>
                    <a:pt x="438" y="596"/>
                  </a:cubicBezTo>
                  <a:cubicBezTo>
                    <a:pt x="436" y="596"/>
                    <a:pt x="435" y="596"/>
                    <a:pt x="433" y="595"/>
                  </a:cubicBezTo>
                  <a:cubicBezTo>
                    <a:pt x="431" y="595"/>
                    <a:pt x="428" y="595"/>
                    <a:pt x="426" y="594"/>
                  </a:cubicBezTo>
                  <a:cubicBezTo>
                    <a:pt x="423" y="594"/>
                    <a:pt x="421" y="594"/>
                    <a:pt x="419" y="593"/>
                  </a:cubicBezTo>
                  <a:cubicBezTo>
                    <a:pt x="419" y="593"/>
                    <a:pt x="418" y="593"/>
                    <a:pt x="418" y="593"/>
                  </a:cubicBezTo>
                  <a:cubicBezTo>
                    <a:pt x="413" y="593"/>
                    <a:pt x="401" y="597"/>
                    <a:pt x="397" y="601"/>
                  </a:cubicBezTo>
                  <a:cubicBezTo>
                    <a:pt x="395" y="602"/>
                    <a:pt x="392" y="603"/>
                    <a:pt x="388" y="603"/>
                  </a:cubicBezTo>
                  <a:cubicBezTo>
                    <a:pt x="386" y="603"/>
                    <a:pt x="384" y="603"/>
                    <a:pt x="382" y="603"/>
                  </a:cubicBezTo>
                  <a:cubicBezTo>
                    <a:pt x="380" y="603"/>
                    <a:pt x="378" y="602"/>
                    <a:pt x="377" y="602"/>
                  </a:cubicBezTo>
                  <a:cubicBezTo>
                    <a:pt x="376" y="602"/>
                    <a:pt x="376" y="602"/>
                    <a:pt x="375" y="602"/>
                  </a:cubicBezTo>
                  <a:cubicBezTo>
                    <a:pt x="374" y="603"/>
                    <a:pt x="374" y="603"/>
                    <a:pt x="374" y="603"/>
                  </a:cubicBezTo>
                  <a:cubicBezTo>
                    <a:pt x="369" y="603"/>
                    <a:pt x="365" y="604"/>
                    <a:pt x="362" y="608"/>
                  </a:cubicBezTo>
                  <a:cubicBezTo>
                    <a:pt x="360" y="611"/>
                    <a:pt x="360" y="612"/>
                    <a:pt x="361" y="613"/>
                  </a:cubicBezTo>
                  <a:cubicBezTo>
                    <a:pt x="361" y="614"/>
                    <a:pt x="362" y="616"/>
                    <a:pt x="360" y="618"/>
                  </a:cubicBezTo>
                  <a:cubicBezTo>
                    <a:pt x="357" y="619"/>
                    <a:pt x="354" y="620"/>
                    <a:pt x="352" y="620"/>
                  </a:cubicBezTo>
                  <a:cubicBezTo>
                    <a:pt x="350" y="620"/>
                    <a:pt x="349" y="619"/>
                    <a:pt x="347" y="619"/>
                  </a:cubicBezTo>
                  <a:cubicBezTo>
                    <a:pt x="346" y="619"/>
                    <a:pt x="344" y="619"/>
                    <a:pt x="343" y="619"/>
                  </a:cubicBezTo>
                  <a:cubicBezTo>
                    <a:pt x="338" y="619"/>
                    <a:pt x="338" y="621"/>
                    <a:pt x="337" y="627"/>
                  </a:cubicBezTo>
                  <a:cubicBezTo>
                    <a:pt x="337" y="629"/>
                    <a:pt x="337" y="629"/>
                    <a:pt x="337" y="629"/>
                  </a:cubicBezTo>
                  <a:cubicBezTo>
                    <a:pt x="337" y="629"/>
                    <a:pt x="338" y="629"/>
                    <a:pt x="338" y="628"/>
                  </a:cubicBezTo>
                  <a:cubicBezTo>
                    <a:pt x="340" y="626"/>
                    <a:pt x="340" y="626"/>
                    <a:pt x="340" y="626"/>
                  </a:cubicBezTo>
                  <a:cubicBezTo>
                    <a:pt x="340" y="634"/>
                    <a:pt x="340" y="634"/>
                    <a:pt x="340" y="634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9" y="634"/>
                    <a:pt x="336" y="633"/>
                    <a:pt x="331" y="632"/>
                  </a:cubicBezTo>
                  <a:cubicBezTo>
                    <a:pt x="331" y="632"/>
                    <a:pt x="330" y="632"/>
                    <a:pt x="330" y="632"/>
                  </a:cubicBezTo>
                  <a:cubicBezTo>
                    <a:pt x="327" y="632"/>
                    <a:pt x="325" y="635"/>
                    <a:pt x="322" y="639"/>
                  </a:cubicBezTo>
                  <a:cubicBezTo>
                    <a:pt x="321" y="640"/>
                    <a:pt x="321" y="640"/>
                    <a:pt x="321" y="640"/>
                  </a:cubicBezTo>
                  <a:cubicBezTo>
                    <a:pt x="320" y="642"/>
                    <a:pt x="318" y="644"/>
                    <a:pt x="317" y="644"/>
                  </a:cubicBezTo>
                  <a:cubicBezTo>
                    <a:pt x="316" y="644"/>
                    <a:pt x="315" y="643"/>
                    <a:pt x="314" y="643"/>
                  </a:cubicBezTo>
                  <a:cubicBezTo>
                    <a:pt x="313" y="642"/>
                    <a:pt x="313" y="642"/>
                    <a:pt x="313" y="642"/>
                  </a:cubicBezTo>
                  <a:cubicBezTo>
                    <a:pt x="311" y="641"/>
                    <a:pt x="311" y="640"/>
                    <a:pt x="311" y="639"/>
                  </a:cubicBezTo>
                  <a:cubicBezTo>
                    <a:pt x="310" y="638"/>
                    <a:pt x="311" y="637"/>
                    <a:pt x="312" y="636"/>
                  </a:cubicBezTo>
                  <a:cubicBezTo>
                    <a:pt x="310" y="636"/>
                    <a:pt x="308" y="637"/>
                    <a:pt x="306" y="638"/>
                  </a:cubicBezTo>
                  <a:cubicBezTo>
                    <a:pt x="300" y="640"/>
                    <a:pt x="293" y="642"/>
                    <a:pt x="287" y="643"/>
                  </a:cubicBezTo>
                  <a:cubicBezTo>
                    <a:pt x="287" y="643"/>
                    <a:pt x="286" y="643"/>
                    <a:pt x="286" y="643"/>
                  </a:cubicBezTo>
                  <a:cubicBezTo>
                    <a:pt x="278" y="643"/>
                    <a:pt x="277" y="639"/>
                    <a:pt x="277" y="636"/>
                  </a:cubicBezTo>
                  <a:cubicBezTo>
                    <a:pt x="277" y="635"/>
                    <a:pt x="277" y="635"/>
                    <a:pt x="277" y="635"/>
                  </a:cubicBezTo>
                  <a:cubicBezTo>
                    <a:pt x="276" y="633"/>
                    <a:pt x="273" y="627"/>
                    <a:pt x="270" y="627"/>
                  </a:cubicBezTo>
                  <a:cubicBezTo>
                    <a:pt x="266" y="627"/>
                    <a:pt x="266" y="627"/>
                    <a:pt x="266" y="627"/>
                  </a:cubicBezTo>
                  <a:cubicBezTo>
                    <a:pt x="263" y="627"/>
                    <a:pt x="261" y="627"/>
                    <a:pt x="261" y="625"/>
                  </a:cubicBezTo>
                  <a:cubicBezTo>
                    <a:pt x="260" y="624"/>
                    <a:pt x="262" y="623"/>
                    <a:pt x="263" y="622"/>
                  </a:cubicBezTo>
                  <a:cubicBezTo>
                    <a:pt x="264" y="621"/>
                    <a:pt x="265" y="619"/>
                    <a:pt x="265" y="618"/>
                  </a:cubicBezTo>
                  <a:cubicBezTo>
                    <a:pt x="264" y="617"/>
                    <a:pt x="263" y="616"/>
                    <a:pt x="261" y="616"/>
                  </a:cubicBezTo>
                  <a:cubicBezTo>
                    <a:pt x="260" y="616"/>
                    <a:pt x="259" y="617"/>
                    <a:pt x="258" y="617"/>
                  </a:cubicBezTo>
                  <a:cubicBezTo>
                    <a:pt x="256" y="619"/>
                    <a:pt x="253" y="619"/>
                    <a:pt x="251" y="619"/>
                  </a:cubicBezTo>
                  <a:cubicBezTo>
                    <a:pt x="249" y="619"/>
                    <a:pt x="248" y="619"/>
                    <a:pt x="246" y="618"/>
                  </a:cubicBezTo>
                  <a:cubicBezTo>
                    <a:pt x="245" y="617"/>
                    <a:pt x="242" y="615"/>
                    <a:pt x="239" y="614"/>
                  </a:cubicBezTo>
                  <a:cubicBezTo>
                    <a:pt x="237" y="613"/>
                    <a:pt x="234" y="612"/>
                    <a:pt x="232" y="611"/>
                  </a:cubicBezTo>
                  <a:cubicBezTo>
                    <a:pt x="231" y="610"/>
                    <a:pt x="229" y="610"/>
                    <a:pt x="228" y="610"/>
                  </a:cubicBezTo>
                  <a:cubicBezTo>
                    <a:pt x="226" y="610"/>
                    <a:pt x="225" y="611"/>
                    <a:pt x="224" y="612"/>
                  </a:cubicBezTo>
                  <a:cubicBezTo>
                    <a:pt x="223" y="616"/>
                    <a:pt x="217" y="617"/>
                    <a:pt x="214" y="617"/>
                  </a:cubicBezTo>
                  <a:cubicBezTo>
                    <a:pt x="212" y="617"/>
                    <a:pt x="211" y="617"/>
                    <a:pt x="210" y="616"/>
                  </a:cubicBezTo>
                  <a:cubicBezTo>
                    <a:pt x="208" y="616"/>
                    <a:pt x="207" y="614"/>
                    <a:pt x="205" y="612"/>
                  </a:cubicBezTo>
                  <a:cubicBezTo>
                    <a:pt x="205" y="614"/>
                    <a:pt x="205" y="615"/>
                    <a:pt x="205" y="618"/>
                  </a:cubicBezTo>
                  <a:cubicBezTo>
                    <a:pt x="203" y="622"/>
                    <a:pt x="205" y="623"/>
                    <a:pt x="207" y="624"/>
                  </a:cubicBezTo>
                  <a:cubicBezTo>
                    <a:pt x="208" y="625"/>
                    <a:pt x="209" y="626"/>
                    <a:pt x="209" y="628"/>
                  </a:cubicBezTo>
                  <a:cubicBezTo>
                    <a:pt x="210" y="631"/>
                    <a:pt x="210" y="636"/>
                    <a:pt x="208" y="639"/>
                  </a:cubicBezTo>
                  <a:cubicBezTo>
                    <a:pt x="207" y="640"/>
                    <a:pt x="207" y="641"/>
                    <a:pt x="206" y="643"/>
                  </a:cubicBezTo>
                  <a:cubicBezTo>
                    <a:pt x="205" y="645"/>
                    <a:pt x="204" y="648"/>
                    <a:pt x="202" y="648"/>
                  </a:cubicBezTo>
                  <a:cubicBezTo>
                    <a:pt x="200" y="649"/>
                    <a:pt x="194" y="653"/>
                    <a:pt x="191" y="660"/>
                  </a:cubicBezTo>
                  <a:cubicBezTo>
                    <a:pt x="189" y="667"/>
                    <a:pt x="180" y="669"/>
                    <a:pt x="174" y="671"/>
                  </a:cubicBezTo>
                  <a:cubicBezTo>
                    <a:pt x="173" y="671"/>
                    <a:pt x="173" y="671"/>
                    <a:pt x="173" y="671"/>
                  </a:cubicBezTo>
                  <a:cubicBezTo>
                    <a:pt x="172" y="672"/>
                    <a:pt x="171" y="672"/>
                    <a:pt x="171" y="6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11">
              <a:extLst>
                <a:ext uri="{FF2B5EF4-FFF2-40B4-BE49-F238E27FC236}">
                  <a16:creationId xmlns:a16="http://schemas.microsoft.com/office/drawing/2014/main" id="{CE54C0A3-AC0D-44AA-829C-301F287DF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3736" y="4153649"/>
              <a:ext cx="2255122" cy="2295360"/>
            </a:xfrm>
            <a:custGeom>
              <a:avLst/>
              <a:gdLst>
                <a:gd name="T0" fmla="*/ 228 w 662"/>
                <a:gd name="T1" fmla="*/ 70 h 674"/>
                <a:gd name="T2" fmla="*/ 272 w 662"/>
                <a:gd name="T3" fmla="*/ 41 h 674"/>
                <a:gd name="T4" fmla="*/ 311 w 662"/>
                <a:gd name="T5" fmla="*/ 7 h 674"/>
                <a:gd name="T6" fmla="*/ 387 w 662"/>
                <a:gd name="T7" fmla="*/ 24 h 674"/>
                <a:gd name="T8" fmla="*/ 469 w 662"/>
                <a:gd name="T9" fmla="*/ 121 h 674"/>
                <a:gd name="T10" fmla="*/ 541 w 662"/>
                <a:gd name="T11" fmla="*/ 245 h 674"/>
                <a:gd name="T12" fmla="*/ 645 w 662"/>
                <a:gd name="T13" fmla="*/ 325 h 674"/>
                <a:gd name="T14" fmla="*/ 607 w 662"/>
                <a:gd name="T15" fmla="*/ 416 h 674"/>
                <a:gd name="T16" fmla="*/ 547 w 662"/>
                <a:gd name="T17" fmla="*/ 571 h 674"/>
                <a:gd name="T18" fmla="*/ 498 w 662"/>
                <a:gd name="T19" fmla="*/ 586 h 674"/>
                <a:gd name="T20" fmla="*/ 420 w 662"/>
                <a:gd name="T21" fmla="*/ 593 h 674"/>
                <a:gd name="T22" fmla="*/ 319 w 662"/>
                <a:gd name="T23" fmla="*/ 644 h 674"/>
                <a:gd name="T24" fmla="*/ 216 w 662"/>
                <a:gd name="T25" fmla="*/ 617 h 674"/>
                <a:gd name="T26" fmla="*/ 158 w 662"/>
                <a:gd name="T27" fmla="*/ 652 h 674"/>
                <a:gd name="T28" fmla="*/ 91 w 662"/>
                <a:gd name="T29" fmla="*/ 608 h 674"/>
                <a:gd name="T30" fmla="*/ 152 w 662"/>
                <a:gd name="T31" fmla="*/ 479 h 674"/>
                <a:gd name="T32" fmla="*/ 175 w 662"/>
                <a:gd name="T33" fmla="*/ 387 h 674"/>
                <a:gd name="T34" fmla="*/ 172 w 662"/>
                <a:gd name="T35" fmla="*/ 293 h 674"/>
                <a:gd name="T36" fmla="*/ 123 w 662"/>
                <a:gd name="T37" fmla="*/ 200 h 674"/>
                <a:gd name="T38" fmla="*/ 77 w 662"/>
                <a:gd name="T39" fmla="*/ 165 h 674"/>
                <a:gd name="T40" fmla="*/ 41 w 662"/>
                <a:gd name="T41" fmla="*/ 195 h 674"/>
                <a:gd name="T42" fmla="*/ 9 w 662"/>
                <a:gd name="T43" fmla="*/ 109 h 674"/>
                <a:gd name="T44" fmla="*/ 72 w 662"/>
                <a:gd name="T45" fmla="*/ 77 h 674"/>
                <a:gd name="T46" fmla="*/ 147 w 662"/>
                <a:gd name="T47" fmla="*/ 8 h 674"/>
                <a:gd name="T48" fmla="*/ 144 w 662"/>
                <a:gd name="T49" fmla="*/ 5 h 674"/>
                <a:gd name="T50" fmla="*/ 97 w 662"/>
                <a:gd name="T51" fmla="*/ 57 h 674"/>
                <a:gd name="T52" fmla="*/ 64 w 662"/>
                <a:gd name="T53" fmla="*/ 96 h 674"/>
                <a:gd name="T54" fmla="*/ 8 w 662"/>
                <a:gd name="T55" fmla="*/ 119 h 674"/>
                <a:gd name="T56" fmla="*/ 17 w 662"/>
                <a:gd name="T57" fmla="*/ 202 h 674"/>
                <a:gd name="T58" fmla="*/ 60 w 662"/>
                <a:gd name="T59" fmla="*/ 172 h 674"/>
                <a:gd name="T60" fmla="*/ 77 w 662"/>
                <a:gd name="T61" fmla="*/ 167 h 674"/>
                <a:gd name="T62" fmla="*/ 111 w 662"/>
                <a:gd name="T63" fmla="*/ 174 h 674"/>
                <a:gd name="T64" fmla="*/ 149 w 662"/>
                <a:gd name="T65" fmla="*/ 212 h 674"/>
                <a:gd name="T66" fmla="*/ 172 w 662"/>
                <a:gd name="T67" fmla="*/ 306 h 674"/>
                <a:gd name="T68" fmla="*/ 192 w 662"/>
                <a:gd name="T69" fmla="*/ 385 h 674"/>
                <a:gd name="T70" fmla="*/ 155 w 662"/>
                <a:gd name="T71" fmla="*/ 424 h 674"/>
                <a:gd name="T72" fmla="*/ 155 w 662"/>
                <a:gd name="T73" fmla="*/ 562 h 674"/>
                <a:gd name="T74" fmla="*/ 93 w 662"/>
                <a:gd name="T75" fmla="*/ 614 h 674"/>
                <a:gd name="T76" fmla="*/ 138 w 662"/>
                <a:gd name="T77" fmla="*/ 622 h 674"/>
                <a:gd name="T78" fmla="*/ 173 w 662"/>
                <a:gd name="T79" fmla="*/ 674 h 674"/>
                <a:gd name="T80" fmla="*/ 241 w 662"/>
                <a:gd name="T81" fmla="*/ 616 h 674"/>
                <a:gd name="T82" fmla="*/ 312 w 662"/>
                <a:gd name="T83" fmla="*/ 638 h 674"/>
                <a:gd name="T84" fmla="*/ 345 w 662"/>
                <a:gd name="T85" fmla="*/ 621 h 674"/>
                <a:gd name="T86" fmla="*/ 440 w 662"/>
                <a:gd name="T87" fmla="*/ 598 h 674"/>
                <a:gd name="T88" fmla="*/ 487 w 662"/>
                <a:gd name="T89" fmla="*/ 590 h 674"/>
                <a:gd name="T90" fmla="*/ 541 w 662"/>
                <a:gd name="T91" fmla="*/ 611 h 674"/>
                <a:gd name="T92" fmla="*/ 546 w 662"/>
                <a:gd name="T93" fmla="*/ 566 h 674"/>
                <a:gd name="T94" fmla="*/ 536 w 662"/>
                <a:gd name="T95" fmla="*/ 470 h 674"/>
                <a:gd name="T96" fmla="*/ 612 w 662"/>
                <a:gd name="T97" fmla="*/ 393 h 674"/>
                <a:gd name="T98" fmla="*/ 659 w 662"/>
                <a:gd name="T99" fmla="*/ 362 h 674"/>
                <a:gd name="T100" fmla="*/ 610 w 662"/>
                <a:gd name="T101" fmla="*/ 311 h 674"/>
                <a:gd name="T102" fmla="*/ 510 w 662"/>
                <a:gd name="T103" fmla="*/ 233 h 674"/>
                <a:gd name="T104" fmla="*/ 465 w 662"/>
                <a:gd name="T105" fmla="*/ 143 h 674"/>
                <a:gd name="T106" fmla="*/ 427 w 662"/>
                <a:gd name="T107" fmla="*/ 76 h 674"/>
                <a:gd name="T108" fmla="*/ 387 w 662"/>
                <a:gd name="T109" fmla="*/ 22 h 674"/>
                <a:gd name="T110" fmla="*/ 326 w 662"/>
                <a:gd name="T111" fmla="*/ 20 h 674"/>
                <a:gd name="T112" fmla="*/ 300 w 662"/>
                <a:gd name="T113" fmla="*/ 55 h 674"/>
                <a:gd name="T114" fmla="*/ 273 w 662"/>
                <a:gd name="T115" fmla="*/ 40 h 674"/>
                <a:gd name="T116" fmla="*/ 245 w 662"/>
                <a:gd name="T117" fmla="*/ 61 h 674"/>
                <a:gd name="T118" fmla="*/ 216 w 662"/>
                <a:gd name="T119" fmla="*/ 51 h 674"/>
                <a:gd name="T120" fmla="*/ 175 w 662"/>
                <a:gd name="T121" fmla="*/ 13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2" h="674">
                  <a:moveTo>
                    <a:pt x="161" y="2"/>
                  </a:moveTo>
                  <a:cubicBezTo>
                    <a:pt x="162" y="2"/>
                    <a:pt x="163" y="3"/>
                    <a:pt x="164" y="4"/>
                  </a:cubicBezTo>
                  <a:cubicBezTo>
                    <a:pt x="167" y="8"/>
                    <a:pt x="169" y="14"/>
                    <a:pt x="174" y="15"/>
                  </a:cubicBezTo>
                  <a:cubicBezTo>
                    <a:pt x="179" y="15"/>
                    <a:pt x="177" y="17"/>
                    <a:pt x="181" y="22"/>
                  </a:cubicBezTo>
                  <a:cubicBezTo>
                    <a:pt x="184" y="26"/>
                    <a:pt x="185" y="27"/>
                    <a:pt x="187" y="31"/>
                  </a:cubicBezTo>
                  <a:cubicBezTo>
                    <a:pt x="189" y="34"/>
                    <a:pt x="189" y="36"/>
                    <a:pt x="192" y="36"/>
                  </a:cubicBezTo>
                  <a:cubicBezTo>
                    <a:pt x="192" y="36"/>
                    <a:pt x="193" y="36"/>
                    <a:pt x="193" y="36"/>
                  </a:cubicBezTo>
                  <a:cubicBezTo>
                    <a:pt x="193" y="35"/>
                    <a:pt x="194" y="35"/>
                    <a:pt x="194" y="35"/>
                  </a:cubicBezTo>
                  <a:cubicBezTo>
                    <a:pt x="197" y="35"/>
                    <a:pt x="197" y="39"/>
                    <a:pt x="199" y="41"/>
                  </a:cubicBezTo>
                  <a:cubicBezTo>
                    <a:pt x="201" y="42"/>
                    <a:pt x="204" y="43"/>
                    <a:pt x="206" y="43"/>
                  </a:cubicBezTo>
                  <a:cubicBezTo>
                    <a:pt x="207" y="43"/>
                    <a:pt x="208" y="42"/>
                    <a:pt x="208" y="42"/>
                  </a:cubicBezTo>
                  <a:cubicBezTo>
                    <a:pt x="208" y="42"/>
                    <a:pt x="213" y="43"/>
                    <a:pt x="213" y="47"/>
                  </a:cubicBezTo>
                  <a:cubicBezTo>
                    <a:pt x="213" y="52"/>
                    <a:pt x="215" y="53"/>
                    <a:pt x="215" y="57"/>
                  </a:cubicBezTo>
                  <a:cubicBezTo>
                    <a:pt x="214" y="61"/>
                    <a:pt x="213" y="66"/>
                    <a:pt x="218" y="68"/>
                  </a:cubicBezTo>
                  <a:cubicBezTo>
                    <a:pt x="222" y="69"/>
                    <a:pt x="226" y="70"/>
                    <a:pt x="226" y="70"/>
                  </a:cubicBezTo>
                  <a:cubicBezTo>
                    <a:pt x="226" y="70"/>
                    <a:pt x="227" y="70"/>
                    <a:pt x="228" y="70"/>
                  </a:cubicBezTo>
                  <a:cubicBezTo>
                    <a:pt x="230" y="70"/>
                    <a:pt x="232" y="69"/>
                    <a:pt x="231" y="65"/>
                  </a:cubicBezTo>
                  <a:cubicBezTo>
                    <a:pt x="231" y="65"/>
                    <a:pt x="234" y="67"/>
                    <a:pt x="237" y="67"/>
                  </a:cubicBezTo>
                  <a:cubicBezTo>
                    <a:pt x="238" y="67"/>
                    <a:pt x="239" y="66"/>
                    <a:pt x="239" y="65"/>
                  </a:cubicBezTo>
                  <a:cubicBezTo>
                    <a:pt x="240" y="64"/>
                    <a:pt x="240" y="64"/>
                    <a:pt x="241" y="64"/>
                  </a:cubicBezTo>
                  <a:cubicBezTo>
                    <a:pt x="242" y="64"/>
                    <a:pt x="242" y="65"/>
                    <a:pt x="244" y="65"/>
                  </a:cubicBezTo>
                  <a:cubicBezTo>
                    <a:pt x="247" y="65"/>
                    <a:pt x="250" y="60"/>
                    <a:pt x="245" y="57"/>
                  </a:cubicBezTo>
                  <a:cubicBezTo>
                    <a:pt x="240" y="54"/>
                    <a:pt x="234" y="54"/>
                    <a:pt x="232" y="49"/>
                  </a:cubicBezTo>
                  <a:cubicBezTo>
                    <a:pt x="231" y="45"/>
                    <a:pt x="229" y="43"/>
                    <a:pt x="234" y="40"/>
                  </a:cubicBezTo>
                  <a:cubicBezTo>
                    <a:pt x="239" y="36"/>
                    <a:pt x="240" y="36"/>
                    <a:pt x="244" y="34"/>
                  </a:cubicBezTo>
                  <a:cubicBezTo>
                    <a:pt x="245" y="34"/>
                    <a:pt x="247" y="33"/>
                    <a:pt x="248" y="33"/>
                  </a:cubicBezTo>
                  <a:cubicBezTo>
                    <a:pt x="250" y="33"/>
                    <a:pt x="251" y="34"/>
                    <a:pt x="253" y="34"/>
                  </a:cubicBezTo>
                  <a:cubicBezTo>
                    <a:pt x="256" y="34"/>
                    <a:pt x="261" y="35"/>
                    <a:pt x="262" y="38"/>
                  </a:cubicBezTo>
                  <a:cubicBezTo>
                    <a:pt x="263" y="39"/>
                    <a:pt x="265" y="41"/>
                    <a:pt x="266" y="41"/>
                  </a:cubicBezTo>
                  <a:cubicBezTo>
                    <a:pt x="266" y="41"/>
                    <a:pt x="266" y="40"/>
                    <a:pt x="266" y="40"/>
                  </a:cubicBezTo>
                  <a:cubicBezTo>
                    <a:pt x="266" y="39"/>
                    <a:pt x="267" y="39"/>
                    <a:pt x="267" y="39"/>
                  </a:cubicBezTo>
                  <a:cubicBezTo>
                    <a:pt x="268" y="39"/>
                    <a:pt x="270" y="40"/>
                    <a:pt x="272" y="41"/>
                  </a:cubicBezTo>
                  <a:cubicBezTo>
                    <a:pt x="272" y="41"/>
                    <a:pt x="273" y="41"/>
                    <a:pt x="273" y="41"/>
                  </a:cubicBezTo>
                  <a:cubicBezTo>
                    <a:pt x="276" y="41"/>
                    <a:pt x="280" y="39"/>
                    <a:pt x="280" y="39"/>
                  </a:cubicBezTo>
                  <a:cubicBezTo>
                    <a:pt x="280" y="39"/>
                    <a:pt x="280" y="39"/>
                    <a:pt x="281" y="39"/>
                  </a:cubicBezTo>
                  <a:cubicBezTo>
                    <a:pt x="282" y="39"/>
                    <a:pt x="284" y="39"/>
                    <a:pt x="285" y="40"/>
                  </a:cubicBezTo>
                  <a:cubicBezTo>
                    <a:pt x="287" y="42"/>
                    <a:pt x="286" y="48"/>
                    <a:pt x="286" y="48"/>
                  </a:cubicBezTo>
                  <a:cubicBezTo>
                    <a:pt x="286" y="48"/>
                    <a:pt x="284" y="52"/>
                    <a:pt x="286" y="54"/>
                  </a:cubicBezTo>
                  <a:cubicBezTo>
                    <a:pt x="288" y="55"/>
                    <a:pt x="290" y="57"/>
                    <a:pt x="291" y="57"/>
                  </a:cubicBezTo>
                  <a:cubicBezTo>
                    <a:pt x="292" y="57"/>
                    <a:pt x="293" y="56"/>
                    <a:pt x="293" y="56"/>
                  </a:cubicBezTo>
                  <a:cubicBezTo>
                    <a:pt x="294" y="55"/>
                    <a:pt x="294" y="55"/>
                    <a:pt x="295" y="55"/>
                  </a:cubicBezTo>
                  <a:cubicBezTo>
                    <a:pt x="296" y="55"/>
                    <a:pt x="297" y="56"/>
                    <a:pt x="298" y="56"/>
                  </a:cubicBezTo>
                  <a:cubicBezTo>
                    <a:pt x="299" y="56"/>
                    <a:pt x="299" y="56"/>
                    <a:pt x="300" y="56"/>
                  </a:cubicBezTo>
                  <a:cubicBezTo>
                    <a:pt x="302" y="56"/>
                    <a:pt x="304" y="56"/>
                    <a:pt x="303" y="49"/>
                  </a:cubicBezTo>
                  <a:cubicBezTo>
                    <a:pt x="303" y="41"/>
                    <a:pt x="305" y="35"/>
                    <a:pt x="302" y="30"/>
                  </a:cubicBezTo>
                  <a:cubicBezTo>
                    <a:pt x="299" y="25"/>
                    <a:pt x="298" y="17"/>
                    <a:pt x="298" y="17"/>
                  </a:cubicBezTo>
                  <a:cubicBezTo>
                    <a:pt x="298" y="17"/>
                    <a:pt x="301" y="15"/>
                    <a:pt x="305" y="13"/>
                  </a:cubicBezTo>
                  <a:cubicBezTo>
                    <a:pt x="308" y="10"/>
                    <a:pt x="310" y="9"/>
                    <a:pt x="311" y="7"/>
                  </a:cubicBezTo>
                  <a:cubicBezTo>
                    <a:pt x="311" y="6"/>
                    <a:pt x="313" y="5"/>
                    <a:pt x="315" y="5"/>
                  </a:cubicBezTo>
                  <a:cubicBezTo>
                    <a:pt x="316" y="5"/>
                    <a:pt x="317" y="6"/>
                    <a:pt x="319" y="6"/>
                  </a:cubicBezTo>
                  <a:cubicBezTo>
                    <a:pt x="322" y="6"/>
                    <a:pt x="322" y="12"/>
                    <a:pt x="321" y="14"/>
                  </a:cubicBezTo>
                  <a:cubicBezTo>
                    <a:pt x="321" y="16"/>
                    <a:pt x="322" y="22"/>
                    <a:pt x="326" y="22"/>
                  </a:cubicBezTo>
                  <a:cubicBezTo>
                    <a:pt x="329" y="23"/>
                    <a:pt x="330" y="25"/>
                    <a:pt x="330" y="28"/>
                  </a:cubicBezTo>
                  <a:cubicBezTo>
                    <a:pt x="331" y="30"/>
                    <a:pt x="333" y="34"/>
                    <a:pt x="335" y="34"/>
                  </a:cubicBezTo>
                  <a:cubicBezTo>
                    <a:pt x="336" y="34"/>
                    <a:pt x="337" y="34"/>
                    <a:pt x="337" y="33"/>
                  </a:cubicBezTo>
                  <a:cubicBezTo>
                    <a:pt x="340" y="31"/>
                    <a:pt x="341" y="28"/>
                    <a:pt x="343" y="28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46" y="29"/>
                    <a:pt x="347" y="31"/>
                    <a:pt x="350" y="31"/>
                  </a:cubicBezTo>
                  <a:cubicBezTo>
                    <a:pt x="350" y="31"/>
                    <a:pt x="351" y="31"/>
                    <a:pt x="352" y="31"/>
                  </a:cubicBezTo>
                  <a:cubicBezTo>
                    <a:pt x="356" y="29"/>
                    <a:pt x="363" y="26"/>
                    <a:pt x="367" y="26"/>
                  </a:cubicBezTo>
                  <a:cubicBezTo>
                    <a:pt x="371" y="26"/>
                    <a:pt x="367" y="28"/>
                    <a:pt x="373" y="28"/>
                  </a:cubicBezTo>
                  <a:cubicBezTo>
                    <a:pt x="378" y="28"/>
                    <a:pt x="379" y="28"/>
                    <a:pt x="383" y="26"/>
                  </a:cubicBezTo>
                  <a:cubicBezTo>
                    <a:pt x="384" y="25"/>
                    <a:pt x="386" y="24"/>
                    <a:pt x="387" y="24"/>
                  </a:cubicBezTo>
                  <a:cubicBezTo>
                    <a:pt x="387" y="24"/>
                    <a:pt x="387" y="24"/>
                    <a:pt x="387" y="24"/>
                  </a:cubicBezTo>
                  <a:cubicBezTo>
                    <a:pt x="387" y="24"/>
                    <a:pt x="387" y="24"/>
                    <a:pt x="387" y="24"/>
                  </a:cubicBezTo>
                  <a:cubicBezTo>
                    <a:pt x="387" y="24"/>
                    <a:pt x="387" y="24"/>
                    <a:pt x="388" y="24"/>
                  </a:cubicBezTo>
                  <a:cubicBezTo>
                    <a:pt x="389" y="24"/>
                    <a:pt x="390" y="25"/>
                    <a:pt x="391" y="26"/>
                  </a:cubicBezTo>
                  <a:cubicBezTo>
                    <a:pt x="392" y="28"/>
                    <a:pt x="392" y="36"/>
                    <a:pt x="395" y="38"/>
                  </a:cubicBezTo>
                  <a:cubicBezTo>
                    <a:pt x="399" y="39"/>
                    <a:pt x="402" y="40"/>
                    <a:pt x="405" y="40"/>
                  </a:cubicBezTo>
                  <a:cubicBezTo>
                    <a:pt x="407" y="40"/>
                    <a:pt x="411" y="43"/>
                    <a:pt x="414" y="44"/>
                  </a:cubicBezTo>
                  <a:cubicBezTo>
                    <a:pt x="415" y="45"/>
                    <a:pt x="418" y="51"/>
                    <a:pt x="414" y="53"/>
                  </a:cubicBezTo>
                  <a:cubicBezTo>
                    <a:pt x="410" y="55"/>
                    <a:pt x="410" y="60"/>
                    <a:pt x="415" y="61"/>
                  </a:cubicBezTo>
                  <a:cubicBezTo>
                    <a:pt x="419" y="63"/>
                    <a:pt x="419" y="65"/>
                    <a:pt x="424" y="65"/>
                  </a:cubicBezTo>
                  <a:cubicBezTo>
                    <a:pt x="429" y="66"/>
                    <a:pt x="428" y="72"/>
                    <a:pt x="426" y="74"/>
                  </a:cubicBezTo>
                  <a:cubicBezTo>
                    <a:pt x="424" y="77"/>
                    <a:pt x="423" y="83"/>
                    <a:pt x="426" y="85"/>
                  </a:cubicBezTo>
                  <a:cubicBezTo>
                    <a:pt x="429" y="87"/>
                    <a:pt x="432" y="87"/>
                    <a:pt x="434" y="92"/>
                  </a:cubicBezTo>
                  <a:cubicBezTo>
                    <a:pt x="436" y="97"/>
                    <a:pt x="441" y="97"/>
                    <a:pt x="447" y="101"/>
                  </a:cubicBezTo>
                  <a:cubicBezTo>
                    <a:pt x="452" y="105"/>
                    <a:pt x="453" y="107"/>
                    <a:pt x="458" y="107"/>
                  </a:cubicBezTo>
                  <a:cubicBezTo>
                    <a:pt x="463" y="108"/>
                    <a:pt x="467" y="111"/>
                    <a:pt x="464" y="114"/>
                  </a:cubicBezTo>
                  <a:cubicBezTo>
                    <a:pt x="461" y="117"/>
                    <a:pt x="463" y="119"/>
                    <a:pt x="469" y="121"/>
                  </a:cubicBezTo>
                  <a:cubicBezTo>
                    <a:pt x="475" y="123"/>
                    <a:pt x="473" y="127"/>
                    <a:pt x="470" y="131"/>
                  </a:cubicBezTo>
                  <a:cubicBezTo>
                    <a:pt x="466" y="135"/>
                    <a:pt x="466" y="137"/>
                    <a:pt x="463" y="143"/>
                  </a:cubicBezTo>
                  <a:cubicBezTo>
                    <a:pt x="461" y="148"/>
                    <a:pt x="466" y="148"/>
                    <a:pt x="466" y="148"/>
                  </a:cubicBezTo>
                  <a:cubicBezTo>
                    <a:pt x="466" y="148"/>
                    <a:pt x="461" y="151"/>
                    <a:pt x="458" y="155"/>
                  </a:cubicBezTo>
                  <a:cubicBezTo>
                    <a:pt x="455" y="158"/>
                    <a:pt x="456" y="160"/>
                    <a:pt x="459" y="163"/>
                  </a:cubicBezTo>
                  <a:cubicBezTo>
                    <a:pt x="461" y="166"/>
                    <a:pt x="467" y="168"/>
                    <a:pt x="470" y="169"/>
                  </a:cubicBezTo>
                  <a:cubicBezTo>
                    <a:pt x="472" y="169"/>
                    <a:pt x="472" y="174"/>
                    <a:pt x="471" y="178"/>
                  </a:cubicBezTo>
                  <a:cubicBezTo>
                    <a:pt x="470" y="181"/>
                    <a:pt x="475" y="181"/>
                    <a:pt x="477" y="183"/>
                  </a:cubicBezTo>
                  <a:cubicBezTo>
                    <a:pt x="478" y="185"/>
                    <a:pt x="483" y="200"/>
                    <a:pt x="483" y="200"/>
                  </a:cubicBezTo>
                  <a:cubicBezTo>
                    <a:pt x="483" y="200"/>
                    <a:pt x="488" y="201"/>
                    <a:pt x="489" y="205"/>
                  </a:cubicBezTo>
                  <a:cubicBezTo>
                    <a:pt x="490" y="210"/>
                    <a:pt x="488" y="221"/>
                    <a:pt x="493" y="221"/>
                  </a:cubicBezTo>
                  <a:cubicBezTo>
                    <a:pt x="499" y="221"/>
                    <a:pt x="506" y="228"/>
                    <a:pt x="508" y="234"/>
                  </a:cubicBezTo>
                  <a:cubicBezTo>
                    <a:pt x="509" y="237"/>
                    <a:pt x="511" y="238"/>
                    <a:pt x="513" y="238"/>
                  </a:cubicBezTo>
                  <a:cubicBezTo>
                    <a:pt x="516" y="238"/>
                    <a:pt x="519" y="237"/>
                    <a:pt x="523" y="236"/>
                  </a:cubicBezTo>
                  <a:cubicBezTo>
                    <a:pt x="524" y="236"/>
                    <a:pt x="525" y="236"/>
                    <a:pt x="526" y="236"/>
                  </a:cubicBezTo>
                  <a:cubicBezTo>
                    <a:pt x="533" y="236"/>
                    <a:pt x="538" y="242"/>
                    <a:pt x="541" y="245"/>
                  </a:cubicBezTo>
                  <a:cubicBezTo>
                    <a:pt x="545" y="249"/>
                    <a:pt x="548" y="252"/>
                    <a:pt x="550" y="255"/>
                  </a:cubicBezTo>
                  <a:cubicBezTo>
                    <a:pt x="552" y="258"/>
                    <a:pt x="552" y="261"/>
                    <a:pt x="555" y="263"/>
                  </a:cubicBezTo>
                  <a:cubicBezTo>
                    <a:pt x="559" y="265"/>
                    <a:pt x="564" y="270"/>
                    <a:pt x="564" y="273"/>
                  </a:cubicBezTo>
                  <a:cubicBezTo>
                    <a:pt x="565" y="277"/>
                    <a:pt x="569" y="280"/>
                    <a:pt x="569" y="280"/>
                  </a:cubicBezTo>
                  <a:cubicBezTo>
                    <a:pt x="569" y="280"/>
                    <a:pt x="580" y="280"/>
                    <a:pt x="583" y="281"/>
                  </a:cubicBezTo>
                  <a:cubicBezTo>
                    <a:pt x="587" y="281"/>
                    <a:pt x="596" y="292"/>
                    <a:pt x="597" y="295"/>
                  </a:cubicBezTo>
                  <a:cubicBezTo>
                    <a:pt x="599" y="299"/>
                    <a:pt x="594" y="306"/>
                    <a:pt x="596" y="306"/>
                  </a:cubicBezTo>
                  <a:cubicBezTo>
                    <a:pt x="599" y="307"/>
                    <a:pt x="603" y="309"/>
                    <a:pt x="608" y="313"/>
                  </a:cubicBezTo>
                  <a:cubicBezTo>
                    <a:pt x="609" y="314"/>
                    <a:pt x="610" y="314"/>
                    <a:pt x="610" y="314"/>
                  </a:cubicBezTo>
                  <a:cubicBezTo>
                    <a:pt x="612" y="314"/>
                    <a:pt x="612" y="308"/>
                    <a:pt x="615" y="308"/>
                  </a:cubicBezTo>
                  <a:cubicBezTo>
                    <a:pt x="615" y="308"/>
                    <a:pt x="616" y="308"/>
                    <a:pt x="616" y="309"/>
                  </a:cubicBezTo>
                  <a:cubicBezTo>
                    <a:pt x="621" y="310"/>
                    <a:pt x="626" y="311"/>
                    <a:pt x="628" y="316"/>
                  </a:cubicBezTo>
                  <a:cubicBezTo>
                    <a:pt x="630" y="321"/>
                    <a:pt x="632" y="324"/>
                    <a:pt x="636" y="325"/>
                  </a:cubicBezTo>
                  <a:cubicBezTo>
                    <a:pt x="637" y="325"/>
                    <a:pt x="637" y="325"/>
                    <a:pt x="638" y="325"/>
                  </a:cubicBezTo>
                  <a:cubicBezTo>
                    <a:pt x="640" y="325"/>
                    <a:pt x="642" y="324"/>
                    <a:pt x="643" y="324"/>
                  </a:cubicBezTo>
                  <a:cubicBezTo>
                    <a:pt x="644" y="324"/>
                    <a:pt x="644" y="324"/>
                    <a:pt x="645" y="325"/>
                  </a:cubicBezTo>
                  <a:cubicBezTo>
                    <a:pt x="645" y="327"/>
                    <a:pt x="649" y="332"/>
                    <a:pt x="651" y="335"/>
                  </a:cubicBezTo>
                  <a:cubicBezTo>
                    <a:pt x="653" y="338"/>
                    <a:pt x="654" y="340"/>
                    <a:pt x="656" y="344"/>
                  </a:cubicBezTo>
                  <a:cubicBezTo>
                    <a:pt x="658" y="348"/>
                    <a:pt x="656" y="350"/>
                    <a:pt x="656" y="357"/>
                  </a:cubicBezTo>
                  <a:cubicBezTo>
                    <a:pt x="655" y="363"/>
                    <a:pt x="656" y="362"/>
                    <a:pt x="658" y="366"/>
                  </a:cubicBezTo>
                  <a:cubicBezTo>
                    <a:pt x="661" y="369"/>
                    <a:pt x="658" y="374"/>
                    <a:pt x="656" y="381"/>
                  </a:cubicBezTo>
                  <a:cubicBezTo>
                    <a:pt x="655" y="388"/>
                    <a:pt x="653" y="386"/>
                    <a:pt x="650" y="390"/>
                  </a:cubicBezTo>
                  <a:cubicBezTo>
                    <a:pt x="647" y="394"/>
                    <a:pt x="648" y="397"/>
                    <a:pt x="645" y="399"/>
                  </a:cubicBezTo>
                  <a:cubicBezTo>
                    <a:pt x="645" y="399"/>
                    <a:pt x="644" y="400"/>
                    <a:pt x="644" y="400"/>
                  </a:cubicBezTo>
                  <a:cubicBezTo>
                    <a:pt x="641" y="400"/>
                    <a:pt x="639" y="395"/>
                    <a:pt x="636" y="393"/>
                  </a:cubicBezTo>
                  <a:cubicBezTo>
                    <a:pt x="633" y="391"/>
                    <a:pt x="629" y="391"/>
                    <a:pt x="623" y="389"/>
                  </a:cubicBezTo>
                  <a:cubicBezTo>
                    <a:pt x="619" y="387"/>
                    <a:pt x="619" y="385"/>
                    <a:pt x="618" y="385"/>
                  </a:cubicBezTo>
                  <a:cubicBezTo>
                    <a:pt x="617" y="385"/>
                    <a:pt x="617" y="385"/>
                    <a:pt x="616" y="386"/>
                  </a:cubicBezTo>
                  <a:cubicBezTo>
                    <a:pt x="613" y="389"/>
                    <a:pt x="615" y="389"/>
                    <a:pt x="611" y="391"/>
                  </a:cubicBezTo>
                  <a:cubicBezTo>
                    <a:pt x="607" y="394"/>
                    <a:pt x="607" y="392"/>
                    <a:pt x="607" y="396"/>
                  </a:cubicBezTo>
                  <a:cubicBezTo>
                    <a:pt x="607" y="399"/>
                    <a:pt x="610" y="407"/>
                    <a:pt x="610" y="407"/>
                  </a:cubicBezTo>
                  <a:cubicBezTo>
                    <a:pt x="610" y="407"/>
                    <a:pt x="608" y="411"/>
                    <a:pt x="607" y="416"/>
                  </a:cubicBezTo>
                  <a:cubicBezTo>
                    <a:pt x="606" y="421"/>
                    <a:pt x="607" y="424"/>
                    <a:pt x="606" y="430"/>
                  </a:cubicBezTo>
                  <a:cubicBezTo>
                    <a:pt x="604" y="437"/>
                    <a:pt x="585" y="448"/>
                    <a:pt x="580" y="449"/>
                  </a:cubicBezTo>
                  <a:cubicBezTo>
                    <a:pt x="574" y="451"/>
                    <a:pt x="566" y="452"/>
                    <a:pt x="560" y="454"/>
                  </a:cubicBezTo>
                  <a:cubicBezTo>
                    <a:pt x="555" y="456"/>
                    <a:pt x="547" y="465"/>
                    <a:pt x="546" y="467"/>
                  </a:cubicBezTo>
                  <a:cubicBezTo>
                    <a:pt x="545" y="468"/>
                    <a:pt x="544" y="468"/>
                    <a:pt x="543" y="468"/>
                  </a:cubicBezTo>
                  <a:cubicBezTo>
                    <a:pt x="542" y="468"/>
                    <a:pt x="541" y="468"/>
                    <a:pt x="540" y="468"/>
                  </a:cubicBezTo>
                  <a:cubicBezTo>
                    <a:pt x="538" y="468"/>
                    <a:pt x="537" y="468"/>
                    <a:pt x="536" y="468"/>
                  </a:cubicBezTo>
                  <a:cubicBezTo>
                    <a:pt x="532" y="469"/>
                    <a:pt x="534" y="473"/>
                    <a:pt x="530" y="479"/>
                  </a:cubicBezTo>
                  <a:cubicBezTo>
                    <a:pt x="527" y="484"/>
                    <a:pt x="522" y="483"/>
                    <a:pt x="519" y="488"/>
                  </a:cubicBezTo>
                  <a:cubicBezTo>
                    <a:pt x="516" y="493"/>
                    <a:pt x="518" y="498"/>
                    <a:pt x="523" y="501"/>
                  </a:cubicBezTo>
                  <a:cubicBezTo>
                    <a:pt x="529" y="504"/>
                    <a:pt x="533" y="504"/>
                    <a:pt x="534" y="508"/>
                  </a:cubicBezTo>
                  <a:cubicBezTo>
                    <a:pt x="534" y="513"/>
                    <a:pt x="538" y="518"/>
                    <a:pt x="542" y="519"/>
                  </a:cubicBezTo>
                  <a:cubicBezTo>
                    <a:pt x="546" y="520"/>
                    <a:pt x="548" y="527"/>
                    <a:pt x="553" y="535"/>
                  </a:cubicBezTo>
                  <a:cubicBezTo>
                    <a:pt x="557" y="543"/>
                    <a:pt x="549" y="549"/>
                    <a:pt x="547" y="554"/>
                  </a:cubicBezTo>
                  <a:cubicBezTo>
                    <a:pt x="545" y="560"/>
                    <a:pt x="541" y="560"/>
                    <a:pt x="544" y="566"/>
                  </a:cubicBezTo>
                  <a:cubicBezTo>
                    <a:pt x="545" y="569"/>
                    <a:pt x="545" y="571"/>
                    <a:pt x="547" y="571"/>
                  </a:cubicBezTo>
                  <a:cubicBezTo>
                    <a:pt x="548" y="571"/>
                    <a:pt x="550" y="569"/>
                    <a:pt x="554" y="567"/>
                  </a:cubicBezTo>
                  <a:cubicBezTo>
                    <a:pt x="555" y="566"/>
                    <a:pt x="557" y="566"/>
                    <a:pt x="558" y="566"/>
                  </a:cubicBezTo>
                  <a:cubicBezTo>
                    <a:pt x="564" y="566"/>
                    <a:pt x="566" y="575"/>
                    <a:pt x="569" y="580"/>
                  </a:cubicBezTo>
                  <a:cubicBezTo>
                    <a:pt x="573" y="585"/>
                    <a:pt x="569" y="588"/>
                    <a:pt x="565" y="593"/>
                  </a:cubicBezTo>
                  <a:cubicBezTo>
                    <a:pt x="561" y="598"/>
                    <a:pt x="564" y="601"/>
                    <a:pt x="564" y="605"/>
                  </a:cubicBezTo>
                  <a:cubicBezTo>
                    <a:pt x="564" y="608"/>
                    <a:pt x="568" y="610"/>
                    <a:pt x="565" y="613"/>
                  </a:cubicBezTo>
                  <a:cubicBezTo>
                    <a:pt x="563" y="615"/>
                    <a:pt x="562" y="618"/>
                    <a:pt x="560" y="618"/>
                  </a:cubicBezTo>
                  <a:cubicBezTo>
                    <a:pt x="560" y="618"/>
                    <a:pt x="559" y="618"/>
                    <a:pt x="559" y="618"/>
                  </a:cubicBezTo>
                  <a:cubicBezTo>
                    <a:pt x="555" y="617"/>
                    <a:pt x="555" y="617"/>
                    <a:pt x="550" y="616"/>
                  </a:cubicBezTo>
                  <a:cubicBezTo>
                    <a:pt x="544" y="614"/>
                    <a:pt x="541" y="607"/>
                    <a:pt x="535" y="605"/>
                  </a:cubicBezTo>
                  <a:cubicBezTo>
                    <a:pt x="530" y="603"/>
                    <a:pt x="525" y="597"/>
                    <a:pt x="528" y="594"/>
                  </a:cubicBezTo>
                  <a:cubicBezTo>
                    <a:pt x="531" y="591"/>
                    <a:pt x="534" y="590"/>
                    <a:pt x="529" y="588"/>
                  </a:cubicBezTo>
                  <a:cubicBezTo>
                    <a:pt x="524" y="586"/>
                    <a:pt x="525" y="582"/>
                    <a:pt x="522" y="579"/>
                  </a:cubicBezTo>
                  <a:cubicBezTo>
                    <a:pt x="520" y="577"/>
                    <a:pt x="519" y="577"/>
                    <a:pt x="516" y="577"/>
                  </a:cubicBezTo>
                  <a:cubicBezTo>
                    <a:pt x="514" y="577"/>
                    <a:pt x="512" y="577"/>
                    <a:pt x="509" y="577"/>
                  </a:cubicBezTo>
                  <a:cubicBezTo>
                    <a:pt x="503" y="578"/>
                    <a:pt x="502" y="582"/>
                    <a:pt x="498" y="586"/>
                  </a:cubicBezTo>
                  <a:cubicBezTo>
                    <a:pt x="496" y="589"/>
                    <a:pt x="494" y="590"/>
                    <a:pt x="493" y="590"/>
                  </a:cubicBezTo>
                  <a:cubicBezTo>
                    <a:pt x="491" y="590"/>
                    <a:pt x="489" y="589"/>
                    <a:pt x="487" y="588"/>
                  </a:cubicBezTo>
                  <a:cubicBezTo>
                    <a:pt x="483" y="587"/>
                    <a:pt x="481" y="580"/>
                    <a:pt x="479" y="577"/>
                  </a:cubicBezTo>
                  <a:cubicBezTo>
                    <a:pt x="478" y="575"/>
                    <a:pt x="475" y="574"/>
                    <a:pt x="472" y="574"/>
                  </a:cubicBezTo>
                  <a:cubicBezTo>
                    <a:pt x="469" y="574"/>
                    <a:pt x="464" y="575"/>
                    <a:pt x="461" y="577"/>
                  </a:cubicBezTo>
                  <a:cubicBezTo>
                    <a:pt x="457" y="578"/>
                    <a:pt x="455" y="579"/>
                    <a:pt x="454" y="579"/>
                  </a:cubicBezTo>
                  <a:cubicBezTo>
                    <a:pt x="452" y="579"/>
                    <a:pt x="452" y="578"/>
                    <a:pt x="453" y="577"/>
                  </a:cubicBezTo>
                  <a:cubicBezTo>
                    <a:pt x="454" y="574"/>
                    <a:pt x="456" y="567"/>
                    <a:pt x="453" y="567"/>
                  </a:cubicBezTo>
                  <a:cubicBezTo>
                    <a:pt x="453" y="567"/>
                    <a:pt x="453" y="567"/>
                    <a:pt x="453" y="567"/>
                  </a:cubicBezTo>
                  <a:cubicBezTo>
                    <a:pt x="450" y="568"/>
                    <a:pt x="448" y="572"/>
                    <a:pt x="444" y="576"/>
                  </a:cubicBezTo>
                  <a:cubicBezTo>
                    <a:pt x="440" y="580"/>
                    <a:pt x="443" y="584"/>
                    <a:pt x="446" y="589"/>
                  </a:cubicBezTo>
                  <a:cubicBezTo>
                    <a:pt x="449" y="595"/>
                    <a:pt x="449" y="595"/>
                    <a:pt x="445" y="596"/>
                  </a:cubicBezTo>
                  <a:cubicBezTo>
                    <a:pt x="443" y="596"/>
                    <a:pt x="441" y="596"/>
                    <a:pt x="440" y="596"/>
                  </a:cubicBezTo>
                  <a:cubicBezTo>
                    <a:pt x="438" y="596"/>
                    <a:pt x="437" y="596"/>
                    <a:pt x="435" y="596"/>
                  </a:cubicBezTo>
                  <a:cubicBezTo>
                    <a:pt x="431" y="595"/>
                    <a:pt x="425" y="594"/>
                    <a:pt x="421" y="593"/>
                  </a:cubicBezTo>
                  <a:cubicBezTo>
                    <a:pt x="421" y="593"/>
                    <a:pt x="420" y="593"/>
                    <a:pt x="420" y="593"/>
                  </a:cubicBezTo>
                  <a:cubicBezTo>
                    <a:pt x="415" y="593"/>
                    <a:pt x="402" y="597"/>
                    <a:pt x="398" y="601"/>
                  </a:cubicBezTo>
                  <a:cubicBezTo>
                    <a:pt x="396" y="603"/>
                    <a:pt x="393" y="603"/>
                    <a:pt x="390" y="603"/>
                  </a:cubicBezTo>
                  <a:cubicBezTo>
                    <a:pt x="386" y="603"/>
                    <a:pt x="382" y="602"/>
                    <a:pt x="379" y="602"/>
                  </a:cubicBezTo>
                  <a:cubicBezTo>
                    <a:pt x="378" y="602"/>
                    <a:pt x="378" y="602"/>
                    <a:pt x="377" y="603"/>
                  </a:cubicBezTo>
                  <a:cubicBezTo>
                    <a:pt x="371" y="603"/>
                    <a:pt x="367" y="603"/>
                    <a:pt x="363" y="609"/>
                  </a:cubicBezTo>
                  <a:cubicBezTo>
                    <a:pt x="359" y="614"/>
                    <a:pt x="365" y="615"/>
                    <a:pt x="361" y="618"/>
                  </a:cubicBezTo>
                  <a:cubicBezTo>
                    <a:pt x="359" y="619"/>
                    <a:pt x="357" y="620"/>
                    <a:pt x="354" y="620"/>
                  </a:cubicBezTo>
                  <a:cubicBezTo>
                    <a:pt x="351" y="620"/>
                    <a:pt x="348" y="619"/>
                    <a:pt x="345" y="619"/>
                  </a:cubicBezTo>
                  <a:cubicBezTo>
                    <a:pt x="339" y="619"/>
                    <a:pt x="339" y="621"/>
                    <a:pt x="338" y="628"/>
                  </a:cubicBezTo>
                  <a:cubicBezTo>
                    <a:pt x="338" y="630"/>
                    <a:pt x="338" y="631"/>
                    <a:pt x="339" y="631"/>
                  </a:cubicBezTo>
                  <a:cubicBezTo>
                    <a:pt x="340" y="631"/>
                    <a:pt x="341" y="630"/>
                    <a:pt x="341" y="630"/>
                  </a:cubicBezTo>
                  <a:cubicBezTo>
                    <a:pt x="341" y="634"/>
                    <a:pt x="341" y="634"/>
                    <a:pt x="341" y="634"/>
                  </a:cubicBezTo>
                  <a:cubicBezTo>
                    <a:pt x="341" y="634"/>
                    <a:pt x="338" y="633"/>
                    <a:pt x="333" y="632"/>
                  </a:cubicBezTo>
                  <a:cubicBezTo>
                    <a:pt x="333" y="632"/>
                    <a:pt x="332" y="632"/>
                    <a:pt x="332" y="632"/>
                  </a:cubicBezTo>
                  <a:cubicBezTo>
                    <a:pt x="328" y="632"/>
                    <a:pt x="326" y="636"/>
                    <a:pt x="323" y="640"/>
                  </a:cubicBezTo>
                  <a:cubicBezTo>
                    <a:pt x="321" y="643"/>
                    <a:pt x="320" y="644"/>
                    <a:pt x="319" y="644"/>
                  </a:cubicBezTo>
                  <a:cubicBezTo>
                    <a:pt x="318" y="644"/>
                    <a:pt x="317" y="643"/>
                    <a:pt x="315" y="642"/>
                  </a:cubicBezTo>
                  <a:cubicBezTo>
                    <a:pt x="311" y="640"/>
                    <a:pt x="316" y="635"/>
                    <a:pt x="316" y="635"/>
                  </a:cubicBezTo>
                  <a:cubicBezTo>
                    <a:pt x="312" y="636"/>
                    <a:pt x="298" y="642"/>
                    <a:pt x="289" y="643"/>
                  </a:cubicBezTo>
                  <a:cubicBezTo>
                    <a:pt x="289" y="643"/>
                    <a:pt x="288" y="643"/>
                    <a:pt x="288" y="643"/>
                  </a:cubicBezTo>
                  <a:cubicBezTo>
                    <a:pt x="280" y="643"/>
                    <a:pt x="280" y="639"/>
                    <a:pt x="280" y="636"/>
                  </a:cubicBezTo>
                  <a:cubicBezTo>
                    <a:pt x="279" y="633"/>
                    <a:pt x="276" y="627"/>
                    <a:pt x="272" y="627"/>
                  </a:cubicBezTo>
                  <a:cubicBezTo>
                    <a:pt x="271" y="627"/>
                    <a:pt x="270" y="627"/>
                    <a:pt x="268" y="627"/>
                  </a:cubicBezTo>
                  <a:cubicBezTo>
                    <a:pt x="265" y="627"/>
                    <a:pt x="261" y="627"/>
                    <a:pt x="266" y="623"/>
                  </a:cubicBezTo>
                  <a:cubicBezTo>
                    <a:pt x="270" y="620"/>
                    <a:pt x="267" y="616"/>
                    <a:pt x="263" y="616"/>
                  </a:cubicBezTo>
                  <a:cubicBezTo>
                    <a:pt x="262" y="616"/>
                    <a:pt x="261" y="617"/>
                    <a:pt x="260" y="617"/>
                  </a:cubicBezTo>
                  <a:cubicBezTo>
                    <a:pt x="257" y="619"/>
                    <a:pt x="255" y="619"/>
                    <a:pt x="253" y="619"/>
                  </a:cubicBezTo>
                  <a:cubicBezTo>
                    <a:pt x="252" y="619"/>
                    <a:pt x="250" y="619"/>
                    <a:pt x="249" y="618"/>
                  </a:cubicBezTo>
                  <a:cubicBezTo>
                    <a:pt x="246" y="616"/>
                    <a:pt x="238" y="614"/>
                    <a:pt x="235" y="612"/>
                  </a:cubicBezTo>
                  <a:cubicBezTo>
                    <a:pt x="233" y="611"/>
                    <a:pt x="231" y="610"/>
                    <a:pt x="230" y="610"/>
                  </a:cubicBezTo>
                  <a:cubicBezTo>
                    <a:pt x="228" y="610"/>
                    <a:pt x="226" y="611"/>
                    <a:pt x="225" y="613"/>
                  </a:cubicBezTo>
                  <a:cubicBezTo>
                    <a:pt x="224" y="616"/>
                    <a:pt x="220" y="617"/>
                    <a:pt x="216" y="617"/>
                  </a:cubicBezTo>
                  <a:cubicBezTo>
                    <a:pt x="214" y="617"/>
                    <a:pt x="213" y="617"/>
                    <a:pt x="212" y="616"/>
                  </a:cubicBezTo>
                  <a:cubicBezTo>
                    <a:pt x="209" y="616"/>
                    <a:pt x="207" y="609"/>
                    <a:pt x="206" y="609"/>
                  </a:cubicBezTo>
                  <a:cubicBezTo>
                    <a:pt x="206" y="609"/>
                    <a:pt x="206" y="609"/>
                    <a:pt x="206" y="610"/>
                  </a:cubicBezTo>
                  <a:cubicBezTo>
                    <a:pt x="206" y="612"/>
                    <a:pt x="207" y="614"/>
                    <a:pt x="206" y="619"/>
                  </a:cubicBezTo>
                  <a:cubicBezTo>
                    <a:pt x="204" y="623"/>
                    <a:pt x="206" y="625"/>
                    <a:pt x="208" y="626"/>
                  </a:cubicBezTo>
                  <a:cubicBezTo>
                    <a:pt x="211" y="628"/>
                    <a:pt x="211" y="636"/>
                    <a:pt x="209" y="639"/>
                  </a:cubicBezTo>
                  <a:cubicBezTo>
                    <a:pt x="207" y="643"/>
                    <a:pt x="206" y="648"/>
                    <a:pt x="204" y="648"/>
                  </a:cubicBezTo>
                  <a:cubicBezTo>
                    <a:pt x="201" y="649"/>
                    <a:pt x="195" y="654"/>
                    <a:pt x="192" y="661"/>
                  </a:cubicBezTo>
                  <a:cubicBezTo>
                    <a:pt x="190" y="668"/>
                    <a:pt x="179" y="670"/>
                    <a:pt x="174" y="671"/>
                  </a:cubicBezTo>
                  <a:cubicBezTo>
                    <a:pt x="174" y="672"/>
                    <a:pt x="173" y="672"/>
                    <a:pt x="173" y="672"/>
                  </a:cubicBezTo>
                  <a:cubicBezTo>
                    <a:pt x="169" y="672"/>
                    <a:pt x="169" y="668"/>
                    <a:pt x="172" y="667"/>
                  </a:cubicBezTo>
                  <a:cubicBezTo>
                    <a:pt x="174" y="665"/>
                    <a:pt x="174" y="660"/>
                    <a:pt x="176" y="654"/>
                  </a:cubicBezTo>
                  <a:cubicBezTo>
                    <a:pt x="177" y="650"/>
                    <a:pt x="174" y="647"/>
                    <a:pt x="172" y="647"/>
                  </a:cubicBezTo>
                  <a:cubicBezTo>
                    <a:pt x="171" y="647"/>
                    <a:pt x="170" y="648"/>
                    <a:pt x="169" y="649"/>
                  </a:cubicBezTo>
                  <a:cubicBezTo>
                    <a:pt x="169" y="652"/>
                    <a:pt x="165" y="653"/>
                    <a:pt x="162" y="653"/>
                  </a:cubicBezTo>
                  <a:cubicBezTo>
                    <a:pt x="161" y="653"/>
                    <a:pt x="159" y="653"/>
                    <a:pt x="158" y="652"/>
                  </a:cubicBezTo>
                  <a:cubicBezTo>
                    <a:pt x="154" y="650"/>
                    <a:pt x="154" y="646"/>
                    <a:pt x="158" y="642"/>
                  </a:cubicBezTo>
                  <a:cubicBezTo>
                    <a:pt x="161" y="639"/>
                    <a:pt x="156" y="630"/>
                    <a:pt x="154" y="630"/>
                  </a:cubicBezTo>
                  <a:cubicBezTo>
                    <a:pt x="154" y="630"/>
                    <a:pt x="154" y="630"/>
                    <a:pt x="153" y="630"/>
                  </a:cubicBezTo>
                  <a:cubicBezTo>
                    <a:pt x="153" y="630"/>
                    <a:pt x="153" y="631"/>
                    <a:pt x="152" y="631"/>
                  </a:cubicBezTo>
                  <a:cubicBezTo>
                    <a:pt x="150" y="631"/>
                    <a:pt x="146" y="629"/>
                    <a:pt x="144" y="627"/>
                  </a:cubicBezTo>
                  <a:cubicBezTo>
                    <a:pt x="141" y="624"/>
                    <a:pt x="140" y="620"/>
                    <a:pt x="139" y="618"/>
                  </a:cubicBezTo>
                  <a:cubicBezTo>
                    <a:pt x="138" y="617"/>
                    <a:pt x="137" y="617"/>
                    <a:pt x="136" y="617"/>
                  </a:cubicBezTo>
                  <a:cubicBezTo>
                    <a:pt x="133" y="617"/>
                    <a:pt x="128" y="618"/>
                    <a:pt x="125" y="619"/>
                  </a:cubicBezTo>
                  <a:cubicBezTo>
                    <a:pt x="124" y="619"/>
                    <a:pt x="124" y="619"/>
                    <a:pt x="124" y="619"/>
                  </a:cubicBezTo>
                  <a:cubicBezTo>
                    <a:pt x="120" y="619"/>
                    <a:pt x="119" y="616"/>
                    <a:pt x="120" y="612"/>
                  </a:cubicBezTo>
                  <a:cubicBezTo>
                    <a:pt x="121" y="608"/>
                    <a:pt x="118" y="606"/>
                    <a:pt x="115" y="606"/>
                  </a:cubicBezTo>
                  <a:cubicBezTo>
                    <a:pt x="114" y="606"/>
                    <a:pt x="113" y="607"/>
                    <a:pt x="112" y="607"/>
                  </a:cubicBezTo>
                  <a:cubicBezTo>
                    <a:pt x="110" y="610"/>
                    <a:pt x="108" y="617"/>
                    <a:pt x="108" y="617"/>
                  </a:cubicBezTo>
                  <a:cubicBezTo>
                    <a:pt x="108" y="617"/>
                    <a:pt x="108" y="617"/>
                    <a:pt x="108" y="618"/>
                  </a:cubicBezTo>
                  <a:cubicBezTo>
                    <a:pt x="105" y="617"/>
                    <a:pt x="99" y="616"/>
                    <a:pt x="96" y="614"/>
                  </a:cubicBezTo>
                  <a:cubicBezTo>
                    <a:pt x="92" y="612"/>
                    <a:pt x="89" y="611"/>
                    <a:pt x="91" y="608"/>
                  </a:cubicBezTo>
                  <a:cubicBezTo>
                    <a:pt x="94" y="605"/>
                    <a:pt x="101" y="605"/>
                    <a:pt x="105" y="604"/>
                  </a:cubicBezTo>
                  <a:cubicBezTo>
                    <a:pt x="110" y="603"/>
                    <a:pt x="114" y="600"/>
                    <a:pt x="117" y="597"/>
                  </a:cubicBezTo>
                  <a:cubicBezTo>
                    <a:pt x="119" y="594"/>
                    <a:pt x="121" y="591"/>
                    <a:pt x="125" y="591"/>
                  </a:cubicBezTo>
                  <a:cubicBezTo>
                    <a:pt x="126" y="591"/>
                    <a:pt x="127" y="592"/>
                    <a:pt x="129" y="593"/>
                  </a:cubicBezTo>
                  <a:cubicBezTo>
                    <a:pt x="131" y="594"/>
                    <a:pt x="133" y="594"/>
                    <a:pt x="135" y="594"/>
                  </a:cubicBezTo>
                  <a:cubicBezTo>
                    <a:pt x="138" y="594"/>
                    <a:pt x="142" y="592"/>
                    <a:pt x="144" y="590"/>
                  </a:cubicBezTo>
                  <a:cubicBezTo>
                    <a:pt x="146" y="589"/>
                    <a:pt x="147" y="588"/>
                    <a:pt x="149" y="588"/>
                  </a:cubicBezTo>
                  <a:cubicBezTo>
                    <a:pt x="151" y="588"/>
                    <a:pt x="154" y="590"/>
                    <a:pt x="155" y="592"/>
                  </a:cubicBezTo>
                  <a:cubicBezTo>
                    <a:pt x="155" y="592"/>
                    <a:pt x="155" y="593"/>
                    <a:pt x="156" y="593"/>
                  </a:cubicBezTo>
                  <a:cubicBezTo>
                    <a:pt x="158" y="593"/>
                    <a:pt x="163" y="585"/>
                    <a:pt x="160" y="578"/>
                  </a:cubicBezTo>
                  <a:cubicBezTo>
                    <a:pt x="157" y="570"/>
                    <a:pt x="152" y="566"/>
                    <a:pt x="156" y="564"/>
                  </a:cubicBezTo>
                  <a:cubicBezTo>
                    <a:pt x="160" y="561"/>
                    <a:pt x="165" y="561"/>
                    <a:pt x="159" y="556"/>
                  </a:cubicBezTo>
                  <a:cubicBezTo>
                    <a:pt x="153" y="550"/>
                    <a:pt x="155" y="549"/>
                    <a:pt x="157" y="542"/>
                  </a:cubicBezTo>
                  <a:cubicBezTo>
                    <a:pt x="159" y="535"/>
                    <a:pt x="151" y="532"/>
                    <a:pt x="155" y="529"/>
                  </a:cubicBezTo>
                  <a:cubicBezTo>
                    <a:pt x="159" y="525"/>
                    <a:pt x="163" y="515"/>
                    <a:pt x="163" y="508"/>
                  </a:cubicBezTo>
                  <a:cubicBezTo>
                    <a:pt x="163" y="502"/>
                    <a:pt x="153" y="488"/>
                    <a:pt x="152" y="479"/>
                  </a:cubicBezTo>
                  <a:cubicBezTo>
                    <a:pt x="151" y="469"/>
                    <a:pt x="152" y="466"/>
                    <a:pt x="152" y="466"/>
                  </a:cubicBezTo>
                  <a:cubicBezTo>
                    <a:pt x="152" y="466"/>
                    <a:pt x="144" y="453"/>
                    <a:pt x="140" y="450"/>
                  </a:cubicBezTo>
                  <a:cubicBezTo>
                    <a:pt x="135" y="447"/>
                    <a:pt x="140" y="448"/>
                    <a:pt x="144" y="440"/>
                  </a:cubicBezTo>
                  <a:cubicBezTo>
                    <a:pt x="147" y="433"/>
                    <a:pt x="152" y="426"/>
                    <a:pt x="155" y="426"/>
                  </a:cubicBezTo>
                  <a:cubicBezTo>
                    <a:pt x="156" y="426"/>
                    <a:pt x="156" y="426"/>
                    <a:pt x="156" y="426"/>
                  </a:cubicBezTo>
                  <a:cubicBezTo>
                    <a:pt x="158" y="427"/>
                    <a:pt x="160" y="430"/>
                    <a:pt x="162" y="430"/>
                  </a:cubicBezTo>
                  <a:cubicBezTo>
                    <a:pt x="163" y="430"/>
                    <a:pt x="164" y="429"/>
                    <a:pt x="165" y="428"/>
                  </a:cubicBezTo>
                  <a:cubicBezTo>
                    <a:pt x="169" y="425"/>
                    <a:pt x="173" y="424"/>
                    <a:pt x="176" y="423"/>
                  </a:cubicBezTo>
                  <a:cubicBezTo>
                    <a:pt x="179" y="422"/>
                    <a:pt x="174" y="421"/>
                    <a:pt x="174" y="418"/>
                  </a:cubicBezTo>
                  <a:cubicBezTo>
                    <a:pt x="175" y="417"/>
                    <a:pt x="176" y="416"/>
                    <a:pt x="177" y="416"/>
                  </a:cubicBezTo>
                  <a:cubicBezTo>
                    <a:pt x="178" y="416"/>
                    <a:pt x="179" y="417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3" y="418"/>
                    <a:pt x="187" y="408"/>
                    <a:pt x="183" y="403"/>
                  </a:cubicBezTo>
                  <a:cubicBezTo>
                    <a:pt x="179" y="399"/>
                    <a:pt x="180" y="398"/>
                    <a:pt x="183" y="398"/>
                  </a:cubicBezTo>
                  <a:cubicBezTo>
                    <a:pt x="184" y="398"/>
                    <a:pt x="184" y="398"/>
                    <a:pt x="185" y="398"/>
                  </a:cubicBezTo>
                  <a:cubicBezTo>
                    <a:pt x="185" y="398"/>
                    <a:pt x="174" y="392"/>
                    <a:pt x="175" y="387"/>
                  </a:cubicBezTo>
                  <a:cubicBezTo>
                    <a:pt x="176" y="383"/>
                    <a:pt x="177" y="381"/>
                    <a:pt x="179" y="381"/>
                  </a:cubicBezTo>
                  <a:cubicBezTo>
                    <a:pt x="180" y="381"/>
                    <a:pt x="182" y="381"/>
                    <a:pt x="183" y="382"/>
                  </a:cubicBezTo>
                  <a:cubicBezTo>
                    <a:pt x="189" y="383"/>
                    <a:pt x="191" y="388"/>
                    <a:pt x="193" y="388"/>
                  </a:cubicBezTo>
                  <a:cubicBezTo>
                    <a:pt x="193" y="388"/>
                    <a:pt x="194" y="388"/>
                    <a:pt x="194" y="387"/>
                  </a:cubicBezTo>
                  <a:cubicBezTo>
                    <a:pt x="195" y="386"/>
                    <a:pt x="197" y="386"/>
                    <a:pt x="199" y="386"/>
                  </a:cubicBezTo>
                  <a:cubicBezTo>
                    <a:pt x="200" y="386"/>
                    <a:pt x="201" y="386"/>
                    <a:pt x="202" y="386"/>
                  </a:cubicBezTo>
                  <a:cubicBezTo>
                    <a:pt x="204" y="386"/>
                    <a:pt x="208" y="382"/>
                    <a:pt x="206" y="378"/>
                  </a:cubicBezTo>
                  <a:cubicBezTo>
                    <a:pt x="203" y="373"/>
                    <a:pt x="200" y="376"/>
                    <a:pt x="198" y="372"/>
                  </a:cubicBezTo>
                  <a:cubicBezTo>
                    <a:pt x="196" y="368"/>
                    <a:pt x="196" y="363"/>
                    <a:pt x="199" y="359"/>
                  </a:cubicBezTo>
                  <a:cubicBezTo>
                    <a:pt x="202" y="355"/>
                    <a:pt x="200" y="351"/>
                    <a:pt x="199" y="349"/>
                  </a:cubicBezTo>
                  <a:cubicBezTo>
                    <a:pt x="197" y="347"/>
                    <a:pt x="201" y="348"/>
                    <a:pt x="202" y="345"/>
                  </a:cubicBezTo>
                  <a:cubicBezTo>
                    <a:pt x="202" y="343"/>
                    <a:pt x="202" y="329"/>
                    <a:pt x="194" y="322"/>
                  </a:cubicBezTo>
                  <a:cubicBezTo>
                    <a:pt x="186" y="314"/>
                    <a:pt x="182" y="312"/>
                    <a:pt x="177" y="311"/>
                  </a:cubicBezTo>
                  <a:cubicBezTo>
                    <a:pt x="172" y="309"/>
                    <a:pt x="174" y="306"/>
                    <a:pt x="174" y="304"/>
                  </a:cubicBezTo>
                  <a:cubicBezTo>
                    <a:pt x="173" y="301"/>
                    <a:pt x="169" y="302"/>
                    <a:pt x="168" y="300"/>
                  </a:cubicBezTo>
                  <a:cubicBezTo>
                    <a:pt x="167" y="297"/>
                    <a:pt x="169" y="295"/>
                    <a:pt x="172" y="293"/>
                  </a:cubicBezTo>
                  <a:cubicBezTo>
                    <a:pt x="174" y="291"/>
                    <a:pt x="174" y="288"/>
                    <a:pt x="169" y="286"/>
                  </a:cubicBezTo>
                  <a:cubicBezTo>
                    <a:pt x="165" y="284"/>
                    <a:pt x="156" y="277"/>
                    <a:pt x="156" y="271"/>
                  </a:cubicBezTo>
                  <a:cubicBezTo>
                    <a:pt x="156" y="265"/>
                    <a:pt x="160" y="260"/>
                    <a:pt x="158" y="257"/>
                  </a:cubicBezTo>
                  <a:cubicBezTo>
                    <a:pt x="155" y="254"/>
                    <a:pt x="152" y="247"/>
                    <a:pt x="154" y="242"/>
                  </a:cubicBezTo>
                  <a:cubicBezTo>
                    <a:pt x="156" y="239"/>
                    <a:pt x="158" y="239"/>
                    <a:pt x="160" y="239"/>
                  </a:cubicBezTo>
                  <a:cubicBezTo>
                    <a:pt x="160" y="239"/>
                    <a:pt x="160" y="239"/>
                    <a:pt x="160" y="239"/>
                  </a:cubicBezTo>
                  <a:cubicBezTo>
                    <a:pt x="160" y="239"/>
                    <a:pt x="160" y="231"/>
                    <a:pt x="157" y="230"/>
                  </a:cubicBezTo>
                  <a:cubicBezTo>
                    <a:pt x="154" y="228"/>
                    <a:pt x="152" y="228"/>
                    <a:pt x="153" y="223"/>
                  </a:cubicBezTo>
                  <a:cubicBezTo>
                    <a:pt x="153" y="218"/>
                    <a:pt x="151" y="217"/>
                    <a:pt x="151" y="212"/>
                  </a:cubicBezTo>
                  <a:cubicBezTo>
                    <a:pt x="150" y="209"/>
                    <a:pt x="149" y="208"/>
                    <a:pt x="148" y="208"/>
                  </a:cubicBezTo>
                  <a:cubicBezTo>
                    <a:pt x="147" y="208"/>
                    <a:pt x="145" y="210"/>
                    <a:pt x="144" y="212"/>
                  </a:cubicBezTo>
                  <a:cubicBezTo>
                    <a:pt x="142" y="217"/>
                    <a:pt x="144" y="218"/>
                    <a:pt x="137" y="219"/>
                  </a:cubicBezTo>
                  <a:cubicBezTo>
                    <a:pt x="136" y="220"/>
                    <a:pt x="135" y="220"/>
                    <a:pt x="134" y="220"/>
                  </a:cubicBezTo>
                  <a:cubicBezTo>
                    <a:pt x="129" y="220"/>
                    <a:pt x="128" y="215"/>
                    <a:pt x="128" y="211"/>
                  </a:cubicBezTo>
                  <a:cubicBezTo>
                    <a:pt x="128" y="207"/>
                    <a:pt x="126" y="199"/>
                    <a:pt x="124" y="199"/>
                  </a:cubicBezTo>
                  <a:cubicBezTo>
                    <a:pt x="124" y="199"/>
                    <a:pt x="124" y="199"/>
                    <a:pt x="123" y="200"/>
                  </a:cubicBezTo>
                  <a:cubicBezTo>
                    <a:pt x="122" y="202"/>
                    <a:pt x="119" y="206"/>
                    <a:pt x="117" y="206"/>
                  </a:cubicBezTo>
                  <a:cubicBezTo>
                    <a:pt x="116" y="206"/>
                    <a:pt x="116" y="205"/>
                    <a:pt x="118" y="200"/>
                  </a:cubicBezTo>
                  <a:cubicBezTo>
                    <a:pt x="122" y="187"/>
                    <a:pt x="123" y="189"/>
                    <a:pt x="119" y="188"/>
                  </a:cubicBezTo>
                  <a:cubicBezTo>
                    <a:pt x="116" y="187"/>
                    <a:pt x="115" y="185"/>
                    <a:pt x="116" y="182"/>
                  </a:cubicBezTo>
                  <a:cubicBezTo>
                    <a:pt x="116" y="179"/>
                    <a:pt x="115" y="172"/>
                    <a:pt x="111" y="172"/>
                  </a:cubicBezTo>
                  <a:cubicBezTo>
                    <a:pt x="111" y="172"/>
                    <a:pt x="111" y="172"/>
                    <a:pt x="110" y="172"/>
                  </a:cubicBezTo>
                  <a:cubicBezTo>
                    <a:pt x="107" y="173"/>
                    <a:pt x="105" y="178"/>
                    <a:pt x="103" y="178"/>
                  </a:cubicBezTo>
                  <a:cubicBezTo>
                    <a:pt x="102" y="178"/>
                    <a:pt x="101" y="178"/>
                    <a:pt x="100" y="177"/>
                  </a:cubicBezTo>
                  <a:cubicBezTo>
                    <a:pt x="98" y="175"/>
                    <a:pt x="97" y="174"/>
                    <a:pt x="96" y="174"/>
                  </a:cubicBezTo>
                  <a:cubicBezTo>
                    <a:pt x="95" y="174"/>
                    <a:pt x="95" y="176"/>
                    <a:pt x="93" y="178"/>
                  </a:cubicBezTo>
                  <a:cubicBezTo>
                    <a:pt x="92" y="180"/>
                    <a:pt x="91" y="180"/>
                    <a:pt x="91" y="180"/>
                  </a:cubicBezTo>
                  <a:cubicBezTo>
                    <a:pt x="89" y="180"/>
                    <a:pt x="90" y="176"/>
                    <a:pt x="90" y="172"/>
                  </a:cubicBezTo>
                  <a:cubicBezTo>
                    <a:pt x="91" y="166"/>
                    <a:pt x="91" y="159"/>
                    <a:pt x="89" y="159"/>
                  </a:cubicBezTo>
                  <a:cubicBezTo>
                    <a:pt x="89" y="159"/>
                    <a:pt x="88" y="159"/>
                    <a:pt x="88" y="159"/>
                  </a:cubicBezTo>
                  <a:cubicBezTo>
                    <a:pt x="87" y="159"/>
                    <a:pt x="86" y="159"/>
                    <a:pt x="83" y="161"/>
                  </a:cubicBezTo>
                  <a:cubicBezTo>
                    <a:pt x="80" y="163"/>
                    <a:pt x="78" y="165"/>
                    <a:pt x="77" y="165"/>
                  </a:cubicBezTo>
                  <a:cubicBezTo>
                    <a:pt x="76" y="165"/>
                    <a:pt x="76" y="165"/>
                    <a:pt x="75" y="164"/>
                  </a:cubicBezTo>
                  <a:cubicBezTo>
                    <a:pt x="73" y="163"/>
                    <a:pt x="73" y="160"/>
                    <a:pt x="71" y="159"/>
                  </a:cubicBezTo>
                  <a:cubicBezTo>
                    <a:pt x="71" y="159"/>
                    <a:pt x="71" y="159"/>
                    <a:pt x="70" y="159"/>
                  </a:cubicBezTo>
                  <a:cubicBezTo>
                    <a:pt x="69" y="159"/>
                    <a:pt x="69" y="161"/>
                    <a:pt x="66" y="162"/>
                  </a:cubicBezTo>
                  <a:cubicBezTo>
                    <a:pt x="66" y="162"/>
                    <a:pt x="66" y="163"/>
                    <a:pt x="65" y="163"/>
                  </a:cubicBezTo>
                  <a:cubicBezTo>
                    <a:pt x="64" y="163"/>
                    <a:pt x="63" y="160"/>
                    <a:pt x="61" y="160"/>
                  </a:cubicBezTo>
                  <a:cubicBezTo>
                    <a:pt x="61" y="160"/>
                    <a:pt x="60" y="160"/>
                    <a:pt x="60" y="160"/>
                  </a:cubicBezTo>
                  <a:cubicBezTo>
                    <a:pt x="57" y="161"/>
                    <a:pt x="53" y="162"/>
                    <a:pt x="50" y="164"/>
                  </a:cubicBezTo>
                  <a:cubicBezTo>
                    <a:pt x="48" y="166"/>
                    <a:pt x="46" y="170"/>
                    <a:pt x="46" y="170"/>
                  </a:cubicBezTo>
                  <a:cubicBezTo>
                    <a:pt x="46" y="170"/>
                    <a:pt x="46" y="171"/>
                    <a:pt x="50" y="172"/>
                  </a:cubicBezTo>
                  <a:cubicBezTo>
                    <a:pt x="50" y="172"/>
                    <a:pt x="51" y="172"/>
                    <a:pt x="51" y="172"/>
                  </a:cubicBezTo>
                  <a:cubicBezTo>
                    <a:pt x="53" y="172"/>
                    <a:pt x="54" y="172"/>
                    <a:pt x="55" y="172"/>
                  </a:cubicBezTo>
                  <a:cubicBezTo>
                    <a:pt x="56" y="172"/>
                    <a:pt x="57" y="172"/>
                    <a:pt x="59" y="173"/>
                  </a:cubicBezTo>
                  <a:cubicBezTo>
                    <a:pt x="61" y="176"/>
                    <a:pt x="61" y="180"/>
                    <a:pt x="60" y="182"/>
                  </a:cubicBezTo>
                  <a:cubicBezTo>
                    <a:pt x="59" y="185"/>
                    <a:pt x="62" y="187"/>
                    <a:pt x="55" y="188"/>
                  </a:cubicBezTo>
                  <a:cubicBezTo>
                    <a:pt x="48" y="189"/>
                    <a:pt x="41" y="188"/>
                    <a:pt x="41" y="195"/>
                  </a:cubicBezTo>
                  <a:cubicBezTo>
                    <a:pt x="41" y="202"/>
                    <a:pt x="37" y="201"/>
                    <a:pt x="33" y="203"/>
                  </a:cubicBezTo>
                  <a:cubicBezTo>
                    <a:pt x="32" y="204"/>
                    <a:pt x="31" y="204"/>
                    <a:pt x="30" y="204"/>
                  </a:cubicBezTo>
                  <a:cubicBezTo>
                    <a:pt x="28" y="204"/>
                    <a:pt x="25" y="203"/>
                    <a:pt x="23" y="203"/>
                  </a:cubicBezTo>
                  <a:cubicBezTo>
                    <a:pt x="22" y="203"/>
                    <a:pt x="21" y="203"/>
                    <a:pt x="20" y="204"/>
                  </a:cubicBezTo>
                  <a:cubicBezTo>
                    <a:pt x="20" y="203"/>
                    <a:pt x="20" y="201"/>
                    <a:pt x="19" y="201"/>
                  </a:cubicBezTo>
                  <a:cubicBezTo>
                    <a:pt x="19" y="200"/>
                    <a:pt x="18" y="200"/>
                    <a:pt x="17" y="200"/>
                  </a:cubicBezTo>
                  <a:cubicBezTo>
                    <a:pt x="17" y="200"/>
                    <a:pt x="17" y="200"/>
                    <a:pt x="16" y="200"/>
                  </a:cubicBezTo>
                  <a:cubicBezTo>
                    <a:pt x="15" y="200"/>
                    <a:pt x="14" y="200"/>
                    <a:pt x="15" y="197"/>
                  </a:cubicBezTo>
                  <a:cubicBezTo>
                    <a:pt x="15" y="192"/>
                    <a:pt x="18" y="196"/>
                    <a:pt x="19" y="192"/>
                  </a:cubicBezTo>
                  <a:cubicBezTo>
                    <a:pt x="20" y="187"/>
                    <a:pt x="19" y="186"/>
                    <a:pt x="19" y="182"/>
                  </a:cubicBezTo>
                  <a:cubicBezTo>
                    <a:pt x="19" y="178"/>
                    <a:pt x="21" y="180"/>
                    <a:pt x="22" y="175"/>
                  </a:cubicBezTo>
                  <a:cubicBezTo>
                    <a:pt x="24" y="170"/>
                    <a:pt x="22" y="169"/>
                    <a:pt x="22" y="164"/>
                  </a:cubicBezTo>
                  <a:cubicBezTo>
                    <a:pt x="21" y="159"/>
                    <a:pt x="19" y="156"/>
                    <a:pt x="17" y="153"/>
                  </a:cubicBezTo>
                  <a:cubicBezTo>
                    <a:pt x="15" y="149"/>
                    <a:pt x="11" y="143"/>
                    <a:pt x="9" y="137"/>
                  </a:cubicBezTo>
                  <a:cubicBezTo>
                    <a:pt x="8" y="130"/>
                    <a:pt x="8" y="123"/>
                    <a:pt x="9" y="120"/>
                  </a:cubicBezTo>
                  <a:cubicBezTo>
                    <a:pt x="11" y="117"/>
                    <a:pt x="13" y="111"/>
                    <a:pt x="9" y="109"/>
                  </a:cubicBezTo>
                  <a:cubicBezTo>
                    <a:pt x="6" y="107"/>
                    <a:pt x="3" y="105"/>
                    <a:pt x="5" y="100"/>
                  </a:cubicBezTo>
                  <a:cubicBezTo>
                    <a:pt x="7" y="95"/>
                    <a:pt x="8" y="93"/>
                    <a:pt x="13" y="91"/>
                  </a:cubicBezTo>
                  <a:cubicBezTo>
                    <a:pt x="15" y="91"/>
                    <a:pt x="16" y="91"/>
                    <a:pt x="17" y="91"/>
                  </a:cubicBezTo>
                  <a:cubicBezTo>
                    <a:pt x="20" y="91"/>
                    <a:pt x="22" y="92"/>
                    <a:pt x="24" y="92"/>
                  </a:cubicBezTo>
                  <a:cubicBezTo>
                    <a:pt x="24" y="92"/>
                    <a:pt x="24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7" y="92"/>
                    <a:pt x="25" y="96"/>
                    <a:pt x="25" y="96"/>
                  </a:cubicBezTo>
                  <a:cubicBezTo>
                    <a:pt x="25" y="96"/>
                    <a:pt x="30" y="88"/>
                    <a:pt x="34" y="87"/>
                  </a:cubicBezTo>
                  <a:cubicBezTo>
                    <a:pt x="36" y="87"/>
                    <a:pt x="39" y="86"/>
                    <a:pt x="42" y="86"/>
                  </a:cubicBezTo>
                  <a:cubicBezTo>
                    <a:pt x="44" y="86"/>
                    <a:pt x="46" y="86"/>
                    <a:pt x="48" y="87"/>
                  </a:cubicBezTo>
                  <a:cubicBezTo>
                    <a:pt x="50" y="88"/>
                    <a:pt x="53" y="91"/>
                    <a:pt x="55" y="93"/>
                  </a:cubicBezTo>
                  <a:cubicBezTo>
                    <a:pt x="57" y="96"/>
                    <a:pt x="60" y="98"/>
                    <a:pt x="64" y="98"/>
                  </a:cubicBezTo>
                  <a:cubicBezTo>
                    <a:pt x="65" y="98"/>
                    <a:pt x="66" y="98"/>
                    <a:pt x="66" y="97"/>
                  </a:cubicBezTo>
                  <a:cubicBezTo>
                    <a:pt x="71" y="96"/>
                    <a:pt x="73" y="94"/>
                    <a:pt x="73" y="91"/>
                  </a:cubicBezTo>
                  <a:cubicBezTo>
                    <a:pt x="73" y="87"/>
                    <a:pt x="76" y="86"/>
                    <a:pt x="76" y="83"/>
                  </a:cubicBezTo>
                  <a:cubicBezTo>
                    <a:pt x="76" y="80"/>
                    <a:pt x="72" y="81"/>
                    <a:pt x="72" y="77"/>
                  </a:cubicBezTo>
                  <a:cubicBezTo>
                    <a:pt x="72" y="74"/>
                    <a:pt x="71" y="67"/>
                    <a:pt x="71" y="67"/>
                  </a:cubicBezTo>
                  <a:cubicBezTo>
                    <a:pt x="71" y="67"/>
                    <a:pt x="78" y="67"/>
                    <a:pt x="80" y="69"/>
                  </a:cubicBezTo>
                  <a:cubicBezTo>
                    <a:pt x="81" y="69"/>
                    <a:pt x="82" y="70"/>
                    <a:pt x="83" y="70"/>
                  </a:cubicBezTo>
                  <a:cubicBezTo>
                    <a:pt x="87" y="70"/>
                    <a:pt x="93" y="68"/>
                    <a:pt x="93" y="68"/>
                  </a:cubicBezTo>
                  <a:cubicBezTo>
                    <a:pt x="93" y="68"/>
                    <a:pt x="86" y="66"/>
                    <a:pt x="89" y="63"/>
                  </a:cubicBezTo>
                  <a:cubicBezTo>
                    <a:pt x="93" y="59"/>
                    <a:pt x="96" y="61"/>
                    <a:pt x="98" y="58"/>
                  </a:cubicBezTo>
                  <a:cubicBezTo>
                    <a:pt x="101" y="54"/>
                    <a:pt x="103" y="53"/>
                    <a:pt x="103" y="48"/>
                  </a:cubicBezTo>
                  <a:cubicBezTo>
                    <a:pt x="103" y="43"/>
                    <a:pt x="98" y="40"/>
                    <a:pt x="103" y="34"/>
                  </a:cubicBezTo>
                  <a:cubicBezTo>
                    <a:pt x="105" y="31"/>
                    <a:pt x="106" y="30"/>
                    <a:pt x="107" y="30"/>
                  </a:cubicBezTo>
                  <a:cubicBezTo>
                    <a:pt x="108" y="30"/>
                    <a:pt x="109" y="31"/>
                    <a:pt x="111" y="32"/>
                  </a:cubicBezTo>
                  <a:cubicBezTo>
                    <a:pt x="112" y="33"/>
                    <a:pt x="114" y="33"/>
                    <a:pt x="116" y="33"/>
                  </a:cubicBezTo>
                  <a:cubicBezTo>
                    <a:pt x="120" y="33"/>
                    <a:pt x="125" y="32"/>
                    <a:pt x="128" y="29"/>
                  </a:cubicBezTo>
                  <a:cubicBezTo>
                    <a:pt x="132" y="25"/>
                    <a:pt x="137" y="23"/>
                    <a:pt x="139" y="19"/>
                  </a:cubicBezTo>
                  <a:cubicBezTo>
                    <a:pt x="141" y="16"/>
                    <a:pt x="139" y="13"/>
                    <a:pt x="142" y="10"/>
                  </a:cubicBezTo>
                  <a:cubicBezTo>
                    <a:pt x="143" y="8"/>
                    <a:pt x="144" y="7"/>
                    <a:pt x="145" y="6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7" y="4"/>
                    <a:pt x="149" y="3"/>
                    <a:pt x="151" y="3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2" y="3"/>
                    <a:pt x="152" y="4"/>
                    <a:pt x="156" y="4"/>
                  </a:cubicBezTo>
                  <a:cubicBezTo>
                    <a:pt x="158" y="4"/>
                    <a:pt x="160" y="2"/>
                    <a:pt x="161" y="2"/>
                  </a:cubicBezTo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59" y="1"/>
                    <a:pt x="158" y="1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3" y="1"/>
                    <a:pt x="153" y="1"/>
                    <a:pt x="151" y="1"/>
                  </a:cubicBezTo>
                  <a:cubicBezTo>
                    <a:pt x="151" y="1"/>
                    <a:pt x="151" y="1"/>
                    <a:pt x="150" y="1"/>
                  </a:cubicBezTo>
                  <a:cubicBezTo>
                    <a:pt x="149" y="1"/>
                    <a:pt x="147" y="2"/>
                    <a:pt x="146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2" y="7"/>
                    <a:pt x="141" y="8"/>
                    <a:pt x="140" y="9"/>
                  </a:cubicBezTo>
                  <a:cubicBezTo>
                    <a:pt x="138" y="11"/>
                    <a:pt x="138" y="13"/>
                    <a:pt x="138" y="15"/>
                  </a:cubicBezTo>
                  <a:cubicBezTo>
                    <a:pt x="138" y="16"/>
                    <a:pt x="138" y="17"/>
                    <a:pt x="137" y="19"/>
                  </a:cubicBezTo>
                  <a:cubicBezTo>
                    <a:pt x="136" y="20"/>
                    <a:pt x="134" y="22"/>
                    <a:pt x="132" y="23"/>
                  </a:cubicBezTo>
                  <a:cubicBezTo>
                    <a:pt x="130" y="25"/>
                    <a:pt x="128" y="26"/>
                    <a:pt x="126" y="28"/>
                  </a:cubicBezTo>
                  <a:cubicBezTo>
                    <a:pt x="124" y="30"/>
                    <a:pt x="120" y="31"/>
                    <a:pt x="116" y="31"/>
                  </a:cubicBezTo>
                  <a:cubicBezTo>
                    <a:pt x="114" y="31"/>
                    <a:pt x="113" y="31"/>
                    <a:pt x="112" y="30"/>
                  </a:cubicBezTo>
                  <a:cubicBezTo>
                    <a:pt x="112" y="30"/>
                    <a:pt x="111" y="30"/>
                    <a:pt x="111" y="30"/>
                  </a:cubicBezTo>
                  <a:cubicBezTo>
                    <a:pt x="110" y="29"/>
                    <a:pt x="109" y="28"/>
                    <a:pt x="107" y="28"/>
                  </a:cubicBezTo>
                  <a:cubicBezTo>
                    <a:pt x="105" y="28"/>
                    <a:pt x="103" y="30"/>
                    <a:pt x="101" y="33"/>
                  </a:cubicBezTo>
                  <a:cubicBezTo>
                    <a:pt x="98" y="37"/>
                    <a:pt x="99" y="41"/>
                    <a:pt x="100" y="44"/>
                  </a:cubicBezTo>
                  <a:cubicBezTo>
                    <a:pt x="101" y="45"/>
                    <a:pt x="101" y="47"/>
                    <a:pt x="101" y="48"/>
                  </a:cubicBezTo>
                  <a:cubicBezTo>
                    <a:pt x="101" y="51"/>
                    <a:pt x="100" y="53"/>
                    <a:pt x="98" y="55"/>
                  </a:cubicBezTo>
                  <a:cubicBezTo>
                    <a:pt x="98" y="55"/>
                    <a:pt x="97" y="56"/>
                    <a:pt x="97" y="57"/>
                  </a:cubicBezTo>
                  <a:cubicBezTo>
                    <a:pt x="96" y="58"/>
                    <a:pt x="95" y="58"/>
                    <a:pt x="94" y="58"/>
                  </a:cubicBezTo>
                  <a:cubicBezTo>
                    <a:pt x="92" y="59"/>
                    <a:pt x="90" y="59"/>
                    <a:pt x="88" y="61"/>
                  </a:cubicBezTo>
                  <a:cubicBezTo>
                    <a:pt x="86" y="63"/>
                    <a:pt x="86" y="65"/>
                    <a:pt x="87" y="65"/>
                  </a:cubicBezTo>
                  <a:cubicBezTo>
                    <a:pt x="87" y="66"/>
                    <a:pt x="87" y="67"/>
                    <a:pt x="88" y="67"/>
                  </a:cubicBezTo>
                  <a:cubicBezTo>
                    <a:pt x="86" y="67"/>
                    <a:pt x="84" y="68"/>
                    <a:pt x="83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9" y="65"/>
                    <a:pt x="73" y="65"/>
                    <a:pt x="71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70" y="74"/>
                    <a:pt x="70" y="77"/>
                  </a:cubicBezTo>
                  <a:cubicBezTo>
                    <a:pt x="70" y="80"/>
                    <a:pt x="72" y="81"/>
                    <a:pt x="73" y="82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4"/>
                    <a:pt x="73" y="85"/>
                  </a:cubicBezTo>
                  <a:cubicBezTo>
                    <a:pt x="72" y="86"/>
                    <a:pt x="71" y="88"/>
                    <a:pt x="71" y="91"/>
                  </a:cubicBezTo>
                  <a:cubicBezTo>
                    <a:pt x="71" y="92"/>
                    <a:pt x="70" y="94"/>
                    <a:pt x="66" y="96"/>
                  </a:cubicBezTo>
                  <a:cubicBezTo>
                    <a:pt x="65" y="96"/>
                    <a:pt x="65" y="96"/>
                    <a:pt x="64" y="96"/>
                  </a:cubicBezTo>
                  <a:cubicBezTo>
                    <a:pt x="61" y="96"/>
                    <a:pt x="58" y="94"/>
                    <a:pt x="57" y="92"/>
                  </a:cubicBezTo>
                  <a:cubicBezTo>
                    <a:pt x="54" y="89"/>
                    <a:pt x="51" y="87"/>
                    <a:pt x="48" y="85"/>
                  </a:cubicBezTo>
                  <a:cubicBezTo>
                    <a:pt x="47" y="85"/>
                    <a:pt x="45" y="84"/>
                    <a:pt x="42" y="84"/>
                  </a:cubicBezTo>
                  <a:cubicBezTo>
                    <a:pt x="39" y="84"/>
                    <a:pt x="35" y="85"/>
                    <a:pt x="33" y="85"/>
                  </a:cubicBezTo>
                  <a:cubicBezTo>
                    <a:pt x="31" y="86"/>
                    <a:pt x="29" y="88"/>
                    <a:pt x="27" y="90"/>
                  </a:cubicBezTo>
                  <a:cubicBezTo>
                    <a:pt x="26" y="90"/>
                    <a:pt x="26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3" y="90"/>
                    <a:pt x="23" y="90"/>
                    <a:pt x="22" y="90"/>
                  </a:cubicBezTo>
                  <a:cubicBezTo>
                    <a:pt x="20" y="89"/>
                    <a:pt x="19" y="89"/>
                    <a:pt x="17" y="89"/>
                  </a:cubicBezTo>
                  <a:cubicBezTo>
                    <a:pt x="16" y="89"/>
                    <a:pt x="14" y="89"/>
                    <a:pt x="13" y="89"/>
                  </a:cubicBezTo>
                  <a:cubicBezTo>
                    <a:pt x="7" y="92"/>
                    <a:pt x="6" y="94"/>
                    <a:pt x="4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0" y="106"/>
                    <a:pt x="5" y="109"/>
                    <a:pt x="8" y="111"/>
                  </a:cubicBezTo>
                  <a:cubicBezTo>
                    <a:pt x="11" y="112"/>
                    <a:pt x="8" y="118"/>
                    <a:pt x="8" y="119"/>
                  </a:cubicBezTo>
                  <a:cubicBezTo>
                    <a:pt x="6" y="123"/>
                    <a:pt x="6" y="131"/>
                    <a:pt x="7" y="137"/>
                  </a:cubicBezTo>
                  <a:cubicBezTo>
                    <a:pt x="9" y="143"/>
                    <a:pt x="12" y="148"/>
                    <a:pt x="14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8" y="158"/>
                    <a:pt x="19" y="160"/>
                    <a:pt x="20" y="164"/>
                  </a:cubicBezTo>
                  <a:cubicBezTo>
                    <a:pt x="20" y="165"/>
                    <a:pt x="20" y="167"/>
                    <a:pt x="21" y="168"/>
                  </a:cubicBezTo>
                  <a:cubicBezTo>
                    <a:pt x="21" y="170"/>
                    <a:pt x="22" y="171"/>
                    <a:pt x="21" y="174"/>
                  </a:cubicBezTo>
                  <a:cubicBezTo>
                    <a:pt x="20" y="176"/>
                    <a:pt x="20" y="177"/>
                    <a:pt x="19" y="177"/>
                  </a:cubicBezTo>
                  <a:cubicBezTo>
                    <a:pt x="18" y="178"/>
                    <a:pt x="17" y="179"/>
                    <a:pt x="17" y="182"/>
                  </a:cubicBezTo>
                  <a:cubicBezTo>
                    <a:pt x="17" y="183"/>
                    <a:pt x="17" y="185"/>
                    <a:pt x="18" y="186"/>
                  </a:cubicBezTo>
                  <a:cubicBezTo>
                    <a:pt x="18" y="188"/>
                    <a:pt x="18" y="189"/>
                    <a:pt x="17" y="191"/>
                  </a:cubicBezTo>
                  <a:cubicBezTo>
                    <a:pt x="17" y="192"/>
                    <a:pt x="17" y="192"/>
                    <a:pt x="16" y="192"/>
                  </a:cubicBezTo>
                  <a:cubicBezTo>
                    <a:pt x="15" y="193"/>
                    <a:pt x="13" y="194"/>
                    <a:pt x="13" y="197"/>
                  </a:cubicBezTo>
                  <a:cubicBezTo>
                    <a:pt x="13" y="198"/>
                    <a:pt x="13" y="200"/>
                    <a:pt x="14" y="201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16" y="202"/>
                    <a:pt x="17" y="202"/>
                    <a:pt x="17" y="202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18" y="202"/>
                    <a:pt x="18" y="202"/>
                    <a:pt x="18" y="202"/>
                  </a:cubicBezTo>
                  <a:cubicBezTo>
                    <a:pt x="18" y="202"/>
                    <a:pt x="18" y="202"/>
                    <a:pt x="18" y="204"/>
                  </a:cubicBezTo>
                  <a:cubicBezTo>
                    <a:pt x="18" y="208"/>
                    <a:pt x="18" y="208"/>
                    <a:pt x="18" y="208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1" y="205"/>
                    <a:pt x="22" y="205"/>
                    <a:pt x="23" y="205"/>
                  </a:cubicBezTo>
                  <a:cubicBezTo>
                    <a:pt x="24" y="205"/>
                    <a:pt x="25" y="205"/>
                    <a:pt x="26" y="205"/>
                  </a:cubicBezTo>
                  <a:cubicBezTo>
                    <a:pt x="27" y="206"/>
                    <a:pt x="29" y="206"/>
                    <a:pt x="30" y="206"/>
                  </a:cubicBezTo>
                  <a:cubicBezTo>
                    <a:pt x="31" y="206"/>
                    <a:pt x="33" y="206"/>
                    <a:pt x="34" y="205"/>
                  </a:cubicBezTo>
                  <a:cubicBezTo>
                    <a:pt x="35" y="205"/>
                    <a:pt x="36" y="204"/>
                    <a:pt x="36" y="204"/>
                  </a:cubicBezTo>
                  <a:cubicBezTo>
                    <a:pt x="40" y="203"/>
                    <a:pt x="43" y="202"/>
                    <a:pt x="43" y="195"/>
                  </a:cubicBezTo>
                  <a:cubicBezTo>
                    <a:pt x="43" y="191"/>
                    <a:pt x="46" y="191"/>
                    <a:pt x="52" y="190"/>
                  </a:cubicBezTo>
                  <a:cubicBezTo>
                    <a:pt x="53" y="190"/>
                    <a:pt x="54" y="190"/>
                    <a:pt x="55" y="190"/>
                  </a:cubicBezTo>
                  <a:cubicBezTo>
                    <a:pt x="60" y="189"/>
                    <a:pt x="62" y="188"/>
                    <a:pt x="62" y="185"/>
                  </a:cubicBezTo>
                  <a:cubicBezTo>
                    <a:pt x="62" y="184"/>
                    <a:pt x="62" y="184"/>
                    <a:pt x="62" y="183"/>
                  </a:cubicBezTo>
                  <a:cubicBezTo>
                    <a:pt x="64" y="179"/>
                    <a:pt x="63" y="175"/>
                    <a:pt x="60" y="172"/>
                  </a:cubicBezTo>
                  <a:cubicBezTo>
                    <a:pt x="58" y="170"/>
                    <a:pt x="56" y="170"/>
                    <a:pt x="55" y="170"/>
                  </a:cubicBezTo>
                  <a:cubicBezTo>
                    <a:pt x="54" y="170"/>
                    <a:pt x="54" y="170"/>
                    <a:pt x="53" y="170"/>
                  </a:cubicBezTo>
                  <a:cubicBezTo>
                    <a:pt x="52" y="170"/>
                    <a:pt x="52" y="170"/>
                    <a:pt x="51" y="170"/>
                  </a:cubicBezTo>
                  <a:cubicBezTo>
                    <a:pt x="51" y="170"/>
                    <a:pt x="50" y="170"/>
                    <a:pt x="50" y="170"/>
                  </a:cubicBezTo>
                  <a:cubicBezTo>
                    <a:pt x="49" y="170"/>
                    <a:pt x="49" y="170"/>
                    <a:pt x="48" y="170"/>
                  </a:cubicBezTo>
                  <a:cubicBezTo>
                    <a:pt x="49" y="168"/>
                    <a:pt x="50" y="166"/>
                    <a:pt x="51" y="165"/>
                  </a:cubicBezTo>
                  <a:cubicBezTo>
                    <a:pt x="54" y="163"/>
                    <a:pt x="57" y="163"/>
                    <a:pt x="60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2" y="162"/>
                    <a:pt x="62" y="163"/>
                  </a:cubicBezTo>
                  <a:cubicBezTo>
                    <a:pt x="63" y="164"/>
                    <a:pt x="64" y="164"/>
                    <a:pt x="65" y="164"/>
                  </a:cubicBezTo>
                  <a:cubicBezTo>
                    <a:pt x="66" y="164"/>
                    <a:pt x="67" y="164"/>
                    <a:pt x="67" y="164"/>
                  </a:cubicBezTo>
                  <a:cubicBezTo>
                    <a:pt x="69" y="163"/>
                    <a:pt x="70" y="162"/>
                    <a:pt x="70" y="162"/>
                  </a:cubicBezTo>
                  <a:cubicBezTo>
                    <a:pt x="70" y="162"/>
                    <a:pt x="71" y="161"/>
                    <a:pt x="71" y="161"/>
                  </a:cubicBezTo>
                  <a:cubicBezTo>
                    <a:pt x="71" y="161"/>
                    <a:pt x="71" y="162"/>
                    <a:pt x="72" y="163"/>
                  </a:cubicBezTo>
                  <a:cubicBezTo>
                    <a:pt x="72" y="164"/>
                    <a:pt x="73" y="165"/>
                    <a:pt x="74" y="166"/>
                  </a:cubicBezTo>
                  <a:cubicBezTo>
                    <a:pt x="75" y="166"/>
                    <a:pt x="76" y="167"/>
                    <a:pt x="77" y="167"/>
                  </a:cubicBezTo>
                  <a:cubicBezTo>
                    <a:pt x="78" y="167"/>
                    <a:pt x="80" y="166"/>
                    <a:pt x="81" y="164"/>
                  </a:cubicBezTo>
                  <a:cubicBezTo>
                    <a:pt x="82" y="164"/>
                    <a:pt x="83" y="163"/>
                    <a:pt x="84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7" y="161"/>
                    <a:pt x="87" y="160"/>
                    <a:pt x="88" y="160"/>
                  </a:cubicBezTo>
                  <a:cubicBezTo>
                    <a:pt x="88" y="160"/>
                    <a:pt x="88" y="160"/>
                    <a:pt x="89" y="161"/>
                  </a:cubicBezTo>
                  <a:cubicBezTo>
                    <a:pt x="89" y="161"/>
                    <a:pt x="89" y="164"/>
                    <a:pt x="88" y="172"/>
                  </a:cubicBezTo>
                  <a:cubicBezTo>
                    <a:pt x="87" y="178"/>
                    <a:pt x="88" y="180"/>
                    <a:pt x="89" y="181"/>
                  </a:cubicBezTo>
                  <a:cubicBezTo>
                    <a:pt x="89" y="182"/>
                    <a:pt x="90" y="182"/>
                    <a:pt x="91" y="182"/>
                  </a:cubicBezTo>
                  <a:cubicBezTo>
                    <a:pt x="92" y="182"/>
                    <a:pt x="93" y="181"/>
                    <a:pt x="94" y="179"/>
                  </a:cubicBezTo>
                  <a:cubicBezTo>
                    <a:pt x="95" y="178"/>
                    <a:pt x="96" y="177"/>
                    <a:pt x="96" y="177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97" y="177"/>
                    <a:pt x="98" y="177"/>
                    <a:pt x="98" y="178"/>
                  </a:cubicBezTo>
                  <a:cubicBezTo>
                    <a:pt x="100" y="180"/>
                    <a:pt x="101" y="180"/>
                    <a:pt x="103" y="180"/>
                  </a:cubicBezTo>
                  <a:cubicBezTo>
                    <a:pt x="105" y="180"/>
                    <a:pt x="107" y="178"/>
                    <a:pt x="108" y="177"/>
                  </a:cubicBezTo>
                  <a:cubicBezTo>
                    <a:pt x="109" y="175"/>
                    <a:pt x="110" y="174"/>
                    <a:pt x="111" y="174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2" y="174"/>
                    <a:pt x="112" y="174"/>
                    <a:pt x="112" y="175"/>
                  </a:cubicBezTo>
                  <a:cubicBezTo>
                    <a:pt x="114" y="176"/>
                    <a:pt x="114" y="180"/>
                    <a:pt x="114" y="181"/>
                  </a:cubicBezTo>
                  <a:cubicBezTo>
                    <a:pt x="113" y="185"/>
                    <a:pt x="115" y="188"/>
                    <a:pt x="119" y="190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19" y="191"/>
                    <a:pt x="119" y="191"/>
                    <a:pt x="119" y="192"/>
                  </a:cubicBezTo>
                  <a:cubicBezTo>
                    <a:pt x="118" y="193"/>
                    <a:pt x="117" y="196"/>
                    <a:pt x="116" y="199"/>
                  </a:cubicBezTo>
                  <a:cubicBezTo>
                    <a:pt x="114" y="204"/>
                    <a:pt x="115" y="206"/>
                    <a:pt x="115" y="207"/>
                  </a:cubicBezTo>
                  <a:cubicBezTo>
                    <a:pt x="116" y="208"/>
                    <a:pt x="117" y="208"/>
                    <a:pt x="117" y="208"/>
                  </a:cubicBezTo>
                  <a:cubicBezTo>
                    <a:pt x="120" y="208"/>
                    <a:pt x="123" y="204"/>
                    <a:pt x="124" y="202"/>
                  </a:cubicBezTo>
                  <a:cubicBezTo>
                    <a:pt x="125" y="204"/>
                    <a:pt x="126" y="208"/>
                    <a:pt x="126" y="211"/>
                  </a:cubicBezTo>
                  <a:cubicBezTo>
                    <a:pt x="126" y="220"/>
                    <a:pt x="131" y="222"/>
                    <a:pt x="134" y="222"/>
                  </a:cubicBezTo>
                  <a:cubicBezTo>
                    <a:pt x="135" y="222"/>
                    <a:pt x="136" y="221"/>
                    <a:pt x="137" y="221"/>
                  </a:cubicBezTo>
                  <a:cubicBezTo>
                    <a:pt x="143" y="220"/>
                    <a:pt x="144" y="219"/>
                    <a:pt x="144" y="216"/>
                  </a:cubicBezTo>
                  <a:cubicBezTo>
                    <a:pt x="145" y="215"/>
                    <a:pt x="145" y="214"/>
                    <a:pt x="145" y="213"/>
                  </a:cubicBezTo>
                  <a:cubicBezTo>
                    <a:pt x="146" y="211"/>
                    <a:pt x="148" y="210"/>
                    <a:pt x="148" y="210"/>
                  </a:cubicBezTo>
                  <a:cubicBezTo>
                    <a:pt x="148" y="210"/>
                    <a:pt x="149" y="211"/>
                    <a:pt x="149" y="212"/>
                  </a:cubicBezTo>
                  <a:cubicBezTo>
                    <a:pt x="149" y="215"/>
                    <a:pt x="150" y="216"/>
                    <a:pt x="150" y="218"/>
                  </a:cubicBezTo>
                  <a:cubicBezTo>
                    <a:pt x="151" y="219"/>
                    <a:pt x="151" y="220"/>
                    <a:pt x="151" y="223"/>
                  </a:cubicBezTo>
                  <a:cubicBezTo>
                    <a:pt x="150" y="229"/>
                    <a:pt x="153" y="230"/>
                    <a:pt x="156" y="231"/>
                  </a:cubicBezTo>
                  <a:cubicBezTo>
                    <a:pt x="156" y="232"/>
                    <a:pt x="156" y="232"/>
                    <a:pt x="156" y="232"/>
                  </a:cubicBezTo>
                  <a:cubicBezTo>
                    <a:pt x="157" y="232"/>
                    <a:pt x="158" y="235"/>
                    <a:pt x="158" y="237"/>
                  </a:cubicBezTo>
                  <a:cubicBezTo>
                    <a:pt x="157" y="237"/>
                    <a:pt x="154" y="238"/>
                    <a:pt x="152" y="242"/>
                  </a:cubicBezTo>
                  <a:cubicBezTo>
                    <a:pt x="150" y="247"/>
                    <a:pt x="153" y="255"/>
                    <a:pt x="156" y="258"/>
                  </a:cubicBezTo>
                  <a:cubicBezTo>
                    <a:pt x="157" y="259"/>
                    <a:pt x="157" y="260"/>
                    <a:pt x="156" y="263"/>
                  </a:cubicBezTo>
                  <a:cubicBezTo>
                    <a:pt x="155" y="265"/>
                    <a:pt x="154" y="268"/>
                    <a:pt x="154" y="271"/>
                  </a:cubicBezTo>
                  <a:cubicBezTo>
                    <a:pt x="154" y="279"/>
                    <a:pt x="164" y="286"/>
                    <a:pt x="169" y="288"/>
                  </a:cubicBezTo>
                  <a:cubicBezTo>
                    <a:pt x="171" y="289"/>
                    <a:pt x="172" y="290"/>
                    <a:pt x="172" y="290"/>
                  </a:cubicBezTo>
                  <a:cubicBezTo>
                    <a:pt x="172" y="291"/>
                    <a:pt x="171" y="291"/>
                    <a:pt x="170" y="292"/>
                  </a:cubicBezTo>
                  <a:cubicBezTo>
                    <a:pt x="168" y="293"/>
                    <a:pt x="164" y="297"/>
                    <a:pt x="167" y="301"/>
                  </a:cubicBezTo>
                  <a:cubicBezTo>
                    <a:pt x="167" y="302"/>
                    <a:pt x="169" y="303"/>
                    <a:pt x="170" y="303"/>
                  </a:cubicBezTo>
                  <a:cubicBezTo>
                    <a:pt x="171" y="303"/>
                    <a:pt x="172" y="304"/>
                    <a:pt x="172" y="304"/>
                  </a:cubicBezTo>
                  <a:cubicBezTo>
                    <a:pt x="172" y="305"/>
                    <a:pt x="172" y="305"/>
                    <a:pt x="172" y="306"/>
                  </a:cubicBezTo>
                  <a:cubicBezTo>
                    <a:pt x="172" y="308"/>
                    <a:pt x="172" y="311"/>
                    <a:pt x="177" y="312"/>
                  </a:cubicBezTo>
                  <a:cubicBezTo>
                    <a:pt x="181" y="314"/>
                    <a:pt x="185" y="316"/>
                    <a:pt x="193" y="323"/>
                  </a:cubicBezTo>
                  <a:cubicBezTo>
                    <a:pt x="199" y="330"/>
                    <a:pt x="200" y="343"/>
                    <a:pt x="200" y="345"/>
                  </a:cubicBezTo>
                  <a:cubicBezTo>
                    <a:pt x="200" y="345"/>
                    <a:pt x="200" y="345"/>
                    <a:pt x="199" y="346"/>
                  </a:cubicBezTo>
                  <a:cubicBezTo>
                    <a:pt x="198" y="346"/>
                    <a:pt x="197" y="346"/>
                    <a:pt x="197" y="347"/>
                  </a:cubicBezTo>
                  <a:cubicBezTo>
                    <a:pt x="196" y="349"/>
                    <a:pt x="197" y="350"/>
                    <a:pt x="197" y="350"/>
                  </a:cubicBezTo>
                  <a:cubicBezTo>
                    <a:pt x="199" y="353"/>
                    <a:pt x="199" y="355"/>
                    <a:pt x="197" y="358"/>
                  </a:cubicBezTo>
                  <a:cubicBezTo>
                    <a:pt x="194" y="362"/>
                    <a:pt x="194" y="368"/>
                    <a:pt x="196" y="373"/>
                  </a:cubicBezTo>
                  <a:cubicBezTo>
                    <a:pt x="198" y="376"/>
                    <a:pt x="200" y="376"/>
                    <a:pt x="201" y="376"/>
                  </a:cubicBezTo>
                  <a:cubicBezTo>
                    <a:pt x="202" y="377"/>
                    <a:pt x="203" y="377"/>
                    <a:pt x="204" y="378"/>
                  </a:cubicBezTo>
                  <a:cubicBezTo>
                    <a:pt x="205" y="380"/>
                    <a:pt x="205" y="381"/>
                    <a:pt x="204" y="382"/>
                  </a:cubicBezTo>
                  <a:cubicBezTo>
                    <a:pt x="204" y="384"/>
                    <a:pt x="203" y="384"/>
                    <a:pt x="202" y="384"/>
                  </a:cubicBezTo>
                  <a:cubicBezTo>
                    <a:pt x="202" y="384"/>
                    <a:pt x="201" y="384"/>
                    <a:pt x="201" y="384"/>
                  </a:cubicBezTo>
                  <a:cubicBezTo>
                    <a:pt x="200" y="384"/>
                    <a:pt x="200" y="384"/>
                    <a:pt x="199" y="384"/>
                  </a:cubicBezTo>
                  <a:cubicBezTo>
                    <a:pt x="197" y="384"/>
                    <a:pt x="195" y="384"/>
                    <a:pt x="193" y="386"/>
                  </a:cubicBezTo>
                  <a:cubicBezTo>
                    <a:pt x="193" y="385"/>
                    <a:pt x="192" y="385"/>
                    <a:pt x="192" y="385"/>
                  </a:cubicBezTo>
                  <a:cubicBezTo>
                    <a:pt x="190" y="383"/>
                    <a:pt x="188" y="381"/>
                    <a:pt x="184" y="380"/>
                  </a:cubicBezTo>
                  <a:cubicBezTo>
                    <a:pt x="182" y="379"/>
                    <a:pt x="180" y="379"/>
                    <a:pt x="179" y="379"/>
                  </a:cubicBezTo>
                  <a:cubicBezTo>
                    <a:pt x="175" y="379"/>
                    <a:pt x="174" y="383"/>
                    <a:pt x="173" y="386"/>
                  </a:cubicBezTo>
                  <a:cubicBezTo>
                    <a:pt x="172" y="390"/>
                    <a:pt x="176" y="394"/>
                    <a:pt x="180" y="397"/>
                  </a:cubicBezTo>
                  <a:cubicBezTo>
                    <a:pt x="179" y="397"/>
                    <a:pt x="179" y="397"/>
                    <a:pt x="179" y="398"/>
                  </a:cubicBezTo>
                  <a:cubicBezTo>
                    <a:pt x="178" y="400"/>
                    <a:pt x="180" y="403"/>
                    <a:pt x="181" y="405"/>
                  </a:cubicBezTo>
                  <a:cubicBezTo>
                    <a:pt x="182" y="406"/>
                    <a:pt x="183" y="408"/>
                    <a:pt x="183" y="411"/>
                  </a:cubicBezTo>
                  <a:cubicBezTo>
                    <a:pt x="182" y="413"/>
                    <a:pt x="182" y="415"/>
                    <a:pt x="181" y="416"/>
                  </a:cubicBezTo>
                  <a:cubicBezTo>
                    <a:pt x="180" y="415"/>
                    <a:pt x="178" y="414"/>
                    <a:pt x="177" y="414"/>
                  </a:cubicBezTo>
                  <a:cubicBezTo>
                    <a:pt x="175" y="414"/>
                    <a:pt x="173" y="415"/>
                    <a:pt x="173" y="417"/>
                  </a:cubicBezTo>
                  <a:cubicBezTo>
                    <a:pt x="172" y="419"/>
                    <a:pt x="173" y="421"/>
                    <a:pt x="174" y="421"/>
                  </a:cubicBezTo>
                  <a:cubicBezTo>
                    <a:pt x="170" y="423"/>
                    <a:pt x="167" y="424"/>
                    <a:pt x="164" y="427"/>
                  </a:cubicBezTo>
                  <a:cubicBezTo>
                    <a:pt x="163" y="428"/>
                    <a:pt x="163" y="428"/>
                    <a:pt x="162" y="428"/>
                  </a:cubicBezTo>
                  <a:cubicBezTo>
                    <a:pt x="161" y="428"/>
                    <a:pt x="160" y="427"/>
                    <a:pt x="160" y="426"/>
                  </a:cubicBezTo>
                  <a:cubicBezTo>
                    <a:pt x="159" y="426"/>
                    <a:pt x="158" y="425"/>
                    <a:pt x="157" y="425"/>
                  </a:cubicBezTo>
                  <a:cubicBezTo>
                    <a:pt x="157" y="424"/>
                    <a:pt x="156" y="424"/>
                    <a:pt x="155" y="424"/>
                  </a:cubicBezTo>
                  <a:cubicBezTo>
                    <a:pt x="151" y="424"/>
                    <a:pt x="145" y="434"/>
                    <a:pt x="142" y="439"/>
                  </a:cubicBezTo>
                  <a:cubicBezTo>
                    <a:pt x="141" y="443"/>
                    <a:pt x="139" y="444"/>
                    <a:pt x="138" y="445"/>
                  </a:cubicBezTo>
                  <a:cubicBezTo>
                    <a:pt x="137" y="446"/>
                    <a:pt x="136" y="447"/>
                    <a:pt x="136" y="448"/>
                  </a:cubicBezTo>
                  <a:cubicBezTo>
                    <a:pt x="136" y="450"/>
                    <a:pt x="137" y="451"/>
                    <a:pt x="138" y="452"/>
                  </a:cubicBezTo>
                  <a:cubicBezTo>
                    <a:pt x="141" y="454"/>
                    <a:pt x="148" y="462"/>
                    <a:pt x="150" y="466"/>
                  </a:cubicBezTo>
                  <a:cubicBezTo>
                    <a:pt x="150" y="468"/>
                    <a:pt x="150" y="471"/>
                    <a:pt x="150" y="479"/>
                  </a:cubicBezTo>
                  <a:cubicBezTo>
                    <a:pt x="151" y="484"/>
                    <a:pt x="154" y="491"/>
                    <a:pt x="157" y="497"/>
                  </a:cubicBezTo>
                  <a:cubicBezTo>
                    <a:pt x="159" y="501"/>
                    <a:pt x="161" y="506"/>
                    <a:pt x="161" y="508"/>
                  </a:cubicBezTo>
                  <a:cubicBezTo>
                    <a:pt x="161" y="514"/>
                    <a:pt x="157" y="524"/>
                    <a:pt x="154" y="527"/>
                  </a:cubicBezTo>
                  <a:cubicBezTo>
                    <a:pt x="150" y="530"/>
                    <a:pt x="152" y="533"/>
                    <a:pt x="153" y="535"/>
                  </a:cubicBezTo>
                  <a:cubicBezTo>
                    <a:pt x="155" y="537"/>
                    <a:pt x="156" y="539"/>
                    <a:pt x="155" y="541"/>
                  </a:cubicBezTo>
                  <a:cubicBezTo>
                    <a:pt x="155" y="542"/>
                    <a:pt x="154" y="543"/>
                    <a:pt x="154" y="544"/>
                  </a:cubicBezTo>
                  <a:cubicBezTo>
                    <a:pt x="152" y="549"/>
                    <a:pt x="152" y="552"/>
                    <a:pt x="158" y="557"/>
                  </a:cubicBezTo>
                  <a:cubicBezTo>
                    <a:pt x="159" y="558"/>
                    <a:pt x="160" y="559"/>
                    <a:pt x="160" y="560"/>
                  </a:cubicBezTo>
                  <a:cubicBezTo>
                    <a:pt x="160" y="560"/>
                    <a:pt x="159" y="560"/>
                    <a:pt x="159" y="560"/>
                  </a:cubicBezTo>
                  <a:cubicBezTo>
                    <a:pt x="158" y="561"/>
                    <a:pt x="156" y="561"/>
                    <a:pt x="155" y="562"/>
                  </a:cubicBezTo>
                  <a:cubicBezTo>
                    <a:pt x="151" y="565"/>
                    <a:pt x="153" y="569"/>
                    <a:pt x="155" y="572"/>
                  </a:cubicBezTo>
                  <a:cubicBezTo>
                    <a:pt x="156" y="574"/>
                    <a:pt x="158" y="576"/>
                    <a:pt x="159" y="579"/>
                  </a:cubicBezTo>
                  <a:cubicBezTo>
                    <a:pt x="160" y="583"/>
                    <a:pt x="159" y="586"/>
                    <a:pt x="158" y="588"/>
                  </a:cubicBezTo>
                  <a:cubicBezTo>
                    <a:pt x="157" y="589"/>
                    <a:pt x="157" y="590"/>
                    <a:pt x="156" y="590"/>
                  </a:cubicBezTo>
                  <a:cubicBezTo>
                    <a:pt x="155" y="588"/>
                    <a:pt x="152" y="586"/>
                    <a:pt x="149" y="586"/>
                  </a:cubicBezTo>
                  <a:cubicBezTo>
                    <a:pt x="147" y="586"/>
                    <a:pt x="145" y="587"/>
                    <a:pt x="143" y="589"/>
                  </a:cubicBezTo>
                  <a:cubicBezTo>
                    <a:pt x="141" y="591"/>
                    <a:pt x="138" y="593"/>
                    <a:pt x="135" y="593"/>
                  </a:cubicBezTo>
                  <a:cubicBezTo>
                    <a:pt x="133" y="593"/>
                    <a:pt x="132" y="592"/>
                    <a:pt x="130" y="591"/>
                  </a:cubicBezTo>
                  <a:cubicBezTo>
                    <a:pt x="128" y="590"/>
                    <a:pt x="126" y="590"/>
                    <a:pt x="125" y="590"/>
                  </a:cubicBezTo>
                  <a:cubicBezTo>
                    <a:pt x="121" y="590"/>
                    <a:pt x="118" y="593"/>
                    <a:pt x="116" y="595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3" y="599"/>
                    <a:pt x="109" y="601"/>
                    <a:pt x="105" y="602"/>
                  </a:cubicBezTo>
                  <a:cubicBezTo>
                    <a:pt x="104" y="602"/>
                    <a:pt x="104" y="602"/>
                    <a:pt x="103" y="602"/>
                  </a:cubicBezTo>
                  <a:cubicBezTo>
                    <a:pt x="99" y="603"/>
                    <a:pt x="93" y="604"/>
                    <a:pt x="90" y="607"/>
                  </a:cubicBezTo>
                  <a:cubicBezTo>
                    <a:pt x="90" y="607"/>
                    <a:pt x="88" y="609"/>
                    <a:pt x="89" y="610"/>
                  </a:cubicBezTo>
                  <a:cubicBezTo>
                    <a:pt x="89" y="612"/>
                    <a:pt x="91" y="613"/>
                    <a:pt x="93" y="614"/>
                  </a:cubicBezTo>
                  <a:cubicBezTo>
                    <a:pt x="93" y="615"/>
                    <a:pt x="94" y="615"/>
                    <a:pt x="95" y="616"/>
                  </a:cubicBezTo>
                  <a:cubicBezTo>
                    <a:pt x="98" y="618"/>
                    <a:pt x="104" y="619"/>
                    <a:pt x="108" y="619"/>
                  </a:cubicBezTo>
                  <a:cubicBezTo>
                    <a:pt x="110" y="620"/>
                    <a:pt x="110" y="620"/>
                    <a:pt x="110" y="620"/>
                  </a:cubicBezTo>
                  <a:cubicBezTo>
                    <a:pt x="110" y="617"/>
                    <a:pt x="110" y="617"/>
                    <a:pt x="110" y="617"/>
                  </a:cubicBezTo>
                  <a:cubicBezTo>
                    <a:pt x="110" y="617"/>
                    <a:pt x="110" y="617"/>
                    <a:pt x="110" y="617"/>
                  </a:cubicBezTo>
                  <a:cubicBezTo>
                    <a:pt x="111" y="614"/>
                    <a:pt x="112" y="610"/>
                    <a:pt x="113" y="609"/>
                  </a:cubicBezTo>
                  <a:cubicBezTo>
                    <a:pt x="114" y="609"/>
                    <a:pt x="115" y="608"/>
                    <a:pt x="115" y="608"/>
                  </a:cubicBezTo>
                  <a:cubicBezTo>
                    <a:pt x="117" y="608"/>
                    <a:pt x="118" y="609"/>
                    <a:pt x="118" y="609"/>
                  </a:cubicBezTo>
                  <a:cubicBezTo>
                    <a:pt x="118" y="609"/>
                    <a:pt x="119" y="610"/>
                    <a:pt x="118" y="611"/>
                  </a:cubicBezTo>
                  <a:cubicBezTo>
                    <a:pt x="117" y="615"/>
                    <a:pt x="118" y="617"/>
                    <a:pt x="119" y="618"/>
                  </a:cubicBezTo>
                  <a:cubicBezTo>
                    <a:pt x="120" y="620"/>
                    <a:pt x="122" y="621"/>
                    <a:pt x="124" y="621"/>
                  </a:cubicBezTo>
                  <a:cubicBezTo>
                    <a:pt x="124" y="621"/>
                    <a:pt x="125" y="620"/>
                    <a:pt x="125" y="620"/>
                  </a:cubicBezTo>
                  <a:cubicBezTo>
                    <a:pt x="126" y="620"/>
                    <a:pt x="127" y="620"/>
                    <a:pt x="128" y="620"/>
                  </a:cubicBezTo>
                  <a:cubicBezTo>
                    <a:pt x="130" y="619"/>
                    <a:pt x="134" y="619"/>
                    <a:pt x="136" y="619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8" y="620"/>
                    <a:pt x="138" y="621"/>
                    <a:pt x="138" y="622"/>
                  </a:cubicBezTo>
                  <a:cubicBezTo>
                    <a:pt x="139" y="624"/>
                    <a:pt x="140" y="626"/>
                    <a:pt x="142" y="628"/>
                  </a:cubicBezTo>
                  <a:cubicBezTo>
                    <a:pt x="145" y="631"/>
                    <a:pt x="149" y="632"/>
                    <a:pt x="152" y="632"/>
                  </a:cubicBezTo>
                  <a:cubicBezTo>
                    <a:pt x="153" y="632"/>
                    <a:pt x="153" y="632"/>
                    <a:pt x="154" y="632"/>
                  </a:cubicBezTo>
                  <a:cubicBezTo>
                    <a:pt x="154" y="633"/>
                    <a:pt x="156" y="635"/>
                    <a:pt x="157" y="638"/>
                  </a:cubicBezTo>
                  <a:cubicBezTo>
                    <a:pt x="157" y="639"/>
                    <a:pt x="157" y="640"/>
                    <a:pt x="156" y="641"/>
                  </a:cubicBezTo>
                  <a:cubicBezTo>
                    <a:pt x="154" y="643"/>
                    <a:pt x="153" y="646"/>
                    <a:pt x="153" y="648"/>
                  </a:cubicBezTo>
                  <a:cubicBezTo>
                    <a:pt x="153" y="651"/>
                    <a:pt x="155" y="652"/>
                    <a:pt x="157" y="654"/>
                  </a:cubicBezTo>
                  <a:cubicBezTo>
                    <a:pt x="158" y="655"/>
                    <a:pt x="160" y="655"/>
                    <a:pt x="162" y="655"/>
                  </a:cubicBezTo>
                  <a:cubicBezTo>
                    <a:pt x="167" y="655"/>
                    <a:pt x="170" y="653"/>
                    <a:pt x="171" y="650"/>
                  </a:cubicBezTo>
                  <a:cubicBezTo>
                    <a:pt x="171" y="649"/>
                    <a:pt x="172" y="649"/>
                    <a:pt x="172" y="649"/>
                  </a:cubicBezTo>
                  <a:cubicBezTo>
                    <a:pt x="172" y="649"/>
                    <a:pt x="173" y="649"/>
                    <a:pt x="173" y="650"/>
                  </a:cubicBezTo>
                  <a:cubicBezTo>
                    <a:pt x="174" y="650"/>
                    <a:pt x="174" y="652"/>
                    <a:pt x="174" y="654"/>
                  </a:cubicBezTo>
                  <a:cubicBezTo>
                    <a:pt x="174" y="655"/>
                    <a:pt x="173" y="657"/>
                    <a:pt x="173" y="658"/>
                  </a:cubicBezTo>
                  <a:cubicBezTo>
                    <a:pt x="172" y="662"/>
                    <a:pt x="172" y="664"/>
                    <a:pt x="170" y="665"/>
                  </a:cubicBezTo>
                  <a:cubicBezTo>
                    <a:pt x="168" y="667"/>
                    <a:pt x="168" y="669"/>
                    <a:pt x="168" y="671"/>
                  </a:cubicBezTo>
                  <a:cubicBezTo>
                    <a:pt x="169" y="673"/>
                    <a:pt x="170" y="674"/>
                    <a:pt x="173" y="674"/>
                  </a:cubicBezTo>
                  <a:cubicBezTo>
                    <a:pt x="173" y="674"/>
                    <a:pt x="174" y="674"/>
                    <a:pt x="175" y="673"/>
                  </a:cubicBezTo>
                  <a:cubicBezTo>
                    <a:pt x="175" y="673"/>
                    <a:pt x="176" y="673"/>
                    <a:pt x="176" y="673"/>
                  </a:cubicBezTo>
                  <a:cubicBezTo>
                    <a:pt x="182" y="671"/>
                    <a:pt x="191" y="669"/>
                    <a:pt x="194" y="662"/>
                  </a:cubicBezTo>
                  <a:cubicBezTo>
                    <a:pt x="197" y="655"/>
                    <a:pt x="202" y="651"/>
                    <a:pt x="204" y="650"/>
                  </a:cubicBezTo>
                  <a:cubicBezTo>
                    <a:pt x="207" y="650"/>
                    <a:pt x="208" y="647"/>
                    <a:pt x="209" y="644"/>
                  </a:cubicBezTo>
                  <a:cubicBezTo>
                    <a:pt x="210" y="643"/>
                    <a:pt x="210" y="641"/>
                    <a:pt x="211" y="640"/>
                  </a:cubicBezTo>
                  <a:cubicBezTo>
                    <a:pt x="213" y="638"/>
                    <a:pt x="213" y="632"/>
                    <a:pt x="212" y="628"/>
                  </a:cubicBezTo>
                  <a:cubicBezTo>
                    <a:pt x="211" y="626"/>
                    <a:pt x="211" y="625"/>
                    <a:pt x="209" y="625"/>
                  </a:cubicBezTo>
                  <a:cubicBezTo>
                    <a:pt x="207" y="624"/>
                    <a:pt x="206" y="623"/>
                    <a:pt x="207" y="619"/>
                  </a:cubicBezTo>
                  <a:cubicBezTo>
                    <a:pt x="208" y="618"/>
                    <a:pt x="208" y="617"/>
                    <a:pt x="208" y="616"/>
                  </a:cubicBezTo>
                  <a:cubicBezTo>
                    <a:pt x="209" y="617"/>
                    <a:pt x="210" y="618"/>
                    <a:pt x="212" y="618"/>
                  </a:cubicBezTo>
                  <a:cubicBezTo>
                    <a:pt x="213" y="619"/>
                    <a:pt x="214" y="619"/>
                    <a:pt x="216" y="619"/>
                  </a:cubicBezTo>
                  <a:cubicBezTo>
                    <a:pt x="219" y="619"/>
                    <a:pt x="225" y="618"/>
                    <a:pt x="227" y="614"/>
                  </a:cubicBezTo>
                  <a:cubicBezTo>
                    <a:pt x="227" y="613"/>
                    <a:pt x="228" y="612"/>
                    <a:pt x="230" y="612"/>
                  </a:cubicBezTo>
                  <a:cubicBezTo>
                    <a:pt x="231" y="612"/>
                    <a:pt x="233" y="612"/>
                    <a:pt x="234" y="613"/>
                  </a:cubicBezTo>
                  <a:cubicBezTo>
                    <a:pt x="236" y="614"/>
                    <a:pt x="238" y="615"/>
                    <a:pt x="241" y="616"/>
                  </a:cubicBezTo>
                  <a:cubicBezTo>
                    <a:pt x="244" y="617"/>
                    <a:pt x="246" y="618"/>
                    <a:pt x="248" y="619"/>
                  </a:cubicBezTo>
                  <a:cubicBezTo>
                    <a:pt x="249" y="621"/>
                    <a:pt x="251" y="621"/>
                    <a:pt x="253" y="621"/>
                  </a:cubicBezTo>
                  <a:cubicBezTo>
                    <a:pt x="256" y="621"/>
                    <a:pt x="258" y="620"/>
                    <a:pt x="261" y="619"/>
                  </a:cubicBezTo>
                  <a:cubicBezTo>
                    <a:pt x="262" y="618"/>
                    <a:pt x="262" y="618"/>
                    <a:pt x="263" y="618"/>
                  </a:cubicBezTo>
                  <a:cubicBezTo>
                    <a:pt x="265" y="618"/>
                    <a:pt x="266" y="619"/>
                    <a:pt x="266" y="620"/>
                  </a:cubicBezTo>
                  <a:cubicBezTo>
                    <a:pt x="266" y="621"/>
                    <a:pt x="265" y="622"/>
                    <a:pt x="264" y="622"/>
                  </a:cubicBezTo>
                  <a:cubicBezTo>
                    <a:pt x="263" y="623"/>
                    <a:pt x="261" y="624"/>
                    <a:pt x="262" y="627"/>
                  </a:cubicBezTo>
                  <a:cubicBezTo>
                    <a:pt x="263" y="629"/>
                    <a:pt x="265" y="629"/>
                    <a:pt x="268" y="629"/>
                  </a:cubicBezTo>
                  <a:cubicBezTo>
                    <a:pt x="269" y="629"/>
                    <a:pt x="270" y="629"/>
                    <a:pt x="270" y="629"/>
                  </a:cubicBezTo>
                  <a:cubicBezTo>
                    <a:pt x="271" y="629"/>
                    <a:pt x="271" y="629"/>
                    <a:pt x="272" y="629"/>
                  </a:cubicBezTo>
                  <a:cubicBezTo>
                    <a:pt x="275" y="629"/>
                    <a:pt x="277" y="634"/>
                    <a:pt x="278" y="636"/>
                  </a:cubicBezTo>
                  <a:cubicBezTo>
                    <a:pt x="278" y="637"/>
                    <a:pt x="278" y="637"/>
                    <a:pt x="278" y="637"/>
                  </a:cubicBezTo>
                  <a:cubicBezTo>
                    <a:pt x="278" y="640"/>
                    <a:pt x="279" y="645"/>
                    <a:pt x="288" y="645"/>
                  </a:cubicBezTo>
                  <a:cubicBezTo>
                    <a:pt x="288" y="645"/>
                    <a:pt x="289" y="645"/>
                    <a:pt x="289" y="645"/>
                  </a:cubicBezTo>
                  <a:cubicBezTo>
                    <a:pt x="295" y="644"/>
                    <a:pt x="302" y="642"/>
                    <a:pt x="308" y="640"/>
                  </a:cubicBezTo>
                  <a:cubicBezTo>
                    <a:pt x="310" y="639"/>
                    <a:pt x="311" y="639"/>
                    <a:pt x="312" y="638"/>
                  </a:cubicBezTo>
                  <a:cubicBezTo>
                    <a:pt x="312" y="639"/>
                    <a:pt x="312" y="640"/>
                    <a:pt x="312" y="641"/>
                  </a:cubicBezTo>
                  <a:cubicBezTo>
                    <a:pt x="312" y="642"/>
                    <a:pt x="312" y="643"/>
                    <a:pt x="314" y="644"/>
                  </a:cubicBezTo>
                  <a:cubicBezTo>
                    <a:pt x="315" y="644"/>
                    <a:pt x="315" y="644"/>
                    <a:pt x="315" y="644"/>
                  </a:cubicBezTo>
                  <a:cubicBezTo>
                    <a:pt x="317" y="645"/>
                    <a:pt x="318" y="646"/>
                    <a:pt x="319" y="646"/>
                  </a:cubicBezTo>
                  <a:cubicBezTo>
                    <a:pt x="321" y="646"/>
                    <a:pt x="322" y="644"/>
                    <a:pt x="324" y="641"/>
                  </a:cubicBezTo>
                  <a:cubicBezTo>
                    <a:pt x="325" y="640"/>
                    <a:pt x="325" y="640"/>
                    <a:pt x="325" y="640"/>
                  </a:cubicBezTo>
                  <a:cubicBezTo>
                    <a:pt x="328" y="636"/>
                    <a:pt x="329" y="634"/>
                    <a:pt x="332" y="634"/>
                  </a:cubicBezTo>
                  <a:cubicBezTo>
                    <a:pt x="332" y="634"/>
                    <a:pt x="333" y="634"/>
                    <a:pt x="333" y="634"/>
                  </a:cubicBezTo>
                  <a:cubicBezTo>
                    <a:pt x="338" y="635"/>
                    <a:pt x="340" y="636"/>
                    <a:pt x="340" y="636"/>
                  </a:cubicBezTo>
                  <a:cubicBezTo>
                    <a:pt x="343" y="636"/>
                    <a:pt x="343" y="636"/>
                    <a:pt x="343" y="636"/>
                  </a:cubicBezTo>
                  <a:cubicBezTo>
                    <a:pt x="343" y="634"/>
                    <a:pt x="343" y="634"/>
                    <a:pt x="343" y="634"/>
                  </a:cubicBezTo>
                  <a:cubicBezTo>
                    <a:pt x="343" y="630"/>
                    <a:pt x="343" y="630"/>
                    <a:pt x="343" y="630"/>
                  </a:cubicBezTo>
                  <a:cubicBezTo>
                    <a:pt x="343" y="625"/>
                    <a:pt x="343" y="625"/>
                    <a:pt x="343" y="625"/>
                  </a:cubicBezTo>
                  <a:cubicBezTo>
                    <a:pt x="340" y="628"/>
                    <a:pt x="340" y="628"/>
                    <a:pt x="340" y="628"/>
                  </a:cubicBezTo>
                  <a:cubicBezTo>
                    <a:pt x="340" y="628"/>
                    <a:pt x="340" y="628"/>
                    <a:pt x="340" y="628"/>
                  </a:cubicBezTo>
                  <a:cubicBezTo>
                    <a:pt x="341" y="622"/>
                    <a:pt x="341" y="621"/>
                    <a:pt x="345" y="621"/>
                  </a:cubicBezTo>
                  <a:cubicBezTo>
                    <a:pt x="346" y="621"/>
                    <a:pt x="348" y="621"/>
                    <a:pt x="349" y="621"/>
                  </a:cubicBezTo>
                  <a:cubicBezTo>
                    <a:pt x="351" y="621"/>
                    <a:pt x="352" y="621"/>
                    <a:pt x="354" y="621"/>
                  </a:cubicBezTo>
                  <a:cubicBezTo>
                    <a:pt x="356" y="621"/>
                    <a:pt x="360" y="621"/>
                    <a:pt x="362" y="619"/>
                  </a:cubicBezTo>
                  <a:cubicBezTo>
                    <a:pt x="365" y="617"/>
                    <a:pt x="364" y="615"/>
                    <a:pt x="364" y="614"/>
                  </a:cubicBezTo>
                  <a:cubicBezTo>
                    <a:pt x="363" y="613"/>
                    <a:pt x="363" y="612"/>
                    <a:pt x="365" y="610"/>
                  </a:cubicBezTo>
                  <a:cubicBezTo>
                    <a:pt x="368" y="605"/>
                    <a:pt x="371" y="605"/>
                    <a:pt x="376" y="605"/>
                  </a:cubicBezTo>
                  <a:cubicBezTo>
                    <a:pt x="377" y="604"/>
                    <a:pt x="377" y="604"/>
                    <a:pt x="377" y="604"/>
                  </a:cubicBezTo>
                  <a:cubicBezTo>
                    <a:pt x="378" y="604"/>
                    <a:pt x="378" y="604"/>
                    <a:pt x="379" y="604"/>
                  </a:cubicBezTo>
                  <a:cubicBezTo>
                    <a:pt x="380" y="604"/>
                    <a:pt x="382" y="604"/>
                    <a:pt x="384" y="605"/>
                  </a:cubicBezTo>
                  <a:cubicBezTo>
                    <a:pt x="386" y="605"/>
                    <a:pt x="388" y="605"/>
                    <a:pt x="390" y="605"/>
                  </a:cubicBezTo>
                  <a:cubicBezTo>
                    <a:pt x="394" y="605"/>
                    <a:pt x="397" y="604"/>
                    <a:pt x="399" y="603"/>
                  </a:cubicBezTo>
                  <a:cubicBezTo>
                    <a:pt x="403" y="599"/>
                    <a:pt x="415" y="595"/>
                    <a:pt x="420" y="595"/>
                  </a:cubicBezTo>
                  <a:cubicBezTo>
                    <a:pt x="420" y="595"/>
                    <a:pt x="420" y="595"/>
                    <a:pt x="421" y="595"/>
                  </a:cubicBezTo>
                  <a:cubicBezTo>
                    <a:pt x="423" y="596"/>
                    <a:pt x="425" y="596"/>
                    <a:pt x="428" y="596"/>
                  </a:cubicBezTo>
                  <a:cubicBezTo>
                    <a:pt x="430" y="597"/>
                    <a:pt x="432" y="597"/>
                    <a:pt x="435" y="597"/>
                  </a:cubicBezTo>
                  <a:cubicBezTo>
                    <a:pt x="437" y="598"/>
                    <a:pt x="438" y="598"/>
                    <a:pt x="440" y="598"/>
                  </a:cubicBezTo>
                  <a:cubicBezTo>
                    <a:pt x="441" y="598"/>
                    <a:pt x="443" y="598"/>
                    <a:pt x="445" y="597"/>
                  </a:cubicBezTo>
                  <a:cubicBezTo>
                    <a:pt x="445" y="597"/>
                    <a:pt x="445" y="597"/>
                    <a:pt x="445" y="597"/>
                  </a:cubicBezTo>
                  <a:cubicBezTo>
                    <a:pt x="447" y="597"/>
                    <a:pt x="449" y="597"/>
                    <a:pt x="450" y="595"/>
                  </a:cubicBezTo>
                  <a:cubicBezTo>
                    <a:pt x="451" y="593"/>
                    <a:pt x="450" y="592"/>
                    <a:pt x="448" y="588"/>
                  </a:cubicBezTo>
                  <a:cubicBezTo>
                    <a:pt x="447" y="587"/>
                    <a:pt x="447" y="587"/>
                    <a:pt x="447" y="587"/>
                  </a:cubicBezTo>
                  <a:cubicBezTo>
                    <a:pt x="444" y="582"/>
                    <a:pt x="443" y="580"/>
                    <a:pt x="445" y="577"/>
                  </a:cubicBezTo>
                  <a:cubicBezTo>
                    <a:pt x="447" y="576"/>
                    <a:pt x="448" y="574"/>
                    <a:pt x="449" y="573"/>
                  </a:cubicBezTo>
                  <a:cubicBezTo>
                    <a:pt x="451" y="571"/>
                    <a:pt x="452" y="570"/>
                    <a:pt x="453" y="569"/>
                  </a:cubicBezTo>
                  <a:cubicBezTo>
                    <a:pt x="453" y="571"/>
                    <a:pt x="452" y="574"/>
                    <a:pt x="451" y="576"/>
                  </a:cubicBezTo>
                  <a:cubicBezTo>
                    <a:pt x="451" y="576"/>
                    <a:pt x="450" y="578"/>
                    <a:pt x="451" y="579"/>
                  </a:cubicBezTo>
                  <a:cubicBezTo>
                    <a:pt x="451" y="580"/>
                    <a:pt x="452" y="581"/>
                    <a:pt x="454" y="581"/>
                  </a:cubicBezTo>
                  <a:cubicBezTo>
                    <a:pt x="455" y="581"/>
                    <a:pt x="457" y="580"/>
                    <a:pt x="461" y="578"/>
                  </a:cubicBezTo>
                  <a:cubicBezTo>
                    <a:pt x="465" y="577"/>
                    <a:pt x="469" y="576"/>
                    <a:pt x="472" y="576"/>
                  </a:cubicBezTo>
                  <a:cubicBezTo>
                    <a:pt x="475" y="576"/>
                    <a:pt x="477" y="577"/>
                    <a:pt x="477" y="578"/>
                  </a:cubicBezTo>
                  <a:cubicBezTo>
                    <a:pt x="478" y="578"/>
                    <a:pt x="478" y="579"/>
                    <a:pt x="479" y="580"/>
                  </a:cubicBezTo>
                  <a:cubicBezTo>
                    <a:pt x="480" y="584"/>
                    <a:pt x="483" y="588"/>
                    <a:pt x="487" y="590"/>
                  </a:cubicBezTo>
                  <a:cubicBezTo>
                    <a:pt x="487" y="590"/>
                    <a:pt x="488" y="590"/>
                    <a:pt x="488" y="590"/>
                  </a:cubicBezTo>
                  <a:cubicBezTo>
                    <a:pt x="490" y="591"/>
                    <a:pt x="491" y="591"/>
                    <a:pt x="493" y="591"/>
                  </a:cubicBezTo>
                  <a:cubicBezTo>
                    <a:pt x="495" y="591"/>
                    <a:pt x="497" y="590"/>
                    <a:pt x="499" y="588"/>
                  </a:cubicBezTo>
                  <a:cubicBezTo>
                    <a:pt x="500" y="587"/>
                    <a:pt x="501" y="586"/>
                    <a:pt x="501" y="585"/>
                  </a:cubicBezTo>
                  <a:cubicBezTo>
                    <a:pt x="504" y="582"/>
                    <a:pt x="505" y="580"/>
                    <a:pt x="510" y="579"/>
                  </a:cubicBezTo>
                  <a:cubicBezTo>
                    <a:pt x="511" y="579"/>
                    <a:pt x="511" y="579"/>
                    <a:pt x="511" y="579"/>
                  </a:cubicBezTo>
                  <a:cubicBezTo>
                    <a:pt x="513" y="579"/>
                    <a:pt x="515" y="579"/>
                    <a:pt x="516" y="579"/>
                  </a:cubicBezTo>
                  <a:cubicBezTo>
                    <a:pt x="518" y="579"/>
                    <a:pt x="520" y="579"/>
                    <a:pt x="521" y="580"/>
                  </a:cubicBezTo>
                  <a:cubicBezTo>
                    <a:pt x="521" y="581"/>
                    <a:pt x="522" y="582"/>
                    <a:pt x="522" y="583"/>
                  </a:cubicBezTo>
                  <a:cubicBezTo>
                    <a:pt x="523" y="585"/>
                    <a:pt x="524" y="588"/>
                    <a:pt x="528" y="590"/>
                  </a:cubicBezTo>
                  <a:cubicBezTo>
                    <a:pt x="529" y="590"/>
                    <a:pt x="529" y="590"/>
                    <a:pt x="530" y="590"/>
                  </a:cubicBezTo>
                  <a:cubicBezTo>
                    <a:pt x="529" y="591"/>
                    <a:pt x="529" y="591"/>
                    <a:pt x="528" y="592"/>
                  </a:cubicBezTo>
                  <a:cubicBezTo>
                    <a:pt x="528" y="592"/>
                    <a:pt x="527" y="592"/>
                    <a:pt x="527" y="593"/>
                  </a:cubicBezTo>
                  <a:cubicBezTo>
                    <a:pt x="526" y="594"/>
                    <a:pt x="525" y="596"/>
                    <a:pt x="526" y="598"/>
                  </a:cubicBezTo>
                  <a:cubicBezTo>
                    <a:pt x="526" y="601"/>
                    <a:pt x="530" y="605"/>
                    <a:pt x="535" y="606"/>
                  </a:cubicBezTo>
                  <a:cubicBezTo>
                    <a:pt x="537" y="607"/>
                    <a:pt x="539" y="609"/>
                    <a:pt x="541" y="611"/>
                  </a:cubicBezTo>
                  <a:cubicBezTo>
                    <a:pt x="543" y="614"/>
                    <a:pt x="546" y="617"/>
                    <a:pt x="549" y="618"/>
                  </a:cubicBezTo>
                  <a:cubicBezTo>
                    <a:pt x="555" y="619"/>
                    <a:pt x="555" y="619"/>
                    <a:pt x="558" y="620"/>
                  </a:cubicBezTo>
                  <a:cubicBezTo>
                    <a:pt x="559" y="620"/>
                    <a:pt x="559" y="620"/>
                    <a:pt x="560" y="620"/>
                  </a:cubicBezTo>
                  <a:cubicBezTo>
                    <a:pt x="562" y="620"/>
                    <a:pt x="564" y="618"/>
                    <a:pt x="565" y="617"/>
                  </a:cubicBezTo>
                  <a:cubicBezTo>
                    <a:pt x="565" y="616"/>
                    <a:pt x="566" y="615"/>
                    <a:pt x="566" y="614"/>
                  </a:cubicBezTo>
                  <a:cubicBezTo>
                    <a:pt x="569" y="612"/>
                    <a:pt x="568" y="609"/>
                    <a:pt x="567" y="607"/>
                  </a:cubicBezTo>
                  <a:cubicBezTo>
                    <a:pt x="566" y="606"/>
                    <a:pt x="566" y="606"/>
                    <a:pt x="566" y="605"/>
                  </a:cubicBezTo>
                  <a:cubicBezTo>
                    <a:pt x="566" y="603"/>
                    <a:pt x="565" y="602"/>
                    <a:pt x="565" y="601"/>
                  </a:cubicBezTo>
                  <a:cubicBezTo>
                    <a:pt x="565" y="599"/>
                    <a:pt x="564" y="597"/>
                    <a:pt x="567" y="594"/>
                  </a:cubicBezTo>
                  <a:cubicBezTo>
                    <a:pt x="567" y="593"/>
                    <a:pt x="567" y="593"/>
                    <a:pt x="568" y="593"/>
                  </a:cubicBezTo>
                  <a:cubicBezTo>
                    <a:pt x="571" y="589"/>
                    <a:pt x="575" y="585"/>
                    <a:pt x="571" y="579"/>
                  </a:cubicBezTo>
                  <a:cubicBezTo>
                    <a:pt x="570" y="578"/>
                    <a:pt x="570" y="576"/>
                    <a:pt x="569" y="575"/>
                  </a:cubicBezTo>
                  <a:cubicBezTo>
                    <a:pt x="566" y="570"/>
                    <a:pt x="563" y="564"/>
                    <a:pt x="558" y="564"/>
                  </a:cubicBezTo>
                  <a:cubicBezTo>
                    <a:pt x="556" y="564"/>
                    <a:pt x="555" y="564"/>
                    <a:pt x="553" y="565"/>
                  </a:cubicBezTo>
                  <a:cubicBezTo>
                    <a:pt x="552" y="566"/>
                    <a:pt x="548" y="569"/>
                    <a:pt x="547" y="569"/>
                  </a:cubicBezTo>
                  <a:cubicBezTo>
                    <a:pt x="547" y="568"/>
                    <a:pt x="546" y="567"/>
                    <a:pt x="546" y="566"/>
                  </a:cubicBezTo>
                  <a:cubicBezTo>
                    <a:pt x="545" y="565"/>
                    <a:pt x="545" y="565"/>
                    <a:pt x="545" y="565"/>
                  </a:cubicBezTo>
                  <a:cubicBezTo>
                    <a:pt x="544" y="562"/>
                    <a:pt x="545" y="562"/>
                    <a:pt x="546" y="560"/>
                  </a:cubicBezTo>
                  <a:cubicBezTo>
                    <a:pt x="547" y="559"/>
                    <a:pt x="548" y="557"/>
                    <a:pt x="549" y="555"/>
                  </a:cubicBezTo>
                  <a:cubicBezTo>
                    <a:pt x="549" y="554"/>
                    <a:pt x="550" y="552"/>
                    <a:pt x="551" y="550"/>
                  </a:cubicBezTo>
                  <a:cubicBezTo>
                    <a:pt x="555" y="546"/>
                    <a:pt x="558" y="540"/>
                    <a:pt x="554" y="534"/>
                  </a:cubicBezTo>
                  <a:cubicBezTo>
                    <a:pt x="552" y="531"/>
                    <a:pt x="551" y="529"/>
                    <a:pt x="550" y="526"/>
                  </a:cubicBezTo>
                  <a:cubicBezTo>
                    <a:pt x="548" y="522"/>
                    <a:pt x="546" y="518"/>
                    <a:pt x="543" y="517"/>
                  </a:cubicBezTo>
                  <a:cubicBezTo>
                    <a:pt x="539" y="516"/>
                    <a:pt x="536" y="512"/>
                    <a:pt x="536" y="508"/>
                  </a:cubicBezTo>
                  <a:cubicBezTo>
                    <a:pt x="535" y="504"/>
                    <a:pt x="532" y="502"/>
                    <a:pt x="528" y="501"/>
                  </a:cubicBezTo>
                  <a:cubicBezTo>
                    <a:pt x="527" y="500"/>
                    <a:pt x="526" y="500"/>
                    <a:pt x="524" y="499"/>
                  </a:cubicBezTo>
                  <a:cubicBezTo>
                    <a:pt x="522" y="498"/>
                    <a:pt x="520" y="496"/>
                    <a:pt x="520" y="495"/>
                  </a:cubicBezTo>
                  <a:cubicBezTo>
                    <a:pt x="519" y="493"/>
                    <a:pt x="520" y="491"/>
                    <a:pt x="521" y="489"/>
                  </a:cubicBezTo>
                  <a:cubicBezTo>
                    <a:pt x="522" y="487"/>
                    <a:pt x="523" y="486"/>
                    <a:pt x="525" y="485"/>
                  </a:cubicBezTo>
                  <a:cubicBezTo>
                    <a:pt x="527" y="484"/>
                    <a:pt x="530" y="483"/>
                    <a:pt x="532" y="480"/>
                  </a:cubicBezTo>
                  <a:cubicBezTo>
                    <a:pt x="534" y="477"/>
                    <a:pt x="534" y="475"/>
                    <a:pt x="534" y="473"/>
                  </a:cubicBezTo>
                  <a:cubicBezTo>
                    <a:pt x="535" y="471"/>
                    <a:pt x="535" y="470"/>
                    <a:pt x="536" y="470"/>
                  </a:cubicBezTo>
                  <a:cubicBezTo>
                    <a:pt x="537" y="470"/>
                    <a:pt x="538" y="469"/>
                    <a:pt x="540" y="469"/>
                  </a:cubicBezTo>
                  <a:cubicBezTo>
                    <a:pt x="540" y="469"/>
                    <a:pt x="541" y="469"/>
                    <a:pt x="541" y="469"/>
                  </a:cubicBezTo>
                  <a:cubicBezTo>
                    <a:pt x="542" y="470"/>
                    <a:pt x="542" y="470"/>
                    <a:pt x="543" y="470"/>
                  </a:cubicBezTo>
                  <a:cubicBezTo>
                    <a:pt x="544" y="470"/>
                    <a:pt x="546" y="470"/>
                    <a:pt x="547" y="468"/>
                  </a:cubicBezTo>
                  <a:cubicBezTo>
                    <a:pt x="549" y="466"/>
                    <a:pt x="556" y="458"/>
                    <a:pt x="561" y="456"/>
                  </a:cubicBezTo>
                  <a:cubicBezTo>
                    <a:pt x="565" y="455"/>
                    <a:pt x="570" y="453"/>
                    <a:pt x="574" y="452"/>
                  </a:cubicBezTo>
                  <a:cubicBezTo>
                    <a:pt x="576" y="452"/>
                    <a:pt x="578" y="452"/>
                    <a:pt x="580" y="451"/>
                  </a:cubicBezTo>
                  <a:cubicBezTo>
                    <a:pt x="586" y="450"/>
                    <a:pt x="606" y="438"/>
                    <a:pt x="607" y="431"/>
                  </a:cubicBezTo>
                  <a:cubicBezTo>
                    <a:pt x="608" y="428"/>
                    <a:pt x="608" y="425"/>
                    <a:pt x="608" y="423"/>
                  </a:cubicBezTo>
                  <a:cubicBezTo>
                    <a:pt x="608" y="420"/>
                    <a:pt x="608" y="419"/>
                    <a:pt x="609" y="416"/>
                  </a:cubicBezTo>
                  <a:cubicBezTo>
                    <a:pt x="610" y="412"/>
                    <a:pt x="611" y="407"/>
                    <a:pt x="611" y="407"/>
                  </a:cubicBezTo>
                  <a:cubicBezTo>
                    <a:pt x="612" y="407"/>
                    <a:pt x="612" y="407"/>
                    <a:pt x="612" y="407"/>
                  </a:cubicBezTo>
                  <a:cubicBezTo>
                    <a:pt x="611" y="406"/>
                    <a:pt x="611" y="406"/>
                    <a:pt x="611" y="406"/>
                  </a:cubicBezTo>
                  <a:cubicBezTo>
                    <a:pt x="611" y="404"/>
                    <a:pt x="609" y="398"/>
                    <a:pt x="609" y="396"/>
                  </a:cubicBezTo>
                  <a:cubicBezTo>
                    <a:pt x="609" y="395"/>
                    <a:pt x="609" y="395"/>
                    <a:pt x="609" y="395"/>
                  </a:cubicBezTo>
                  <a:cubicBezTo>
                    <a:pt x="609" y="395"/>
                    <a:pt x="611" y="394"/>
                    <a:pt x="612" y="393"/>
                  </a:cubicBezTo>
                  <a:cubicBezTo>
                    <a:pt x="615" y="391"/>
                    <a:pt x="615" y="390"/>
                    <a:pt x="616" y="389"/>
                  </a:cubicBezTo>
                  <a:cubicBezTo>
                    <a:pt x="616" y="389"/>
                    <a:pt x="616" y="388"/>
                    <a:pt x="617" y="387"/>
                  </a:cubicBezTo>
                  <a:cubicBezTo>
                    <a:pt x="617" y="387"/>
                    <a:pt x="617" y="387"/>
                    <a:pt x="617" y="387"/>
                  </a:cubicBezTo>
                  <a:cubicBezTo>
                    <a:pt x="618" y="388"/>
                    <a:pt x="620" y="389"/>
                    <a:pt x="622" y="390"/>
                  </a:cubicBezTo>
                  <a:cubicBezTo>
                    <a:pt x="625" y="391"/>
                    <a:pt x="627" y="392"/>
                    <a:pt x="629" y="392"/>
                  </a:cubicBezTo>
                  <a:cubicBezTo>
                    <a:pt x="632" y="393"/>
                    <a:pt x="634" y="393"/>
                    <a:pt x="635" y="394"/>
                  </a:cubicBezTo>
                  <a:cubicBezTo>
                    <a:pt x="636" y="395"/>
                    <a:pt x="637" y="396"/>
                    <a:pt x="638" y="397"/>
                  </a:cubicBezTo>
                  <a:cubicBezTo>
                    <a:pt x="640" y="399"/>
                    <a:pt x="642" y="401"/>
                    <a:pt x="644" y="401"/>
                  </a:cubicBezTo>
                  <a:cubicBezTo>
                    <a:pt x="645" y="401"/>
                    <a:pt x="646" y="401"/>
                    <a:pt x="646" y="401"/>
                  </a:cubicBezTo>
                  <a:cubicBezTo>
                    <a:pt x="648" y="399"/>
                    <a:pt x="649" y="397"/>
                    <a:pt x="650" y="396"/>
                  </a:cubicBezTo>
                  <a:cubicBezTo>
                    <a:pt x="650" y="394"/>
                    <a:pt x="651" y="393"/>
                    <a:pt x="652" y="391"/>
                  </a:cubicBezTo>
                  <a:cubicBezTo>
                    <a:pt x="653" y="390"/>
                    <a:pt x="653" y="389"/>
                    <a:pt x="654" y="389"/>
                  </a:cubicBezTo>
                  <a:cubicBezTo>
                    <a:pt x="656" y="387"/>
                    <a:pt x="657" y="386"/>
                    <a:pt x="658" y="381"/>
                  </a:cubicBezTo>
                  <a:cubicBezTo>
                    <a:pt x="659" y="379"/>
                    <a:pt x="659" y="377"/>
                    <a:pt x="660" y="376"/>
                  </a:cubicBezTo>
                  <a:cubicBezTo>
                    <a:pt x="661" y="371"/>
                    <a:pt x="662" y="368"/>
                    <a:pt x="660" y="365"/>
                  </a:cubicBezTo>
                  <a:cubicBezTo>
                    <a:pt x="659" y="364"/>
                    <a:pt x="659" y="363"/>
                    <a:pt x="659" y="362"/>
                  </a:cubicBezTo>
                  <a:cubicBezTo>
                    <a:pt x="657" y="361"/>
                    <a:pt x="657" y="361"/>
                    <a:pt x="658" y="357"/>
                  </a:cubicBezTo>
                  <a:cubicBezTo>
                    <a:pt x="658" y="355"/>
                    <a:pt x="658" y="354"/>
                    <a:pt x="658" y="353"/>
                  </a:cubicBezTo>
                  <a:cubicBezTo>
                    <a:pt x="659" y="349"/>
                    <a:pt x="659" y="347"/>
                    <a:pt x="657" y="343"/>
                  </a:cubicBezTo>
                  <a:cubicBezTo>
                    <a:pt x="657" y="342"/>
                    <a:pt x="656" y="341"/>
                    <a:pt x="656" y="340"/>
                  </a:cubicBezTo>
                  <a:cubicBezTo>
                    <a:pt x="655" y="338"/>
                    <a:pt x="654" y="336"/>
                    <a:pt x="652" y="334"/>
                  </a:cubicBezTo>
                  <a:cubicBezTo>
                    <a:pt x="650" y="331"/>
                    <a:pt x="647" y="326"/>
                    <a:pt x="646" y="324"/>
                  </a:cubicBezTo>
                  <a:cubicBezTo>
                    <a:pt x="646" y="323"/>
                    <a:pt x="645" y="322"/>
                    <a:pt x="643" y="322"/>
                  </a:cubicBezTo>
                  <a:cubicBezTo>
                    <a:pt x="643" y="322"/>
                    <a:pt x="642" y="322"/>
                    <a:pt x="641" y="322"/>
                  </a:cubicBezTo>
                  <a:cubicBezTo>
                    <a:pt x="640" y="323"/>
                    <a:pt x="639" y="323"/>
                    <a:pt x="638" y="323"/>
                  </a:cubicBezTo>
                  <a:cubicBezTo>
                    <a:pt x="637" y="323"/>
                    <a:pt x="637" y="323"/>
                    <a:pt x="636" y="323"/>
                  </a:cubicBezTo>
                  <a:cubicBezTo>
                    <a:pt x="633" y="322"/>
                    <a:pt x="632" y="320"/>
                    <a:pt x="630" y="315"/>
                  </a:cubicBezTo>
                  <a:cubicBezTo>
                    <a:pt x="627" y="310"/>
                    <a:pt x="621" y="308"/>
                    <a:pt x="616" y="307"/>
                  </a:cubicBezTo>
                  <a:cubicBezTo>
                    <a:pt x="616" y="307"/>
                    <a:pt x="616" y="307"/>
                    <a:pt x="615" y="307"/>
                  </a:cubicBezTo>
                  <a:cubicBezTo>
                    <a:pt x="612" y="307"/>
                    <a:pt x="611" y="309"/>
                    <a:pt x="611" y="311"/>
                  </a:cubicBezTo>
                  <a:cubicBezTo>
                    <a:pt x="610" y="311"/>
                    <a:pt x="610" y="311"/>
                    <a:pt x="610" y="312"/>
                  </a:cubicBezTo>
                  <a:cubicBezTo>
                    <a:pt x="610" y="312"/>
                    <a:pt x="610" y="312"/>
                    <a:pt x="610" y="311"/>
                  </a:cubicBezTo>
                  <a:cubicBezTo>
                    <a:pt x="605" y="307"/>
                    <a:pt x="600" y="306"/>
                    <a:pt x="598" y="305"/>
                  </a:cubicBezTo>
                  <a:cubicBezTo>
                    <a:pt x="598" y="304"/>
                    <a:pt x="598" y="303"/>
                    <a:pt x="598" y="302"/>
                  </a:cubicBezTo>
                  <a:cubicBezTo>
                    <a:pt x="599" y="300"/>
                    <a:pt x="600" y="297"/>
                    <a:pt x="599" y="295"/>
                  </a:cubicBezTo>
                  <a:cubicBezTo>
                    <a:pt x="597" y="291"/>
                    <a:pt x="588" y="280"/>
                    <a:pt x="584" y="279"/>
                  </a:cubicBezTo>
                  <a:cubicBezTo>
                    <a:pt x="580" y="278"/>
                    <a:pt x="572" y="278"/>
                    <a:pt x="570" y="278"/>
                  </a:cubicBezTo>
                  <a:cubicBezTo>
                    <a:pt x="569" y="277"/>
                    <a:pt x="567" y="275"/>
                    <a:pt x="566" y="273"/>
                  </a:cubicBezTo>
                  <a:cubicBezTo>
                    <a:pt x="565" y="268"/>
                    <a:pt x="560" y="264"/>
                    <a:pt x="556" y="262"/>
                  </a:cubicBezTo>
                  <a:cubicBezTo>
                    <a:pt x="555" y="261"/>
                    <a:pt x="554" y="259"/>
                    <a:pt x="553" y="257"/>
                  </a:cubicBezTo>
                  <a:cubicBezTo>
                    <a:pt x="553" y="256"/>
                    <a:pt x="552" y="255"/>
                    <a:pt x="551" y="254"/>
                  </a:cubicBezTo>
                  <a:cubicBezTo>
                    <a:pt x="548" y="250"/>
                    <a:pt x="546" y="247"/>
                    <a:pt x="543" y="244"/>
                  </a:cubicBezTo>
                  <a:cubicBezTo>
                    <a:pt x="542" y="243"/>
                    <a:pt x="542" y="243"/>
                    <a:pt x="542" y="243"/>
                  </a:cubicBezTo>
                  <a:cubicBezTo>
                    <a:pt x="539" y="240"/>
                    <a:pt x="533" y="234"/>
                    <a:pt x="526" y="234"/>
                  </a:cubicBezTo>
                  <a:cubicBezTo>
                    <a:pt x="524" y="234"/>
                    <a:pt x="523" y="234"/>
                    <a:pt x="522" y="234"/>
                  </a:cubicBezTo>
                  <a:cubicBezTo>
                    <a:pt x="521" y="235"/>
                    <a:pt x="521" y="235"/>
                    <a:pt x="521" y="235"/>
                  </a:cubicBezTo>
                  <a:cubicBezTo>
                    <a:pt x="518" y="235"/>
                    <a:pt x="515" y="236"/>
                    <a:pt x="513" y="236"/>
                  </a:cubicBezTo>
                  <a:cubicBezTo>
                    <a:pt x="512" y="236"/>
                    <a:pt x="511" y="236"/>
                    <a:pt x="510" y="233"/>
                  </a:cubicBezTo>
                  <a:cubicBezTo>
                    <a:pt x="507" y="227"/>
                    <a:pt x="500" y="220"/>
                    <a:pt x="493" y="220"/>
                  </a:cubicBezTo>
                  <a:cubicBezTo>
                    <a:pt x="493" y="220"/>
                    <a:pt x="493" y="219"/>
                    <a:pt x="493" y="219"/>
                  </a:cubicBezTo>
                  <a:cubicBezTo>
                    <a:pt x="491" y="218"/>
                    <a:pt x="491" y="213"/>
                    <a:pt x="491" y="210"/>
                  </a:cubicBezTo>
                  <a:cubicBezTo>
                    <a:pt x="491" y="208"/>
                    <a:pt x="491" y="206"/>
                    <a:pt x="491" y="205"/>
                  </a:cubicBezTo>
                  <a:cubicBezTo>
                    <a:pt x="490" y="201"/>
                    <a:pt x="486" y="199"/>
                    <a:pt x="484" y="198"/>
                  </a:cubicBezTo>
                  <a:cubicBezTo>
                    <a:pt x="483" y="195"/>
                    <a:pt x="480" y="184"/>
                    <a:pt x="478" y="182"/>
                  </a:cubicBezTo>
                  <a:cubicBezTo>
                    <a:pt x="477" y="181"/>
                    <a:pt x="476" y="180"/>
                    <a:pt x="475" y="180"/>
                  </a:cubicBezTo>
                  <a:cubicBezTo>
                    <a:pt x="473" y="179"/>
                    <a:pt x="473" y="179"/>
                    <a:pt x="473" y="178"/>
                  </a:cubicBezTo>
                  <a:cubicBezTo>
                    <a:pt x="473" y="175"/>
                    <a:pt x="475" y="168"/>
                    <a:pt x="470" y="167"/>
                  </a:cubicBezTo>
                  <a:cubicBezTo>
                    <a:pt x="466" y="166"/>
                    <a:pt x="461" y="164"/>
                    <a:pt x="460" y="162"/>
                  </a:cubicBezTo>
                  <a:cubicBezTo>
                    <a:pt x="458" y="159"/>
                    <a:pt x="457" y="158"/>
                    <a:pt x="459" y="156"/>
                  </a:cubicBezTo>
                  <a:cubicBezTo>
                    <a:pt x="462" y="153"/>
                    <a:pt x="466" y="150"/>
                    <a:pt x="466" y="150"/>
                  </a:cubicBezTo>
                  <a:cubicBezTo>
                    <a:pt x="473" y="146"/>
                    <a:pt x="473" y="146"/>
                    <a:pt x="473" y="146"/>
                  </a:cubicBezTo>
                  <a:cubicBezTo>
                    <a:pt x="466" y="146"/>
                    <a:pt x="466" y="146"/>
                    <a:pt x="466" y="146"/>
                  </a:cubicBezTo>
                  <a:cubicBezTo>
                    <a:pt x="466" y="146"/>
                    <a:pt x="465" y="146"/>
                    <a:pt x="465" y="146"/>
                  </a:cubicBezTo>
                  <a:cubicBezTo>
                    <a:pt x="465" y="146"/>
                    <a:pt x="465" y="145"/>
                    <a:pt x="465" y="143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7" y="138"/>
                    <a:pt x="468" y="136"/>
                    <a:pt x="471" y="132"/>
                  </a:cubicBezTo>
                  <a:cubicBezTo>
                    <a:pt x="473" y="130"/>
                    <a:pt x="475" y="127"/>
                    <a:pt x="474" y="124"/>
                  </a:cubicBezTo>
                  <a:cubicBezTo>
                    <a:pt x="474" y="122"/>
                    <a:pt x="472" y="120"/>
                    <a:pt x="470" y="119"/>
                  </a:cubicBezTo>
                  <a:cubicBezTo>
                    <a:pt x="465" y="118"/>
                    <a:pt x="465" y="117"/>
                    <a:pt x="465" y="117"/>
                  </a:cubicBezTo>
                  <a:cubicBezTo>
                    <a:pt x="465" y="116"/>
                    <a:pt x="465" y="116"/>
                    <a:pt x="465" y="116"/>
                  </a:cubicBezTo>
                  <a:cubicBezTo>
                    <a:pt x="467" y="114"/>
                    <a:pt x="467" y="113"/>
                    <a:pt x="467" y="111"/>
                  </a:cubicBezTo>
                  <a:cubicBezTo>
                    <a:pt x="466" y="108"/>
                    <a:pt x="462" y="106"/>
                    <a:pt x="458" y="105"/>
                  </a:cubicBezTo>
                  <a:cubicBezTo>
                    <a:pt x="455" y="105"/>
                    <a:pt x="454" y="104"/>
                    <a:pt x="451" y="102"/>
                  </a:cubicBezTo>
                  <a:cubicBezTo>
                    <a:pt x="450" y="101"/>
                    <a:pt x="449" y="100"/>
                    <a:pt x="448" y="99"/>
                  </a:cubicBezTo>
                  <a:cubicBezTo>
                    <a:pt x="446" y="98"/>
                    <a:pt x="443" y="97"/>
                    <a:pt x="442" y="96"/>
                  </a:cubicBezTo>
                  <a:cubicBezTo>
                    <a:pt x="439" y="94"/>
                    <a:pt x="437" y="94"/>
                    <a:pt x="436" y="91"/>
                  </a:cubicBezTo>
                  <a:cubicBezTo>
                    <a:pt x="434" y="87"/>
                    <a:pt x="431" y="86"/>
                    <a:pt x="429" y="85"/>
                  </a:cubicBezTo>
                  <a:cubicBezTo>
                    <a:pt x="428" y="84"/>
                    <a:pt x="428" y="84"/>
                    <a:pt x="427" y="83"/>
                  </a:cubicBezTo>
                  <a:cubicBezTo>
                    <a:pt x="426" y="83"/>
                    <a:pt x="426" y="82"/>
                    <a:pt x="426" y="81"/>
                  </a:cubicBezTo>
                  <a:cubicBezTo>
                    <a:pt x="426" y="79"/>
                    <a:pt x="426" y="77"/>
                    <a:pt x="427" y="76"/>
                  </a:cubicBezTo>
                  <a:cubicBezTo>
                    <a:pt x="429" y="74"/>
                    <a:pt x="430" y="70"/>
                    <a:pt x="429" y="68"/>
                  </a:cubicBezTo>
                  <a:cubicBezTo>
                    <a:pt x="428" y="65"/>
                    <a:pt x="426" y="64"/>
                    <a:pt x="424" y="64"/>
                  </a:cubicBezTo>
                  <a:cubicBezTo>
                    <a:pt x="422" y="63"/>
                    <a:pt x="421" y="63"/>
                    <a:pt x="420" y="62"/>
                  </a:cubicBezTo>
                  <a:cubicBezTo>
                    <a:pt x="418" y="61"/>
                    <a:pt x="417" y="60"/>
                    <a:pt x="415" y="59"/>
                  </a:cubicBezTo>
                  <a:cubicBezTo>
                    <a:pt x="414" y="59"/>
                    <a:pt x="413" y="58"/>
                    <a:pt x="413" y="57"/>
                  </a:cubicBezTo>
                  <a:cubicBezTo>
                    <a:pt x="413" y="56"/>
                    <a:pt x="414" y="55"/>
                    <a:pt x="415" y="55"/>
                  </a:cubicBezTo>
                  <a:cubicBezTo>
                    <a:pt x="416" y="54"/>
                    <a:pt x="417" y="53"/>
                    <a:pt x="417" y="52"/>
                  </a:cubicBezTo>
                  <a:cubicBezTo>
                    <a:pt x="418" y="49"/>
                    <a:pt x="417" y="45"/>
                    <a:pt x="416" y="43"/>
                  </a:cubicBezTo>
                  <a:cubicBezTo>
                    <a:pt x="415" y="43"/>
                    <a:pt x="415" y="43"/>
                    <a:pt x="415" y="43"/>
                  </a:cubicBezTo>
                  <a:cubicBezTo>
                    <a:pt x="415" y="42"/>
                    <a:pt x="415" y="42"/>
                    <a:pt x="415" y="42"/>
                  </a:cubicBezTo>
                  <a:cubicBezTo>
                    <a:pt x="407" y="39"/>
                    <a:pt x="406" y="39"/>
                    <a:pt x="405" y="39"/>
                  </a:cubicBezTo>
                  <a:cubicBezTo>
                    <a:pt x="402" y="39"/>
                    <a:pt x="399" y="37"/>
                    <a:pt x="396" y="36"/>
                  </a:cubicBezTo>
                  <a:cubicBezTo>
                    <a:pt x="395" y="35"/>
                    <a:pt x="394" y="32"/>
                    <a:pt x="394" y="30"/>
                  </a:cubicBezTo>
                  <a:cubicBezTo>
                    <a:pt x="394" y="28"/>
                    <a:pt x="393" y="26"/>
                    <a:pt x="393" y="25"/>
                  </a:cubicBezTo>
                  <a:cubicBezTo>
                    <a:pt x="392" y="23"/>
                    <a:pt x="390" y="22"/>
                    <a:pt x="388" y="22"/>
                  </a:cubicBezTo>
                  <a:cubicBezTo>
                    <a:pt x="387" y="22"/>
                    <a:pt x="387" y="22"/>
                    <a:pt x="387" y="22"/>
                  </a:cubicBezTo>
                  <a:cubicBezTo>
                    <a:pt x="387" y="22"/>
                    <a:pt x="387" y="22"/>
                    <a:pt x="387" y="22"/>
                  </a:cubicBezTo>
                  <a:cubicBezTo>
                    <a:pt x="387" y="22"/>
                    <a:pt x="387" y="22"/>
                    <a:pt x="387" y="22"/>
                  </a:cubicBezTo>
                  <a:cubicBezTo>
                    <a:pt x="385" y="22"/>
                    <a:pt x="383" y="23"/>
                    <a:pt x="382" y="24"/>
                  </a:cubicBezTo>
                  <a:cubicBezTo>
                    <a:pt x="379" y="26"/>
                    <a:pt x="378" y="26"/>
                    <a:pt x="373" y="26"/>
                  </a:cubicBezTo>
                  <a:cubicBezTo>
                    <a:pt x="372" y="26"/>
                    <a:pt x="371" y="26"/>
                    <a:pt x="371" y="26"/>
                  </a:cubicBezTo>
                  <a:cubicBezTo>
                    <a:pt x="370" y="24"/>
                    <a:pt x="369" y="24"/>
                    <a:pt x="367" y="24"/>
                  </a:cubicBezTo>
                  <a:cubicBezTo>
                    <a:pt x="363" y="24"/>
                    <a:pt x="356" y="27"/>
                    <a:pt x="351" y="29"/>
                  </a:cubicBezTo>
                  <a:cubicBezTo>
                    <a:pt x="351" y="29"/>
                    <a:pt x="350" y="29"/>
                    <a:pt x="350" y="29"/>
                  </a:cubicBezTo>
                  <a:cubicBezTo>
                    <a:pt x="349" y="29"/>
                    <a:pt x="349" y="29"/>
                    <a:pt x="348" y="28"/>
                  </a:cubicBezTo>
                  <a:cubicBezTo>
                    <a:pt x="347" y="28"/>
                    <a:pt x="346" y="27"/>
                    <a:pt x="345" y="26"/>
                  </a:cubicBezTo>
                  <a:cubicBezTo>
                    <a:pt x="345" y="26"/>
                    <a:pt x="344" y="26"/>
                    <a:pt x="343" y="26"/>
                  </a:cubicBezTo>
                  <a:cubicBezTo>
                    <a:pt x="341" y="26"/>
                    <a:pt x="340" y="27"/>
                    <a:pt x="339" y="29"/>
                  </a:cubicBezTo>
                  <a:cubicBezTo>
                    <a:pt x="338" y="30"/>
                    <a:pt x="337" y="31"/>
                    <a:pt x="336" y="32"/>
                  </a:cubicBezTo>
                  <a:cubicBezTo>
                    <a:pt x="336" y="32"/>
                    <a:pt x="336" y="32"/>
                    <a:pt x="335" y="32"/>
                  </a:cubicBezTo>
                  <a:cubicBezTo>
                    <a:pt x="334" y="32"/>
                    <a:pt x="333" y="30"/>
                    <a:pt x="332" y="27"/>
                  </a:cubicBezTo>
                  <a:cubicBezTo>
                    <a:pt x="332" y="25"/>
                    <a:pt x="331" y="21"/>
                    <a:pt x="326" y="20"/>
                  </a:cubicBezTo>
                  <a:cubicBezTo>
                    <a:pt x="325" y="20"/>
                    <a:pt x="324" y="19"/>
                    <a:pt x="324" y="19"/>
                  </a:cubicBezTo>
                  <a:cubicBezTo>
                    <a:pt x="323" y="17"/>
                    <a:pt x="323" y="15"/>
                    <a:pt x="323" y="15"/>
                  </a:cubicBezTo>
                  <a:cubicBezTo>
                    <a:pt x="324" y="13"/>
                    <a:pt x="324" y="8"/>
                    <a:pt x="322" y="6"/>
                  </a:cubicBezTo>
                  <a:cubicBezTo>
                    <a:pt x="321" y="4"/>
                    <a:pt x="320" y="4"/>
                    <a:pt x="319" y="4"/>
                  </a:cubicBezTo>
                  <a:cubicBezTo>
                    <a:pt x="318" y="4"/>
                    <a:pt x="317" y="4"/>
                    <a:pt x="316" y="4"/>
                  </a:cubicBezTo>
                  <a:cubicBezTo>
                    <a:pt x="316" y="4"/>
                    <a:pt x="315" y="4"/>
                    <a:pt x="315" y="4"/>
                  </a:cubicBezTo>
                  <a:cubicBezTo>
                    <a:pt x="313" y="4"/>
                    <a:pt x="310" y="4"/>
                    <a:pt x="309" y="6"/>
                  </a:cubicBezTo>
                  <a:cubicBezTo>
                    <a:pt x="309" y="8"/>
                    <a:pt x="307" y="9"/>
                    <a:pt x="304" y="11"/>
                  </a:cubicBezTo>
                  <a:cubicBezTo>
                    <a:pt x="300" y="13"/>
                    <a:pt x="297" y="15"/>
                    <a:pt x="297" y="15"/>
                  </a:cubicBezTo>
                  <a:cubicBezTo>
                    <a:pt x="296" y="16"/>
                    <a:pt x="296" y="16"/>
                    <a:pt x="296" y="16"/>
                  </a:cubicBezTo>
                  <a:cubicBezTo>
                    <a:pt x="296" y="17"/>
                    <a:pt x="296" y="17"/>
                    <a:pt x="296" y="17"/>
                  </a:cubicBezTo>
                  <a:cubicBezTo>
                    <a:pt x="296" y="17"/>
                    <a:pt x="297" y="26"/>
                    <a:pt x="300" y="31"/>
                  </a:cubicBezTo>
                  <a:cubicBezTo>
                    <a:pt x="302" y="33"/>
                    <a:pt x="302" y="37"/>
                    <a:pt x="301" y="41"/>
                  </a:cubicBezTo>
                  <a:cubicBezTo>
                    <a:pt x="301" y="43"/>
                    <a:pt x="301" y="46"/>
                    <a:pt x="301" y="50"/>
                  </a:cubicBezTo>
                  <a:cubicBezTo>
                    <a:pt x="302" y="53"/>
                    <a:pt x="301" y="54"/>
                    <a:pt x="301" y="54"/>
                  </a:cubicBezTo>
                  <a:cubicBezTo>
                    <a:pt x="301" y="54"/>
                    <a:pt x="301" y="55"/>
                    <a:pt x="300" y="55"/>
                  </a:cubicBezTo>
                  <a:cubicBezTo>
                    <a:pt x="300" y="55"/>
                    <a:pt x="300" y="55"/>
                    <a:pt x="299" y="55"/>
                  </a:cubicBezTo>
                  <a:cubicBezTo>
                    <a:pt x="299" y="55"/>
                    <a:pt x="299" y="55"/>
                    <a:pt x="298" y="55"/>
                  </a:cubicBezTo>
                  <a:cubicBezTo>
                    <a:pt x="298" y="55"/>
                    <a:pt x="298" y="54"/>
                    <a:pt x="297" y="54"/>
                  </a:cubicBezTo>
                  <a:cubicBezTo>
                    <a:pt x="297" y="54"/>
                    <a:pt x="296" y="53"/>
                    <a:pt x="295" y="53"/>
                  </a:cubicBezTo>
                  <a:cubicBezTo>
                    <a:pt x="294" y="53"/>
                    <a:pt x="293" y="53"/>
                    <a:pt x="292" y="54"/>
                  </a:cubicBezTo>
                  <a:cubicBezTo>
                    <a:pt x="292" y="55"/>
                    <a:pt x="292" y="55"/>
                    <a:pt x="291" y="55"/>
                  </a:cubicBezTo>
                  <a:cubicBezTo>
                    <a:pt x="291" y="55"/>
                    <a:pt x="290" y="54"/>
                    <a:pt x="288" y="52"/>
                  </a:cubicBezTo>
                  <a:cubicBezTo>
                    <a:pt x="287" y="51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7"/>
                    <a:pt x="289" y="42"/>
                    <a:pt x="286" y="39"/>
                  </a:cubicBezTo>
                  <a:cubicBezTo>
                    <a:pt x="285" y="37"/>
                    <a:pt x="282" y="37"/>
                    <a:pt x="281" y="37"/>
                  </a:cubicBezTo>
                  <a:cubicBezTo>
                    <a:pt x="280" y="37"/>
                    <a:pt x="279" y="37"/>
                    <a:pt x="279" y="37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8"/>
                    <a:pt x="275" y="40"/>
                    <a:pt x="273" y="40"/>
                  </a:cubicBezTo>
                  <a:cubicBezTo>
                    <a:pt x="273" y="40"/>
                    <a:pt x="273" y="39"/>
                    <a:pt x="273" y="39"/>
                  </a:cubicBezTo>
                  <a:cubicBezTo>
                    <a:pt x="270" y="38"/>
                    <a:pt x="268" y="37"/>
                    <a:pt x="267" y="37"/>
                  </a:cubicBezTo>
                  <a:cubicBezTo>
                    <a:pt x="266" y="37"/>
                    <a:pt x="266" y="37"/>
                    <a:pt x="265" y="38"/>
                  </a:cubicBezTo>
                  <a:cubicBezTo>
                    <a:pt x="265" y="38"/>
                    <a:pt x="265" y="38"/>
                    <a:pt x="265" y="38"/>
                  </a:cubicBezTo>
                  <a:cubicBezTo>
                    <a:pt x="264" y="38"/>
                    <a:pt x="264" y="37"/>
                    <a:pt x="264" y="37"/>
                  </a:cubicBezTo>
                  <a:cubicBezTo>
                    <a:pt x="262" y="33"/>
                    <a:pt x="255" y="32"/>
                    <a:pt x="253" y="32"/>
                  </a:cubicBezTo>
                  <a:cubicBezTo>
                    <a:pt x="252" y="32"/>
                    <a:pt x="252" y="32"/>
                    <a:pt x="251" y="32"/>
                  </a:cubicBezTo>
                  <a:cubicBezTo>
                    <a:pt x="250" y="32"/>
                    <a:pt x="249" y="32"/>
                    <a:pt x="248" y="32"/>
                  </a:cubicBezTo>
                  <a:cubicBezTo>
                    <a:pt x="246" y="32"/>
                    <a:pt x="245" y="32"/>
                    <a:pt x="243" y="32"/>
                  </a:cubicBezTo>
                  <a:cubicBezTo>
                    <a:pt x="239" y="34"/>
                    <a:pt x="238" y="34"/>
                    <a:pt x="235" y="37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28" y="42"/>
                    <a:pt x="229" y="45"/>
                    <a:pt x="230" y="49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2" y="54"/>
                    <a:pt x="235" y="55"/>
                    <a:pt x="239" y="57"/>
                  </a:cubicBezTo>
                  <a:cubicBezTo>
                    <a:pt x="241" y="57"/>
                    <a:pt x="242" y="58"/>
                    <a:pt x="244" y="59"/>
                  </a:cubicBezTo>
                  <a:cubicBezTo>
                    <a:pt x="245" y="59"/>
                    <a:pt x="246" y="60"/>
                    <a:pt x="245" y="61"/>
                  </a:cubicBezTo>
                  <a:cubicBezTo>
                    <a:pt x="245" y="62"/>
                    <a:pt x="244" y="63"/>
                    <a:pt x="244" y="63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42" y="62"/>
                    <a:pt x="242" y="62"/>
                    <a:pt x="241" y="62"/>
                  </a:cubicBezTo>
                  <a:cubicBezTo>
                    <a:pt x="239" y="62"/>
                    <a:pt x="238" y="63"/>
                    <a:pt x="238" y="64"/>
                  </a:cubicBezTo>
                  <a:cubicBezTo>
                    <a:pt x="238" y="64"/>
                    <a:pt x="237" y="65"/>
                    <a:pt x="237" y="65"/>
                  </a:cubicBezTo>
                  <a:cubicBezTo>
                    <a:pt x="235" y="65"/>
                    <a:pt x="233" y="64"/>
                    <a:pt x="232" y="63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0" y="65"/>
                    <a:pt x="230" y="65"/>
                    <a:pt x="230" y="65"/>
                  </a:cubicBezTo>
                  <a:cubicBezTo>
                    <a:pt x="230" y="67"/>
                    <a:pt x="230" y="68"/>
                    <a:pt x="229" y="68"/>
                  </a:cubicBezTo>
                  <a:cubicBezTo>
                    <a:pt x="229" y="68"/>
                    <a:pt x="229" y="68"/>
                    <a:pt x="228" y="68"/>
                  </a:cubicBezTo>
                  <a:cubicBezTo>
                    <a:pt x="228" y="68"/>
                    <a:pt x="227" y="68"/>
                    <a:pt x="227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2" y="67"/>
                    <a:pt x="218" y="66"/>
                  </a:cubicBezTo>
                  <a:cubicBezTo>
                    <a:pt x="216" y="65"/>
                    <a:pt x="216" y="62"/>
                    <a:pt x="217" y="57"/>
                  </a:cubicBezTo>
                  <a:cubicBezTo>
                    <a:pt x="217" y="55"/>
                    <a:pt x="216" y="53"/>
                    <a:pt x="216" y="51"/>
                  </a:cubicBezTo>
                  <a:cubicBezTo>
                    <a:pt x="215" y="50"/>
                    <a:pt x="215" y="49"/>
                    <a:pt x="215" y="47"/>
                  </a:cubicBezTo>
                  <a:cubicBezTo>
                    <a:pt x="215" y="43"/>
                    <a:pt x="211" y="41"/>
                    <a:pt x="209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7" y="41"/>
                    <a:pt x="206" y="41"/>
                  </a:cubicBezTo>
                  <a:cubicBezTo>
                    <a:pt x="204" y="41"/>
                    <a:pt x="201" y="40"/>
                    <a:pt x="201" y="40"/>
                  </a:cubicBezTo>
                  <a:cubicBezTo>
                    <a:pt x="200" y="39"/>
                    <a:pt x="199" y="38"/>
                    <a:pt x="199" y="37"/>
                  </a:cubicBezTo>
                  <a:cubicBezTo>
                    <a:pt x="198" y="36"/>
                    <a:pt x="197" y="34"/>
                    <a:pt x="194" y="34"/>
                  </a:cubicBezTo>
                  <a:cubicBezTo>
                    <a:pt x="194" y="34"/>
                    <a:pt x="193" y="34"/>
                    <a:pt x="193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1" y="34"/>
                    <a:pt x="191" y="33"/>
                    <a:pt x="189" y="31"/>
                  </a:cubicBezTo>
                  <a:cubicBezTo>
                    <a:pt x="189" y="30"/>
                    <a:pt x="189" y="30"/>
                    <a:pt x="188" y="30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6" y="26"/>
                    <a:pt x="185" y="24"/>
                    <a:pt x="182" y="20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79" y="15"/>
                    <a:pt x="178" y="13"/>
                    <a:pt x="175" y="13"/>
                  </a:cubicBezTo>
                  <a:cubicBezTo>
                    <a:pt x="172" y="12"/>
                    <a:pt x="170" y="10"/>
                    <a:pt x="168" y="7"/>
                  </a:cubicBezTo>
                  <a:cubicBezTo>
                    <a:pt x="167" y="5"/>
                    <a:pt x="166" y="4"/>
                    <a:pt x="165" y="3"/>
                  </a:cubicBezTo>
                  <a:cubicBezTo>
                    <a:pt x="164" y="2"/>
                    <a:pt x="163" y="0"/>
                    <a:pt x="161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12">
              <a:extLst>
                <a:ext uri="{FF2B5EF4-FFF2-40B4-BE49-F238E27FC236}">
                  <a16:creationId xmlns:a16="http://schemas.microsoft.com/office/drawing/2014/main" id="{4D556D06-C113-42A7-B950-7E69CF6C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093" y="3885974"/>
              <a:ext cx="1079450" cy="1389113"/>
            </a:xfrm>
            <a:custGeom>
              <a:avLst/>
              <a:gdLst>
                <a:gd name="T0" fmla="*/ 243 w 317"/>
                <a:gd name="T1" fmla="*/ 391 h 408"/>
                <a:gd name="T2" fmla="*/ 223 w 317"/>
                <a:gd name="T3" fmla="*/ 387 h 408"/>
                <a:gd name="T4" fmla="*/ 210 w 317"/>
                <a:gd name="T5" fmla="*/ 388 h 408"/>
                <a:gd name="T6" fmla="*/ 193 w 317"/>
                <a:gd name="T7" fmla="*/ 383 h 408"/>
                <a:gd name="T8" fmla="*/ 175 w 317"/>
                <a:gd name="T9" fmla="*/ 364 h 408"/>
                <a:gd name="T10" fmla="*/ 159 w 317"/>
                <a:gd name="T11" fmla="*/ 361 h 408"/>
                <a:gd name="T12" fmla="*/ 163 w 317"/>
                <a:gd name="T13" fmla="*/ 338 h 408"/>
                <a:gd name="T14" fmla="*/ 164 w 317"/>
                <a:gd name="T15" fmla="*/ 323 h 408"/>
                <a:gd name="T16" fmla="*/ 155 w 317"/>
                <a:gd name="T17" fmla="*/ 302 h 408"/>
                <a:gd name="T18" fmla="*/ 150 w 317"/>
                <a:gd name="T19" fmla="*/ 283 h 408"/>
                <a:gd name="T20" fmla="*/ 130 w 317"/>
                <a:gd name="T21" fmla="*/ 276 h 408"/>
                <a:gd name="T22" fmla="*/ 94 w 317"/>
                <a:gd name="T23" fmla="*/ 277 h 408"/>
                <a:gd name="T24" fmla="*/ 70 w 317"/>
                <a:gd name="T25" fmla="*/ 285 h 408"/>
                <a:gd name="T26" fmla="*/ 52 w 317"/>
                <a:gd name="T27" fmla="*/ 287 h 408"/>
                <a:gd name="T28" fmla="*/ 31 w 317"/>
                <a:gd name="T29" fmla="*/ 281 h 408"/>
                <a:gd name="T30" fmla="*/ 50 w 317"/>
                <a:gd name="T31" fmla="*/ 249 h 408"/>
                <a:gd name="T32" fmla="*/ 36 w 317"/>
                <a:gd name="T33" fmla="*/ 220 h 408"/>
                <a:gd name="T34" fmla="*/ 11 w 317"/>
                <a:gd name="T35" fmla="*/ 195 h 408"/>
                <a:gd name="T36" fmla="*/ 6 w 317"/>
                <a:gd name="T37" fmla="*/ 156 h 408"/>
                <a:gd name="T38" fmla="*/ 19 w 317"/>
                <a:gd name="T39" fmla="*/ 135 h 408"/>
                <a:gd name="T40" fmla="*/ 43 w 317"/>
                <a:gd name="T41" fmla="*/ 120 h 408"/>
                <a:gd name="T42" fmla="*/ 44 w 317"/>
                <a:gd name="T43" fmla="*/ 110 h 408"/>
                <a:gd name="T44" fmla="*/ 66 w 317"/>
                <a:gd name="T45" fmla="*/ 112 h 408"/>
                <a:gd name="T46" fmla="*/ 82 w 317"/>
                <a:gd name="T47" fmla="*/ 119 h 408"/>
                <a:gd name="T48" fmla="*/ 91 w 317"/>
                <a:gd name="T49" fmla="*/ 105 h 408"/>
                <a:gd name="T50" fmla="*/ 98 w 317"/>
                <a:gd name="T51" fmla="*/ 95 h 408"/>
                <a:gd name="T52" fmla="*/ 112 w 317"/>
                <a:gd name="T53" fmla="*/ 80 h 408"/>
                <a:gd name="T54" fmla="*/ 128 w 317"/>
                <a:gd name="T55" fmla="*/ 69 h 408"/>
                <a:gd name="T56" fmla="*/ 153 w 317"/>
                <a:gd name="T57" fmla="*/ 63 h 408"/>
                <a:gd name="T58" fmla="*/ 170 w 317"/>
                <a:gd name="T59" fmla="*/ 53 h 408"/>
                <a:gd name="T60" fmla="*/ 197 w 317"/>
                <a:gd name="T61" fmla="*/ 42 h 408"/>
                <a:gd name="T62" fmla="*/ 208 w 317"/>
                <a:gd name="T63" fmla="*/ 36 h 408"/>
                <a:gd name="T64" fmla="*/ 220 w 317"/>
                <a:gd name="T65" fmla="*/ 15 h 408"/>
                <a:gd name="T66" fmla="*/ 232 w 317"/>
                <a:gd name="T67" fmla="*/ 11 h 408"/>
                <a:gd name="T68" fmla="*/ 245 w 317"/>
                <a:gd name="T69" fmla="*/ 21 h 408"/>
                <a:gd name="T70" fmla="*/ 255 w 317"/>
                <a:gd name="T71" fmla="*/ 43 h 408"/>
                <a:gd name="T72" fmla="*/ 264 w 317"/>
                <a:gd name="T73" fmla="*/ 51 h 408"/>
                <a:gd name="T74" fmla="*/ 270 w 317"/>
                <a:gd name="T75" fmla="*/ 63 h 408"/>
                <a:gd name="T76" fmla="*/ 259 w 317"/>
                <a:gd name="T77" fmla="*/ 83 h 408"/>
                <a:gd name="T78" fmla="*/ 252 w 317"/>
                <a:gd name="T79" fmla="*/ 102 h 408"/>
                <a:gd name="T80" fmla="*/ 249 w 317"/>
                <a:gd name="T81" fmla="*/ 112 h 408"/>
                <a:gd name="T82" fmla="*/ 265 w 317"/>
                <a:gd name="T83" fmla="*/ 128 h 408"/>
                <a:gd name="T84" fmla="*/ 255 w 317"/>
                <a:gd name="T85" fmla="*/ 142 h 408"/>
                <a:gd name="T86" fmla="*/ 251 w 317"/>
                <a:gd name="T87" fmla="*/ 149 h 408"/>
                <a:gd name="T88" fmla="*/ 235 w 317"/>
                <a:gd name="T89" fmla="*/ 160 h 408"/>
                <a:gd name="T90" fmla="*/ 238 w 317"/>
                <a:gd name="T91" fmla="*/ 172 h 408"/>
                <a:gd name="T92" fmla="*/ 228 w 317"/>
                <a:gd name="T93" fmla="*/ 178 h 408"/>
                <a:gd name="T94" fmla="*/ 235 w 317"/>
                <a:gd name="T95" fmla="*/ 200 h 408"/>
                <a:gd name="T96" fmla="*/ 264 w 317"/>
                <a:gd name="T97" fmla="*/ 190 h 408"/>
                <a:gd name="T98" fmla="*/ 290 w 317"/>
                <a:gd name="T99" fmla="*/ 196 h 408"/>
                <a:gd name="T100" fmla="*/ 301 w 317"/>
                <a:gd name="T101" fmla="*/ 228 h 408"/>
                <a:gd name="T102" fmla="*/ 311 w 317"/>
                <a:gd name="T103" fmla="*/ 242 h 408"/>
                <a:gd name="T104" fmla="*/ 300 w 317"/>
                <a:gd name="T105" fmla="*/ 267 h 408"/>
                <a:gd name="T106" fmla="*/ 309 w 317"/>
                <a:gd name="T107" fmla="*/ 298 h 408"/>
                <a:gd name="T108" fmla="*/ 316 w 317"/>
                <a:gd name="T109" fmla="*/ 310 h 408"/>
                <a:gd name="T110" fmla="*/ 312 w 317"/>
                <a:gd name="T111" fmla="*/ 339 h 408"/>
                <a:gd name="T112" fmla="*/ 297 w 317"/>
                <a:gd name="T113" fmla="*/ 37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7" h="408">
                  <a:moveTo>
                    <a:pt x="275" y="408"/>
                  </a:moveTo>
                  <a:cubicBezTo>
                    <a:pt x="273" y="407"/>
                    <a:pt x="269" y="403"/>
                    <a:pt x="266" y="403"/>
                  </a:cubicBezTo>
                  <a:cubicBezTo>
                    <a:pt x="262" y="403"/>
                    <a:pt x="260" y="401"/>
                    <a:pt x="257" y="399"/>
                  </a:cubicBezTo>
                  <a:cubicBezTo>
                    <a:pt x="257" y="399"/>
                    <a:pt x="256" y="398"/>
                    <a:pt x="256" y="398"/>
                  </a:cubicBezTo>
                  <a:cubicBezTo>
                    <a:pt x="255" y="397"/>
                    <a:pt x="253" y="396"/>
                    <a:pt x="251" y="395"/>
                  </a:cubicBezTo>
                  <a:cubicBezTo>
                    <a:pt x="248" y="394"/>
                    <a:pt x="245" y="393"/>
                    <a:pt x="243" y="391"/>
                  </a:cubicBezTo>
                  <a:cubicBezTo>
                    <a:pt x="241" y="390"/>
                    <a:pt x="240" y="389"/>
                    <a:pt x="239" y="389"/>
                  </a:cubicBezTo>
                  <a:cubicBezTo>
                    <a:pt x="238" y="389"/>
                    <a:pt x="237" y="389"/>
                    <a:pt x="236" y="390"/>
                  </a:cubicBezTo>
                  <a:cubicBezTo>
                    <a:pt x="235" y="392"/>
                    <a:pt x="233" y="392"/>
                    <a:pt x="232" y="392"/>
                  </a:cubicBezTo>
                  <a:cubicBezTo>
                    <a:pt x="230" y="392"/>
                    <a:pt x="229" y="392"/>
                    <a:pt x="227" y="391"/>
                  </a:cubicBezTo>
                  <a:cubicBezTo>
                    <a:pt x="226" y="391"/>
                    <a:pt x="226" y="391"/>
                    <a:pt x="226" y="391"/>
                  </a:cubicBezTo>
                  <a:cubicBezTo>
                    <a:pt x="224" y="390"/>
                    <a:pt x="223" y="388"/>
                    <a:pt x="223" y="387"/>
                  </a:cubicBezTo>
                  <a:cubicBezTo>
                    <a:pt x="222" y="387"/>
                    <a:pt x="222" y="386"/>
                    <a:pt x="221" y="386"/>
                  </a:cubicBezTo>
                  <a:cubicBezTo>
                    <a:pt x="221" y="386"/>
                    <a:pt x="221" y="386"/>
                    <a:pt x="221" y="386"/>
                  </a:cubicBezTo>
                  <a:cubicBezTo>
                    <a:pt x="220" y="387"/>
                    <a:pt x="219" y="387"/>
                    <a:pt x="219" y="388"/>
                  </a:cubicBezTo>
                  <a:cubicBezTo>
                    <a:pt x="217" y="389"/>
                    <a:pt x="216" y="390"/>
                    <a:pt x="214" y="390"/>
                  </a:cubicBezTo>
                  <a:cubicBezTo>
                    <a:pt x="213" y="390"/>
                    <a:pt x="212" y="389"/>
                    <a:pt x="211" y="389"/>
                  </a:cubicBezTo>
                  <a:cubicBezTo>
                    <a:pt x="211" y="389"/>
                    <a:pt x="210" y="389"/>
                    <a:pt x="210" y="388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08" y="388"/>
                    <a:pt x="207" y="389"/>
                    <a:pt x="206" y="390"/>
                  </a:cubicBezTo>
                  <a:cubicBezTo>
                    <a:pt x="205" y="390"/>
                    <a:pt x="205" y="391"/>
                    <a:pt x="204" y="391"/>
                  </a:cubicBezTo>
                  <a:cubicBezTo>
                    <a:pt x="200" y="391"/>
                    <a:pt x="197" y="385"/>
                    <a:pt x="196" y="383"/>
                  </a:cubicBezTo>
                  <a:cubicBezTo>
                    <a:pt x="196" y="382"/>
                    <a:pt x="195" y="382"/>
                    <a:pt x="195" y="382"/>
                  </a:cubicBezTo>
                  <a:cubicBezTo>
                    <a:pt x="194" y="382"/>
                    <a:pt x="194" y="382"/>
                    <a:pt x="193" y="383"/>
                  </a:cubicBezTo>
                  <a:cubicBezTo>
                    <a:pt x="193" y="383"/>
                    <a:pt x="192" y="383"/>
                    <a:pt x="191" y="383"/>
                  </a:cubicBezTo>
                  <a:cubicBezTo>
                    <a:pt x="190" y="383"/>
                    <a:pt x="189" y="382"/>
                    <a:pt x="187" y="381"/>
                  </a:cubicBezTo>
                  <a:cubicBezTo>
                    <a:pt x="186" y="380"/>
                    <a:pt x="185" y="379"/>
                    <a:pt x="183" y="378"/>
                  </a:cubicBezTo>
                  <a:cubicBezTo>
                    <a:pt x="180" y="376"/>
                    <a:pt x="180" y="373"/>
                    <a:pt x="180" y="370"/>
                  </a:cubicBezTo>
                  <a:cubicBezTo>
                    <a:pt x="180" y="369"/>
                    <a:pt x="180" y="367"/>
                    <a:pt x="180" y="366"/>
                  </a:cubicBezTo>
                  <a:cubicBezTo>
                    <a:pt x="180" y="364"/>
                    <a:pt x="178" y="364"/>
                    <a:pt x="175" y="364"/>
                  </a:cubicBezTo>
                  <a:cubicBezTo>
                    <a:pt x="174" y="363"/>
                    <a:pt x="172" y="363"/>
                    <a:pt x="172" y="363"/>
                  </a:cubicBezTo>
                  <a:cubicBezTo>
                    <a:pt x="171" y="362"/>
                    <a:pt x="171" y="362"/>
                    <a:pt x="170" y="362"/>
                  </a:cubicBezTo>
                  <a:cubicBezTo>
                    <a:pt x="168" y="362"/>
                    <a:pt x="164" y="364"/>
                    <a:pt x="163" y="364"/>
                  </a:cubicBezTo>
                  <a:cubicBezTo>
                    <a:pt x="163" y="364"/>
                    <a:pt x="160" y="367"/>
                    <a:pt x="160" y="367"/>
                  </a:cubicBezTo>
                  <a:cubicBezTo>
                    <a:pt x="160" y="365"/>
                    <a:pt x="160" y="365"/>
                    <a:pt x="160" y="365"/>
                  </a:cubicBezTo>
                  <a:cubicBezTo>
                    <a:pt x="160" y="363"/>
                    <a:pt x="159" y="362"/>
                    <a:pt x="159" y="361"/>
                  </a:cubicBezTo>
                  <a:cubicBezTo>
                    <a:pt x="159" y="360"/>
                    <a:pt x="158" y="359"/>
                    <a:pt x="157" y="358"/>
                  </a:cubicBezTo>
                  <a:cubicBezTo>
                    <a:pt x="156" y="357"/>
                    <a:pt x="154" y="356"/>
                    <a:pt x="153" y="355"/>
                  </a:cubicBezTo>
                  <a:cubicBezTo>
                    <a:pt x="150" y="351"/>
                    <a:pt x="152" y="350"/>
                    <a:pt x="154" y="347"/>
                  </a:cubicBezTo>
                  <a:cubicBezTo>
                    <a:pt x="154" y="347"/>
                    <a:pt x="154" y="346"/>
                    <a:pt x="155" y="346"/>
                  </a:cubicBezTo>
                  <a:cubicBezTo>
                    <a:pt x="157" y="342"/>
                    <a:pt x="158" y="341"/>
                    <a:pt x="161" y="339"/>
                  </a:cubicBezTo>
                  <a:cubicBezTo>
                    <a:pt x="162" y="338"/>
                    <a:pt x="163" y="338"/>
                    <a:pt x="163" y="338"/>
                  </a:cubicBezTo>
                  <a:cubicBezTo>
                    <a:pt x="164" y="338"/>
                    <a:pt x="164" y="338"/>
                    <a:pt x="165" y="337"/>
                  </a:cubicBezTo>
                  <a:cubicBezTo>
                    <a:pt x="167" y="335"/>
                    <a:pt x="167" y="331"/>
                    <a:pt x="168" y="328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68" y="326"/>
                    <a:pt x="168" y="325"/>
                    <a:pt x="167" y="324"/>
                  </a:cubicBezTo>
                  <a:cubicBezTo>
                    <a:pt x="167" y="324"/>
                    <a:pt x="166" y="323"/>
                    <a:pt x="165" y="323"/>
                  </a:cubicBezTo>
                  <a:cubicBezTo>
                    <a:pt x="164" y="323"/>
                    <a:pt x="164" y="323"/>
                    <a:pt x="164" y="323"/>
                  </a:cubicBezTo>
                  <a:cubicBezTo>
                    <a:pt x="164" y="323"/>
                    <a:pt x="163" y="323"/>
                    <a:pt x="163" y="323"/>
                  </a:cubicBezTo>
                  <a:cubicBezTo>
                    <a:pt x="159" y="323"/>
                    <a:pt x="156" y="320"/>
                    <a:pt x="155" y="318"/>
                  </a:cubicBezTo>
                  <a:cubicBezTo>
                    <a:pt x="154" y="316"/>
                    <a:pt x="153" y="314"/>
                    <a:pt x="151" y="311"/>
                  </a:cubicBezTo>
                  <a:cubicBezTo>
                    <a:pt x="149" y="309"/>
                    <a:pt x="149" y="308"/>
                    <a:pt x="149" y="307"/>
                  </a:cubicBezTo>
                  <a:cubicBezTo>
                    <a:pt x="149" y="305"/>
                    <a:pt x="151" y="304"/>
                    <a:pt x="154" y="303"/>
                  </a:cubicBezTo>
                  <a:cubicBezTo>
                    <a:pt x="155" y="303"/>
                    <a:pt x="155" y="303"/>
                    <a:pt x="155" y="302"/>
                  </a:cubicBezTo>
                  <a:cubicBezTo>
                    <a:pt x="155" y="302"/>
                    <a:pt x="155" y="300"/>
                    <a:pt x="154" y="299"/>
                  </a:cubicBezTo>
                  <a:cubicBezTo>
                    <a:pt x="153" y="297"/>
                    <a:pt x="152" y="295"/>
                    <a:pt x="153" y="294"/>
                  </a:cubicBezTo>
                  <a:cubicBezTo>
                    <a:pt x="153" y="292"/>
                    <a:pt x="153" y="292"/>
                    <a:pt x="153" y="292"/>
                  </a:cubicBezTo>
                  <a:cubicBezTo>
                    <a:pt x="154" y="290"/>
                    <a:pt x="155" y="288"/>
                    <a:pt x="154" y="286"/>
                  </a:cubicBezTo>
                  <a:cubicBezTo>
                    <a:pt x="154" y="285"/>
                    <a:pt x="152" y="283"/>
                    <a:pt x="150" y="283"/>
                  </a:cubicBezTo>
                  <a:cubicBezTo>
                    <a:pt x="150" y="283"/>
                    <a:pt x="150" y="283"/>
                    <a:pt x="150" y="283"/>
                  </a:cubicBezTo>
                  <a:cubicBezTo>
                    <a:pt x="149" y="283"/>
                    <a:pt x="148" y="283"/>
                    <a:pt x="148" y="283"/>
                  </a:cubicBezTo>
                  <a:cubicBezTo>
                    <a:pt x="145" y="283"/>
                    <a:pt x="142" y="281"/>
                    <a:pt x="140" y="279"/>
                  </a:cubicBezTo>
                  <a:cubicBezTo>
                    <a:pt x="139" y="278"/>
                    <a:pt x="138" y="276"/>
                    <a:pt x="138" y="276"/>
                  </a:cubicBezTo>
                  <a:cubicBezTo>
                    <a:pt x="138" y="276"/>
                    <a:pt x="137" y="276"/>
                    <a:pt x="136" y="277"/>
                  </a:cubicBezTo>
                  <a:cubicBezTo>
                    <a:pt x="136" y="278"/>
                    <a:pt x="135" y="279"/>
                    <a:pt x="134" y="279"/>
                  </a:cubicBezTo>
                  <a:cubicBezTo>
                    <a:pt x="133" y="279"/>
                    <a:pt x="131" y="277"/>
                    <a:pt x="130" y="276"/>
                  </a:cubicBezTo>
                  <a:cubicBezTo>
                    <a:pt x="129" y="275"/>
                    <a:pt x="128" y="274"/>
                    <a:pt x="127" y="273"/>
                  </a:cubicBezTo>
                  <a:cubicBezTo>
                    <a:pt x="126" y="273"/>
                    <a:pt x="125" y="272"/>
                    <a:pt x="124" y="271"/>
                  </a:cubicBezTo>
                  <a:cubicBezTo>
                    <a:pt x="123" y="269"/>
                    <a:pt x="121" y="268"/>
                    <a:pt x="120" y="267"/>
                  </a:cubicBezTo>
                  <a:cubicBezTo>
                    <a:pt x="119" y="267"/>
                    <a:pt x="119" y="267"/>
                    <a:pt x="118" y="267"/>
                  </a:cubicBezTo>
                  <a:cubicBezTo>
                    <a:pt x="115" y="267"/>
                    <a:pt x="111" y="268"/>
                    <a:pt x="106" y="270"/>
                  </a:cubicBezTo>
                  <a:cubicBezTo>
                    <a:pt x="101" y="273"/>
                    <a:pt x="98" y="275"/>
                    <a:pt x="94" y="277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89" y="279"/>
                    <a:pt x="87" y="281"/>
                    <a:pt x="84" y="281"/>
                  </a:cubicBezTo>
                  <a:cubicBezTo>
                    <a:pt x="82" y="282"/>
                    <a:pt x="80" y="283"/>
                    <a:pt x="77" y="285"/>
                  </a:cubicBezTo>
                  <a:cubicBezTo>
                    <a:pt x="76" y="285"/>
                    <a:pt x="75" y="286"/>
                    <a:pt x="74" y="286"/>
                  </a:cubicBezTo>
                  <a:cubicBezTo>
                    <a:pt x="74" y="286"/>
                    <a:pt x="73" y="285"/>
                    <a:pt x="72" y="285"/>
                  </a:cubicBezTo>
                  <a:cubicBezTo>
                    <a:pt x="71" y="285"/>
                    <a:pt x="71" y="285"/>
                    <a:pt x="70" y="285"/>
                  </a:cubicBezTo>
                  <a:cubicBezTo>
                    <a:pt x="70" y="285"/>
                    <a:pt x="69" y="285"/>
                    <a:pt x="68" y="286"/>
                  </a:cubicBezTo>
                  <a:cubicBezTo>
                    <a:pt x="66" y="289"/>
                    <a:pt x="63" y="290"/>
                    <a:pt x="61" y="290"/>
                  </a:cubicBezTo>
                  <a:cubicBezTo>
                    <a:pt x="60" y="290"/>
                    <a:pt x="59" y="289"/>
                    <a:pt x="58" y="288"/>
                  </a:cubicBezTo>
                  <a:cubicBezTo>
                    <a:pt x="57" y="288"/>
                    <a:pt x="56" y="287"/>
                    <a:pt x="55" y="287"/>
                  </a:cubicBezTo>
                  <a:cubicBezTo>
                    <a:pt x="55" y="287"/>
                    <a:pt x="54" y="287"/>
                    <a:pt x="54" y="287"/>
                  </a:cubicBezTo>
                  <a:cubicBezTo>
                    <a:pt x="54" y="287"/>
                    <a:pt x="53" y="287"/>
                    <a:pt x="52" y="287"/>
                  </a:cubicBezTo>
                  <a:cubicBezTo>
                    <a:pt x="48" y="287"/>
                    <a:pt x="42" y="285"/>
                    <a:pt x="38" y="283"/>
                  </a:cubicBezTo>
                  <a:cubicBezTo>
                    <a:pt x="37" y="283"/>
                    <a:pt x="37" y="283"/>
                    <a:pt x="36" y="283"/>
                  </a:cubicBezTo>
                  <a:cubicBezTo>
                    <a:pt x="35" y="283"/>
                    <a:pt x="33" y="284"/>
                    <a:pt x="31" y="285"/>
                  </a:cubicBezTo>
                  <a:cubicBezTo>
                    <a:pt x="29" y="286"/>
                    <a:pt x="29" y="286"/>
                    <a:pt x="29" y="286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30" y="283"/>
                    <a:pt x="30" y="282"/>
                    <a:pt x="31" y="281"/>
                  </a:cubicBezTo>
                  <a:cubicBezTo>
                    <a:pt x="31" y="280"/>
                    <a:pt x="32" y="278"/>
                    <a:pt x="32" y="277"/>
                  </a:cubicBezTo>
                  <a:cubicBezTo>
                    <a:pt x="33" y="273"/>
                    <a:pt x="35" y="270"/>
                    <a:pt x="38" y="267"/>
                  </a:cubicBezTo>
                  <a:cubicBezTo>
                    <a:pt x="41" y="265"/>
                    <a:pt x="41" y="263"/>
                    <a:pt x="41" y="260"/>
                  </a:cubicBezTo>
                  <a:cubicBezTo>
                    <a:pt x="41" y="259"/>
                    <a:pt x="41" y="258"/>
                    <a:pt x="42" y="257"/>
                  </a:cubicBezTo>
                  <a:cubicBezTo>
                    <a:pt x="42" y="253"/>
                    <a:pt x="44" y="252"/>
                    <a:pt x="47" y="250"/>
                  </a:cubicBezTo>
                  <a:cubicBezTo>
                    <a:pt x="48" y="250"/>
                    <a:pt x="49" y="249"/>
                    <a:pt x="50" y="249"/>
                  </a:cubicBezTo>
                  <a:cubicBezTo>
                    <a:pt x="52" y="248"/>
                    <a:pt x="52" y="245"/>
                    <a:pt x="52" y="242"/>
                  </a:cubicBezTo>
                  <a:cubicBezTo>
                    <a:pt x="52" y="240"/>
                    <a:pt x="52" y="237"/>
                    <a:pt x="53" y="235"/>
                  </a:cubicBezTo>
                  <a:cubicBezTo>
                    <a:pt x="53" y="234"/>
                    <a:pt x="53" y="233"/>
                    <a:pt x="53" y="232"/>
                  </a:cubicBezTo>
                  <a:cubicBezTo>
                    <a:pt x="52" y="230"/>
                    <a:pt x="50" y="230"/>
                    <a:pt x="47" y="230"/>
                  </a:cubicBezTo>
                  <a:cubicBezTo>
                    <a:pt x="43" y="230"/>
                    <a:pt x="37" y="228"/>
                    <a:pt x="37" y="223"/>
                  </a:cubicBezTo>
                  <a:cubicBezTo>
                    <a:pt x="37" y="220"/>
                    <a:pt x="37" y="220"/>
                    <a:pt x="36" y="220"/>
                  </a:cubicBezTo>
                  <a:cubicBezTo>
                    <a:pt x="35" y="220"/>
                    <a:pt x="34" y="220"/>
                    <a:pt x="33" y="221"/>
                  </a:cubicBezTo>
                  <a:cubicBezTo>
                    <a:pt x="32" y="221"/>
                    <a:pt x="32" y="221"/>
                    <a:pt x="32" y="221"/>
                  </a:cubicBezTo>
                  <a:cubicBezTo>
                    <a:pt x="29" y="221"/>
                    <a:pt x="27" y="219"/>
                    <a:pt x="25" y="217"/>
                  </a:cubicBezTo>
                  <a:cubicBezTo>
                    <a:pt x="24" y="216"/>
                    <a:pt x="24" y="216"/>
                    <a:pt x="23" y="215"/>
                  </a:cubicBezTo>
                  <a:cubicBezTo>
                    <a:pt x="18" y="212"/>
                    <a:pt x="16" y="208"/>
                    <a:pt x="15" y="202"/>
                  </a:cubicBezTo>
                  <a:cubicBezTo>
                    <a:pt x="15" y="198"/>
                    <a:pt x="13" y="197"/>
                    <a:pt x="11" y="195"/>
                  </a:cubicBezTo>
                  <a:cubicBezTo>
                    <a:pt x="10" y="194"/>
                    <a:pt x="10" y="194"/>
                    <a:pt x="9" y="193"/>
                  </a:cubicBezTo>
                  <a:cubicBezTo>
                    <a:pt x="7" y="191"/>
                    <a:pt x="6" y="188"/>
                    <a:pt x="5" y="185"/>
                  </a:cubicBezTo>
                  <a:cubicBezTo>
                    <a:pt x="4" y="183"/>
                    <a:pt x="3" y="180"/>
                    <a:pt x="2" y="178"/>
                  </a:cubicBezTo>
                  <a:cubicBezTo>
                    <a:pt x="0" y="174"/>
                    <a:pt x="2" y="170"/>
                    <a:pt x="4" y="166"/>
                  </a:cubicBezTo>
                  <a:cubicBezTo>
                    <a:pt x="4" y="164"/>
                    <a:pt x="5" y="163"/>
                    <a:pt x="5" y="161"/>
                  </a:cubicBezTo>
                  <a:cubicBezTo>
                    <a:pt x="6" y="159"/>
                    <a:pt x="6" y="157"/>
                    <a:pt x="6" y="156"/>
                  </a:cubicBezTo>
                  <a:cubicBezTo>
                    <a:pt x="7" y="155"/>
                    <a:pt x="7" y="154"/>
                    <a:pt x="9" y="152"/>
                  </a:cubicBezTo>
                  <a:cubicBezTo>
                    <a:pt x="11" y="151"/>
                    <a:pt x="12" y="151"/>
                    <a:pt x="12" y="150"/>
                  </a:cubicBezTo>
                  <a:cubicBezTo>
                    <a:pt x="12" y="150"/>
                    <a:pt x="13" y="150"/>
                    <a:pt x="13" y="150"/>
                  </a:cubicBezTo>
                  <a:cubicBezTo>
                    <a:pt x="13" y="150"/>
                    <a:pt x="12" y="149"/>
                    <a:pt x="12" y="148"/>
                  </a:cubicBezTo>
                  <a:cubicBezTo>
                    <a:pt x="9" y="144"/>
                    <a:pt x="12" y="139"/>
                    <a:pt x="15" y="137"/>
                  </a:cubicBezTo>
                  <a:cubicBezTo>
                    <a:pt x="16" y="136"/>
                    <a:pt x="17" y="135"/>
                    <a:pt x="19" y="135"/>
                  </a:cubicBezTo>
                  <a:cubicBezTo>
                    <a:pt x="22" y="134"/>
                    <a:pt x="24" y="133"/>
                    <a:pt x="26" y="130"/>
                  </a:cubicBezTo>
                  <a:cubicBezTo>
                    <a:pt x="27" y="126"/>
                    <a:pt x="29" y="124"/>
                    <a:pt x="32" y="124"/>
                  </a:cubicBezTo>
                  <a:cubicBezTo>
                    <a:pt x="33" y="124"/>
                    <a:pt x="34" y="125"/>
                    <a:pt x="35" y="126"/>
                  </a:cubicBezTo>
                  <a:cubicBezTo>
                    <a:pt x="36" y="126"/>
                    <a:pt x="37" y="126"/>
                    <a:pt x="37" y="126"/>
                  </a:cubicBezTo>
                  <a:cubicBezTo>
                    <a:pt x="39" y="126"/>
                    <a:pt x="40" y="124"/>
                    <a:pt x="42" y="122"/>
                  </a:cubicBezTo>
                  <a:cubicBezTo>
                    <a:pt x="43" y="121"/>
                    <a:pt x="43" y="121"/>
                    <a:pt x="43" y="120"/>
                  </a:cubicBezTo>
                  <a:cubicBezTo>
                    <a:pt x="43" y="120"/>
                    <a:pt x="42" y="119"/>
                    <a:pt x="41" y="118"/>
                  </a:cubicBezTo>
                  <a:cubicBezTo>
                    <a:pt x="40" y="118"/>
                    <a:pt x="40" y="117"/>
                    <a:pt x="39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40" y="113"/>
                    <a:pt x="40" y="111"/>
                    <a:pt x="42" y="110"/>
                  </a:cubicBezTo>
                  <a:cubicBezTo>
                    <a:pt x="43" y="110"/>
                    <a:pt x="43" y="110"/>
                    <a:pt x="44" y="110"/>
                  </a:cubicBezTo>
                  <a:cubicBezTo>
                    <a:pt x="46" y="110"/>
                    <a:pt x="47" y="112"/>
                    <a:pt x="49" y="114"/>
                  </a:cubicBezTo>
                  <a:cubicBezTo>
                    <a:pt x="49" y="114"/>
                    <a:pt x="49" y="115"/>
                    <a:pt x="50" y="116"/>
                  </a:cubicBezTo>
                  <a:cubicBezTo>
                    <a:pt x="50" y="118"/>
                    <a:pt x="51" y="120"/>
                    <a:pt x="53" y="120"/>
                  </a:cubicBezTo>
                  <a:cubicBezTo>
                    <a:pt x="53" y="120"/>
                    <a:pt x="54" y="120"/>
                    <a:pt x="54" y="119"/>
                  </a:cubicBezTo>
                  <a:cubicBezTo>
                    <a:pt x="59" y="114"/>
                    <a:pt x="60" y="113"/>
                    <a:pt x="64" y="112"/>
                  </a:cubicBezTo>
                  <a:cubicBezTo>
                    <a:pt x="65" y="112"/>
                    <a:pt x="65" y="112"/>
                    <a:pt x="66" y="112"/>
                  </a:cubicBezTo>
                  <a:cubicBezTo>
                    <a:pt x="69" y="112"/>
                    <a:pt x="72" y="115"/>
                    <a:pt x="73" y="116"/>
                  </a:cubicBezTo>
                  <a:cubicBezTo>
                    <a:pt x="74" y="117"/>
                    <a:pt x="75" y="118"/>
                    <a:pt x="76" y="118"/>
                  </a:cubicBezTo>
                  <a:cubicBezTo>
                    <a:pt x="76" y="118"/>
                    <a:pt x="76" y="118"/>
                    <a:pt x="77" y="117"/>
                  </a:cubicBezTo>
                  <a:cubicBezTo>
                    <a:pt x="77" y="116"/>
                    <a:pt x="78" y="116"/>
                    <a:pt x="78" y="116"/>
                  </a:cubicBezTo>
                  <a:cubicBezTo>
                    <a:pt x="79" y="116"/>
                    <a:pt x="80" y="116"/>
                    <a:pt x="81" y="118"/>
                  </a:cubicBezTo>
                  <a:cubicBezTo>
                    <a:pt x="81" y="118"/>
                    <a:pt x="81" y="118"/>
                    <a:pt x="82" y="119"/>
                  </a:cubicBezTo>
                  <a:cubicBezTo>
                    <a:pt x="82" y="119"/>
                    <a:pt x="83" y="120"/>
                    <a:pt x="84" y="120"/>
                  </a:cubicBezTo>
                  <a:cubicBezTo>
                    <a:pt x="85" y="120"/>
                    <a:pt x="87" y="119"/>
                    <a:pt x="89" y="118"/>
                  </a:cubicBezTo>
                  <a:cubicBezTo>
                    <a:pt x="91" y="117"/>
                    <a:pt x="91" y="115"/>
                    <a:pt x="91" y="113"/>
                  </a:cubicBezTo>
                  <a:cubicBezTo>
                    <a:pt x="90" y="111"/>
                    <a:pt x="91" y="110"/>
                    <a:pt x="92" y="109"/>
                  </a:cubicBezTo>
                  <a:cubicBezTo>
                    <a:pt x="93" y="107"/>
                    <a:pt x="93" y="107"/>
                    <a:pt x="93" y="106"/>
                  </a:cubicBezTo>
                  <a:cubicBezTo>
                    <a:pt x="92" y="106"/>
                    <a:pt x="91" y="105"/>
                    <a:pt x="91" y="105"/>
                  </a:cubicBezTo>
                  <a:cubicBezTo>
                    <a:pt x="89" y="104"/>
                    <a:pt x="88" y="103"/>
                    <a:pt x="88" y="100"/>
                  </a:cubicBezTo>
                  <a:cubicBezTo>
                    <a:pt x="88" y="100"/>
                    <a:pt x="88" y="99"/>
                    <a:pt x="88" y="99"/>
                  </a:cubicBezTo>
                  <a:cubicBezTo>
                    <a:pt x="88" y="96"/>
                    <a:pt x="88" y="95"/>
                    <a:pt x="90" y="92"/>
                  </a:cubicBezTo>
                  <a:cubicBezTo>
                    <a:pt x="91" y="91"/>
                    <a:pt x="92" y="91"/>
                    <a:pt x="93" y="91"/>
                  </a:cubicBezTo>
                  <a:cubicBezTo>
                    <a:pt x="95" y="91"/>
                    <a:pt x="96" y="93"/>
                    <a:pt x="97" y="94"/>
                  </a:cubicBezTo>
                  <a:cubicBezTo>
                    <a:pt x="97" y="94"/>
                    <a:pt x="98" y="95"/>
                    <a:pt x="98" y="95"/>
                  </a:cubicBezTo>
                  <a:cubicBezTo>
                    <a:pt x="99" y="96"/>
                    <a:pt x="101" y="98"/>
                    <a:pt x="103" y="98"/>
                  </a:cubicBezTo>
                  <a:cubicBezTo>
                    <a:pt x="103" y="98"/>
                    <a:pt x="104" y="98"/>
                    <a:pt x="105" y="97"/>
                  </a:cubicBezTo>
                  <a:cubicBezTo>
                    <a:pt x="107" y="94"/>
                    <a:pt x="108" y="91"/>
                    <a:pt x="108" y="90"/>
                  </a:cubicBezTo>
                  <a:cubicBezTo>
                    <a:pt x="107" y="88"/>
                    <a:pt x="106" y="86"/>
                    <a:pt x="107" y="84"/>
                  </a:cubicBezTo>
                  <a:cubicBezTo>
                    <a:pt x="108" y="83"/>
                    <a:pt x="109" y="82"/>
                    <a:pt x="110" y="82"/>
                  </a:cubicBezTo>
                  <a:cubicBezTo>
                    <a:pt x="112" y="82"/>
                    <a:pt x="112" y="81"/>
                    <a:pt x="112" y="80"/>
                  </a:cubicBezTo>
                  <a:cubicBezTo>
                    <a:pt x="112" y="79"/>
                    <a:pt x="113" y="79"/>
                    <a:pt x="113" y="79"/>
                  </a:cubicBezTo>
                  <a:cubicBezTo>
                    <a:pt x="113" y="76"/>
                    <a:pt x="116" y="76"/>
                    <a:pt x="119" y="76"/>
                  </a:cubicBezTo>
                  <a:cubicBezTo>
                    <a:pt x="120" y="76"/>
                    <a:pt x="121" y="76"/>
                    <a:pt x="121" y="76"/>
                  </a:cubicBezTo>
                  <a:cubicBezTo>
                    <a:pt x="122" y="76"/>
                    <a:pt x="122" y="75"/>
                    <a:pt x="123" y="74"/>
                  </a:cubicBezTo>
                  <a:cubicBezTo>
                    <a:pt x="123" y="73"/>
                    <a:pt x="124" y="72"/>
                    <a:pt x="125" y="71"/>
                  </a:cubicBezTo>
                  <a:cubicBezTo>
                    <a:pt x="126" y="70"/>
                    <a:pt x="127" y="69"/>
                    <a:pt x="128" y="69"/>
                  </a:cubicBezTo>
                  <a:cubicBezTo>
                    <a:pt x="129" y="69"/>
                    <a:pt x="130" y="70"/>
                    <a:pt x="131" y="70"/>
                  </a:cubicBezTo>
                  <a:cubicBezTo>
                    <a:pt x="132" y="70"/>
                    <a:pt x="133" y="71"/>
                    <a:pt x="133" y="71"/>
                  </a:cubicBezTo>
                  <a:cubicBezTo>
                    <a:pt x="136" y="71"/>
                    <a:pt x="138" y="70"/>
                    <a:pt x="140" y="68"/>
                  </a:cubicBezTo>
                  <a:cubicBezTo>
                    <a:pt x="141" y="67"/>
                    <a:pt x="142" y="66"/>
                    <a:pt x="142" y="66"/>
                  </a:cubicBezTo>
                  <a:cubicBezTo>
                    <a:pt x="144" y="64"/>
                    <a:pt x="147" y="62"/>
                    <a:pt x="149" y="62"/>
                  </a:cubicBezTo>
                  <a:cubicBezTo>
                    <a:pt x="150" y="62"/>
                    <a:pt x="152" y="62"/>
                    <a:pt x="153" y="63"/>
                  </a:cubicBezTo>
                  <a:cubicBezTo>
                    <a:pt x="155" y="64"/>
                    <a:pt x="156" y="65"/>
                    <a:pt x="157" y="65"/>
                  </a:cubicBezTo>
                  <a:cubicBezTo>
                    <a:pt x="157" y="65"/>
                    <a:pt x="158" y="65"/>
                    <a:pt x="158" y="64"/>
                  </a:cubicBezTo>
                  <a:cubicBezTo>
                    <a:pt x="159" y="64"/>
                    <a:pt x="160" y="63"/>
                    <a:pt x="161" y="63"/>
                  </a:cubicBezTo>
                  <a:cubicBezTo>
                    <a:pt x="163" y="62"/>
                    <a:pt x="166" y="61"/>
                    <a:pt x="167" y="59"/>
                  </a:cubicBezTo>
                  <a:cubicBezTo>
                    <a:pt x="168" y="58"/>
                    <a:pt x="168" y="58"/>
                    <a:pt x="169" y="56"/>
                  </a:cubicBezTo>
                  <a:cubicBezTo>
                    <a:pt x="169" y="56"/>
                    <a:pt x="169" y="55"/>
                    <a:pt x="170" y="53"/>
                  </a:cubicBezTo>
                  <a:cubicBezTo>
                    <a:pt x="172" y="49"/>
                    <a:pt x="177" y="47"/>
                    <a:pt x="179" y="47"/>
                  </a:cubicBezTo>
                  <a:cubicBezTo>
                    <a:pt x="180" y="46"/>
                    <a:pt x="180" y="46"/>
                    <a:pt x="181" y="46"/>
                  </a:cubicBezTo>
                  <a:cubicBezTo>
                    <a:pt x="183" y="46"/>
                    <a:pt x="186" y="45"/>
                    <a:pt x="188" y="44"/>
                  </a:cubicBezTo>
                  <a:cubicBezTo>
                    <a:pt x="189" y="43"/>
                    <a:pt x="189" y="43"/>
                    <a:pt x="190" y="42"/>
                  </a:cubicBezTo>
                  <a:cubicBezTo>
                    <a:pt x="192" y="41"/>
                    <a:pt x="193" y="40"/>
                    <a:pt x="195" y="40"/>
                  </a:cubicBezTo>
                  <a:cubicBezTo>
                    <a:pt x="195" y="40"/>
                    <a:pt x="196" y="40"/>
                    <a:pt x="197" y="42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97" y="42"/>
                    <a:pt x="198" y="41"/>
                    <a:pt x="198" y="39"/>
                  </a:cubicBezTo>
                  <a:cubicBezTo>
                    <a:pt x="199" y="37"/>
                    <a:pt x="201" y="37"/>
                    <a:pt x="202" y="37"/>
                  </a:cubicBezTo>
                  <a:cubicBezTo>
                    <a:pt x="203" y="37"/>
                    <a:pt x="205" y="36"/>
                    <a:pt x="206" y="36"/>
                  </a:cubicBezTo>
                  <a:cubicBezTo>
                    <a:pt x="207" y="36"/>
                    <a:pt x="208" y="36"/>
                    <a:pt x="208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35"/>
                    <a:pt x="209" y="34"/>
                    <a:pt x="209" y="34"/>
                  </a:cubicBezTo>
                  <a:cubicBezTo>
                    <a:pt x="209" y="33"/>
                    <a:pt x="209" y="32"/>
                    <a:pt x="209" y="32"/>
                  </a:cubicBezTo>
                  <a:cubicBezTo>
                    <a:pt x="210" y="29"/>
                    <a:pt x="210" y="28"/>
                    <a:pt x="212" y="25"/>
                  </a:cubicBezTo>
                  <a:cubicBezTo>
                    <a:pt x="213" y="24"/>
                    <a:pt x="215" y="23"/>
                    <a:pt x="216" y="22"/>
                  </a:cubicBezTo>
                  <a:cubicBezTo>
                    <a:pt x="217" y="21"/>
                    <a:pt x="218" y="21"/>
                    <a:pt x="218" y="20"/>
                  </a:cubicBezTo>
                  <a:cubicBezTo>
                    <a:pt x="219" y="19"/>
                    <a:pt x="220" y="17"/>
                    <a:pt x="220" y="15"/>
                  </a:cubicBezTo>
                  <a:cubicBezTo>
                    <a:pt x="220" y="14"/>
                    <a:pt x="220" y="13"/>
                    <a:pt x="220" y="13"/>
                  </a:cubicBezTo>
                  <a:cubicBezTo>
                    <a:pt x="220" y="12"/>
                    <a:pt x="220" y="11"/>
                    <a:pt x="220" y="11"/>
                  </a:cubicBezTo>
                  <a:cubicBezTo>
                    <a:pt x="220" y="8"/>
                    <a:pt x="220" y="5"/>
                    <a:pt x="223" y="3"/>
                  </a:cubicBezTo>
                  <a:cubicBezTo>
                    <a:pt x="226" y="1"/>
                    <a:pt x="228" y="0"/>
                    <a:pt x="229" y="0"/>
                  </a:cubicBezTo>
                  <a:cubicBezTo>
                    <a:pt x="231" y="0"/>
                    <a:pt x="232" y="1"/>
                    <a:pt x="232" y="2"/>
                  </a:cubicBezTo>
                  <a:cubicBezTo>
                    <a:pt x="234" y="4"/>
                    <a:pt x="234" y="8"/>
                    <a:pt x="232" y="11"/>
                  </a:cubicBezTo>
                  <a:cubicBezTo>
                    <a:pt x="232" y="11"/>
                    <a:pt x="232" y="12"/>
                    <a:pt x="232" y="12"/>
                  </a:cubicBezTo>
                  <a:cubicBezTo>
                    <a:pt x="233" y="13"/>
                    <a:pt x="235" y="14"/>
                    <a:pt x="236" y="15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39" y="16"/>
                    <a:pt x="240" y="18"/>
                    <a:pt x="241" y="20"/>
                  </a:cubicBezTo>
                  <a:cubicBezTo>
                    <a:pt x="242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6" y="21"/>
                    <a:pt x="250" y="22"/>
                    <a:pt x="250" y="24"/>
                  </a:cubicBezTo>
                  <a:cubicBezTo>
                    <a:pt x="251" y="26"/>
                    <a:pt x="250" y="29"/>
                    <a:pt x="249" y="30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8" y="33"/>
                    <a:pt x="248" y="37"/>
                    <a:pt x="250" y="38"/>
                  </a:cubicBezTo>
                  <a:cubicBezTo>
                    <a:pt x="250" y="38"/>
                    <a:pt x="251" y="39"/>
                    <a:pt x="252" y="40"/>
                  </a:cubicBezTo>
                  <a:cubicBezTo>
                    <a:pt x="253" y="41"/>
                    <a:pt x="254" y="42"/>
                    <a:pt x="255" y="43"/>
                  </a:cubicBezTo>
                  <a:cubicBezTo>
                    <a:pt x="256" y="44"/>
                    <a:pt x="257" y="44"/>
                    <a:pt x="257" y="45"/>
                  </a:cubicBezTo>
                  <a:cubicBezTo>
                    <a:pt x="259" y="46"/>
                    <a:pt x="260" y="47"/>
                    <a:pt x="260" y="50"/>
                  </a:cubicBezTo>
                  <a:cubicBezTo>
                    <a:pt x="260" y="50"/>
                    <a:pt x="260" y="51"/>
                    <a:pt x="260" y="51"/>
                  </a:cubicBezTo>
                  <a:cubicBezTo>
                    <a:pt x="260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3" y="51"/>
                  </a:cubicBezTo>
                  <a:cubicBezTo>
                    <a:pt x="263" y="51"/>
                    <a:pt x="264" y="51"/>
                    <a:pt x="264" y="51"/>
                  </a:cubicBezTo>
                  <a:cubicBezTo>
                    <a:pt x="265" y="51"/>
                    <a:pt x="266" y="51"/>
                    <a:pt x="266" y="51"/>
                  </a:cubicBezTo>
                  <a:cubicBezTo>
                    <a:pt x="267" y="51"/>
                    <a:pt x="268" y="51"/>
                    <a:pt x="269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69" y="52"/>
                    <a:pt x="269" y="53"/>
                    <a:pt x="269" y="53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9" y="58"/>
                    <a:pt x="269" y="61"/>
                    <a:pt x="270" y="63"/>
                  </a:cubicBezTo>
                  <a:cubicBezTo>
                    <a:pt x="272" y="67"/>
                    <a:pt x="275" y="73"/>
                    <a:pt x="272" y="78"/>
                  </a:cubicBezTo>
                  <a:cubicBezTo>
                    <a:pt x="272" y="78"/>
                    <a:pt x="271" y="79"/>
                    <a:pt x="271" y="80"/>
                  </a:cubicBezTo>
                  <a:cubicBezTo>
                    <a:pt x="269" y="84"/>
                    <a:pt x="267" y="87"/>
                    <a:pt x="265" y="87"/>
                  </a:cubicBezTo>
                  <a:cubicBezTo>
                    <a:pt x="264" y="87"/>
                    <a:pt x="264" y="87"/>
                    <a:pt x="264" y="87"/>
                  </a:cubicBezTo>
                  <a:cubicBezTo>
                    <a:pt x="263" y="87"/>
                    <a:pt x="262" y="86"/>
                    <a:pt x="261" y="85"/>
                  </a:cubicBezTo>
                  <a:cubicBezTo>
                    <a:pt x="260" y="84"/>
                    <a:pt x="260" y="83"/>
                    <a:pt x="259" y="83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56" y="83"/>
                    <a:pt x="255" y="84"/>
                    <a:pt x="254" y="86"/>
                  </a:cubicBezTo>
                  <a:cubicBezTo>
                    <a:pt x="253" y="87"/>
                    <a:pt x="253" y="87"/>
                    <a:pt x="252" y="88"/>
                  </a:cubicBezTo>
                  <a:cubicBezTo>
                    <a:pt x="251" y="89"/>
                    <a:pt x="249" y="91"/>
                    <a:pt x="250" y="93"/>
                  </a:cubicBezTo>
                  <a:cubicBezTo>
                    <a:pt x="250" y="94"/>
                    <a:pt x="250" y="95"/>
                    <a:pt x="251" y="96"/>
                  </a:cubicBezTo>
                  <a:cubicBezTo>
                    <a:pt x="252" y="98"/>
                    <a:pt x="252" y="100"/>
                    <a:pt x="252" y="102"/>
                  </a:cubicBezTo>
                  <a:cubicBezTo>
                    <a:pt x="252" y="103"/>
                    <a:pt x="252" y="103"/>
                    <a:pt x="252" y="104"/>
                  </a:cubicBezTo>
                  <a:cubicBezTo>
                    <a:pt x="251" y="106"/>
                    <a:pt x="251" y="107"/>
                    <a:pt x="249" y="109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10"/>
                    <a:pt x="247" y="111"/>
                    <a:pt x="247" y="112"/>
                  </a:cubicBezTo>
                  <a:cubicBezTo>
                    <a:pt x="247" y="112"/>
                    <a:pt x="247" y="112"/>
                    <a:pt x="247" y="112"/>
                  </a:cubicBezTo>
                  <a:cubicBezTo>
                    <a:pt x="247" y="112"/>
                    <a:pt x="248" y="112"/>
                    <a:pt x="249" y="112"/>
                  </a:cubicBezTo>
                  <a:cubicBezTo>
                    <a:pt x="254" y="112"/>
                    <a:pt x="256" y="115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60" y="119"/>
                    <a:pt x="260" y="120"/>
                    <a:pt x="261" y="122"/>
                  </a:cubicBezTo>
                  <a:cubicBezTo>
                    <a:pt x="261" y="122"/>
                    <a:pt x="261" y="123"/>
                    <a:pt x="261" y="124"/>
                  </a:cubicBezTo>
                  <a:cubicBezTo>
                    <a:pt x="262" y="125"/>
                    <a:pt x="262" y="126"/>
                    <a:pt x="263" y="127"/>
                  </a:cubicBezTo>
                  <a:cubicBezTo>
                    <a:pt x="264" y="127"/>
                    <a:pt x="264" y="128"/>
                    <a:pt x="265" y="128"/>
                  </a:cubicBezTo>
                  <a:cubicBezTo>
                    <a:pt x="267" y="131"/>
                    <a:pt x="268" y="134"/>
                    <a:pt x="267" y="137"/>
                  </a:cubicBezTo>
                  <a:cubicBezTo>
                    <a:pt x="267" y="139"/>
                    <a:pt x="266" y="143"/>
                    <a:pt x="263" y="143"/>
                  </a:cubicBezTo>
                  <a:cubicBezTo>
                    <a:pt x="263" y="143"/>
                    <a:pt x="262" y="142"/>
                    <a:pt x="261" y="142"/>
                  </a:cubicBezTo>
                  <a:cubicBezTo>
                    <a:pt x="260" y="141"/>
                    <a:pt x="259" y="141"/>
                    <a:pt x="258" y="141"/>
                  </a:cubicBezTo>
                  <a:cubicBezTo>
                    <a:pt x="257" y="141"/>
                    <a:pt x="256" y="141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3"/>
                    <a:pt x="255" y="143"/>
                    <a:pt x="256" y="143"/>
                  </a:cubicBezTo>
                  <a:cubicBezTo>
                    <a:pt x="257" y="143"/>
                    <a:pt x="259" y="144"/>
                    <a:pt x="259" y="146"/>
                  </a:cubicBezTo>
                  <a:cubicBezTo>
                    <a:pt x="260" y="147"/>
                    <a:pt x="259" y="149"/>
                    <a:pt x="258" y="151"/>
                  </a:cubicBezTo>
                  <a:cubicBezTo>
                    <a:pt x="257" y="151"/>
                    <a:pt x="256" y="152"/>
                    <a:pt x="255" y="152"/>
                  </a:cubicBezTo>
                  <a:cubicBezTo>
                    <a:pt x="255" y="152"/>
                    <a:pt x="254" y="152"/>
                    <a:pt x="253" y="151"/>
                  </a:cubicBezTo>
                  <a:cubicBezTo>
                    <a:pt x="252" y="151"/>
                    <a:pt x="251" y="150"/>
                    <a:pt x="251" y="149"/>
                  </a:cubicBezTo>
                  <a:cubicBezTo>
                    <a:pt x="250" y="149"/>
                    <a:pt x="249" y="148"/>
                    <a:pt x="248" y="148"/>
                  </a:cubicBezTo>
                  <a:cubicBezTo>
                    <a:pt x="248" y="148"/>
                    <a:pt x="248" y="148"/>
                    <a:pt x="247" y="149"/>
                  </a:cubicBezTo>
                  <a:cubicBezTo>
                    <a:pt x="246" y="150"/>
                    <a:pt x="244" y="151"/>
                    <a:pt x="243" y="152"/>
                  </a:cubicBezTo>
                  <a:cubicBezTo>
                    <a:pt x="242" y="153"/>
                    <a:pt x="241" y="154"/>
                    <a:pt x="240" y="155"/>
                  </a:cubicBezTo>
                  <a:cubicBezTo>
                    <a:pt x="240" y="155"/>
                    <a:pt x="239" y="156"/>
                    <a:pt x="238" y="157"/>
                  </a:cubicBezTo>
                  <a:cubicBezTo>
                    <a:pt x="237" y="158"/>
                    <a:pt x="235" y="159"/>
                    <a:pt x="235" y="160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7" y="162"/>
                    <a:pt x="238" y="162"/>
                    <a:pt x="240" y="163"/>
                  </a:cubicBezTo>
                  <a:cubicBezTo>
                    <a:pt x="240" y="163"/>
                    <a:pt x="240" y="163"/>
                    <a:pt x="240" y="163"/>
                  </a:cubicBezTo>
                  <a:cubicBezTo>
                    <a:pt x="242" y="164"/>
                    <a:pt x="244" y="166"/>
                    <a:pt x="243" y="169"/>
                  </a:cubicBezTo>
                  <a:cubicBezTo>
                    <a:pt x="243" y="171"/>
                    <a:pt x="242" y="173"/>
                    <a:pt x="241" y="173"/>
                  </a:cubicBezTo>
                  <a:cubicBezTo>
                    <a:pt x="240" y="173"/>
                    <a:pt x="239" y="173"/>
                    <a:pt x="238" y="172"/>
                  </a:cubicBezTo>
                  <a:cubicBezTo>
                    <a:pt x="237" y="172"/>
                    <a:pt x="236" y="171"/>
                    <a:pt x="236" y="171"/>
                  </a:cubicBezTo>
                  <a:cubicBezTo>
                    <a:pt x="234" y="171"/>
                    <a:pt x="233" y="170"/>
                    <a:pt x="232" y="170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3"/>
                    <a:pt x="230" y="174"/>
                  </a:cubicBezTo>
                  <a:cubicBezTo>
                    <a:pt x="230" y="175"/>
                    <a:pt x="230" y="176"/>
                    <a:pt x="230" y="176"/>
                  </a:cubicBezTo>
                  <a:cubicBezTo>
                    <a:pt x="229" y="178"/>
                    <a:pt x="228" y="178"/>
                    <a:pt x="228" y="178"/>
                  </a:cubicBezTo>
                  <a:cubicBezTo>
                    <a:pt x="227" y="178"/>
                    <a:pt x="226" y="178"/>
                    <a:pt x="226" y="179"/>
                  </a:cubicBezTo>
                  <a:cubicBezTo>
                    <a:pt x="224" y="180"/>
                    <a:pt x="223" y="183"/>
                    <a:pt x="223" y="184"/>
                  </a:cubicBezTo>
                  <a:cubicBezTo>
                    <a:pt x="223" y="184"/>
                    <a:pt x="223" y="185"/>
                    <a:pt x="224" y="185"/>
                  </a:cubicBezTo>
                  <a:cubicBezTo>
                    <a:pt x="224" y="185"/>
                    <a:pt x="225" y="186"/>
                    <a:pt x="226" y="186"/>
                  </a:cubicBezTo>
                  <a:cubicBezTo>
                    <a:pt x="228" y="187"/>
                    <a:pt x="230" y="188"/>
                    <a:pt x="231" y="191"/>
                  </a:cubicBezTo>
                  <a:cubicBezTo>
                    <a:pt x="232" y="196"/>
                    <a:pt x="233" y="199"/>
                    <a:pt x="235" y="200"/>
                  </a:cubicBezTo>
                  <a:cubicBezTo>
                    <a:pt x="236" y="200"/>
                    <a:pt x="237" y="200"/>
                    <a:pt x="238" y="200"/>
                  </a:cubicBezTo>
                  <a:cubicBezTo>
                    <a:pt x="241" y="200"/>
                    <a:pt x="243" y="200"/>
                    <a:pt x="244" y="200"/>
                  </a:cubicBezTo>
                  <a:cubicBezTo>
                    <a:pt x="246" y="198"/>
                    <a:pt x="247" y="198"/>
                    <a:pt x="249" y="197"/>
                  </a:cubicBezTo>
                  <a:cubicBezTo>
                    <a:pt x="250" y="197"/>
                    <a:pt x="251" y="196"/>
                    <a:pt x="252" y="196"/>
                  </a:cubicBezTo>
                  <a:cubicBezTo>
                    <a:pt x="254" y="194"/>
                    <a:pt x="256" y="193"/>
                    <a:pt x="259" y="192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7" y="189"/>
                    <a:pt x="271" y="188"/>
                    <a:pt x="273" y="18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5" y="187"/>
                    <a:pt x="277" y="186"/>
                    <a:pt x="278" y="186"/>
                  </a:cubicBezTo>
                  <a:cubicBezTo>
                    <a:pt x="280" y="186"/>
                    <a:pt x="282" y="187"/>
                    <a:pt x="284" y="188"/>
                  </a:cubicBezTo>
                  <a:cubicBezTo>
                    <a:pt x="284" y="189"/>
                    <a:pt x="285" y="190"/>
                    <a:pt x="285" y="190"/>
                  </a:cubicBezTo>
                  <a:cubicBezTo>
                    <a:pt x="287" y="192"/>
                    <a:pt x="289" y="193"/>
                    <a:pt x="290" y="196"/>
                  </a:cubicBezTo>
                  <a:cubicBezTo>
                    <a:pt x="291" y="197"/>
                    <a:pt x="292" y="198"/>
                    <a:pt x="293" y="198"/>
                  </a:cubicBezTo>
                  <a:cubicBezTo>
                    <a:pt x="295" y="200"/>
                    <a:pt x="297" y="203"/>
                    <a:pt x="296" y="206"/>
                  </a:cubicBezTo>
                  <a:cubicBezTo>
                    <a:pt x="296" y="208"/>
                    <a:pt x="295" y="215"/>
                    <a:pt x="296" y="219"/>
                  </a:cubicBezTo>
                  <a:cubicBezTo>
                    <a:pt x="297" y="220"/>
                    <a:pt x="297" y="220"/>
                    <a:pt x="298" y="220"/>
                  </a:cubicBezTo>
                  <a:cubicBezTo>
                    <a:pt x="298" y="221"/>
                    <a:pt x="299" y="221"/>
                    <a:pt x="300" y="222"/>
                  </a:cubicBezTo>
                  <a:cubicBezTo>
                    <a:pt x="301" y="223"/>
                    <a:pt x="301" y="226"/>
                    <a:pt x="301" y="228"/>
                  </a:cubicBezTo>
                  <a:cubicBezTo>
                    <a:pt x="301" y="229"/>
                    <a:pt x="301" y="230"/>
                    <a:pt x="301" y="231"/>
                  </a:cubicBezTo>
                  <a:cubicBezTo>
                    <a:pt x="301" y="232"/>
                    <a:pt x="301" y="232"/>
                    <a:pt x="301" y="233"/>
                  </a:cubicBezTo>
                  <a:cubicBezTo>
                    <a:pt x="302" y="235"/>
                    <a:pt x="302" y="238"/>
                    <a:pt x="303" y="238"/>
                  </a:cubicBezTo>
                  <a:cubicBezTo>
                    <a:pt x="305" y="239"/>
                    <a:pt x="306" y="239"/>
                    <a:pt x="307" y="240"/>
                  </a:cubicBezTo>
                  <a:cubicBezTo>
                    <a:pt x="308" y="241"/>
                    <a:pt x="309" y="241"/>
                    <a:pt x="310" y="241"/>
                  </a:cubicBezTo>
                  <a:cubicBezTo>
                    <a:pt x="311" y="242"/>
                    <a:pt x="311" y="242"/>
                    <a:pt x="311" y="242"/>
                  </a:cubicBezTo>
                  <a:cubicBezTo>
                    <a:pt x="312" y="242"/>
                    <a:pt x="313" y="242"/>
                    <a:pt x="313" y="243"/>
                  </a:cubicBezTo>
                  <a:cubicBezTo>
                    <a:pt x="314" y="244"/>
                    <a:pt x="313" y="244"/>
                    <a:pt x="311" y="247"/>
                  </a:cubicBezTo>
                  <a:cubicBezTo>
                    <a:pt x="309" y="249"/>
                    <a:pt x="309" y="250"/>
                    <a:pt x="308" y="251"/>
                  </a:cubicBezTo>
                  <a:cubicBezTo>
                    <a:pt x="307" y="253"/>
                    <a:pt x="307" y="255"/>
                    <a:pt x="303" y="255"/>
                  </a:cubicBezTo>
                  <a:cubicBezTo>
                    <a:pt x="299" y="256"/>
                    <a:pt x="298" y="257"/>
                    <a:pt x="297" y="260"/>
                  </a:cubicBezTo>
                  <a:cubicBezTo>
                    <a:pt x="297" y="263"/>
                    <a:pt x="298" y="265"/>
                    <a:pt x="300" y="267"/>
                  </a:cubicBezTo>
                  <a:cubicBezTo>
                    <a:pt x="303" y="269"/>
                    <a:pt x="304" y="273"/>
                    <a:pt x="305" y="276"/>
                  </a:cubicBezTo>
                  <a:cubicBezTo>
                    <a:pt x="305" y="277"/>
                    <a:pt x="306" y="278"/>
                    <a:pt x="306" y="279"/>
                  </a:cubicBezTo>
                  <a:cubicBezTo>
                    <a:pt x="307" y="280"/>
                    <a:pt x="307" y="280"/>
                    <a:pt x="307" y="280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4"/>
                    <a:pt x="305" y="292"/>
                    <a:pt x="307" y="295"/>
                  </a:cubicBezTo>
                  <a:cubicBezTo>
                    <a:pt x="307" y="296"/>
                    <a:pt x="308" y="297"/>
                    <a:pt x="309" y="298"/>
                  </a:cubicBezTo>
                  <a:cubicBezTo>
                    <a:pt x="311" y="300"/>
                    <a:pt x="313" y="302"/>
                    <a:pt x="310" y="305"/>
                  </a:cubicBezTo>
                  <a:cubicBezTo>
                    <a:pt x="309" y="306"/>
                    <a:pt x="309" y="307"/>
                    <a:pt x="310" y="308"/>
                  </a:cubicBezTo>
                  <a:cubicBezTo>
                    <a:pt x="310" y="309"/>
                    <a:pt x="312" y="309"/>
                    <a:pt x="313" y="309"/>
                  </a:cubicBezTo>
                  <a:cubicBezTo>
                    <a:pt x="313" y="309"/>
                    <a:pt x="314" y="309"/>
                    <a:pt x="314" y="309"/>
                  </a:cubicBezTo>
                  <a:cubicBezTo>
                    <a:pt x="315" y="309"/>
                    <a:pt x="315" y="309"/>
                    <a:pt x="315" y="309"/>
                  </a:cubicBezTo>
                  <a:cubicBezTo>
                    <a:pt x="315" y="309"/>
                    <a:pt x="316" y="310"/>
                    <a:pt x="316" y="310"/>
                  </a:cubicBezTo>
                  <a:cubicBezTo>
                    <a:pt x="317" y="311"/>
                    <a:pt x="317" y="314"/>
                    <a:pt x="316" y="318"/>
                  </a:cubicBezTo>
                  <a:cubicBezTo>
                    <a:pt x="315" y="320"/>
                    <a:pt x="315" y="322"/>
                    <a:pt x="315" y="323"/>
                  </a:cubicBezTo>
                  <a:cubicBezTo>
                    <a:pt x="315" y="325"/>
                    <a:pt x="314" y="326"/>
                    <a:pt x="313" y="328"/>
                  </a:cubicBezTo>
                  <a:cubicBezTo>
                    <a:pt x="312" y="329"/>
                    <a:pt x="311" y="330"/>
                    <a:pt x="310" y="331"/>
                  </a:cubicBezTo>
                  <a:cubicBezTo>
                    <a:pt x="310" y="333"/>
                    <a:pt x="310" y="333"/>
                    <a:pt x="310" y="334"/>
                  </a:cubicBezTo>
                  <a:cubicBezTo>
                    <a:pt x="311" y="335"/>
                    <a:pt x="312" y="336"/>
                    <a:pt x="312" y="339"/>
                  </a:cubicBezTo>
                  <a:cubicBezTo>
                    <a:pt x="312" y="344"/>
                    <a:pt x="311" y="344"/>
                    <a:pt x="309" y="346"/>
                  </a:cubicBezTo>
                  <a:cubicBezTo>
                    <a:pt x="308" y="346"/>
                    <a:pt x="307" y="347"/>
                    <a:pt x="306" y="347"/>
                  </a:cubicBezTo>
                  <a:cubicBezTo>
                    <a:pt x="302" y="350"/>
                    <a:pt x="301" y="353"/>
                    <a:pt x="302" y="357"/>
                  </a:cubicBezTo>
                  <a:cubicBezTo>
                    <a:pt x="303" y="360"/>
                    <a:pt x="301" y="363"/>
                    <a:pt x="299" y="364"/>
                  </a:cubicBezTo>
                  <a:cubicBezTo>
                    <a:pt x="298" y="365"/>
                    <a:pt x="298" y="365"/>
                    <a:pt x="298" y="366"/>
                  </a:cubicBezTo>
                  <a:cubicBezTo>
                    <a:pt x="297" y="367"/>
                    <a:pt x="297" y="368"/>
                    <a:pt x="297" y="370"/>
                  </a:cubicBezTo>
                  <a:cubicBezTo>
                    <a:pt x="297" y="372"/>
                    <a:pt x="297" y="374"/>
                    <a:pt x="297" y="377"/>
                  </a:cubicBezTo>
                  <a:cubicBezTo>
                    <a:pt x="297" y="379"/>
                    <a:pt x="295" y="382"/>
                    <a:pt x="293" y="385"/>
                  </a:cubicBezTo>
                  <a:cubicBezTo>
                    <a:pt x="291" y="388"/>
                    <a:pt x="289" y="392"/>
                    <a:pt x="286" y="397"/>
                  </a:cubicBezTo>
                  <a:cubicBezTo>
                    <a:pt x="283" y="405"/>
                    <a:pt x="279" y="406"/>
                    <a:pt x="278" y="407"/>
                  </a:cubicBezTo>
                  <a:cubicBezTo>
                    <a:pt x="275" y="408"/>
                    <a:pt x="275" y="408"/>
                    <a:pt x="275" y="4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13">
              <a:extLst>
                <a:ext uri="{FF2B5EF4-FFF2-40B4-BE49-F238E27FC236}">
                  <a16:creationId xmlns:a16="http://schemas.microsoft.com/office/drawing/2014/main" id="{FB06C26A-E83C-4E36-B9D5-D81AE4EAA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594" y="3885974"/>
              <a:ext cx="1086448" cy="1392612"/>
            </a:xfrm>
            <a:custGeom>
              <a:avLst/>
              <a:gdLst>
                <a:gd name="T0" fmla="*/ 250 w 319"/>
                <a:gd name="T1" fmla="*/ 39 h 409"/>
                <a:gd name="T2" fmla="*/ 270 w 319"/>
                <a:gd name="T3" fmla="*/ 64 h 409"/>
                <a:gd name="T4" fmla="*/ 250 w 319"/>
                <a:gd name="T5" fmla="*/ 113 h 409"/>
                <a:gd name="T6" fmla="*/ 256 w 319"/>
                <a:gd name="T7" fmla="*/ 151 h 409"/>
                <a:gd name="T8" fmla="*/ 233 w 319"/>
                <a:gd name="T9" fmla="*/ 169 h 409"/>
                <a:gd name="T10" fmla="*/ 262 w 319"/>
                <a:gd name="T11" fmla="*/ 192 h 409"/>
                <a:gd name="T12" fmla="*/ 311 w 319"/>
                <a:gd name="T13" fmla="*/ 242 h 409"/>
                <a:gd name="T14" fmla="*/ 314 w 319"/>
                <a:gd name="T15" fmla="*/ 310 h 409"/>
                <a:gd name="T16" fmla="*/ 287 w 319"/>
                <a:gd name="T17" fmla="*/ 397 h 409"/>
                <a:gd name="T18" fmla="*/ 227 w 319"/>
                <a:gd name="T19" fmla="*/ 390 h 409"/>
                <a:gd name="T20" fmla="*/ 193 w 319"/>
                <a:gd name="T21" fmla="*/ 382 h 409"/>
                <a:gd name="T22" fmla="*/ 156 w 319"/>
                <a:gd name="T23" fmla="*/ 346 h 409"/>
                <a:gd name="T24" fmla="*/ 155 w 319"/>
                <a:gd name="T25" fmla="*/ 294 h 409"/>
                <a:gd name="T26" fmla="*/ 121 w 319"/>
                <a:gd name="T27" fmla="*/ 266 h 409"/>
                <a:gd name="T28" fmla="*/ 56 w 319"/>
                <a:gd name="T29" fmla="*/ 286 h 409"/>
                <a:gd name="T30" fmla="*/ 55 w 319"/>
                <a:gd name="T31" fmla="*/ 236 h 409"/>
                <a:gd name="T32" fmla="*/ 7 w 319"/>
                <a:gd name="T33" fmla="*/ 161 h 409"/>
                <a:gd name="T34" fmla="*/ 44 w 319"/>
                <a:gd name="T35" fmla="*/ 111 h 409"/>
                <a:gd name="T36" fmla="*/ 79 w 319"/>
                <a:gd name="T37" fmla="*/ 116 h 409"/>
                <a:gd name="T38" fmla="*/ 104 w 319"/>
                <a:gd name="T39" fmla="*/ 99 h 409"/>
                <a:gd name="T40" fmla="*/ 150 w 319"/>
                <a:gd name="T41" fmla="*/ 63 h 409"/>
                <a:gd name="T42" fmla="*/ 200 w 319"/>
                <a:gd name="T43" fmla="*/ 40 h 409"/>
                <a:gd name="T44" fmla="*/ 224 w 319"/>
                <a:gd name="T45" fmla="*/ 3 h 409"/>
                <a:gd name="T46" fmla="*/ 207 w 319"/>
                <a:gd name="T47" fmla="*/ 35 h 409"/>
                <a:gd name="T48" fmla="*/ 169 w 319"/>
                <a:gd name="T49" fmla="*/ 56 h 409"/>
                <a:gd name="T50" fmla="*/ 132 w 319"/>
                <a:gd name="T51" fmla="*/ 69 h 409"/>
                <a:gd name="T52" fmla="*/ 108 w 319"/>
                <a:gd name="T53" fmla="*/ 90 h 409"/>
                <a:gd name="T54" fmla="*/ 93 w 319"/>
                <a:gd name="T55" fmla="*/ 107 h 409"/>
                <a:gd name="T56" fmla="*/ 75 w 319"/>
                <a:gd name="T57" fmla="*/ 116 h 409"/>
                <a:gd name="T58" fmla="*/ 39 w 319"/>
                <a:gd name="T59" fmla="*/ 116 h 409"/>
                <a:gd name="T60" fmla="*/ 26 w 319"/>
                <a:gd name="T61" fmla="*/ 130 h 409"/>
                <a:gd name="T62" fmla="*/ 5 w 319"/>
                <a:gd name="T63" fmla="*/ 185 h 409"/>
                <a:gd name="T64" fmla="*/ 37 w 319"/>
                <a:gd name="T65" fmla="*/ 223 h 409"/>
                <a:gd name="T66" fmla="*/ 32 w 319"/>
                <a:gd name="T67" fmla="*/ 277 h 409"/>
                <a:gd name="T68" fmla="*/ 59 w 319"/>
                <a:gd name="T69" fmla="*/ 289 h 409"/>
                <a:gd name="T70" fmla="*/ 108 w 319"/>
                <a:gd name="T71" fmla="*/ 271 h 409"/>
                <a:gd name="T72" fmla="*/ 149 w 319"/>
                <a:gd name="T73" fmla="*/ 284 h 409"/>
                <a:gd name="T74" fmla="*/ 149 w 319"/>
                <a:gd name="T75" fmla="*/ 307 h 409"/>
                <a:gd name="T76" fmla="*/ 164 w 319"/>
                <a:gd name="T77" fmla="*/ 337 h 409"/>
                <a:gd name="T78" fmla="*/ 164 w 319"/>
                <a:gd name="T79" fmla="*/ 365 h 409"/>
                <a:gd name="T80" fmla="*/ 196 w 319"/>
                <a:gd name="T81" fmla="*/ 383 h 409"/>
                <a:gd name="T82" fmla="*/ 222 w 319"/>
                <a:gd name="T83" fmla="*/ 387 h 409"/>
                <a:gd name="T84" fmla="*/ 257 w 319"/>
                <a:gd name="T85" fmla="*/ 400 h 409"/>
                <a:gd name="T86" fmla="*/ 299 w 319"/>
                <a:gd name="T87" fmla="*/ 366 h 409"/>
                <a:gd name="T88" fmla="*/ 314 w 319"/>
                <a:gd name="T89" fmla="*/ 328 h 409"/>
                <a:gd name="T90" fmla="*/ 308 w 319"/>
                <a:gd name="T91" fmla="*/ 295 h 409"/>
                <a:gd name="T92" fmla="*/ 315 w 319"/>
                <a:gd name="T93" fmla="*/ 242 h 409"/>
                <a:gd name="T94" fmla="*/ 298 w 319"/>
                <a:gd name="T95" fmla="*/ 218 h 409"/>
                <a:gd name="T96" fmla="*/ 262 w 319"/>
                <a:gd name="T97" fmla="*/ 190 h 409"/>
                <a:gd name="T98" fmla="*/ 225 w 319"/>
                <a:gd name="T99" fmla="*/ 184 h 409"/>
                <a:gd name="T100" fmla="*/ 245 w 319"/>
                <a:gd name="T101" fmla="*/ 170 h 409"/>
                <a:gd name="T102" fmla="*/ 254 w 319"/>
                <a:gd name="T103" fmla="*/ 152 h 409"/>
                <a:gd name="T104" fmla="*/ 265 w 319"/>
                <a:gd name="T105" fmla="*/ 126 h 409"/>
                <a:gd name="T106" fmla="*/ 254 w 319"/>
                <a:gd name="T107" fmla="*/ 102 h 409"/>
                <a:gd name="T108" fmla="*/ 273 w 319"/>
                <a:gd name="T109" fmla="*/ 81 h 409"/>
                <a:gd name="T110" fmla="*/ 271 w 319"/>
                <a:gd name="T111" fmla="*/ 49 h 409"/>
                <a:gd name="T112" fmla="*/ 253 w 319"/>
                <a:gd name="T113" fmla="*/ 39 h 409"/>
                <a:gd name="T114" fmla="*/ 238 w 319"/>
                <a:gd name="T115" fmla="*/ 1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9" h="409">
                  <a:moveTo>
                    <a:pt x="230" y="1"/>
                  </a:moveTo>
                  <a:cubicBezTo>
                    <a:pt x="231" y="1"/>
                    <a:pt x="232" y="2"/>
                    <a:pt x="233" y="3"/>
                  </a:cubicBezTo>
                  <a:cubicBezTo>
                    <a:pt x="234" y="5"/>
                    <a:pt x="234" y="8"/>
                    <a:pt x="233" y="10"/>
                  </a:cubicBezTo>
                  <a:cubicBezTo>
                    <a:pt x="231" y="13"/>
                    <a:pt x="235" y="15"/>
                    <a:pt x="237" y="16"/>
                  </a:cubicBezTo>
                  <a:cubicBezTo>
                    <a:pt x="239" y="17"/>
                    <a:pt x="240" y="18"/>
                    <a:pt x="242" y="20"/>
                  </a:cubicBezTo>
                  <a:cubicBezTo>
                    <a:pt x="242" y="22"/>
                    <a:pt x="244" y="22"/>
                    <a:pt x="245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50" y="22"/>
                    <a:pt x="250" y="24"/>
                  </a:cubicBezTo>
                  <a:cubicBezTo>
                    <a:pt x="251" y="27"/>
                    <a:pt x="249" y="30"/>
                    <a:pt x="249" y="31"/>
                  </a:cubicBezTo>
                  <a:cubicBezTo>
                    <a:pt x="248" y="33"/>
                    <a:pt x="248" y="37"/>
                    <a:pt x="250" y="39"/>
                  </a:cubicBezTo>
                  <a:cubicBezTo>
                    <a:pt x="251" y="40"/>
                    <a:pt x="254" y="42"/>
                    <a:pt x="256" y="44"/>
                  </a:cubicBezTo>
                  <a:cubicBezTo>
                    <a:pt x="257" y="46"/>
                    <a:pt x="260" y="47"/>
                    <a:pt x="260" y="50"/>
                  </a:cubicBezTo>
                  <a:cubicBezTo>
                    <a:pt x="259" y="52"/>
                    <a:pt x="261" y="52"/>
                    <a:pt x="262" y="52"/>
                  </a:cubicBezTo>
                  <a:cubicBezTo>
                    <a:pt x="263" y="52"/>
                    <a:pt x="263" y="52"/>
                    <a:pt x="264" y="52"/>
                  </a:cubicBezTo>
                  <a:cubicBezTo>
                    <a:pt x="265" y="52"/>
                    <a:pt x="266" y="52"/>
                    <a:pt x="267" y="52"/>
                  </a:cubicBezTo>
                  <a:cubicBezTo>
                    <a:pt x="268" y="52"/>
                    <a:pt x="269" y="52"/>
                    <a:pt x="269" y="53"/>
                  </a:cubicBezTo>
                  <a:cubicBezTo>
                    <a:pt x="269" y="54"/>
                    <a:pt x="269" y="55"/>
                    <a:pt x="269" y="56"/>
                  </a:cubicBezTo>
                  <a:cubicBezTo>
                    <a:pt x="267" y="59"/>
                    <a:pt x="266" y="61"/>
                    <a:pt x="266" y="61"/>
                  </a:cubicBezTo>
                  <a:cubicBezTo>
                    <a:pt x="266" y="61"/>
                    <a:pt x="267" y="59"/>
                    <a:pt x="269" y="56"/>
                  </a:cubicBezTo>
                  <a:cubicBezTo>
                    <a:pt x="269" y="58"/>
                    <a:pt x="269" y="61"/>
                    <a:pt x="270" y="64"/>
                  </a:cubicBezTo>
                  <a:cubicBezTo>
                    <a:pt x="272" y="67"/>
                    <a:pt x="274" y="74"/>
                    <a:pt x="272" y="77"/>
                  </a:cubicBezTo>
                  <a:cubicBezTo>
                    <a:pt x="270" y="81"/>
                    <a:pt x="268" y="86"/>
                    <a:pt x="266" y="86"/>
                  </a:cubicBezTo>
                  <a:cubicBezTo>
                    <a:pt x="266" y="86"/>
                    <a:pt x="266" y="86"/>
                    <a:pt x="266" y="86"/>
                  </a:cubicBezTo>
                  <a:cubicBezTo>
                    <a:pt x="263" y="86"/>
                    <a:pt x="262" y="82"/>
                    <a:pt x="260" y="82"/>
                  </a:cubicBezTo>
                  <a:cubicBezTo>
                    <a:pt x="260" y="82"/>
                    <a:pt x="259" y="82"/>
                    <a:pt x="259" y="82"/>
                  </a:cubicBezTo>
                  <a:cubicBezTo>
                    <a:pt x="257" y="82"/>
                    <a:pt x="255" y="84"/>
                    <a:pt x="254" y="86"/>
                  </a:cubicBezTo>
                  <a:cubicBezTo>
                    <a:pt x="252" y="88"/>
                    <a:pt x="249" y="90"/>
                    <a:pt x="250" y="93"/>
                  </a:cubicBezTo>
                  <a:cubicBezTo>
                    <a:pt x="250" y="96"/>
                    <a:pt x="252" y="99"/>
                    <a:pt x="252" y="102"/>
                  </a:cubicBezTo>
                  <a:cubicBezTo>
                    <a:pt x="251" y="105"/>
                    <a:pt x="252" y="106"/>
                    <a:pt x="249" y="109"/>
                  </a:cubicBezTo>
                  <a:cubicBezTo>
                    <a:pt x="247" y="111"/>
                    <a:pt x="245" y="112"/>
                    <a:pt x="250" y="113"/>
                  </a:cubicBezTo>
                  <a:cubicBezTo>
                    <a:pt x="255" y="113"/>
                    <a:pt x="257" y="116"/>
                    <a:pt x="259" y="118"/>
                  </a:cubicBezTo>
                  <a:cubicBezTo>
                    <a:pt x="261" y="120"/>
                    <a:pt x="260" y="122"/>
                    <a:pt x="261" y="124"/>
                  </a:cubicBezTo>
                  <a:cubicBezTo>
                    <a:pt x="262" y="127"/>
                    <a:pt x="263" y="127"/>
                    <a:pt x="265" y="129"/>
                  </a:cubicBezTo>
                  <a:cubicBezTo>
                    <a:pt x="267" y="131"/>
                    <a:pt x="268" y="134"/>
                    <a:pt x="267" y="137"/>
                  </a:cubicBezTo>
                  <a:cubicBezTo>
                    <a:pt x="267" y="140"/>
                    <a:pt x="266" y="142"/>
                    <a:pt x="264" y="142"/>
                  </a:cubicBezTo>
                  <a:cubicBezTo>
                    <a:pt x="264" y="142"/>
                    <a:pt x="263" y="141"/>
                    <a:pt x="262" y="141"/>
                  </a:cubicBezTo>
                  <a:cubicBezTo>
                    <a:pt x="261" y="140"/>
                    <a:pt x="260" y="140"/>
                    <a:pt x="259" y="140"/>
                  </a:cubicBezTo>
                  <a:cubicBezTo>
                    <a:pt x="257" y="140"/>
                    <a:pt x="255" y="141"/>
                    <a:pt x="255" y="143"/>
                  </a:cubicBezTo>
                  <a:cubicBezTo>
                    <a:pt x="256" y="145"/>
                    <a:pt x="259" y="143"/>
                    <a:pt x="259" y="146"/>
                  </a:cubicBezTo>
                  <a:cubicBezTo>
                    <a:pt x="260" y="148"/>
                    <a:pt x="259" y="151"/>
                    <a:pt x="256" y="151"/>
                  </a:cubicBezTo>
                  <a:cubicBezTo>
                    <a:pt x="256" y="151"/>
                    <a:pt x="255" y="151"/>
                    <a:pt x="255" y="150"/>
                  </a:cubicBezTo>
                  <a:cubicBezTo>
                    <a:pt x="252" y="149"/>
                    <a:pt x="250" y="147"/>
                    <a:pt x="249" y="147"/>
                  </a:cubicBezTo>
                  <a:cubicBezTo>
                    <a:pt x="248" y="147"/>
                    <a:pt x="248" y="148"/>
                    <a:pt x="247" y="148"/>
                  </a:cubicBezTo>
                  <a:cubicBezTo>
                    <a:pt x="245" y="151"/>
                    <a:pt x="243" y="152"/>
                    <a:pt x="240" y="154"/>
                  </a:cubicBezTo>
                  <a:cubicBezTo>
                    <a:pt x="238" y="156"/>
                    <a:pt x="233" y="159"/>
                    <a:pt x="235" y="161"/>
                  </a:cubicBezTo>
                  <a:cubicBezTo>
                    <a:pt x="237" y="163"/>
                    <a:pt x="239" y="163"/>
                    <a:pt x="241" y="164"/>
                  </a:cubicBezTo>
                  <a:cubicBezTo>
                    <a:pt x="243" y="164"/>
                    <a:pt x="244" y="167"/>
                    <a:pt x="243" y="169"/>
                  </a:cubicBezTo>
                  <a:cubicBezTo>
                    <a:pt x="243" y="171"/>
                    <a:pt x="243" y="172"/>
                    <a:pt x="242" y="172"/>
                  </a:cubicBezTo>
                  <a:cubicBezTo>
                    <a:pt x="241" y="172"/>
                    <a:pt x="240" y="172"/>
                    <a:pt x="239" y="171"/>
                  </a:cubicBezTo>
                  <a:cubicBezTo>
                    <a:pt x="237" y="170"/>
                    <a:pt x="235" y="169"/>
                    <a:pt x="233" y="169"/>
                  </a:cubicBezTo>
                  <a:cubicBezTo>
                    <a:pt x="233" y="169"/>
                    <a:pt x="232" y="169"/>
                    <a:pt x="232" y="170"/>
                  </a:cubicBezTo>
                  <a:cubicBezTo>
                    <a:pt x="231" y="171"/>
                    <a:pt x="231" y="174"/>
                    <a:pt x="230" y="176"/>
                  </a:cubicBezTo>
                  <a:cubicBezTo>
                    <a:pt x="230" y="178"/>
                    <a:pt x="228" y="176"/>
                    <a:pt x="226" y="178"/>
                  </a:cubicBezTo>
                  <a:cubicBezTo>
                    <a:pt x="224" y="180"/>
                    <a:pt x="221" y="184"/>
                    <a:pt x="224" y="186"/>
                  </a:cubicBezTo>
                  <a:cubicBezTo>
                    <a:pt x="227" y="187"/>
                    <a:pt x="230" y="187"/>
                    <a:pt x="231" y="192"/>
                  </a:cubicBezTo>
                  <a:cubicBezTo>
                    <a:pt x="232" y="196"/>
                    <a:pt x="233" y="199"/>
                    <a:pt x="236" y="201"/>
                  </a:cubicBezTo>
                  <a:cubicBezTo>
                    <a:pt x="237" y="201"/>
                    <a:pt x="238" y="201"/>
                    <a:pt x="239" y="201"/>
                  </a:cubicBezTo>
                  <a:cubicBezTo>
                    <a:pt x="242" y="201"/>
                    <a:pt x="245" y="201"/>
                    <a:pt x="245" y="201"/>
                  </a:cubicBezTo>
                  <a:cubicBezTo>
                    <a:pt x="248" y="198"/>
                    <a:pt x="251" y="198"/>
                    <a:pt x="254" y="196"/>
                  </a:cubicBezTo>
                  <a:cubicBezTo>
                    <a:pt x="256" y="194"/>
                    <a:pt x="258" y="194"/>
                    <a:pt x="262" y="192"/>
                  </a:cubicBezTo>
                  <a:cubicBezTo>
                    <a:pt x="267" y="191"/>
                    <a:pt x="272" y="189"/>
                    <a:pt x="274" y="188"/>
                  </a:cubicBezTo>
                  <a:cubicBezTo>
                    <a:pt x="276" y="188"/>
                    <a:pt x="277" y="187"/>
                    <a:pt x="279" y="187"/>
                  </a:cubicBezTo>
                  <a:cubicBezTo>
                    <a:pt x="281" y="187"/>
                    <a:pt x="283" y="188"/>
                    <a:pt x="284" y="189"/>
                  </a:cubicBezTo>
                  <a:cubicBezTo>
                    <a:pt x="286" y="192"/>
                    <a:pt x="289" y="193"/>
                    <a:pt x="291" y="196"/>
                  </a:cubicBezTo>
                  <a:cubicBezTo>
                    <a:pt x="293" y="199"/>
                    <a:pt x="297" y="202"/>
                    <a:pt x="296" y="206"/>
                  </a:cubicBezTo>
                  <a:cubicBezTo>
                    <a:pt x="296" y="210"/>
                    <a:pt x="295" y="216"/>
                    <a:pt x="296" y="219"/>
                  </a:cubicBezTo>
                  <a:cubicBezTo>
                    <a:pt x="297" y="222"/>
                    <a:pt x="298" y="220"/>
                    <a:pt x="300" y="222"/>
                  </a:cubicBezTo>
                  <a:cubicBezTo>
                    <a:pt x="302" y="225"/>
                    <a:pt x="301" y="229"/>
                    <a:pt x="301" y="231"/>
                  </a:cubicBezTo>
                  <a:cubicBezTo>
                    <a:pt x="302" y="234"/>
                    <a:pt x="302" y="239"/>
                    <a:pt x="304" y="239"/>
                  </a:cubicBezTo>
                  <a:cubicBezTo>
                    <a:pt x="307" y="240"/>
                    <a:pt x="308" y="242"/>
                    <a:pt x="311" y="242"/>
                  </a:cubicBezTo>
                  <a:cubicBezTo>
                    <a:pt x="314" y="243"/>
                    <a:pt x="315" y="242"/>
                    <a:pt x="311" y="246"/>
                  </a:cubicBezTo>
                  <a:cubicBezTo>
                    <a:pt x="307" y="251"/>
                    <a:pt x="309" y="253"/>
                    <a:pt x="304" y="254"/>
                  </a:cubicBezTo>
                  <a:cubicBezTo>
                    <a:pt x="300" y="255"/>
                    <a:pt x="298" y="256"/>
                    <a:pt x="297" y="260"/>
                  </a:cubicBezTo>
                  <a:cubicBezTo>
                    <a:pt x="297" y="263"/>
                    <a:pt x="297" y="265"/>
                    <a:pt x="300" y="267"/>
                  </a:cubicBezTo>
                  <a:cubicBezTo>
                    <a:pt x="303" y="270"/>
                    <a:pt x="304" y="273"/>
                    <a:pt x="305" y="276"/>
                  </a:cubicBezTo>
                  <a:cubicBezTo>
                    <a:pt x="305" y="277"/>
                    <a:pt x="306" y="278"/>
                    <a:pt x="306" y="280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6" y="280"/>
                    <a:pt x="304" y="291"/>
                    <a:pt x="307" y="296"/>
                  </a:cubicBezTo>
                  <a:cubicBezTo>
                    <a:pt x="310" y="300"/>
                    <a:pt x="313" y="301"/>
                    <a:pt x="310" y="305"/>
                  </a:cubicBezTo>
                  <a:cubicBezTo>
                    <a:pt x="308" y="308"/>
                    <a:pt x="311" y="310"/>
                    <a:pt x="314" y="310"/>
                  </a:cubicBezTo>
                  <a:cubicBezTo>
                    <a:pt x="314" y="310"/>
                    <a:pt x="315" y="310"/>
                    <a:pt x="315" y="310"/>
                  </a:cubicBezTo>
                  <a:cubicBezTo>
                    <a:pt x="315" y="310"/>
                    <a:pt x="315" y="310"/>
                    <a:pt x="316" y="310"/>
                  </a:cubicBezTo>
                  <a:cubicBezTo>
                    <a:pt x="318" y="310"/>
                    <a:pt x="315" y="319"/>
                    <a:pt x="315" y="323"/>
                  </a:cubicBezTo>
                  <a:cubicBezTo>
                    <a:pt x="315" y="326"/>
                    <a:pt x="312" y="327"/>
                    <a:pt x="310" y="331"/>
                  </a:cubicBezTo>
                  <a:cubicBezTo>
                    <a:pt x="309" y="335"/>
                    <a:pt x="312" y="333"/>
                    <a:pt x="312" y="339"/>
                  </a:cubicBezTo>
                  <a:cubicBezTo>
                    <a:pt x="312" y="344"/>
                    <a:pt x="311" y="344"/>
                    <a:pt x="307" y="346"/>
                  </a:cubicBezTo>
                  <a:cubicBezTo>
                    <a:pt x="303" y="349"/>
                    <a:pt x="301" y="353"/>
                    <a:pt x="302" y="357"/>
                  </a:cubicBezTo>
                  <a:cubicBezTo>
                    <a:pt x="303" y="361"/>
                    <a:pt x="299" y="363"/>
                    <a:pt x="298" y="365"/>
                  </a:cubicBezTo>
                  <a:cubicBezTo>
                    <a:pt x="296" y="367"/>
                    <a:pt x="298" y="372"/>
                    <a:pt x="297" y="376"/>
                  </a:cubicBezTo>
                  <a:cubicBezTo>
                    <a:pt x="296" y="381"/>
                    <a:pt x="291" y="386"/>
                    <a:pt x="287" y="397"/>
                  </a:cubicBezTo>
                  <a:cubicBezTo>
                    <a:pt x="283" y="405"/>
                    <a:pt x="279" y="406"/>
                    <a:pt x="279" y="406"/>
                  </a:cubicBezTo>
                  <a:cubicBezTo>
                    <a:pt x="279" y="406"/>
                    <a:pt x="279" y="406"/>
                    <a:pt x="279" y="406"/>
                  </a:cubicBezTo>
                  <a:cubicBezTo>
                    <a:pt x="276" y="407"/>
                    <a:pt x="276" y="407"/>
                    <a:pt x="276" y="407"/>
                  </a:cubicBezTo>
                  <a:cubicBezTo>
                    <a:pt x="275" y="406"/>
                    <a:pt x="270" y="402"/>
                    <a:pt x="267" y="402"/>
                  </a:cubicBezTo>
                  <a:cubicBezTo>
                    <a:pt x="263" y="402"/>
                    <a:pt x="260" y="399"/>
                    <a:pt x="257" y="397"/>
                  </a:cubicBezTo>
                  <a:cubicBezTo>
                    <a:pt x="255" y="395"/>
                    <a:pt x="248" y="393"/>
                    <a:pt x="245" y="390"/>
                  </a:cubicBezTo>
                  <a:cubicBezTo>
                    <a:pt x="243" y="389"/>
                    <a:pt x="242" y="388"/>
                    <a:pt x="240" y="388"/>
                  </a:cubicBezTo>
                  <a:cubicBezTo>
                    <a:pt x="239" y="388"/>
                    <a:pt x="238" y="388"/>
                    <a:pt x="236" y="390"/>
                  </a:cubicBezTo>
                  <a:cubicBezTo>
                    <a:pt x="235" y="391"/>
                    <a:pt x="234" y="391"/>
                    <a:pt x="233" y="391"/>
                  </a:cubicBezTo>
                  <a:cubicBezTo>
                    <a:pt x="231" y="391"/>
                    <a:pt x="229" y="390"/>
                    <a:pt x="227" y="390"/>
                  </a:cubicBezTo>
                  <a:cubicBezTo>
                    <a:pt x="224" y="388"/>
                    <a:pt x="224" y="385"/>
                    <a:pt x="222" y="385"/>
                  </a:cubicBezTo>
                  <a:cubicBezTo>
                    <a:pt x="222" y="385"/>
                    <a:pt x="222" y="385"/>
                    <a:pt x="221" y="385"/>
                  </a:cubicBezTo>
                  <a:cubicBezTo>
                    <a:pt x="219" y="387"/>
                    <a:pt x="217" y="389"/>
                    <a:pt x="215" y="389"/>
                  </a:cubicBezTo>
                  <a:cubicBezTo>
                    <a:pt x="214" y="389"/>
                    <a:pt x="213" y="389"/>
                    <a:pt x="213" y="388"/>
                  </a:cubicBezTo>
                  <a:cubicBezTo>
                    <a:pt x="211" y="388"/>
                    <a:pt x="210" y="387"/>
                    <a:pt x="210" y="387"/>
                  </a:cubicBezTo>
                  <a:cubicBezTo>
                    <a:pt x="209" y="387"/>
                    <a:pt x="208" y="388"/>
                    <a:pt x="207" y="389"/>
                  </a:cubicBezTo>
                  <a:cubicBezTo>
                    <a:pt x="206" y="389"/>
                    <a:pt x="205" y="390"/>
                    <a:pt x="205" y="390"/>
                  </a:cubicBezTo>
                  <a:cubicBezTo>
                    <a:pt x="202" y="390"/>
                    <a:pt x="199" y="384"/>
                    <a:pt x="198" y="383"/>
                  </a:cubicBezTo>
                  <a:cubicBezTo>
                    <a:pt x="198" y="381"/>
                    <a:pt x="197" y="381"/>
                    <a:pt x="196" y="381"/>
                  </a:cubicBezTo>
                  <a:cubicBezTo>
                    <a:pt x="195" y="381"/>
                    <a:pt x="194" y="381"/>
                    <a:pt x="193" y="382"/>
                  </a:cubicBezTo>
                  <a:cubicBezTo>
                    <a:pt x="193" y="382"/>
                    <a:pt x="193" y="383"/>
                    <a:pt x="192" y="383"/>
                  </a:cubicBezTo>
                  <a:cubicBezTo>
                    <a:pt x="191" y="383"/>
                    <a:pt x="188" y="379"/>
                    <a:pt x="185" y="377"/>
                  </a:cubicBezTo>
                  <a:cubicBezTo>
                    <a:pt x="181" y="374"/>
                    <a:pt x="183" y="370"/>
                    <a:pt x="182" y="366"/>
                  </a:cubicBezTo>
                  <a:cubicBezTo>
                    <a:pt x="181" y="362"/>
                    <a:pt x="175" y="363"/>
                    <a:pt x="173" y="362"/>
                  </a:cubicBezTo>
                  <a:cubicBezTo>
                    <a:pt x="173" y="362"/>
                    <a:pt x="172" y="361"/>
                    <a:pt x="171" y="361"/>
                  </a:cubicBezTo>
                  <a:cubicBezTo>
                    <a:pt x="168" y="361"/>
                    <a:pt x="163" y="363"/>
                    <a:pt x="163" y="363"/>
                  </a:cubicBezTo>
                  <a:cubicBezTo>
                    <a:pt x="163" y="363"/>
                    <a:pt x="163" y="364"/>
                    <a:pt x="162" y="365"/>
                  </a:cubicBezTo>
                  <a:cubicBezTo>
                    <a:pt x="162" y="363"/>
                    <a:pt x="161" y="361"/>
                    <a:pt x="161" y="360"/>
                  </a:cubicBezTo>
                  <a:cubicBezTo>
                    <a:pt x="161" y="358"/>
                    <a:pt x="157" y="357"/>
                    <a:pt x="155" y="354"/>
                  </a:cubicBezTo>
                  <a:cubicBezTo>
                    <a:pt x="152" y="351"/>
                    <a:pt x="154" y="350"/>
                    <a:pt x="156" y="346"/>
                  </a:cubicBezTo>
                  <a:cubicBezTo>
                    <a:pt x="159" y="343"/>
                    <a:pt x="160" y="342"/>
                    <a:pt x="162" y="340"/>
                  </a:cubicBezTo>
                  <a:cubicBezTo>
                    <a:pt x="165" y="338"/>
                    <a:pt x="165" y="339"/>
                    <a:pt x="167" y="337"/>
                  </a:cubicBezTo>
                  <a:cubicBezTo>
                    <a:pt x="169" y="335"/>
                    <a:pt x="169" y="331"/>
                    <a:pt x="170" y="327"/>
                  </a:cubicBezTo>
                  <a:cubicBezTo>
                    <a:pt x="170" y="325"/>
                    <a:pt x="169" y="322"/>
                    <a:pt x="166" y="322"/>
                  </a:cubicBezTo>
                  <a:cubicBezTo>
                    <a:pt x="165" y="322"/>
                    <a:pt x="165" y="322"/>
                    <a:pt x="165" y="322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1" y="322"/>
                    <a:pt x="157" y="319"/>
                    <a:pt x="157" y="318"/>
                  </a:cubicBezTo>
                  <a:cubicBezTo>
                    <a:pt x="156" y="316"/>
                    <a:pt x="155" y="313"/>
                    <a:pt x="152" y="310"/>
                  </a:cubicBezTo>
                  <a:cubicBezTo>
                    <a:pt x="149" y="307"/>
                    <a:pt x="151" y="306"/>
                    <a:pt x="155" y="304"/>
                  </a:cubicBezTo>
                  <a:cubicBezTo>
                    <a:pt x="160" y="302"/>
                    <a:pt x="154" y="297"/>
                    <a:pt x="155" y="294"/>
                  </a:cubicBezTo>
                  <a:cubicBezTo>
                    <a:pt x="156" y="291"/>
                    <a:pt x="157" y="289"/>
                    <a:pt x="156" y="286"/>
                  </a:cubicBezTo>
                  <a:cubicBezTo>
                    <a:pt x="156" y="284"/>
                    <a:pt x="153" y="282"/>
                    <a:pt x="151" y="282"/>
                  </a:cubicBezTo>
                  <a:cubicBezTo>
                    <a:pt x="151" y="282"/>
                    <a:pt x="150" y="282"/>
                    <a:pt x="150" y="282"/>
                  </a:cubicBezTo>
                  <a:cubicBezTo>
                    <a:pt x="150" y="282"/>
                    <a:pt x="149" y="282"/>
                    <a:pt x="149" y="282"/>
                  </a:cubicBezTo>
                  <a:cubicBezTo>
                    <a:pt x="146" y="282"/>
                    <a:pt x="143" y="281"/>
                    <a:pt x="142" y="278"/>
                  </a:cubicBezTo>
                  <a:cubicBezTo>
                    <a:pt x="140" y="276"/>
                    <a:pt x="140" y="275"/>
                    <a:pt x="139" y="275"/>
                  </a:cubicBezTo>
                  <a:cubicBezTo>
                    <a:pt x="138" y="275"/>
                    <a:pt x="137" y="276"/>
                    <a:pt x="137" y="277"/>
                  </a:cubicBezTo>
                  <a:cubicBezTo>
                    <a:pt x="136" y="277"/>
                    <a:pt x="136" y="278"/>
                    <a:pt x="135" y="278"/>
                  </a:cubicBezTo>
                  <a:cubicBezTo>
                    <a:pt x="133" y="278"/>
                    <a:pt x="131" y="274"/>
                    <a:pt x="129" y="273"/>
                  </a:cubicBezTo>
                  <a:cubicBezTo>
                    <a:pt x="126" y="271"/>
                    <a:pt x="124" y="267"/>
                    <a:pt x="121" y="266"/>
                  </a:cubicBezTo>
                  <a:cubicBezTo>
                    <a:pt x="120" y="266"/>
                    <a:pt x="120" y="266"/>
                    <a:pt x="119" y="266"/>
                  </a:cubicBezTo>
                  <a:cubicBezTo>
                    <a:pt x="116" y="266"/>
                    <a:pt x="111" y="267"/>
                    <a:pt x="107" y="270"/>
                  </a:cubicBezTo>
                  <a:cubicBezTo>
                    <a:pt x="102" y="272"/>
                    <a:pt x="98" y="274"/>
                    <a:pt x="95" y="276"/>
                  </a:cubicBezTo>
                  <a:cubicBezTo>
                    <a:pt x="91" y="278"/>
                    <a:pt x="88" y="280"/>
                    <a:pt x="85" y="280"/>
                  </a:cubicBezTo>
                  <a:cubicBezTo>
                    <a:pt x="83" y="281"/>
                    <a:pt x="81" y="282"/>
                    <a:pt x="77" y="284"/>
                  </a:cubicBezTo>
                  <a:cubicBezTo>
                    <a:pt x="77" y="285"/>
                    <a:pt x="76" y="285"/>
                    <a:pt x="75" y="285"/>
                  </a:cubicBezTo>
                  <a:cubicBezTo>
                    <a:pt x="74" y="285"/>
                    <a:pt x="72" y="284"/>
                    <a:pt x="71" y="284"/>
                  </a:cubicBezTo>
                  <a:cubicBezTo>
                    <a:pt x="70" y="284"/>
                    <a:pt x="69" y="284"/>
                    <a:pt x="69" y="285"/>
                  </a:cubicBezTo>
                  <a:cubicBezTo>
                    <a:pt x="66" y="288"/>
                    <a:pt x="63" y="289"/>
                    <a:pt x="62" y="289"/>
                  </a:cubicBezTo>
                  <a:cubicBezTo>
                    <a:pt x="60" y="289"/>
                    <a:pt x="59" y="286"/>
                    <a:pt x="56" y="286"/>
                  </a:cubicBezTo>
                  <a:cubicBezTo>
                    <a:pt x="55" y="286"/>
                    <a:pt x="55" y="286"/>
                    <a:pt x="55" y="286"/>
                  </a:cubicBezTo>
                  <a:cubicBezTo>
                    <a:pt x="55" y="286"/>
                    <a:pt x="54" y="286"/>
                    <a:pt x="53" y="286"/>
                  </a:cubicBezTo>
                  <a:cubicBezTo>
                    <a:pt x="49" y="286"/>
                    <a:pt x="43" y="284"/>
                    <a:pt x="39" y="283"/>
                  </a:cubicBezTo>
                  <a:cubicBezTo>
                    <a:pt x="39" y="282"/>
                    <a:pt x="38" y="282"/>
                    <a:pt x="37" y="282"/>
                  </a:cubicBezTo>
                  <a:cubicBezTo>
                    <a:pt x="35" y="282"/>
                    <a:pt x="33" y="283"/>
                    <a:pt x="32" y="284"/>
                  </a:cubicBezTo>
                  <a:cubicBezTo>
                    <a:pt x="32" y="282"/>
                    <a:pt x="33" y="280"/>
                    <a:pt x="34" y="278"/>
                  </a:cubicBezTo>
                  <a:cubicBezTo>
                    <a:pt x="34" y="274"/>
                    <a:pt x="37" y="271"/>
                    <a:pt x="40" y="268"/>
                  </a:cubicBezTo>
                  <a:cubicBezTo>
                    <a:pt x="44" y="264"/>
                    <a:pt x="43" y="262"/>
                    <a:pt x="44" y="257"/>
                  </a:cubicBezTo>
                  <a:cubicBezTo>
                    <a:pt x="44" y="252"/>
                    <a:pt x="46" y="252"/>
                    <a:pt x="51" y="250"/>
                  </a:cubicBezTo>
                  <a:cubicBezTo>
                    <a:pt x="56" y="247"/>
                    <a:pt x="53" y="241"/>
                    <a:pt x="55" y="236"/>
                  </a:cubicBezTo>
                  <a:cubicBezTo>
                    <a:pt x="57" y="231"/>
                    <a:pt x="53" y="229"/>
                    <a:pt x="48" y="229"/>
                  </a:cubicBezTo>
                  <a:cubicBezTo>
                    <a:pt x="44" y="229"/>
                    <a:pt x="39" y="227"/>
                    <a:pt x="39" y="223"/>
                  </a:cubicBezTo>
                  <a:cubicBezTo>
                    <a:pt x="39" y="220"/>
                    <a:pt x="39" y="219"/>
                    <a:pt x="37" y="219"/>
                  </a:cubicBezTo>
                  <a:cubicBezTo>
                    <a:pt x="36" y="219"/>
                    <a:pt x="35" y="219"/>
                    <a:pt x="34" y="220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29" y="220"/>
                    <a:pt x="27" y="216"/>
                    <a:pt x="24" y="214"/>
                  </a:cubicBezTo>
                  <a:cubicBezTo>
                    <a:pt x="21" y="212"/>
                    <a:pt x="18" y="209"/>
                    <a:pt x="17" y="202"/>
                  </a:cubicBezTo>
                  <a:cubicBezTo>
                    <a:pt x="16" y="196"/>
                    <a:pt x="14" y="195"/>
                    <a:pt x="11" y="193"/>
                  </a:cubicBezTo>
                  <a:cubicBezTo>
                    <a:pt x="8" y="190"/>
                    <a:pt x="7" y="183"/>
                    <a:pt x="4" y="178"/>
                  </a:cubicBezTo>
                  <a:cubicBezTo>
                    <a:pt x="1" y="173"/>
                    <a:pt x="5" y="167"/>
                    <a:pt x="7" y="161"/>
                  </a:cubicBezTo>
                  <a:cubicBezTo>
                    <a:pt x="9" y="155"/>
                    <a:pt x="7" y="156"/>
                    <a:pt x="11" y="153"/>
                  </a:cubicBezTo>
                  <a:cubicBezTo>
                    <a:pt x="14" y="150"/>
                    <a:pt x="16" y="152"/>
                    <a:pt x="14" y="148"/>
                  </a:cubicBezTo>
                  <a:cubicBezTo>
                    <a:pt x="11" y="144"/>
                    <a:pt x="14" y="140"/>
                    <a:pt x="16" y="137"/>
                  </a:cubicBezTo>
                  <a:cubicBezTo>
                    <a:pt x="19" y="135"/>
                    <a:pt x="25" y="135"/>
                    <a:pt x="27" y="131"/>
                  </a:cubicBezTo>
                  <a:cubicBezTo>
                    <a:pt x="29" y="127"/>
                    <a:pt x="31" y="125"/>
                    <a:pt x="33" y="125"/>
                  </a:cubicBezTo>
                  <a:cubicBezTo>
                    <a:pt x="34" y="125"/>
                    <a:pt x="35" y="126"/>
                    <a:pt x="36" y="126"/>
                  </a:cubicBezTo>
                  <a:cubicBezTo>
                    <a:pt x="37" y="127"/>
                    <a:pt x="37" y="127"/>
                    <a:pt x="38" y="127"/>
                  </a:cubicBezTo>
                  <a:cubicBezTo>
                    <a:pt x="40" y="127"/>
                    <a:pt x="42" y="125"/>
                    <a:pt x="44" y="122"/>
                  </a:cubicBezTo>
                  <a:cubicBezTo>
                    <a:pt x="46" y="119"/>
                    <a:pt x="43" y="118"/>
                    <a:pt x="41" y="116"/>
                  </a:cubicBezTo>
                  <a:cubicBezTo>
                    <a:pt x="41" y="114"/>
                    <a:pt x="42" y="112"/>
                    <a:pt x="44" y="111"/>
                  </a:cubicBezTo>
                  <a:cubicBezTo>
                    <a:pt x="44" y="111"/>
                    <a:pt x="44" y="111"/>
                    <a:pt x="45" y="111"/>
                  </a:cubicBezTo>
                  <a:cubicBezTo>
                    <a:pt x="46" y="111"/>
                    <a:pt x="47" y="112"/>
                    <a:pt x="49" y="114"/>
                  </a:cubicBezTo>
                  <a:cubicBezTo>
                    <a:pt x="50" y="116"/>
                    <a:pt x="51" y="121"/>
                    <a:pt x="54" y="121"/>
                  </a:cubicBezTo>
                  <a:cubicBezTo>
                    <a:pt x="54" y="121"/>
                    <a:pt x="55" y="121"/>
                    <a:pt x="56" y="120"/>
                  </a:cubicBezTo>
                  <a:cubicBezTo>
                    <a:pt x="60" y="115"/>
                    <a:pt x="62" y="114"/>
                    <a:pt x="65" y="113"/>
                  </a:cubicBezTo>
                  <a:cubicBezTo>
                    <a:pt x="66" y="113"/>
                    <a:pt x="66" y="113"/>
                    <a:pt x="67" y="113"/>
                  </a:cubicBezTo>
                  <a:cubicBezTo>
                    <a:pt x="70" y="113"/>
                    <a:pt x="72" y="115"/>
                    <a:pt x="73" y="117"/>
                  </a:cubicBezTo>
                  <a:cubicBezTo>
                    <a:pt x="74" y="118"/>
                    <a:pt x="76" y="119"/>
                    <a:pt x="77" y="119"/>
                  </a:cubicBezTo>
                  <a:cubicBezTo>
                    <a:pt x="78" y="119"/>
                    <a:pt x="78" y="119"/>
                    <a:pt x="79" y="117"/>
                  </a:cubicBezTo>
                  <a:cubicBezTo>
                    <a:pt x="79" y="117"/>
                    <a:pt x="79" y="116"/>
                    <a:pt x="79" y="116"/>
                  </a:cubicBezTo>
                  <a:cubicBezTo>
                    <a:pt x="80" y="116"/>
                    <a:pt x="81" y="118"/>
                    <a:pt x="82" y="120"/>
                  </a:cubicBezTo>
                  <a:cubicBezTo>
                    <a:pt x="83" y="120"/>
                    <a:pt x="84" y="120"/>
                    <a:pt x="85" y="120"/>
                  </a:cubicBezTo>
                  <a:cubicBezTo>
                    <a:pt x="87" y="120"/>
                    <a:pt x="88" y="120"/>
                    <a:pt x="90" y="119"/>
                  </a:cubicBezTo>
                  <a:cubicBezTo>
                    <a:pt x="93" y="117"/>
                    <a:pt x="93" y="115"/>
                    <a:pt x="93" y="113"/>
                  </a:cubicBezTo>
                  <a:cubicBezTo>
                    <a:pt x="92" y="110"/>
                    <a:pt x="96" y="108"/>
                    <a:pt x="94" y="105"/>
                  </a:cubicBezTo>
                  <a:cubicBezTo>
                    <a:pt x="92" y="103"/>
                    <a:pt x="90" y="104"/>
                    <a:pt x="90" y="100"/>
                  </a:cubicBezTo>
                  <a:cubicBezTo>
                    <a:pt x="90" y="97"/>
                    <a:pt x="89" y="96"/>
                    <a:pt x="92" y="93"/>
                  </a:cubicBezTo>
                  <a:cubicBezTo>
                    <a:pt x="93" y="92"/>
                    <a:pt x="93" y="92"/>
                    <a:pt x="94" y="92"/>
                  </a:cubicBezTo>
                  <a:cubicBezTo>
                    <a:pt x="96" y="92"/>
                    <a:pt x="97" y="94"/>
                    <a:pt x="98" y="96"/>
                  </a:cubicBezTo>
                  <a:cubicBezTo>
                    <a:pt x="99" y="97"/>
                    <a:pt x="102" y="99"/>
                    <a:pt x="104" y="99"/>
                  </a:cubicBezTo>
                  <a:cubicBezTo>
                    <a:pt x="105" y="99"/>
                    <a:pt x="105" y="98"/>
                    <a:pt x="106" y="98"/>
                  </a:cubicBezTo>
                  <a:cubicBezTo>
                    <a:pt x="109" y="94"/>
                    <a:pt x="110" y="91"/>
                    <a:pt x="109" y="89"/>
                  </a:cubicBezTo>
                  <a:cubicBezTo>
                    <a:pt x="108" y="87"/>
                    <a:pt x="108" y="84"/>
                    <a:pt x="111" y="83"/>
                  </a:cubicBezTo>
                  <a:cubicBezTo>
                    <a:pt x="115" y="82"/>
                    <a:pt x="114" y="81"/>
                    <a:pt x="115" y="79"/>
                  </a:cubicBezTo>
                  <a:cubicBezTo>
                    <a:pt x="115" y="77"/>
                    <a:pt x="121" y="77"/>
                    <a:pt x="122" y="77"/>
                  </a:cubicBezTo>
                  <a:cubicBezTo>
                    <a:pt x="124" y="76"/>
                    <a:pt x="124" y="74"/>
                    <a:pt x="127" y="71"/>
                  </a:cubicBezTo>
                  <a:cubicBezTo>
                    <a:pt x="127" y="71"/>
                    <a:pt x="128" y="70"/>
                    <a:pt x="129" y="70"/>
                  </a:cubicBezTo>
                  <a:cubicBezTo>
                    <a:pt x="131" y="70"/>
                    <a:pt x="133" y="71"/>
                    <a:pt x="134" y="71"/>
                  </a:cubicBezTo>
                  <a:cubicBezTo>
                    <a:pt x="137" y="71"/>
                    <a:pt x="139" y="70"/>
                    <a:pt x="142" y="68"/>
                  </a:cubicBezTo>
                  <a:cubicBezTo>
                    <a:pt x="144" y="66"/>
                    <a:pt x="147" y="63"/>
                    <a:pt x="150" y="63"/>
                  </a:cubicBezTo>
                  <a:cubicBezTo>
                    <a:pt x="152" y="63"/>
                    <a:pt x="156" y="66"/>
                    <a:pt x="158" y="66"/>
                  </a:cubicBezTo>
                  <a:cubicBezTo>
                    <a:pt x="159" y="66"/>
                    <a:pt x="159" y="65"/>
                    <a:pt x="160" y="65"/>
                  </a:cubicBezTo>
                  <a:cubicBezTo>
                    <a:pt x="162" y="64"/>
                    <a:pt x="167" y="62"/>
                    <a:pt x="168" y="60"/>
                  </a:cubicBezTo>
                  <a:cubicBezTo>
                    <a:pt x="170" y="58"/>
                    <a:pt x="170" y="57"/>
                    <a:pt x="172" y="54"/>
                  </a:cubicBezTo>
                  <a:cubicBezTo>
                    <a:pt x="174" y="50"/>
                    <a:pt x="178" y="48"/>
                    <a:pt x="180" y="47"/>
                  </a:cubicBezTo>
                  <a:cubicBezTo>
                    <a:pt x="182" y="47"/>
                    <a:pt x="186" y="47"/>
                    <a:pt x="190" y="44"/>
                  </a:cubicBezTo>
                  <a:cubicBezTo>
                    <a:pt x="192" y="42"/>
                    <a:pt x="194" y="41"/>
                    <a:pt x="196" y="41"/>
                  </a:cubicBezTo>
                  <a:cubicBezTo>
                    <a:pt x="196" y="41"/>
                    <a:pt x="196" y="41"/>
                    <a:pt x="197" y="42"/>
                  </a:cubicBezTo>
                  <a:cubicBezTo>
                    <a:pt x="197" y="43"/>
                    <a:pt x="197" y="43"/>
                    <a:pt x="198" y="43"/>
                  </a:cubicBezTo>
                  <a:cubicBezTo>
                    <a:pt x="199" y="43"/>
                    <a:pt x="200" y="41"/>
                    <a:pt x="200" y="40"/>
                  </a:cubicBezTo>
                  <a:cubicBezTo>
                    <a:pt x="201" y="37"/>
                    <a:pt x="203" y="38"/>
                    <a:pt x="207" y="37"/>
                  </a:cubicBezTo>
                  <a:cubicBezTo>
                    <a:pt x="211" y="36"/>
                    <a:pt x="210" y="38"/>
                    <a:pt x="211" y="34"/>
                  </a:cubicBezTo>
                  <a:cubicBezTo>
                    <a:pt x="212" y="30"/>
                    <a:pt x="212" y="29"/>
                    <a:pt x="214" y="26"/>
                  </a:cubicBezTo>
                  <a:cubicBezTo>
                    <a:pt x="216" y="23"/>
                    <a:pt x="219" y="22"/>
                    <a:pt x="220" y="21"/>
                  </a:cubicBezTo>
                  <a:cubicBezTo>
                    <a:pt x="222" y="19"/>
                    <a:pt x="222" y="16"/>
                    <a:pt x="222" y="13"/>
                  </a:cubicBezTo>
                  <a:cubicBezTo>
                    <a:pt x="223" y="10"/>
                    <a:pt x="221" y="7"/>
                    <a:pt x="225" y="4"/>
                  </a:cubicBezTo>
                  <a:cubicBezTo>
                    <a:pt x="227" y="2"/>
                    <a:pt x="229" y="1"/>
                    <a:pt x="230" y="1"/>
                  </a:cubicBezTo>
                  <a:moveTo>
                    <a:pt x="230" y="0"/>
                  </a:moveTo>
                  <a:cubicBezTo>
                    <a:pt x="230" y="0"/>
                    <a:pt x="230" y="0"/>
                    <a:pt x="230" y="0"/>
                  </a:cubicBezTo>
                  <a:cubicBezTo>
                    <a:pt x="229" y="0"/>
                    <a:pt x="227" y="0"/>
                    <a:pt x="224" y="3"/>
                  </a:cubicBezTo>
                  <a:cubicBezTo>
                    <a:pt x="220" y="5"/>
                    <a:pt x="220" y="8"/>
                    <a:pt x="220" y="11"/>
                  </a:cubicBezTo>
                  <a:cubicBezTo>
                    <a:pt x="220" y="11"/>
                    <a:pt x="220" y="12"/>
                    <a:pt x="220" y="13"/>
                  </a:cubicBezTo>
                  <a:cubicBezTo>
                    <a:pt x="220" y="13"/>
                    <a:pt x="220" y="14"/>
                    <a:pt x="220" y="15"/>
                  </a:cubicBezTo>
                  <a:cubicBezTo>
                    <a:pt x="220" y="17"/>
                    <a:pt x="219" y="19"/>
                    <a:pt x="219" y="19"/>
                  </a:cubicBezTo>
                  <a:cubicBezTo>
                    <a:pt x="218" y="20"/>
                    <a:pt x="218" y="20"/>
                    <a:pt x="217" y="21"/>
                  </a:cubicBezTo>
                  <a:cubicBezTo>
                    <a:pt x="215" y="22"/>
                    <a:pt x="214" y="23"/>
                    <a:pt x="212" y="25"/>
                  </a:cubicBezTo>
                  <a:cubicBezTo>
                    <a:pt x="210" y="27"/>
                    <a:pt x="210" y="29"/>
                    <a:pt x="209" y="31"/>
                  </a:cubicBezTo>
                  <a:cubicBezTo>
                    <a:pt x="209" y="32"/>
                    <a:pt x="209" y="33"/>
                    <a:pt x="209" y="33"/>
                  </a:cubicBezTo>
                  <a:cubicBezTo>
                    <a:pt x="209" y="34"/>
                    <a:pt x="209" y="34"/>
                    <a:pt x="209" y="35"/>
                  </a:cubicBezTo>
                  <a:cubicBezTo>
                    <a:pt x="208" y="35"/>
                    <a:pt x="207" y="35"/>
                    <a:pt x="207" y="35"/>
                  </a:cubicBezTo>
                  <a:cubicBezTo>
                    <a:pt x="205" y="36"/>
                    <a:pt x="204" y="36"/>
                    <a:pt x="203" y="36"/>
                  </a:cubicBezTo>
                  <a:cubicBezTo>
                    <a:pt x="201" y="36"/>
                    <a:pt x="199" y="36"/>
                    <a:pt x="198" y="39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97" y="39"/>
                    <a:pt x="196" y="39"/>
                    <a:pt x="196" y="39"/>
                  </a:cubicBezTo>
                  <a:cubicBezTo>
                    <a:pt x="194" y="39"/>
                    <a:pt x="193" y="40"/>
                    <a:pt x="190" y="41"/>
                  </a:cubicBezTo>
                  <a:cubicBezTo>
                    <a:pt x="190" y="42"/>
                    <a:pt x="189" y="42"/>
                    <a:pt x="189" y="43"/>
                  </a:cubicBezTo>
                  <a:cubicBezTo>
                    <a:pt x="186" y="45"/>
                    <a:pt x="184" y="45"/>
                    <a:pt x="182" y="45"/>
                  </a:cubicBezTo>
                  <a:cubicBezTo>
                    <a:pt x="181" y="45"/>
                    <a:pt x="180" y="46"/>
                    <a:pt x="180" y="46"/>
                  </a:cubicBezTo>
                  <a:cubicBezTo>
                    <a:pt x="177" y="46"/>
                    <a:pt x="173" y="49"/>
                    <a:pt x="170" y="53"/>
                  </a:cubicBezTo>
                  <a:cubicBezTo>
                    <a:pt x="170" y="54"/>
                    <a:pt x="169" y="55"/>
                    <a:pt x="169" y="56"/>
                  </a:cubicBezTo>
                  <a:cubicBezTo>
                    <a:pt x="168" y="57"/>
                    <a:pt x="168" y="58"/>
                    <a:pt x="167" y="59"/>
                  </a:cubicBezTo>
                  <a:cubicBezTo>
                    <a:pt x="166" y="60"/>
                    <a:pt x="164" y="61"/>
                    <a:pt x="162" y="62"/>
                  </a:cubicBezTo>
                  <a:cubicBezTo>
                    <a:pt x="161" y="63"/>
                    <a:pt x="159" y="63"/>
                    <a:pt x="159" y="6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7" y="64"/>
                    <a:pt x="156" y="63"/>
                    <a:pt x="155" y="62"/>
                  </a:cubicBezTo>
                  <a:cubicBezTo>
                    <a:pt x="153" y="62"/>
                    <a:pt x="152" y="61"/>
                    <a:pt x="150" y="61"/>
                  </a:cubicBezTo>
                  <a:cubicBezTo>
                    <a:pt x="147" y="61"/>
                    <a:pt x="145" y="63"/>
                    <a:pt x="143" y="65"/>
                  </a:cubicBezTo>
                  <a:cubicBezTo>
                    <a:pt x="142" y="66"/>
                    <a:pt x="141" y="66"/>
                    <a:pt x="141" y="67"/>
                  </a:cubicBezTo>
                  <a:cubicBezTo>
                    <a:pt x="138" y="69"/>
                    <a:pt x="136" y="70"/>
                    <a:pt x="134" y="70"/>
                  </a:cubicBezTo>
                  <a:cubicBezTo>
                    <a:pt x="134" y="70"/>
                    <a:pt x="133" y="69"/>
                    <a:pt x="132" y="69"/>
                  </a:cubicBezTo>
                  <a:cubicBezTo>
                    <a:pt x="131" y="69"/>
                    <a:pt x="130" y="68"/>
                    <a:pt x="129" y="68"/>
                  </a:cubicBezTo>
                  <a:cubicBezTo>
                    <a:pt x="127" y="68"/>
                    <a:pt x="126" y="69"/>
                    <a:pt x="125" y="70"/>
                  </a:cubicBezTo>
                  <a:cubicBezTo>
                    <a:pt x="124" y="71"/>
                    <a:pt x="124" y="72"/>
                    <a:pt x="123" y="73"/>
                  </a:cubicBezTo>
                  <a:cubicBezTo>
                    <a:pt x="123" y="74"/>
                    <a:pt x="122" y="75"/>
                    <a:pt x="122" y="75"/>
                  </a:cubicBezTo>
                  <a:cubicBezTo>
                    <a:pt x="122" y="75"/>
                    <a:pt x="121" y="75"/>
                    <a:pt x="120" y="75"/>
                  </a:cubicBezTo>
                  <a:cubicBezTo>
                    <a:pt x="117" y="75"/>
                    <a:pt x="113" y="76"/>
                    <a:pt x="113" y="78"/>
                  </a:cubicBezTo>
                  <a:cubicBezTo>
                    <a:pt x="113" y="79"/>
                    <a:pt x="113" y="79"/>
                    <a:pt x="112" y="80"/>
                  </a:cubicBezTo>
                  <a:cubicBezTo>
                    <a:pt x="112" y="81"/>
                    <a:pt x="112" y="81"/>
                    <a:pt x="111" y="81"/>
                  </a:cubicBezTo>
                  <a:cubicBezTo>
                    <a:pt x="109" y="81"/>
                    <a:pt x="108" y="82"/>
                    <a:pt x="107" y="84"/>
                  </a:cubicBezTo>
                  <a:cubicBezTo>
                    <a:pt x="106" y="86"/>
                    <a:pt x="107" y="88"/>
                    <a:pt x="108" y="90"/>
                  </a:cubicBezTo>
                  <a:cubicBezTo>
                    <a:pt x="108" y="91"/>
                    <a:pt x="108" y="93"/>
                    <a:pt x="105" y="96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2" y="97"/>
                    <a:pt x="101" y="95"/>
                    <a:pt x="100" y="94"/>
                  </a:cubicBezTo>
                  <a:cubicBezTo>
                    <a:pt x="99" y="94"/>
                    <a:pt x="99" y="94"/>
                    <a:pt x="99" y="93"/>
                  </a:cubicBezTo>
                  <a:cubicBezTo>
                    <a:pt x="98" y="92"/>
                    <a:pt x="96" y="90"/>
                    <a:pt x="94" y="90"/>
                  </a:cubicBezTo>
                  <a:cubicBezTo>
                    <a:pt x="93" y="90"/>
                    <a:pt x="92" y="91"/>
                    <a:pt x="91" y="92"/>
                  </a:cubicBezTo>
                  <a:cubicBezTo>
                    <a:pt x="88" y="94"/>
                    <a:pt x="88" y="96"/>
                    <a:pt x="88" y="99"/>
                  </a:cubicBezTo>
                  <a:cubicBezTo>
                    <a:pt x="88" y="99"/>
                    <a:pt x="88" y="100"/>
                    <a:pt x="88" y="100"/>
                  </a:cubicBezTo>
                  <a:cubicBezTo>
                    <a:pt x="88" y="104"/>
                    <a:pt x="90" y="105"/>
                    <a:pt x="91" y="106"/>
                  </a:cubicBezTo>
                  <a:cubicBezTo>
                    <a:pt x="92" y="106"/>
                    <a:pt x="92" y="106"/>
                    <a:pt x="93" y="107"/>
                  </a:cubicBezTo>
                  <a:cubicBezTo>
                    <a:pt x="93" y="107"/>
                    <a:pt x="92" y="108"/>
                    <a:pt x="92" y="108"/>
                  </a:cubicBezTo>
                  <a:cubicBezTo>
                    <a:pt x="91" y="110"/>
                    <a:pt x="90" y="111"/>
                    <a:pt x="91" y="113"/>
                  </a:cubicBezTo>
                  <a:cubicBezTo>
                    <a:pt x="91" y="115"/>
                    <a:pt x="91" y="116"/>
                    <a:pt x="89" y="117"/>
                  </a:cubicBezTo>
                  <a:cubicBezTo>
                    <a:pt x="88" y="118"/>
                    <a:pt x="86" y="119"/>
                    <a:pt x="85" y="119"/>
                  </a:cubicBezTo>
                  <a:cubicBezTo>
                    <a:pt x="84" y="119"/>
                    <a:pt x="84" y="118"/>
                    <a:pt x="83" y="118"/>
                  </a:cubicBezTo>
                  <a:cubicBezTo>
                    <a:pt x="83" y="118"/>
                    <a:pt x="83" y="117"/>
                    <a:pt x="82" y="117"/>
                  </a:cubicBezTo>
                  <a:cubicBezTo>
                    <a:pt x="81" y="116"/>
                    <a:pt x="81" y="115"/>
                    <a:pt x="79" y="115"/>
                  </a:cubicBezTo>
                  <a:cubicBezTo>
                    <a:pt x="79" y="115"/>
                    <a:pt x="77" y="115"/>
                    <a:pt x="77" y="11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6" y="117"/>
                    <a:pt x="75" y="117"/>
                    <a:pt x="75" y="116"/>
                  </a:cubicBezTo>
                  <a:cubicBezTo>
                    <a:pt x="74" y="114"/>
                    <a:pt x="71" y="111"/>
                    <a:pt x="67" y="111"/>
                  </a:cubicBezTo>
                  <a:cubicBezTo>
                    <a:pt x="66" y="111"/>
                    <a:pt x="66" y="111"/>
                    <a:pt x="65" y="111"/>
                  </a:cubicBezTo>
                  <a:cubicBezTo>
                    <a:pt x="61" y="112"/>
                    <a:pt x="59" y="113"/>
                    <a:pt x="55" y="118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3" y="119"/>
                    <a:pt x="52" y="117"/>
                    <a:pt x="51" y="116"/>
                  </a:cubicBezTo>
                  <a:cubicBezTo>
                    <a:pt x="51" y="115"/>
                    <a:pt x="51" y="114"/>
                    <a:pt x="50" y="113"/>
                  </a:cubicBezTo>
                  <a:cubicBezTo>
                    <a:pt x="49" y="111"/>
                    <a:pt x="48" y="109"/>
                    <a:pt x="45" y="109"/>
                  </a:cubicBezTo>
                  <a:cubicBezTo>
                    <a:pt x="44" y="109"/>
                    <a:pt x="44" y="109"/>
                    <a:pt x="43" y="109"/>
                  </a:cubicBezTo>
                  <a:cubicBezTo>
                    <a:pt x="40" y="110"/>
                    <a:pt x="40" y="113"/>
                    <a:pt x="39" y="115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1" y="119"/>
                    <a:pt x="41" y="119"/>
                  </a:cubicBezTo>
                  <a:cubicBezTo>
                    <a:pt x="42" y="119"/>
                    <a:pt x="43" y="120"/>
                    <a:pt x="43" y="120"/>
                  </a:cubicBezTo>
                  <a:cubicBezTo>
                    <a:pt x="43" y="120"/>
                    <a:pt x="43" y="121"/>
                    <a:pt x="43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1" y="123"/>
                    <a:pt x="39" y="125"/>
                    <a:pt x="38" y="125"/>
                  </a:cubicBezTo>
                  <a:cubicBezTo>
                    <a:pt x="38" y="125"/>
                    <a:pt x="37" y="125"/>
                    <a:pt x="37" y="125"/>
                  </a:cubicBezTo>
                  <a:cubicBezTo>
                    <a:pt x="35" y="124"/>
                    <a:pt x="34" y="124"/>
                    <a:pt x="33" y="124"/>
                  </a:cubicBezTo>
                  <a:cubicBezTo>
                    <a:pt x="30" y="124"/>
                    <a:pt x="28" y="126"/>
                    <a:pt x="26" y="130"/>
                  </a:cubicBezTo>
                  <a:cubicBezTo>
                    <a:pt x="25" y="132"/>
                    <a:pt x="22" y="133"/>
                    <a:pt x="20" y="134"/>
                  </a:cubicBezTo>
                  <a:cubicBezTo>
                    <a:pt x="18" y="135"/>
                    <a:pt x="16" y="135"/>
                    <a:pt x="15" y="136"/>
                  </a:cubicBezTo>
                  <a:cubicBezTo>
                    <a:pt x="12" y="139"/>
                    <a:pt x="9" y="144"/>
                    <a:pt x="12" y="149"/>
                  </a:cubicBezTo>
                  <a:cubicBezTo>
                    <a:pt x="12" y="149"/>
                    <a:pt x="12" y="149"/>
                    <a:pt x="12" y="150"/>
                  </a:cubicBezTo>
                  <a:cubicBezTo>
                    <a:pt x="12" y="150"/>
                    <a:pt x="11" y="150"/>
                    <a:pt x="10" y="151"/>
                  </a:cubicBezTo>
                  <a:cubicBezTo>
                    <a:pt x="7" y="153"/>
                    <a:pt x="7" y="154"/>
                    <a:pt x="7" y="156"/>
                  </a:cubicBezTo>
                  <a:cubicBezTo>
                    <a:pt x="6" y="157"/>
                    <a:pt x="6" y="158"/>
                    <a:pt x="6" y="161"/>
                  </a:cubicBezTo>
                  <a:cubicBezTo>
                    <a:pt x="5" y="162"/>
                    <a:pt x="4" y="164"/>
                    <a:pt x="4" y="165"/>
                  </a:cubicBezTo>
                  <a:cubicBezTo>
                    <a:pt x="2" y="170"/>
                    <a:pt x="0" y="174"/>
                    <a:pt x="2" y="179"/>
                  </a:cubicBezTo>
                  <a:cubicBezTo>
                    <a:pt x="3" y="181"/>
                    <a:pt x="4" y="183"/>
                    <a:pt x="5" y="185"/>
                  </a:cubicBezTo>
                  <a:cubicBezTo>
                    <a:pt x="6" y="189"/>
                    <a:pt x="8" y="192"/>
                    <a:pt x="9" y="194"/>
                  </a:cubicBezTo>
                  <a:cubicBezTo>
                    <a:pt x="10" y="194"/>
                    <a:pt x="11" y="195"/>
                    <a:pt x="11" y="196"/>
                  </a:cubicBezTo>
                  <a:cubicBezTo>
                    <a:pt x="13" y="197"/>
                    <a:pt x="15" y="198"/>
                    <a:pt x="15" y="202"/>
                  </a:cubicBezTo>
                  <a:cubicBezTo>
                    <a:pt x="16" y="209"/>
                    <a:pt x="18" y="213"/>
                    <a:pt x="23" y="216"/>
                  </a:cubicBezTo>
                  <a:cubicBezTo>
                    <a:pt x="24" y="216"/>
                    <a:pt x="25" y="217"/>
                    <a:pt x="26" y="218"/>
                  </a:cubicBezTo>
                  <a:cubicBezTo>
                    <a:pt x="27" y="220"/>
                    <a:pt x="29" y="222"/>
                    <a:pt x="33" y="222"/>
                  </a:cubicBezTo>
                  <a:cubicBezTo>
                    <a:pt x="33" y="222"/>
                    <a:pt x="34" y="222"/>
                    <a:pt x="34" y="222"/>
                  </a:cubicBezTo>
                  <a:cubicBezTo>
                    <a:pt x="35" y="221"/>
                    <a:pt x="36" y="221"/>
                    <a:pt x="37" y="221"/>
                  </a:cubicBezTo>
                  <a:cubicBezTo>
                    <a:pt x="37" y="221"/>
                    <a:pt x="37" y="221"/>
                    <a:pt x="37" y="221"/>
                  </a:cubicBezTo>
                  <a:cubicBezTo>
                    <a:pt x="37" y="221"/>
                    <a:pt x="37" y="222"/>
                    <a:pt x="37" y="223"/>
                  </a:cubicBezTo>
                  <a:cubicBezTo>
                    <a:pt x="37" y="228"/>
                    <a:pt x="42" y="231"/>
                    <a:pt x="48" y="231"/>
                  </a:cubicBezTo>
                  <a:cubicBezTo>
                    <a:pt x="51" y="231"/>
                    <a:pt x="52" y="231"/>
                    <a:pt x="53" y="232"/>
                  </a:cubicBezTo>
                  <a:cubicBezTo>
                    <a:pt x="53" y="233"/>
                    <a:pt x="53" y="234"/>
                    <a:pt x="53" y="235"/>
                  </a:cubicBezTo>
                  <a:cubicBezTo>
                    <a:pt x="52" y="237"/>
                    <a:pt x="52" y="240"/>
                    <a:pt x="52" y="242"/>
                  </a:cubicBezTo>
                  <a:cubicBezTo>
                    <a:pt x="52" y="245"/>
                    <a:pt x="52" y="247"/>
                    <a:pt x="50" y="248"/>
                  </a:cubicBezTo>
                  <a:cubicBezTo>
                    <a:pt x="49" y="249"/>
                    <a:pt x="49" y="249"/>
                    <a:pt x="48" y="249"/>
                  </a:cubicBezTo>
                  <a:cubicBezTo>
                    <a:pt x="45" y="251"/>
                    <a:pt x="42" y="252"/>
                    <a:pt x="42" y="257"/>
                  </a:cubicBezTo>
                  <a:cubicBezTo>
                    <a:pt x="42" y="258"/>
                    <a:pt x="41" y="259"/>
                    <a:pt x="41" y="260"/>
                  </a:cubicBezTo>
                  <a:cubicBezTo>
                    <a:pt x="41" y="263"/>
                    <a:pt x="41" y="264"/>
                    <a:pt x="39" y="266"/>
                  </a:cubicBezTo>
                  <a:cubicBezTo>
                    <a:pt x="35" y="270"/>
                    <a:pt x="33" y="273"/>
                    <a:pt x="32" y="277"/>
                  </a:cubicBezTo>
                  <a:cubicBezTo>
                    <a:pt x="32" y="278"/>
                    <a:pt x="31" y="279"/>
                    <a:pt x="31" y="280"/>
                  </a:cubicBezTo>
                  <a:cubicBezTo>
                    <a:pt x="30" y="281"/>
                    <a:pt x="30" y="283"/>
                    <a:pt x="30" y="284"/>
                  </a:cubicBezTo>
                  <a:cubicBezTo>
                    <a:pt x="29" y="288"/>
                    <a:pt x="29" y="288"/>
                    <a:pt x="29" y="288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4" y="285"/>
                    <a:pt x="36" y="284"/>
                    <a:pt x="37" y="284"/>
                  </a:cubicBezTo>
                  <a:cubicBezTo>
                    <a:pt x="38" y="284"/>
                    <a:pt x="38" y="284"/>
                    <a:pt x="39" y="284"/>
                  </a:cubicBezTo>
                  <a:cubicBezTo>
                    <a:pt x="43" y="286"/>
                    <a:pt x="49" y="288"/>
                    <a:pt x="53" y="288"/>
                  </a:cubicBezTo>
                  <a:cubicBezTo>
                    <a:pt x="54" y="288"/>
                    <a:pt x="55" y="288"/>
                    <a:pt x="55" y="288"/>
                  </a:cubicBezTo>
                  <a:cubicBezTo>
                    <a:pt x="55" y="288"/>
                    <a:pt x="56" y="288"/>
                    <a:pt x="56" y="288"/>
                  </a:cubicBezTo>
                  <a:cubicBezTo>
                    <a:pt x="57" y="288"/>
                    <a:pt x="58" y="288"/>
                    <a:pt x="59" y="289"/>
                  </a:cubicBezTo>
                  <a:cubicBezTo>
                    <a:pt x="60" y="290"/>
                    <a:pt x="61" y="291"/>
                    <a:pt x="62" y="291"/>
                  </a:cubicBezTo>
                  <a:cubicBezTo>
                    <a:pt x="64" y="291"/>
                    <a:pt x="67" y="290"/>
                    <a:pt x="70" y="286"/>
                  </a:cubicBezTo>
                  <a:cubicBezTo>
                    <a:pt x="70" y="286"/>
                    <a:pt x="71" y="286"/>
                    <a:pt x="71" y="286"/>
                  </a:cubicBezTo>
                  <a:cubicBezTo>
                    <a:pt x="71" y="286"/>
                    <a:pt x="72" y="286"/>
                    <a:pt x="73" y="286"/>
                  </a:cubicBezTo>
                  <a:cubicBezTo>
                    <a:pt x="73" y="286"/>
                    <a:pt x="74" y="287"/>
                    <a:pt x="75" y="287"/>
                  </a:cubicBezTo>
                  <a:cubicBezTo>
                    <a:pt x="77" y="287"/>
                    <a:pt x="78" y="286"/>
                    <a:pt x="79" y="286"/>
                  </a:cubicBezTo>
                  <a:cubicBezTo>
                    <a:pt x="82" y="284"/>
                    <a:pt x="83" y="283"/>
                    <a:pt x="86" y="282"/>
                  </a:cubicBezTo>
                  <a:cubicBezTo>
                    <a:pt x="88" y="282"/>
                    <a:pt x="91" y="280"/>
                    <a:pt x="94" y="279"/>
                  </a:cubicBezTo>
                  <a:cubicBezTo>
                    <a:pt x="94" y="278"/>
                    <a:pt x="95" y="278"/>
                    <a:pt x="96" y="277"/>
                  </a:cubicBezTo>
                  <a:cubicBezTo>
                    <a:pt x="99" y="275"/>
                    <a:pt x="102" y="274"/>
                    <a:pt x="108" y="271"/>
                  </a:cubicBezTo>
                  <a:cubicBezTo>
                    <a:pt x="111" y="269"/>
                    <a:pt x="116" y="268"/>
                    <a:pt x="119" y="268"/>
                  </a:cubicBezTo>
                  <a:cubicBezTo>
                    <a:pt x="120" y="268"/>
                    <a:pt x="120" y="268"/>
                    <a:pt x="121" y="268"/>
                  </a:cubicBezTo>
                  <a:cubicBezTo>
                    <a:pt x="122" y="268"/>
                    <a:pt x="123" y="270"/>
                    <a:pt x="124" y="271"/>
                  </a:cubicBezTo>
                  <a:cubicBezTo>
                    <a:pt x="125" y="272"/>
                    <a:pt x="126" y="273"/>
                    <a:pt x="128" y="274"/>
                  </a:cubicBezTo>
                  <a:cubicBezTo>
                    <a:pt x="128" y="275"/>
                    <a:pt x="129" y="275"/>
                    <a:pt x="130" y="276"/>
                  </a:cubicBezTo>
                  <a:cubicBezTo>
                    <a:pt x="132" y="278"/>
                    <a:pt x="133" y="280"/>
                    <a:pt x="135" y="280"/>
                  </a:cubicBezTo>
                  <a:cubicBezTo>
                    <a:pt x="136" y="280"/>
                    <a:pt x="137" y="279"/>
                    <a:pt x="138" y="278"/>
                  </a:cubicBezTo>
                  <a:cubicBezTo>
                    <a:pt x="138" y="278"/>
                    <a:pt x="138" y="277"/>
                    <a:pt x="139" y="277"/>
                  </a:cubicBezTo>
                  <a:cubicBezTo>
                    <a:pt x="139" y="278"/>
                    <a:pt x="140" y="279"/>
                    <a:pt x="140" y="279"/>
                  </a:cubicBezTo>
                  <a:cubicBezTo>
                    <a:pt x="142" y="282"/>
                    <a:pt x="146" y="284"/>
                    <a:pt x="149" y="284"/>
                  </a:cubicBezTo>
                  <a:cubicBezTo>
                    <a:pt x="149" y="284"/>
                    <a:pt x="150" y="284"/>
                    <a:pt x="151" y="284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52" y="284"/>
                    <a:pt x="154" y="285"/>
                    <a:pt x="155" y="287"/>
                  </a:cubicBezTo>
                  <a:cubicBezTo>
                    <a:pt x="155" y="288"/>
                    <a:pt x="154" y="290"/>
                    <a:pt x="154" y="292"/>
                  </a:cubicBezTo>
                  <a:cubicBezTo>
                    <a:pt x="153" y="292"/>
                    <a:pt x="153" y="293"/>
                    <a:pt x="153" y="293"/>
                  </a:cubicBezTo>
                  <a:cubicBezTo>
                    <a:pt x="152" y="295"/>
                    <a:pt x="153" y="298"/>
                    <a:pt x="154" y="299"/>
                  </a:cubicBezTo>
                  <a:cubicBezTo>
                    <a:pt x="154" y="300"/>
                    <a:pt x="155" y="302"/>
                    <a:pt x="155" y="302"/>
                  </a:cubicBezTo>
                  <a:cubicBezTo>
                    <a:pt x="155" y="302"/>
                    <a:pt x="155" y="302"/>
                    <a:pt x="155" y="302"/>
                  </a:cubicBezTo>
                  <a:cubicBezTo>
                    <a:pt x="155" y="302"/>
                    <a:pt x="155" y="302"/>
                    <a:pt x="155" y="302"/>
                  </a:cubicBezTo>
                  <a:cubicBezTo>
                    <a:pt x="152" y="303"/>
                    <a:pt x="149" y="304"/>
                    <a:pt x="149" y="307"/>
                  </a:cubicBezTo>
                  <a:cubicBezTo>
                    <a:pt x="148" y="309"/>
                    <a:pt x="150" y="311"/>
                    <a:pt x="151" y="312"/>
                  </a:cubicBezTo>
                  <a:cubicBezTo>
                    <a:pt x="154" y="314"/>
                    <a:pt x="155" y="317"/>
                    <a:pt x="155" y="318"/>
                  </a:cubicBezTo>
                  <a:cubicBezTo>
                    <a:pt x="156" y="320"/>
                    <a:pt x="160" y="324"/>
                    <a:pt x="164" y="324"/>
                  </a:cubicBezTo>
                  <a:cubicBezTo>
                    <a:pt x="164" y="324"/>
                    <a:pt x="165" y="324"/>
                    <a:pt x="165" y="324"/>
                  </a:cubicBezTo>
                  <a:cubicBezTo>
                    <a:pt x="165" y="324"/>
                    <a:pt x="165" y="324"/>
                    <a:pt x="166" y="324"/>
                  </a:cubicBezTo>
                  <a:cubicBezTo>
                    <a:pt x="166" y="324"/>
                    <a:pt x="167" y="324"/>
                    <a:pt x="168" y="325"/>
                  </a:cubicBezTo>
                  <a:cubicBezTo>
                    <a:pt x="168" y="325"/>
                    <a:pt x="168" y="326"/>
                    <a:pt x="168" y="327"/>
                  </a:cubicBezTo>
                  <a:cubicBezTo>
                    <a:pt x="168" y="328"/>
                    <a:pt x="168" y="328"/>
                    <a:pt x="168" y="328"/>
                  </a:cubicBezTo>
                  <a:cubicBezTo>
                    <a:pt x="168" y="331"/>
                    <a:pt x="167" y="335"/>
                    <a:pt x="165" y="336"/>
                  </a:cubicBezTo>
                  <a:cubicBezTo>
                    <a:pt x="165" y="337"/>
                    <a:pt x="165" y="337"/>
                    <a:pt x="164" y="337"/>
                  </a:cubicBezTo>
                  <a:cubicBezTo>
                    <a:pt x="163" y="337"/>
                    <a:pt x="162" y="337"/>
                    <a:pt x="161" y="339"/>
                  </a:cubicBezTo>
                  <a:cubicBezTo>
                    <a:pt x="158" y="341"/>
                    <a:pt x="158" y="341"/>
                    <a:pt x="155" y="345"/>
                  </a:cubicBezTo>
                  <a:cubicBezTo>
                    <a:pt x="154" y="346"/>
                    <a:pt x="154" y="346"/>
                    <a:pt x="154" y="347"/>
                  </a:cubicBezTo>
                  <a:cubicBezTo>
                    <a:pt x="152" y="349"/>
                    <a:pt x="150" y="351"/>
                    <a:pt x="153" y="355"/>
                  </a:cubicBezTo>
                  <a:cubicBezTo>
                    <a:pt x="155" y="357"/>
                    <a:pt x="156" y="358"/>
                    <a:pt x="157" y="359"/>
                  </a:cubicBezTo>
                  <a:cubicBezTo>
                    <a:pt x="158" y="360"/>
                    <a:pt x="159" y="360"/>
                    <a:pt x="159" y="361"/>
                  </a:cubicBezTo>
                  <a:cubicBezTo>
                    <a:pt x="159" y="362"/>
                    <a:pt x="160" y="363"/>
                    <a:pt x="160" y="365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63" y="366"/>
                    <a:pt x="163" y="366"/>
                    <a:pt x="163" y="366"/>
                  </a:cubicBezTo>
                  <a:cubicBezTo>
                    <a:pt x="164" y="366"/>
                    <a:pt x="164" y="365"/>
                    <a:pt x="164" y="365"/>
                  </a:cubicBezTo>
                  <a:cubicBezTo>
                    <a:pt x="166" y="364"/>
                    <a:pt x="169" y="363"/>
                    <a:pt x="171" y="363"/>
                  </a:cubicBezTo>
                  <a:cubicBezTo>
                    <a:pt x="172" y="363"/>
                    <a:pt x="172" y="363"/>
                    <a:pt x="172" y="363"/>
                  </a:cubicBezTo>
                  <a:cubicBezTo>
                    <a:pt x="173" y="364"/>
                    <a:pt x="175" y="364"/>
                    <a:pt x="176" y="364"/>
                  </a:cubicBezTo>
                  <a:cubicBezTo>
                    <a:pt x="179" y="365"/>
                    <a:pt x="180" y="365"/>
                    <a:pt x="180" y="366"/>
                  </a:cubicBezTo>
                  <a:cubicBezTo>
                    <a:pt x="180" y="367"/>
                    <a:pt x="180" y="369"/>
                    <a:pt x="180" y="370"/>
                  </a:cubicBezTo>
                  <a:cubicBezTo>
                    <a:pt x="180" y="373"/>
                    <a:pt x="180" y="376"/>
                    <a:pt x="184" y="379"/>
                  </a:cubicBezTo>
                  <a:cubicBezTo>
                    <a:pt x="185" y="380"/>
                    <a:pt x="186" y="381"/>
                    <a:pt x="187" y="382"/>
                  </a:cubicBezTo>
                  <a:cubicBezTo>
                    <a:pt x="189" y="383"/>
                    <a:pt x="191" y="384"/>
                    <a:pt x="192" y="384"/>
                  </a:cubicBezTo>
                  <a:cubicBezTo>
                    <a:pt x="193" y="384"/>
                    <a:pt x="194" y="384"/>
                    <a:pt x="195" y="383"/>
                  </a:cubicBezTo>
                  <a:cubicBezTo>
                    <a:pt x="195" y="383"/>
                    <a:pt x="195" y="383"/>
                    <a:pt x="196" y="383"/>
                  </a:cubicBezTo>
                  <a:cubicBezTo>
                    <a:pt x="196" y="383"/>
                    <a:pt x="196" y="383"/>
                    <a:pt x="196" y="383"/>
                  </a:cubicBezTo>
                  <a:cubicBezTo>
                    <a:pt x="197" y="385"/>
                    <a:pt x="200" y="391"/>
                    <a:pt x="205" y="391"/>
                  </a:cubicBezTo>
                  <a:cubicBezTo>
                    <a:pt x="206" y="391"/>
                    <a:pt x="207" y="391"/>
                    <a:pt x="208" y="390"/>
                  </a:cubicBezTo>
                  <a:cubicBezTo>
                    <a:pt x="208" y="390"/>
                    <a:pt x="209" y="389"/>
                    <a:pt x="210" y="389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9"/>
                    <a:pt x="211" y="390"/>
                    <a:pt x="212" y="390"/>
                  </a:cubicBezTo>
                  <a:cubicBezTo>
                    <a:pt x="213" y="390"/>
                    <a:pt x="214" y="391"/>
                    <a:pt x="215" y="391"/>
                  </a:cubicBezTo>
                  <a:cubicBezTo>
                    <a:pt x="217" y="391"/>
                    <a:pt x="219" y="389"/>
                    <a:pt x="220" y="388"/>
                  </a:cubicBezTo>
                  <a:cubicBezTo>
                    <a:pt x="221" y="388"/>
                    <a:pt x="221" y="387"/>
                    <a:pt x="222" y="387"/>
                  </a:cubicBezTo>
                  <a:cubicBezTo>
                    <a:pt x="222" y="387"/>
                    <a:pt x="222" y="387"/>
                    <a:pt x="222" y="387"/>
                  </a:cubicBezTo>
                  <a:cubicBezTo>
                    <a:pt x="222" y="387"/>
                    <a:pt x="223" y="388"/>
                    <a:pt x="223" y="388"/>
                  </a:cubicBezTo>
                  <a:cubicBezTo>
                    <a:pt x="224" y="389"/>
                    <a:pt x="225" y="391"/>
                    <a:pt x="227" y="391"/>
                  </a:cubicBezTo>
                  <a:cubicBezTo>
                    <a:pt x="227" y="392"/>
                    <a:pt x="227" y="392"/>
                    <a:pt x="228" y="392"/>
                  </a:cubicBezTo>
                  <a:cubicBezTo>
                    <a:pt x="229" y="393"/>
                    <a:pt x="231" y="393"/>
                    <a:pt x="233" y="393"/>
                  </a:cubicBezTo>
                  <a:cubicBezTo>
                    <a:pt x="234" y="393"/>
                    <a:pt x="236" y="392"/>
                    <a:pt x="238" y="391"/>
                  </a:cubicBezTo>
                  <a:cubicBezTo>
                    <a:pt x="239" y="390"/>
                    <a:pt x="240" y="390"/>
                    <a:pt x="240" y="390"/>
                  </a:cubicBezTo>
                  <a:cubicBezTo>
                    <a:pt x="241" y="390"/>
                    <a:pt x="242" y="390"/>
                    <a:pt x="244" y="392"/>
                  </a:cubicBezTo>
                  <a:cubicBezTo>
                    <a:pt x="246" y="393"/>
                    <a:pt x="249" y="395"/>
                    <a:pt x="251" y="396"/>
                  </a:cubicBezTo>
                  <a:cubicBezTo>
                    <a:pt x="253" y="397"/>
                    <a:pt x="255" y="398"/>
                    <a:pt x="256" y="399"/>
                  </a:cubicBezTo>
                  <a:cubicBezTo>
                    <a:pt x="257" y="399"/>
                    <a:pt x="257" y="399"/>
                    <a:pt x="257" y="400"/>
                  </a:cubicBezTo>
                  <a:cubicBezTo>
                    <a:pt x="260" y="402"/>
                    <a:pt x="263" y="404"/>
                    <a:pt x="267" y="404"/>
                  </a:cubicBezTo>
                  <a:cubicBezTo>
                    <a:pt x="269" y="404"/>
                    <a:pt x="273" y="406"/>
                    <a:pt x="275" y="409"/>
                  </a:cubicBezTo>
                  <a:cubicBezTo>
                    <a:pt x="276" y="409"/>
                    <a:pt x="276" y="409"/>
                    <a:pt x="276" y="409"/>
                  </a:cubicBezTo>
                  <a:cubicBezTo>
                    <a:pt x="277" y="409"/>
                    <a:pt x="277" y="409"/>
                    <a:pt x="277" y="409"/>
                  </a:cubicBezTo>
                  <a:cubicBezTo>
                    <a:pt x="279" y="407"/>
                    <a:pt x="279" y="407"/>
                    <a:pt x="279" y="407"/>
                  </a:cubicBezTo>
                  <a:cubicBezTo>
                    <a:pt x="281" y="407"/>
                    <a:pt x="285" y="405"/>
                    <a:pt x="288" y="397"/>
                  </a:cubicBezTo>
                  <a:cubicBezTo>
                    <a:pt x="290" y="392"/>
                    <a:pt x="293" y="388"/>
                    <a:pt x="295" y="385"/>
                  </a:cubicBezTo>
                  <a:cubicBezTo>
                    <a:pt x="297" y="382"/>
                    <a:pt x="299" y="380"/>
                    <a:pt x="299" y="377"/>
                  </a:cubicBezTo>
                  <a:cubicBezTo>
                    <a:pt x="299" y="374"/>
                    <a:pt x="299" y="372"/>
                    <a:pt x="299" y="370"/>
                  </a:cubicBezTo>
                  <a:cubicBezTo>
                    <a:pt x="299" y="369"/>
                    <a:pt x="299" y="367"/>
                    <a:pt x="299" y="366"/>
                  </a:cubicBezTo>
                  <a:cubicBezTo>
                    <a:pt x="300" y="366"/>
                    <a:pt x="300" y="365"/>
                    <a:pt x="301" y="365"/>
                  </a:cubicBezTo>
                  <a:cubicBezTo>
                    <a:pt x="302" y="363"/>
                    <a:pt x="305" y="361"/>
                    <a:pt x="304" y="356"/>
                  </a:cubicBezTo>
                  <a:cubicBezTo>
                    <a:pt x="303" y="355"/>
                    <a:pt x="302" y="352"/>
                    <a:pt x="308" y="348"/>
                  </a:cubicBezTo>
                  <a:cubicBezTo>
                    <a:pt x="309" y="347"/>
                    <a:pt x="309" y="347"/>
                    <a:pt x="310" y="347"/>
                  </a:cubicBezTo>
                  <a:cubicBezTo>
                    <a:pt x="313" y="345"/>
                    <a:pt x="314" y="344"/>
                    <a:pt x="314" y="339"/>
                  </a:cubicBezTo>
                  <a:cubicBezTo>
                    <a:pt x="314" y="336"/>
                    <a:pt x="313" y="334"/>
                    <a:pt x="312" y="333"/>
                  </a:cubicBezTo>
                  <a:cubicBezTo>
                    <a:pt x="312" y="333"/>
                    <a:pt x="312" y="333"/>
                    <a:pt x="312" y="333"/>
                  </a:cubicBezTo>
                  <a:cubicBezTo>
                    <a:pt x="312" y="333"/>
                    <a:pt x="312" y="333"/>
                    <a:pt x="312" y="333"/>
                  </a:cubicBezTo>
                  <a:cubicBezTo>
                    <a:pt x="312" y="333"/>
                    <a:pt x="312" y="333"/>
                    <a:pt x="312" y="332"/>
                  </a:cubicBezTo>
                  <a:cubicBezTo>
                    <a:pt x="313" y="330"/>
                    <a:pt x="313" y="329"/>
                    <a:pt x="314" y="328"/>
                  </a:cubicBezTo>
                  <a:cubicBezTo>
                    <a:pt x="316" y="327"/>
                    <a:pt x="317" y="325"/>
                    <a:pt x="317" y="323"/>
                  </a:cubicBezTo>
                  <a:cubicBezTo>
                    <a:pt x="317" y="322"/>
                    <a:pt x="317" y="320"/>
                    <a:pt x="318" y="319"/>
                  </a:cubicBezTo>
                  <a:cubicBezTo>
                    <a:pt x="319" y="314"/>
                    <a:pt x="319" y="311"/>
                    <a:pt x="318" y="309"/>
                  </a:cubicBezTo>
                  <a:cubicBezTo>
                    <a:pt x="317" y="309"/>
                    <a:pt x="316" y="308"/>
                    <a:pt x="316" y="308"/>
                  </a:cubicBezTo>
                  <a:cubicBezTo>
                    <a:pt x="315" y="308"/>
                    <a:pt x="315" y="308"/>
                    <a:pt x="315" y="308"/>
                  </a:cubicBezTo>
                  <a:cubicBezTo>
                    <a:pt x="315" y="308"/>
                    <a:pt x="314" y="308"/>
                    <a:pt x="314" y="308"/>
                  </a:cubicBezTo>
                  <a:cubicBezTo>
                    <a:pt x="313" y="308"/>
                    <a:pt x="312" y="308"/>
                    <a:pt x="311" y="307"/>
                  </a:cubicBezTo>
                  <a:cubicBezTo>
                    <a:pt x="311" y="307"/>
                    <a:pt x="311" y="306"/>
                    <a:pt x="312" y="306"/>
                  </a:cubicBezTo>
                  <a:cubicBezTo>
                    <a:pt x="315" y="302"/>
                    <a:pt x="312" y="299"/>
                    <a:pt x="311" y="297"/>
                  </a:cubicBezTo>
                  <a:cubicBezTo>
                    <a:pt x="310" y="297"/>
                    <a:pt x="309" y="296"/>
                    <a:pt x="308" y="295"/>
                  </a:cubicBezTo>
                  <a:cubicBezTo>
                    <a:pt x="307" y="292"/>
                    <a:pt x="307" y="285"/>
                    <a:pt x="308" y="281"/>
                  </a:cubicBezTo>
                  <a:cubicBezTo>
                    <a:pt x="309" y="281"/>
                    <a:pt x="309" y="281"/>
                    <a:pt x="309" y="281"/>
                  </a:cubicBezTo>
                  <a:cubicBezTo>
                    <a:pt x="308" y="279"/>
                    <a:pt x="308" y="279"/>
                    <a:pt x="308" y="279"/>
                  </a:cubicBezTo>
                  <a:cubicBezTo>
                    <a:pt x="307" y="277"/>
                    <a:pt x="307" y="276"/>
                    <a:pt x="307" y="275"/>
                  </a:cubicBezTo>
                  <a:cubicBezTo>
                    <a:pt x="306" y="273"/>
                    <a:pt x="304" y="268"/>
                    <a:pt x="301" y="266"/>
                  </a:cubicBezTo>
                  <a:cubicBezTo>
                    <a:pt x="299" y="264"/>
                    <a:pt x="299" y="263"/>
                    <a:pt x="299" y="260"/>
                  </a:cubicBezTo>
                  <a:cubicBezTo>
                    <a:pt x="300" y="258"/>
                    <a:pt x="300" y="257"/>
                    <a:pt x="305" y="256"/>
                  </a:cubicBezTo>
                  <a:cubicBezTo>
                    <a:pt x="308" y="255"/>
                    <a:pt x="309" y="253"/>
                    <a:pt x="310" y="251"/>
                  </a:cubicBezTo>
                  <a:cubicBezTo>
                    <a:pt x="311" y="250"/>
                    <a:pt x="311" y="249"/>
                    <a:pt x="312" y="248"/>
                  </a:cubicBezTo>
                  <a:cubicBezTo>
                    <a:pt x="315" y="245"/>
                    <a:pt x="316" y="244"/>
                    <a:pt x="315" y="242"/>
                  </a:cubicBezTo>
                  <a:cubicBezTo>
                    <a:pt x="315" y="241"/>
                    <a:pt x="313" y="241"/>
                    <a:pt x="312" y="241"/>
                  </a:cubicBezTo>
                  <a:cubicBezTo>
                    <a:pt x="312" y="241"/>
                    <a:pt x="312" y="241"/>
                    <a:pt x="311" y="240"/>
                  </a:cubicBezTo>
                  <a:cubicBezTo>
                    <a:pt x="310" y="240"/>
                    <a:pt x="309" y="240"/>
                    <a:pt x="308" y="239"/>
                  </a:cubicBezTo>
                  <a:cubicBezTo>
                    <a:pt x="307" y="238"/>
                    <a:pt x="306" y="238"/>
                    <a:pt x="305" y="237"/>
                  </a:cubicBezTo>
                  <a:cubicBezTo>
                    <a:pt x="304" y="237"/>
                    <a:pt x="303" y="234"/>
                    <a:pt x="303" y="233"/>
                  </a:cubicBezTo>
                  <a:cubicBezTo>
                    <a:pt x="303" y="232"/>
                    <a:pt x="303" y="232"/>
                    <a:pt x="303" y="231"/>
                  </a:cubicBezTo>
                  <a:cubicBezTo>
                    <a:pt x="303" y="230"/>
                    <a:pt x="303" y="229"/>
                    <a:pt x="303" y="228"/>
                  </a:cubicBezTo>
                  <a:cubicBezTo>
                    <a:pt x="303" y="226"/>
                    <a:pt x="303" y="223"/>
                    <a:pt x="302" y="221"/>
                  </a:cubicBezTo>
                  <a:cubicBezTo>
                    <a:pt x="301" y="220"/>
                    <a:pt x="300" y="220"/>
                    <a:pt x="299" y="219"/>
                  </a:cubicBezTo>
                  <a:cubicBezTo>
                    <a:pt x="299" y="219"/>
                    <a:pt x="298" y="219"/>
                    <a:pt x="298" y="218"/>
                  </a:cubicBezTo>
                  <a:cubicBezTo>
                    <a:pt x="297" y="215"/>
                    <a:pt x="298" y="208"/>
                    <a:pt x="298" y="206"/>
                  </a:cubicBezTo>
                  <a:cubicBezTo>
                    <a:pt x="299" y="202"/>
                    <a:pt x="296" y="200"/>
                    <a:pt x="294" y="198"/>
                  </a:cubicBezTo>
                  <a:cubicBezTo>
                    <a:pt x="294" y="197"/>
                    <a:pt x="293" y="196"/>
                    <a:pt x="292" y="195"/>
                  </a:cubicBezTo>
                  <a:cubicBezTo>
                    <a:pt x="291" y="193"/>
                    <a:pt x="289" y="191"/>
                    <a:pt x="287" y="190"/>
                  </a:cubicBezTo>
                  <a:cubicBezTo>
                    <a:pt x="286" y="189"/>
                    <a:pt x="286" y="188"/>
                    <a:pt x="285" y="188"/>
                  </a:cubicBezTo>
                  <a:cubicBezTo>
                    <a:pt x="284" y="186"/>
                    <a:pt x="282" y="185"/>
                    <a:pt x="279" y="185"/>
                  </a:cubicBezTo>
                  <a:cubicBezTo>
                    <a:pt x="277" y="185"/>
                    <a:pt x="276" y="186"/>
                    <a:pt x="275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2" y="187"/>
                    <a:pt x="268" y="188"/>
                    <a:pt x="264" y="189"/>
                  </a:cubicBezTo>
                  <a:cubicBezTo>
                    <a:pt x="262" y="190"/>
                    <a:pt x="262" y="190"/>
                    <a:pt x="262" y="190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57" y="192"/>
                    <a:pt x="255" y="193"/>
                    <a:pt x="252" y="195"/>
                  </a:cubicBezTo>
                  <a:cubicBezTo>
                    <a:pt x="251" y="196"/>
                    <a:pt x="250" y="196"/>
                    <a:pt x="249" y="196"/>
                  </a:cubicBezTo>
                  <a:cubicBezTo>
                    <a:pt x="248" y="197"/>
                    <a:pt x="246" y="197"/>
                    <a:pt x="244" y="199"/>
                  </a:cubicBezTo>
                  <a:cubicBezTo>
                    <a:pt x="243" y="199"/>
                    <a:pt x="241" y="199"/>
                    <a:pt x="239" y="199"/>
                  </a:cubicBezTo>
                  <a:cubicBezTo>
                    <a:pt x="238" y="199"/>
                    <a:pt x="237" y="199"/>
                    <a:pt x="236" y="199"/>
                  </a:cubicBezTo>
                  <a:cubicBezTo>
                    <a:pt x="235" y="198"/>
                    <a:pt x="234" y="195"/>
                    <a:pt x="233" y="191"/>
                  </a:cubicBezTo>
                  <a:cubicBezTo>
                    <a:pt x="232" y="187"/>
                    <a:pt x="229" y="186"/>
                    <a:pt x="227" y="185"/>
                  </a:cubicBezTo>
                  <a:cubicBezTo>
                    <a:pt x="226" y="185"/>
                    <a:pt x="226" y="185"/>
                    <a:pt x="225" y="184"/>
                  </a:cubicBezTo>
                  <a:cubicBezTo>
                    <a:pt x="225" y="184"/>
                    <a:pt x="225" y="184"/>
                    <a:pt x="225" y="184"/>
                  </a:cubicBezTo>
                  <a:cubicBezTo>
                    <a:pt x="225" y="183"/>
                    <a:pt x="226" y="181"/>
                    <a:pt x="227" y="179"/>
                  </a:cubicBezTo>
                  <a:cubicBezTo>
                    <a:pt x="228" y="179"/>
                    <a:pt x="228" y="179"/>
                    <a:pt x="229" y="179"/>
                  </a:cubicBezTo>
                  <a:cubicBezTo>
                    <a:pt x="230" y="179"/>
                    <a:pt x="231" y="178"/>
                    <a:pt x="232" y="177"/>
                  </a:cubicBezTo>
                  <a:cubicBezTo>
                    <a:pt x="232" y="176"/>
                    <a:pt x="232" y="175"/>
                    <a:pt x="232" y="175"/>
                  </a:cubicBezTo>
                  <a:cubicBezTo>
                    <a:pt x="233" y="174"/>
                    <a:pt x="233" y="172"/>
                    <a:pt x="234" y="171"/>
                  </a:cubicBezTo>
                  <a:cubicBezTo>
                    <a:pt x="234" y="171"/>
                    <a:pt x="235" y="172"/>
                    <a:pt x="236" y="172"/>
                  </a:cubicBezTo>
                  <a:cubicBezTo>
                    <a:pt x="237" y="172"/>
                    <a:pt x="238" y="173"/>
                    <a:pt x="239" y="173"/>
                  </a:cubicBezTo>
                  <a:cubicBezTo>
                    <a:pt x="240" y="173"/>
                    <a:pt x="241" y="174"/>
                    <a:pt x="242" y="174"/>
                  </a:cubicBezTo>
                  <a:cubicBezTo>
                    <a:pt x="244" y="174"/>
                    <a:pt x="245" y="171"/>
                    <a:pt x="245" y="17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46" y="166"/>
                    <a:pt x="244" y="163"/>
                    <a:pt x="242" y="162"/>
                  </a:cubicBezTo>
                  <a:cubicBezTo>
                    <a:pt x="241" y="162"/>
                    <a:pt x="241" y="162"/>
                    <a:pt x="241" y="162"/>
                  </a:cubicBezTo>
                  <a:cubicBezTo>
                    <a:pt x="240" y="162"/>
                    <a:pt x="238" y="161"/>
                    <a:pt x="237" y="160"/>
                  </a:cubicBezTo>
                  <a:cubicBezTo>
                    <a:pt x="237" y="159"/>
                    <a:pt x="239" y="158"/>
                    <a:pt x="239" y="157"/>
                  </a:cubicBezTo>
                  <a:cubicBezTo>
                    <a:pt x="240" y="157"/>
                    <a:pt x="241" y="156"/>
                    <a:pt x="242" y="155"/>
                  </a:cubicBezTo>
                  <a:cubicBezTo>
                    <a:pt x="243" y="155"/>
                    <a:pt x="243" y="154"/>
                    <a:pt x="244" y="153"/>
                  </a:cubicBezTo>
                  <a:cubicBezTo>
                    <a:pt x="246" y="152"/>
                    <a:pt x="247" y="151"/>
                    <a:pt x="249" y="149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50" y="150"/>
                    <a:pt x="251" y="150"/>
                  </a:cubicBezTo>
                  <a:cubicBezTo>
                    <a:pt x="252" y="151"/>
                    <a:pt x="253" y="151"/>
                    <a:pt x="254" y="152"/>
                  </a:cubicBezTo>
                  <a:cubicBezTo>
                    <a:pt x="255" y="153"/>
                    <a:pt x="256" y="153"/>
                    <a:pt x="256" y="153"/>
                  </a:cubicBezTo>
                  <a:cubicBezTo>
                    <a:pt x="258" y="153"/>
                    <a:pt x="259" y="152"/>
                    <a:pt x="260" y="151"/>
                  </a:cubicBezTo>
                  <a:cubicBezTo>
                    <a:pt x="261" y="149"/>
                    <a:pt x="261" y="147"/>
                    <a:pt x="261" y="145"/>
                  </a:cubicBezTo>
                  <a:cubicBezTo>
                    <a:pt x="261" y="143"/>
                    <a:pt x="259" y="142"/>
                    <a:pt x="258" y="142"/>
                  </a:cubicBezTo>
                  <a:cubicBezTo>
                    <a:pt x="258" y="142"/>
                    <a:pt x="258" y="142"/>
                    <a:pt x="259" y="142"/>
                  </a:cubicBezTo>
                  <a:cubicBezTo>
                    <a:pt x="260" y="142"/>
                    <a:pt x="261" y="142"/>
                    <a:pt x="261" y="143"/>
                  </a:cubicBezTo>
                  <a:cubicBezTo>
                    <a:pt x="262" y="143"/>
                    <a:pt x="263" y="144"/>
                    <a:pt x="264" y="144"/>
                  </a:cubicBezTo>
                  <a:cubicBezTo>
                    <a:pt x="268" y="144"/>
                    <a:pt x="269" y="139"/>
                    <a:pt x="269" y="138"/>
                  </a:cubicBezTo>
                  <a:cubicBezTo>
                    <a:pt x="270" y="134"/>
                    <a:pt x="269" y="131"/>
                    <a:pt x="267" y="128"/>
                  </a:cubicBezTo>
                  <a:cubicBezTo>
                    <a:pt x="266" y="127"/>
                    <a:pt x="265" y="126"/>
                    <a:pt x="265" y="126"/>
                  </a:cubicBezTo>
                  <a:cubicBezTo>
                    <a:pt x="264" y="125"/>
                    <a:pt x="264" y="125"/>
                    <a:pt x="263" y="124"/>
                  </a:cubicBezTo>
                  <a:cubicBezTo>
                    <a:pt x="263" y="123"/>
                    <a:pt x="263" y="122"/>
                    <a:pt x="263" y="121"/>
                  </a:cubicBezTo>
                  <a:cubicBezTo>
                    <a:pt x="262" y="120"/>
                    <a:pt x="262" y="118"/>
                    <a:pt x="260" y="117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258" y="114"/>
                    <a:pt x="255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0" y="111"/>
                    <a:pt x="250" y="111"/>
                    <a:pt x="250" y="111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3" y="107"/>
                    <a:pt x="253" y="106"/>
                    <a:pt x="254" y="104"/>
                  </a:cubicBezTo>
                  <a:cubicBezTo>
                    <a:pt x="254" y="103"/>
                    <a:pt x="254" y="103"/>
                    <a:pt x="254" y="102"/>
                  </a:cubicBezTo>
                  <a:cubicBezTo>
                    <a:pt x="254" y="100"/>
                    <a:pt x="253" y="98"/>
                    <a:pt x="253" y="96"/>
                  </a:cubicBezTo>
                  <a:cubicBezTo>
                    <a:pt x="252" y="95"/>
                    <a:pt x="252" y="94"/>
                    <a:pt x="252" y="93"/>
                  </a:cubicBezTo>
                  <a:cubicBezTo>
                    <a:pt x="252" y="91"/>
                    <a:pt x="252" y="90"/>
                    <a:pt x="254" y="88"/>
                  </a:cubicBezTo>
                  <a:cubicBezTo>
                    <a:pt x="255" y="88"/>
                    <a:pt x="255" y="87"/>
                    <a:pt x="256" y="87"/>
                  </a:cubicBezTo>
                  <a:cubicBezTo>
                    <a:pt x="257" y="85"/>
                    <a:pt x="258" y="84"/>
                    <a:pt x="259" y="84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60" y="84"/>
                    <a:pt x="261" y="84"/>
                    <a:pt x="261" y="85"/>
                  </a:cubicBezTo>
                  <a:cubicBezTo>
                    <a:pt x="262" y="86"/>
                    <a:pt x="263" y="88"/>
                    <a:pt x="265" y="88"/>
                  </a:cubicBezTo>
                  <a:cubicBezTo>
                    <a:pt x="265" y="88"/>
                    <a:pt x="266" y="88"/>
                    <a:pt x="266" y="88"/>
                  </a:cubicBezTo>
                  <a:cubicBezTo>
                    <a:pt x="269" y="88"/>
                    <a:pt x="271" y="84"/>
                    <a:pt x="273" y="81"/>
                  </a:cubicBezTo>
                  <a:cubicBezTo>
                    <a:pt x="273" y="80"/>
                    <a:pt x="274" y="79"/>
                    <a:pt x="274" y="78"/>
                  </a:cubicBezTo>
                  <a:cubicBezTo>
                    <a:pt x="277" y="74"/>
                    <a:pt x="274" y="66"/>
                    <a:pt x="272" y="63"/>
                  </a:cubicBezTo>
                  <a:cubicBezTo>
                    <a:pt x="271" y="61"/>
                    <a:pt x="271" y="58"/>
                    <a:pt x="271" y="56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55"/>
                    <a:pt x="271" y="55"/>
                    <a:pt x="271" y="55"/>
                  </a:cubicBezTo>
                  <a:cubicBezTo>
                    <a:pt x="271" y="55"/>
                    <a:pt x="271" y="55"/>
                    <a:pt x="271" y="55"/>
                  </a:cubicBezTo>
                  <a:cubicBezTo>
                    <a:pt x="271" y="54"/>
                    <a:pt x="271" y="54"/>
                    <a:pt x="271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69" y="50"/>
                    <a:pt x="268" y="50"/>
                    <a:pt x="267" y="50"/>
                  </a:cubicBezTo>
                  <a:cubicBezTo>
                    <a:pt x="267" y="50"/>
                    <a:pt x="266" y="50"/>
                    <a:pt x="265" y="50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2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47"/>
                    <a:pt x="260" y="45"/>
                    <a:pt x="259" y="44"/>
                  </a:cubicBezTo>
                  <a:cubicBezTo>
                    <a:pt x="258" y="44"/>
                    <a:pt x="258" y="43"/>
                    <a:pt x="257" y="43"/>
                  </a:cubicBezTo>
                  <a:cubicBezTo>
                    <a:pt x="256" y="41"/>
                    <a:pt x="255" y="40"/>
                    <a:pt x="253" y="39"/>
                  </a:cubicBezTo>
                  <a:cubicBezTo>
                    <a:pt x="252" y="38"/>
                    <a:pt x="252" y="38"/>
                    <a:pt x="251" y="37"/>
                  </a:cubicBezTo>
                  <a:cubicBezTo>
                    <a:pt x="250" y="36"/>
                    <a:pt x="250" y="33"/>
                    <a:pt x="251" y="32"/>
                  </a:cubicBezTo>
                  <a:cubicBezTo>
                    <a:pt x="251" y="32"/>
                    <a:pt x="251" y="31"/>
                    <a:pt x="251" y="31"/>
                  </a:cubicBezTo>
                  <a:cubicBezTo>
                    <a:pt x="252" y="29"/>
                    <a:pt x="253" y="26"/>
                    <a:pt x="252" y="24"/>
                  </a:cubicBezTo>
                  <a:cubicBezTo>
                    <a:pt x="251" y="21"/>
                    <a:pt x="247" y="20"/>
                    <a:pt x="246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0"/>
                    <a:pt x="246" y="20"/>
                    <a:pt x="245" y="20"/>
                  </a:cubicBezTo>
                  <a:cubicBezTo>
                    <a:pt x="244" y="20"/>
                    <a:pt x="243" y="20"/>
                    <a:pt x="243" y="19"/>
                  </a:cubicBezTo>
                  <a:cubicBezTo>
                    <a:pt x="242" y="17"/>
                    <a:pt x="240" y="15"/>
                    <a:pt x="238" y="14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6" y="13"/>
                    <a:pt x="234" y="12"/>
                    <a:pt x="234" y="12"/>
                  </a:cubicBezTo>
                  <a:cubicBezTo>
                    <a:pt x="234" y="12"/>
                    <a:pt x="234" y="11"/>
                    <a:pt x="234" y="11"/>
                  </a:cubicBezTo>
                  <a:cubicBezTo>
                    <a:pt x="236" y="8"/>
                    <a:pt x="236" y="4"/>
                    <a:pt x="234" y="1"/>
                  </a:cubicBezTo>
                  <a:cubicBezTo>
                    <a:pt x="233" y="0"/>
                    <a:pt x="232" y="0"/>
                    <a:pt x="230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14">
              <a:extLst>
                <a:ext uri="{FF2B5EF4-FFF2-40B4-BE49-F238E27FC236}">
                  <a16:creationId xmlns:a16="http://schemas.microsoft.com/office/drawing/2014/main" id="{68A5C312-27F7-4115-A64C-7714D5EB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383" y="3401358"/>
              <a:ext cx="1086448" cy="1564064"/>
            </a:xfrm>
            <a:custGeom>
              <a:avLst/>
              <a:gdLst>
                <a:gd name="T0" fmla="*/ 147 w 319"/>
                <a:gd name="T1" fmla="*/ 439 h 459"/>
                <a:gd name="T2" fmla="*/ 114 w 319"/>
                <a:gd name="T3" fmla="*/ 415 h 459"/>
                <a:gd name="T4" fmla="*/ 88 w 319"/>
                <a:gd name="T5" fmla="*/ 421 h 459"/>
                <a:gd name="T6" fmla="*/ 86 w 319"/>
                <a:gd name="T7" fmla="*/ 392 h 459"/>
                <a:gd name="T8" fmla="*/ 78 w 319"/>
                <a:gd name="T9" fmla="*/ 374 h 459"/>
                <a:gd name="T10" fmla="*/ 68 w 319"/>
                <a:gd name="T11" fmla="*/ 339 h 459"/>
                <a:gd name="T12" fmla="*/ 39 w 319"/>
                <a:gd name="T13" fmla="*/ 336 h 459"/>
                <a:gd name="T14" fmla="*/ 13 w 319"/>
                <a:gd name="T15" fmla="*/ 343 h 459"/>
                <a:gd name="T16" fmla="*/ 7 w 319"/>
                <a:gd name="T17" fmla="*/ 318 h 459"/>
                <a:gd name="T18" fmla="*/ 20 w 319"/>
                <a:gd name="T19" fmla="*/ 311 h 459"/>
                <a:gd name="T20" fmla="*/ 21 w 319"/>
                <a:gd name="T21" fmla="*/ 293 h 459"/>
                <a:gd name="T22" fmla="*/ 36 w 319"/>
                <a:gd name="T23" fmla="*/ 288 h 459"/>
                <a:gd name="T24" fmla="*/ 44 w 319"/>
                <a:gd name="T25" fmla="*/ 279 h 459"/>
                <a:gd name="T26" fmla="*/ 28 w 319"/>
                <a:gd name="T27" fmla="*/ 256 h 459"/>
                <a:gd name="T28" fmla="*/ 27 w 319"/>
                <a:gd name="T29" fmla="*/ 235 h 459"/>
                <a:gd name="T30" fmla="*/ 44 w 319"/>
                <a:gd name="T31" fmla="*/ 227 h 459"/>
                <a:gd name="T32" fmla="*/ 49 w 319"/>
                <a:gd name="T33" fmla="*/ 193 h 459"/>
                <a:gd name="T34" fmla="*/ 59 w 319"/>
                <a:gd name="T35" fmla="*/ 165 h 459"/>
                <a:gd name="T36" fmla="*/ 78 w 319"/>
                <a:gd name="T37" fmla="*/ 160 h 459"/>
                <a:gd name="T38" fmla="*/ 90 w 319"/>
                <a:gd name="T39" fmla="*/ 144 h 459"/>
                <a:gd name="T40" fmla="*/ 96 w 319"/>
                <a:gd name="T41" fmla="*/ 120 h 459"/>
                <a:gd name="T42" fmla="*/ 122 w 319"/>
                <a:gd name="T43" fmla="*/ 110 h 459"/>
                <a:gd name="T44" fmla="*/ 129 w 319"/>
                <a:gd name="T45" fmla="*/ 91 h 459"/>
                <a:gd name="T46" fmla="*/ 108 w 319"/>
                <a:gd name="T47" fmla="*/ 84 h 459"/>
                <a:gd name="T48" fmla="*/ 118 w 319"/>
                <a:gd name="T49" fmla="*/ 58 h 459"/>
                <a:gd name="T50" fmla="*/ 142 w 319"/>
                <a:gd name="T51" fmla="*/ 55 h 459"/>
                <a:gd name="T52" fmla="*/ 145 w 319"/>
                <a:gd name="T53" fmla="*/ 36 h 459"/>
                <a:gd name="T54" fmla="*/ 174 w 319"/>
                <a:gd name="T55" fmla="*/ 33 h 459"/>
                <a:gd name="T56" fmla="*/ 199 w 319"/>
                <a:gd name="T57" fmla="*/ 25 h 459"/>
                <a:gd name="T58" fmla="*/ 215 w 319"/>
                <a:gd name="T59" fmla="*/ 2 h 459"/>
                <a:gd name="T60" fmla="*/ 233 w 319"/>
                <a:gd name="T61" fmla="*/ 4 h 459"/>
                <a:gd name="T62" fmla="*/ 241 w 319"/>
                <a:gd name="T63" fmla="*/ 17 h 459"/>
                <a:gd name="T64" fmla="*/ 239 w 319"/>
                <a:gd name="T65" fmla="*/ 27 h 459"/>
                <a:gd name="T66" fmla="*/ 238 w 319"/>
                <a:gd name="T67" fmla="*/ 52 h 459"/>
                <a:gd name="T68" fmla="*/ 255 w 319"/>
                <a:gd name="T69" fmla="*/ 72 h 459"/>
                <a:gd name="T70" fmla="*/ 257 w 319"/>
                <a:gd name="T71" fmla="*/ 55 h 459"/>
                <a:gd name="T72" fmla="*/ 280 w 319"/>
                <a:gd name="T73" fmla="*/ 53 h 459"/>
                <a:gd name="T74" fmla="*/ 284 w 319"/>
                <a:gd name="T75" fmla="*/ 70 h 459"/>
                <a:gd name="T76" fmla="*/ 317 w 319"/>
                <a:gd name="T77" fmla="*/ 99 h 459"/>
                <a:gd name="T78" fmla="*/ 306 w 319"/>
                <a:gd name="T79" fmla="*/ 105 h 459"/>
                <a:gd name="T80" fmla="*/ 310 w 319"/>
                <a:gd name="T81" fmla="*/ 117 h 459"/>
                <a:gd name="T82" fmla="*/ 312 w 319"/>
                <a:gd name="T83" fmla="*/ 135 h 459"/>
                <a:gd name="T84" fmla="*/ 294 w 319"/>
                <a:gd name="T85" fmla="*/ 131 h 459"/>
                <a:gd name="T86" fmla="*/ 285 w 319"/>
                <a:gd name="T87" fmla="*/ 145 h 459"/>
                <a:gd name="T88" fmla="*/ 297 w 319"/>
                <a:gd name="T89" fmla="*/ 159 h 459"/>
                <a:gd name="T90" fmla="*/ 284 w 319"/>
                <a:gd name="T91" fmla="*/ 180 h 459"/>
                <a:gd name="T92" fmla="*/ 276 w 319"/>
                <a:gd name="T93" fmla="*/ 199 h 459"/>
                <a:gd name="T94" fmla="*/ 288 w 319"/>
                <a:gd name="T95" fmla="*/ 198 h 459"/>
                <a:gd name="T96" fmla="*/ 300 w 319"/>
                <a:gd name="T97" fmla="*/ 211 h 459"/>
                <a:gd name="T98" fmla="*/ 301 w 319"/>
                <a:gd name="T99" fmla="*/ 228 h 459"/>
                <a:gd name="T100" fmla="*/ 265 w 319"/>
                <a:gd name="T101" fmla="*/ 254 h 459"/>
                <a:gd name="T102" fmla="*/ 254 w 319"/>
                <a:gd name="T103" fmla="*/ 279 h 459"/>
                <a:gd name="T104" fmla="*/ 238 w 319"/>
                <a:gd name="T105" fmla="*/ 292 h 459"/>
                <a:gd name="T106" fmla="*/ 229 w 319"/>
                <a:gd name="T107" fmla="*/ 312 h 459"/>
                <a:gd name="T108" fmla="*/ 180 w 319"/>
                <a:gd name="T109" fmla="*/ 318 h 459"/>
                <a:gd name="T110" fmla="*/ 161 w 319"/>
                <a:gd name="T111" fmla="*/ 321 h 459"/>
                <a:gd name="T112" fmla="*/ 178 w 319"/>
                <a:gd name="T113" fmla="*/ 385 h 459"/>
                <a:gd name="T114" fmla="*/ 172 w 319"/>
                <a:gd name="T115" fmla="*/ 416 h 459"/>
                <a:gd name="T116" fmla="*/ 176 w 319"/>
                <a:gd name="T117" fmla="*/ 425 h 459"/>
                <a:gd name="T118" fmla="*/ 164 w 319"/>
                <a:gd name="T119" fmla="*/ 442 h 459"/>
                <a:gd name="T120" fmla="*/ 140 w 319"/>
                <a:gd name="T12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459">
                  <a:moveTo>
                    <a:pt x="140" y="459"/>
                  </a:moveTo>
                  <a:cubicBezTo>
                    <a:pt x="139" y="459"/>
                    <a:pt x="139" y="459"/>
                    <a:pt x="138" y="459"/>
                  </a:cubicBezTo>
                  <a:cubicBezTo>
                    <a:pt x="138" y="458"/>
                    <a:pt x="137" y="456"/>
                    <a:pt x="138" y="454"/>
                  </a:cubicBezTo>
                  <a:cubicBezTo>
                    <a:pt x="138" y="451"/>
                    <a:pt x="138" y="451"/>
                    <a:pt x="138" y="451"/>
                  </a:cubicBezTo>
                  <a:cubicBezTo>
                    <a:pt x="138" y="445"/>
                    <a:pt x="138" y="444"/>
                    <a:pt x="141" y="444"/>
                  </a:cubicBezTo>
                  <a:cubicBezTo>
                    <a:pt x="142" y="444"/>
                    <a:pt x="142" y="444"/>
                    <a:pt x="142" y="444"/>
                  </a:cubicBezTo>
                  <a:cubicBezTo>
                    <a:pt x="145" y="443"/>
                    <a:pt x="147" y="441"/>
                    <a:pt x="147" y="439"/>
                  </a:cubicBezTo>
                  <a:cubicBezTo>
                    <a:pt x="147" y="439"/>
                    <a:pt x="146" y="439"/>
                    <a:pt x="145" y="439"/>
                  </a:cubicBezTo>
                  <a:cubicBezTo>
                    <a:pt x="140" y="439"/>
                    <a:pt x="137" y="438"/>
                    <a:pt x="136" y="435"/>
                  </a:cubicBezTo>
                  <a:cubicBezTo>
                    <a:pt x="135" y="435"/>
                    <a:pt x="132" y="437"/>
                    <a:pt x="128" y="437"/>
                  </a:cubicBezTo>
                  <a:cubicBezTo>
                    <a:pt x="125" y="437"/>
                    <a:pt x="121" y="435"/>
                    <a:pt x="119" y="429"/>
                  </a:cubicBezTo>
                  <a:cubicBezTo>
                    <a:pt x="119" y="427"/>
                    <a:pt x="119" y="425"/>
                    <a:pt x="119" y="423"/>
                  </a:cubicBezTo>
                  <a:cubicBezTo>
                    <a:pt x="117" y="416"/>
                    <a:pt x="117" y="415"/>
                    <a:pt x="115" y="415"/>
                  </a:cubicBezTo>
                  <a:cubicBezTo>
                    <a:pt x="114" y="415"/>
                    <a:pt x="114" y="415"/>
                    <a:pt x="114" y="415"/>
                  </a:cubicBezTo>
                  <a:cubicBezTo>
                    <a:pt x="112" y="415"/>
                    <a:pt x="110" y="416"/>
                    <a:pt x="109" y="417"/>
                  </a:cubicBezTo>
                  <a:cubicBezTo>
                    <a:pt x="108" y="419"/>
                    <a:pt x="108" y="422"/>
                    <a:pt x="109" y="425"/>
                  </a:cubicBezTo>
                  <a:cubicBezTo>
                    <a:pt x="110" y="428"/>
                    <a:pt x="109" y="432"/>
                    <a:pt x="107" y="434"/>
                  </a:cubicBezTo>
                  <a:cubicBezTo>
                    <a:pt x="106" y="435"/>
                    <a:pt x="105" y="436"/>
                    <a:pt x="104" y="436"/>
                  </a:cubicBezTo>
                  <a:cubicBezTo>
                    <a:pt x="103" y="436"/>
                    <a:pt x="102" y="435"/>
                    <a:pt x="101" y="435"/>
                  </a:cubicBezTo>
                  <a:cubicBezTo>
                    <a:pt x="99" y="434"/>
                    <a:pt x="96" y="430"/>
                    <a:pt x="94" y="427"/>
                  </a:cubicBezTo>
                  <a:cubicBezTo>
                    <a:pt x="92" y="425"/>
                    <a:pt x="90" y="421"/>
                    <a:pt x="88" y="421"/>
                  </a:cubicBezTo>
                  <a:cubicBezTo>
                    <a:pt x="84" y="423"/>
                    <a:pt x="84" y="423"/>
                    <a:pt x="84" y="423"/>
                  </a:cubicBezTo>
                  <a:cubicBezTo>
                    <a:pt x="83" y="422"/>
                    <a:pt x="83" y="422"/>
                    <a:pt x="83" y="422"/>
                  </a:cubicBezTo>
                  <a:cubicBezTo>
                    <a:pt x="83" y="421"/>
                    <a:pt x="82" y="420"/>
                    <a:pt x="82" y="418"/>
                  </a:cubicBezTo>
                  <a:cubicBezTo>
                    <a:pt x="81" y="415"/>
                    <a:pt x="80" y="412"/>
                    <a:pt x="77" y="410"/>
                  </a:cubicBezTo>
                  <a:cubicBezTo>
                    <a:pt x="75" y="408"/>
                    <a:pt x="74" y="405"/>
                    <a:pt x="75" y="401"/>
                  </a:cubicBezTo>
                  <a:cubicBezTo>
                    <a:pt x="75" y="398"/>
                    <a:pt x="77" y="396"/>
                    <a:pt x="82" y="395"/>
                  </a:cubicBezTo>
                  <a:cubicBezTo>
                    <a:pt x="84" y="395"/>
                    <a:pt x="85" y="394"/>
                    <a:pt x="86" y="392"/>
                  </a:cubicBezTo>
                  <a:cubicBezTo>
                    <a:pt x="86" y="391"/>
                    <a:pt x="87" y="390"/>
                    <a:pt x="88" y="388"/>
                  </a:cubicBezTo>
                  <a:cubicBezTo>
                    <a:pt x="89" y="387"/>
                    <a:pt x="90" y="386"/>
                    <a:pt x="90" y="385"/>
                  </a:cubicBezTo>
                  <a:cubicBezTo>
                    <a:pt x="90" y="385"/>
                    <a:pt x="89" y="385"/>
                    <a:pt x="89" y="385"/>
                  </a:cubicBezTo>
                  <a:cubicBezTo>
                    <a:pt x="87" y="385"/>
                    <a:pt x="86" y="384"/>
                    <a:pt x="85" y="383"/>
                  </a:cubicBezTo>
                  <a:cubicBezTo>
                    <a:pt x="84" y="383"/>
                    <a:pt x="83" y="382"/>
                    <a:pt x="82" y="382"/>
                  </a:cubicBezTo>
                  <a:cubicBezTo>
                    <a:pt x="79" y="382"/>
                    <a:pt x="79" y="378"/>
                    <a:pt x="78" y="375"/>
                  </a:cubicBezTo>
                  <a:cubicBezTo>
                    <a:pt x="78" y="375"/>
                    <a:pt x="78" y="374"/>
                    <a:pt x="78" y="374"/>
                  </a:cubicBezTo>
                  <a:cubicBezTo>
                    <a:pt x="78" y="372"/>
                    <a:pt x="78" y="371"/>
                    <a:pt x="78" y="370"/>
                  </a:cubicBezTo>
                  <a:cubicBezTo>
                    <a:pt x="78" y="368"/>
                    <a:pt x="78" y="366"/>
                    <a:pt x="77" y="365"/>
                  </a:cubicBezTo>
                  <a:cubicBezTo>
                    <a:pt x="77" y="364"/>
                    <a:pt x="76" y="364"/>
                    <a:pt x="76" y="364"/>
                  </a:cubicBezTo>
                  <a:cubicBezTo>
                    <a:pt x="75" y="364"/>
                    <a:pt x="74" y="363"/>
                    <a:pt x="73" y="361"/>
                  </a:cubicBezTo>
                  <a:cubicBezTo>
                    <a:pt x="72" y="358"/>
                    <a:pt x="73" y="352"/>
                    <a:pt x="73" y="348"/>
                  </a:cubicBezTo>
                  <a:cubicBezTo>
                    <a:pt x="74" y="345"/>
                    <a:pt x="72" y="344"/>
                    <a:pt x="70" y="342"/>
                  </a:cubicBezTo>
                  <a:cubicBezTo>
                    <a:pt x="69" y="341"/>
                    <a:pt x="69" y="340"/>
                    <a:pt x="68" y="339"/>
                  </a:cubicBezTo>
                  <a:cubicBezTo>
                    <a:pt x="66" y="337"/>
                    <a:pt x="65" y="335"/>
                    <a:pt x="63" y="334"/>
                  </a:cubicBezTo>
                  <a:cubicBezTo>
                    <a:pt x="63" y="333"/>
                    <a:pt x="62" y="332"/>
                    <a:pt x="61" y="332"/>
                  </a:cubicBezTo>
                  <a:cubicBezTo>
                    <a:pt x="60" y="331"/>
                    <a:pt x="59" y="330"/>
                    <a:pt x="57" y="330"/>
                  </a:cubicBezTo>
                  <a:cubicBezTo>
                    <a:pt x="56" y="330"/>
                    <a:pt x="54" y="331"/>
                    <a:pt x="53" y="331"/>
                  </a:cubicBezTo>
                  <a:cubicBezTo>
                    <a:pt x="53" y="331"/>
                    <a:pt x="53" y="331"/>
                    <a:pt x="53" y="331"/>
                  </a:cubicBezTo>
                  <a:cubicBezTo>
                    <a:pt x="51" y="331"/>
                    <a:pt x="47" y="333"/>
                    <a:pt x="43" y="334"/>
                  </a:cubicBezTo>
                  <a:cubicBezTo>
                    <a:pt x="39" y="336"/>
                    <a:pt x="39" y="336"/>
                    <a:pt x="39" y="336"/>
                  </a:cubicBezTo>
                  <a:cubicBezTo>
                    <a:pt x="36" y="337"/>
                    <a:pt x="34" y="337"/>
                    <a:pt x="32" y="339"/>
                  </a:cubicBezTo>
                  <a:cubicBezTo>
                    <a:pt x="31" y="340"/>
                    <a:pt x="29" y="341"/>
                    <a:pt x="28" y="341"/>
                  </a:cubicBezTo>
                  <a:cubicBezTo>
                    <a:pt x="27" y="342"/>
                    <a:pt x="25" y="342"/>
                    <a:pt x="24" y="343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23" y="343"/>
                    <a:pt x="20" y="344"/>
                    <a:pt x="17" y="344"/>
                  </a:cubicBezTo>
                  <a:cubicBezTo>
                    <a:pt x="16" y="344"/>
                    <a:pt x="14" y="344"/>
                    <a:pt x="13" y="343"/>
                  </a:cubicBezTo>
                  <a:cubicBezTo>
                    <a:pt x="10" y="342"/>
                    <a:pt x="9" y="338"/>
                    <a:pt x="8" y="334"/>
                  </a:cubicBezTo>
                  <a:cubicBezTo>
                    <a:pt x="7" y="331"/>
                    <a:pt x="6" y="330"/>
                    <a:pt x="4" y="330"/>
                  </a:cubicBezTo>
                  <a:cubicBezTo>
                    <a:pt x="3" y="329"/>
                    <a:pt x="3" y="329"/>
                    <a:pt x="2" y="329"/>
                  </a:cubicBezTo>
                  <a:cubicBezTo>
                    <a:pt x="1" y="328"/>
                    <a:pt x="0" y="327"/>
                    <a:pt x="0" y="326"/>
                  </a:cubicBezTo>
                  <a:cubicBezTo>
                    <a:pt x="0" y="324"/>
                    <a:pt x="1" y="321"/>
                    <a:pt x="3" y="319"/>
                  </a:cubicBezTo>
                  <a:cubicBezTo>
                    <a:pt x="5" y="318"/>
                    <a:pt x="6" y="318"/>
                    <a:pt x="7" y="318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7" y="317"/>
                    <a:pt x="7" y="317"/>
                    <a:pt x="8" y="316"/>
                  </a:cubicBezTo>
                  <a:cubicBezTo>
                    <a:pt x="8" y="314"/>
                    <a:pt x="9" y="312"/>
                    <a:pt x="9" y="311"/>
                  </a:cubicBezTo>
                  <a:cubicBezTo>
                    <a:pt x="10" y="311"/>
                    <a:pt x="10" y="310"/>
                    <a:pt x="11" y="310"/>
                  </a:cubicBezTo>
                  <a:cubicBezTo>
                    <a:pt x="12" y="310"/>
                    <a:pt x="14" y="311"/>
                    <a:pt x="15" y="311"/>
                  </a:cubicBezTo>
                  <a:cubicBezTo>
                    <a:pt x="16" y="312"/>
                    <a:pt x="17" y="312"/>
                    <a:pt x="18" y="312"/>
                  </a:cubicBezTo>
                  <a:cubicBezTo>
                    <a:pt x="18" y="313"/>
                    <a:pt x="19" y="313"/>
                    <a:pt x="20" y="313"/>
                  </a:cubicBezTo>
                  <a:cubicBezTo>
                    <a:pt x="20" y="313"/>
                    <a:pt x="20" y="312"/>
                    <a:pt x="20" y="311"/>
                  </a:cubicBezTo>
                  <a:cubicBezTo>
                    <a:pt x="21" y="309"/>
                    <a:pt x="20" y="307"/>
                    <a:pt x="19" y="307"/>
                  </a:cubicBezTo>
                  <a:cubicBezTo>
                    <a:pt x="18" y="307"/>
                    <a:pt x="18" y="307"/>
                    <a:pt x="18" y="307"/>
                  </a:cubicBezTo>
                  <a:cubicBezTo>
                    <a:pt x="17" y="306"/>
                    <a:pt x="15" y="306"/>
                    <a:pt x="13" y="303"/>
                  </a:cubicBezTo>
                  <a:cubicBezTo>
                    <a:pt x="12" y="303"/>
                    <a:pt x="12" y="302"/>
                    <a:pt x="12" y="302"/>
                  </a:cubicBezTo>
                  <a:cubicBezTo>
                    <a:pt x="12" y="300"/>
                    <a:pt x="14" y="298"/>
                    <a:pt x="16" y="297"/>
                  </a:cubicBezTo>
                  <a:cubicBezTo>
                    <a:pt x="17" y="296"/>
                    <a:pt x="17" y="296"/>
                    <a:pt x="18" y="295"/>
                  </a:cubicBezTo>
                  <a:cubicBezTo>
                    <a:pt x="19" y="294"/>
                    <a:pt x="20" y="294"/>
                    <a:pt x="21" y="293"/>
                  </a:cubicBezTo>
                  <a:cubicBezTo>
                    <a:pt x="22" y="292"/>
                    <a:pt x="23" y="291"/>
                    <a:pt x="25" y="290"/>
                  </a:cubicBezTo>
                  <a:cubicBezTo>
                    <a:pt x="25" y="289"/>
                    <a:pt x="26" y="288"/>
                    <a:pt x="27" y="288"/>
                  </a:cubicBezTo>
                  <a:cubicBezTo>
                    <a:pt x="28" y="288"/>
                    <a:pt x="29" y="289"/>
                    <a:pt x="31" y="290"/>
                  </a:cubicBezTo>
                  <a:cubicBezTo>
                    <a:pt x="31" y="290"/>
                    <a:pt x="32" y="291"/>
                    <a:pt x="33" y="292"/>
                  </a:cubicBezTo>
                  <a:cubicBezTo>
                    <a:pt x="34" y="292"/>
                    <a:pt x="34" y="292"/>
                    <a:pt x="34" y="292"/>
                  </a:cubicBezTo>
                  <a:cubicBezTo>
                    <a:pt x="35" y="292"/>
                    <a:pt x="35" y="292"/>
                    <a:pt x="36" y="291"/>
                  </a:cubicBezTo>
                  <a:cubicBezTo>
                    <a:pt x="36" y="291"/>
                    <a:pt x="37" y="289"/>
                    <a:pt x="36" y="288"/>
                  </a:cubicBezTo>
                  <a:cubicBezTo>
                    <a:pt x="36" y="287"/>
                    <a:pt x="36" y="287"/>
                    <a:pt x="35" y="287"/>
                  </a:cubicBezTo>
                  <a:cubicBezTo>
                    <a:pt x="34" y="287"/>
                    <a:pt x="33" y="286"/>
                    <a:pt x="32" y="285"/>
                  </a:cubicBezTo>
                  <a:cubicBezTo>
                    <a:pt x="32" y="284"/>
                    <a:pt x="32" y="283"/>
                    <a:pt x="33" y="283"/>
                  </a:cubicBezTo>
                  <a:cubicBezTo>
                    <a:pt x="33" y="282"/>
                    <a:pt x="35" y="281"/>
                    <a:pt x="37" y="281"/>
                  </a:cubicBezTo>
                  <a:cubicBezTo>
                    <a:pt x="38" y="281"/>
                    <a:pt x="40" y="281"/>
                    <a:pt x="41" y="282"/>
                  </a:cubicBezTo>
                  <a:cubicBezTo>
                    <a:pt x="42" y="283"/>
                    <a:pt x="42" y="283"/>
                    <a:pt x="42" y="283"/>
                  </a:cubicBezTo>
                  <a:cubicBezTo>
                    <a:pt x="43" y="283"/>
                    <a:pt x="44" y="282"/>
                    <a:pt x="44" y="279"/>
                  </a:cubicBezTo>
                  <a:cubicBezTo>
                    <a:pt x="45" y="276"/>
                    <a:pt x="44" y="273"/>
                    <a:pt x="42" y="272"/>
                  </a:cubicBezTo>
                  <a:cubicBezTo>
                    <a:pt x="42" y="271"/>
                    <a:pt x="41" y="270"/>
                    <a:pt x="41" y="270"/>
                  </a:cubicBezTo>
                  <a:cubicBezTo>
                    <a:pt x="40" y="269"/>
                    <a:pt x="39" y="268"/>
                    <a:pt x="39" y="267"/>
                  </a:cubicBezTo>
                  <a:cubicBezTo>
                    <a:pt x="38" y="266"/>
                    <a:pt x="38" y="265"/>
                    <a:pt x="38" y="264"/>
                  </a:cubicBezTo>
                  <a:cubicBezTo>
                    <a:pt x="37" y="263"/>
                    <a:pt x="37" y="262"/>
                    <a:pt x="36" y="261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34" y="258"/>
                    <a:pt x="32" y="256"/>
                    <a:pt x="28" y="256"/>
                  </a:cubicBezTo>
                  <a:cubicBezTo>
                    <a:pt x="26" y="255"/>
                    <a:pt x="24" y="255"/>
                    <a:pt x="24" y="254"/>
                  </a:cubicBezTo>
                  <a:cubicBezTo>
                    <a:pt x="24" y="253"/>
                    <a:pt x="25" y="252"/>
                    <a:pt x="26" y="251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9" y="248"/>
                    <a:pt x="29" y="247"/>
                    <a:pt x="29" y="245"/>
                  </a:cubicBezTo>
                  <a:cubicBezTo>
                    <a:pt x="29" y="245"/>
                    <a:pt x="29" y="244"/>
                    <a:pt x="29" y="244"/>
                  </a:cubicBezTo>
                  <a:cubicBezTo>
                    <a:pt x="29" y="242"/>
                    <a:pt x="29" y="240"/>
                    <a:pt x="28" y="239"/>
                  </a:cubicBezTo>
                  <a:cubicBezTo>
                    <a:pt x="28" y="238"/>
                    <a:pt x="27" y="236"/>
                    <a:pt x="27" y="235"/>
                  </a:cubicBezTo>
                  <a:cubicBezTo>
                    <a:pt x="26" y="232"/>
                    <a:pt x="28" y="230"/>
                    <a:pt x="30" y="229"/>
                  </a:cubicBezTo>
                  <a:cubicBezTo>
                    <a:pt x="30" y="228"/>
                    <a:pt x="31" y="228"/>
                    <a:pt x="31" y="227"/>
                  </a:cubicBezTo>
                  <a:cubicBezTo>
                    <a:pt x="33" y="225"/>
                    <a:pt x="34" y="223"/>
                    <a:pt x="37" y="223"/>
                  </a:cubicBezTo>
                  <a:cubicBezTo>
                    <a:pt x="37" y="223"/>
                    <a:pt x="38" y="223"/>
                    <a:pt x="38" y="223"/>
                  </a:cubicBezTo>
                  <a:cubicBezTo>
                    <a:pt x="40" y="223"/>
                    <a:pt x="41" y="224"/>
                    <a:pt x="41" y="225"/>
                  </a:cubicBezTo>
                  <a:cubicBezTo>
                    <a:pt x="42" y="226"/>
                    <a:pt x="43" y="227"/>
                    <a:pt x="44" y="227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45" y="227"/>
                    <a:pt x="47" y="224"/>
                    <a:pt x="48" y="221"/>
                  </a:cubicBezTo>
                  <a:cubicBezTo>
                    <a:pt x="49" y="221"/>
                    <a:pt x="49" y="220"/>
                    <a:pt x="50" y="219"/>
                  </a:cubicBezTo>
                  <a:cubicBezTo>
                    <a:pt x="51" y="215"/>
                    <a:pt x="49" y="209"/>
                    <a:pt x="47" y="206"/>
                  </a:cubicBezTo>
                  <a:cubicBezTo>
                    <a:pt x="46" y="203"/>
                    <a:pt x="46" y="200"/>
                    <a:pt x="46" y="198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7" y="196"/>
                    <a:pt x="48" y="194"/>
                    <a:pt x="49" y="193"/>
                  </a:cubicBezTo>
                  <a:cubicBezTo>
                    <a:pt x="51" y="190"/>
                    <a:pt x="51" y="188"/>
                    <a:pt x="50" y="186"/>
                  </a:cubicBezTo>
                  <a:cubicBezTo>
                    <a:pt x="50" y="185"/>
                    <a:pt x="50" y="184"/>
                    <a:pt x="50" y="183"/>
                  </a:cubicBezTo>
                  <a:cubicBezTo>
                    <a:pt x="50" y="181"/>
                    <a:pt x="49" y="180"/>
                    <a:pt x="49" y="180"/>
                  </a:cubicBezTo>
                  <a:cubicBezTo>
                    <a:pt x="48" y="179"/>
                    <a:pt x="48" y="178"/>
                    <a:pt x="47" y="177"/>
                  </a:cubicBezTo>
                  <a:cubicBezTo>
                    <a:pt x="47" y="174"/>
                    <a:pt x="49" y="173"/>
                    <a:pt x="50" y="172"/>
                  </a:cubicBezTo>
                  <a:cubicBezTo>
                    <a:pt x="51" y="172"/>
                    <a:pt x="52" y="171"/>
                    <a:pt x="52" y="170"/>
                  </a:cubicBezTo>
                  <a:cubicBezTo>
                    <a:pt x="54" y="167"/>
                    <a:pt x="55" y="166"/>
                    <a:pt x="59" y="165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63" y="163"/>
                    <a:pt x="63" y="162"/>
                    <a:pt x="64" y="160"/>
                  </a:cubicBezTo>
                  <a:cubicBezTo>
                    <a:pt x="64" y="159"/>
                    <a:pt x="64" y="158"/>
                    <a:pt x="65" y="157"/>
                  </a:cubicBezTo>
                  <a:cubicBezTo>
                    <a:pt x="65" y="156"/>
                    <a:pt x="66" y="155"/>
                    <a:pt x="67" y="155"/>
                  </a:cubicBezTo>
                  <a:cubicBezTo>
                    <a:pt x="69" y="155"/>
                    <a:pt x="69" y="156"/>
                    <a:pt x="70" y="158"/>
                  </a:cubicBezTo>
                  <a:cubicBezTo>
                    <a:pt x="72" y="159"/>
                    <a:pt x="72" y="160"/>
                    <a:pt x="74" y="160"/>
                  </a:cubicBezTo>
                  <a:cubicBezTo>
                    <a:pt x="75" y="160"/>
                    <a:pt x="76" y="160"/>
                    <a:pt x="78" y="160"/>
                  </a:cubicBezTo>
                  <a:cubicBezTo>
                    <a:pt x="82" y="159"/>
                    <a:pt x="82" y="158"/>
                    <a:pt x="82" y="157"/>
                  </a:cubicBezTo>
                  <a:cubicBezTo>
                    <a:pt x="83" y="156"/>
                    <a:pt x="83" y="155"/>
                    <a:pt x="84" y="155"/>
                  </a:cubicBezTo>
                  <a:cubicBezTo>
                    <a:pt x="85" y="151"/>
                    <a:pt x="86" y="151"/>
                    <a:pt x="88" y="150"/>
                  </a:cubicBezTo>
                  <a:cubicBezTo>
                    <a:pt x="88" y="150"/>
                    <a:pt x="88" y="149"/>
                    <a:pt x="89" y="149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8"/>
                    <a:pt x="90" y="147"/>
                  </a:cubicBezTo>
                  <a:cubicBezTo>
                    <a:pt x="90" y="147"/>
                    <a:pt x="90" y="146"/>
                    <a:pt x="90" y="144"/>
                  </a:cubicBezTo>
                  <a:cubicBezTo>
                    <a:pt x="90" y="141"/>
                    <a:pt x="91" y="140"/>
                    <a:pt x="92" y="139"/>
                  </a:cubicBezTo>
                  <a:cubicBezTo>
                    <a:pt x="92" y="138"/>
                    <a:pt x="93" y="138"/>
                    <a:pt x="94" y="136"/>
                  </a:cubicBezTo>
                  <a:cubicBezTo>
                    <a:pt x="95" y="134"/>
                    <a:pt x="96" y="133"/>
                    <a:pt x="98" y="132"/>
                  </a:cubicBezTo>
                  <a:cubicBezTo>
                    <a:pt x="98" y="132"/>
                    <a:pt x="99" y="131"/>
                    <a:pt x="100" y="130"/>
                  </a:cubicBezTo>
                  <a:cubicBezTo>
                    <a:pt x="100" y="130"/>
                    <a:pt x="101" y="129"/>
                    <a:pt x="101" y="129"/>
                  </a:cubicBezTo>
                  <a:cubicBezTo>
                    <a:pt x="101" y="129"/>
                    <a:pt x="101" y="129"/>
                    <a:pt x="100" y="128"/>
                  </a:cubicBezTo>
                  <a:cubicBezTo>
                    <a:pt x="99" y="127"/>
                    <a:pt x="97" y="124"/>
                    <a:pt x="96" y="120"/>
                  </a:cubicBezTo>
                  <a:cubicBezTo>
                    <a:pt x="96" y="116"/>
                    <a:pt x="97" y="115"/>
                    <a:pt x="99" y="114"/>
                  </a:cubicBezTo>
                  <a:cubicBezTo>
                    <a:pt x="99" y="114"/>
                    <a:pt x="100" y="113"/>
                    <a:pt x="101" y="112"/>
                  </a:cubicBezTo>
                  <a:cubicBezTo>
                    <a:pt x="103" y="111"/>
                    <a:pt x="104" y="111"/>
                    <a:pt x="106" y="111"/>
                  </a:cubicBezTo>
                  <a:cubicBezTo>
                    <a:pt x="108" y="111"/>
                    <a:pt x="109" y="111"/>
                    <a:pt x="111" y="112"/>
                  </a:cubicBezTo>
                  <a:cubicBezTo>
                    <a:pt x="112" y="112"/>
                    <a:pt x="114" y="112"/>
                    <a:pt x="115" y="112"/>
                  </a:cubicBezTo>
                  <a:cubicBezTo>
                    <a:pt x="116" y="112"/>
                    <a:pt x="117" y="113"/>
                    <a:pt x="117" y="113"/>
                  </a:cubicBezTo>
                  <a:cubicBezTo>
                    <a:pt x="118" y="112"/>
                    <a:pt x="120" y="111"/>
                    <a:pt x="122" y="110"/>
                  </a:cubicBezTo>
                  <a:cubicBezTo>
                    <a:pt x="122" y="110"/>
                    <a:pt x="122" y="110"/>
                    <a:pt x="123" y="110"/>
                  </a:cubicBezTo>
                  <a:cubicBezTo>
                    <a:pt x="122" y="110"/>
                    <a:pt x="122" y="109"/>
                    <a:pt x="122" y="109"/>
                  </a:cubicBezTo>
                  <a:cubicBezTo>
                    <a:pt x="119" y="106"/>
                    <a:pt x="121" y="105"/>
                    <a:pt x="122" y="103"/>
                  </a:cubicBezTo>
                  <a:cubicBezTo>
                    <a:pt x="123" y="103"/>
                    <a:pt x="123" y="102"/>
                    <a:pt x="123" y="102"/>
                  </a:cubicBezTo>
                  <a:cubicBezTo>
                    <a:pt x="124" y="100"/>
                    <a:pt x="125" y="100"/>
                    <a:pt x="126" y="99"/>
                  </a:cubicBezTo>
                  <a:cubicBezTo>
                    <a:pt x="127" y="98"/>
                    <a:pt x="128" y="98"/>
                    <a:pt x="128" y="96"/>
                  </a:cubicBezTo>
                  <a:cubicBezTo>
                    <a:pt x="130" y="93"/>
                    <a:pt x="130" y="93"/>
                    <a:pt x="129" y="91"/>
                  </a:cubicBezTo>
                  <a:cubicBezTo>
                    <a:pt x="128" y="89"/>
                    <a:pt x="127" y="87"/>
                    <a:pt x="126" y="83"/>
                  </a:cubicBezTo>
                  <a:cubicBezTo>
                    <a:pt x="126" y="82"/>
                    <a:pt x="126" y="81"/>
                    <a:pt x="126" y="80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4" y="78"/>
                    <a:pt x="124" y="79"/>
                    <a:pt x="124" y="79"/>
                  </a:cubicBezTo>
                  <a:cubicBezTo>
                    <a:pt x="120" y="79"/>
                    <a:pt x="118" y="80"/>
                    <a:pt x="116" y="82"/>
                  </a:cubicBezTo>
                  <a:cubicBezTo>
                    <a:pt x="114" y="83"/>
                    <a:pt x="112" y="85"/>
                    <a:pt x="110" y="85"/>
                  </a:cubicBezTo>
                  <a:cubicBezTo>
                    <a:pt x="110" y="85"/>
                    <a:pt x="109" y="84"/>
                    <a:pt x="108" y="84"/>
                  </a:cubicBezTo>
                  <a:cubicBezTo>
                    <a:pt x="106" y="83"/>
                    <a:pt x="106" y="82"/>
                    <a:pt x="106" y="81"/>
                  </a:cubicBezTo>
                  <a:cubicBezTo>
                    <a:pt x="106" y="80"/>
                    <a:pt x="105" y="79"/>
                    <a:pt x="104" y="78"/>
                  </a:cubicBezTo>
                  <a:cubicBezTo>
                    <a:pt x="103" y="76"/>
                    <a:pt x="104" y="74"/>
                    <a:pt x="105" y="72"/>
                  </a:cubicBezTo>
                  <a:cubicBezTo>
                    <a:pt x="106" y="71"/>
                    <a:pt x="107" y="70"/>
                    <a:pt x="108" y="68"/>
                  </a:cubicBezTo>
                  <a:cubicBezTo>
                    <a:pt x="110" y="65"/>
                    <a:pt x="111" y="64"/>
                    <a:pt x="113" y="62"/>
                  </a:cubicBezTo>
                  <a:cubicBezTo>
                    <a:pt x="113" y="62"/>
                    <a:pt x="114" y="61"/>
                    <a:pt x="115" y="61"/>
                  </a:cubicBezTo>
                  <a:cubicBezTo>
                    <a:pt x="117" y="59"/>
                    <a:pt x="118" y="58"/>
                    <a:pt x="118" y="58"/>
                  </a:cubicBezTo>
                  <a:cubicBezTo>
                    <a:pt x="119" y="57"/>
                    <a:pt x="119" y="56"/>
                    <a:pt x="121" y="56"/>
                  </a:cubicBezTo>
                  <a:cubicBezTo>
                    <a:pt x="122" y="56"/>
                    <a:pt x="123" y="56"/>
                    <a:pt x="124" y="56"/>
                  </a:cubicBezTo>
                  <a:cubicBezTo>
                    <a:pt x="124" y="56"/>
                    <a:pt x="125" y="56"/>
                    <a:pt x="126" y="56"/>
                  </a:cubicBezTo>
                  <a:cubicBezTo>
                    <a:pt x="127" y="56"/>
                    <a:pt x="129" y="56"/>
                    <a:pt x="130" y="55"/>
                  </a:cubicBezTo>
                  <a:cubicBezTo>
                    <a:pt x="131" y="53"/>
                    <a:pt x="133" y="52"/>
                    <a:pt x="135" y="52"/>
                  </a:cubicBezTo>
                  <a:cubicBezTo>
                    <a:pt x="136" y="52"/>
                    <a:pt x="137" y="53"/>
                    <a:pt x="139" y="54"/>
                  </a:cubicBezTo>
                  <a:cubicBezTo>
                    <a:pt x="140" y="54"/>
                    <a:pt x="141" y="55"/>
                    <a:pt x="142" y="55"/>
                  </a:cubicBezTo>
                  <a:cubicBezTo>
                    <a:pt x="144" y="55"/>
                    <a:pt x="146" y="54"/>
                    <a:pt x="148" y="53"/>
                  </a:cubicBezTo>
                  <a:cubicBezTo>
                    <a:pt x="150" y="53"/>
                    <a:pt x="151" y="52"/>
                    <a:pt x="152" y="52"/>
                  </a:cubicBezTo>
                  <a:cubicBezTo>
                    <a:pt x="153" y="52"/>
                    <a:pt x="154" y="51"/>
                    <a:pt x="155" y="51"/>
                  </a:cubicBezTo>
                  <a:cubicBezTo>
                    <a:pt x="155" y="50"/>
                    <a:pt x="155" y="48"/>
                    <a:pt x="154" y="47"/>
                  </a:cubicBezTo>
                  <a:cubicBezTo>
                    <a:pt x="154" y="46"/>
                    <a:pt x="153" y="46"/>
                    <a:pt x="151" y="45"/>
                  </a:cubicBezTo>
                  <a:cubicBezTo>
                    <a:pt x="150" y="44"/>
                    <a:pt x="149" y="43"/>
                    <a:pt x="147" y="41"/>
                  </a:cubicBezTo>
                  <a:cubicBezTo>
                    <a:pt x="146" y="39"/>
                    <a:pt x="145" y="38"/>
                    <a:pt x="145" y="36"/>
                  </a:cubicBezTo>
                  <a:cubicBezTo>
                    <a:pt x="145" y="35"/>
                    <a:pt x="146" y="34"/>
                    <a:pt x="147" y="33"/>
                  </a:cubicBezTo>
                  <a:cubicBezTo>
                    <a:pt x="150" y="31"/>
                    <a:pt x="154" y="30"/>
                    <a:pt x="157" y="29"/>
                  </a:cubicBezTo>
                  <a:cubicBezTo>
                    <a:pt x="158" y="28"/>
                    <a:pt x="160" y="28"/>
                    <a:pt x="161" y="27"/>
                  </a:cubicBezTo>
                  <a:cubicBezTo>
                    <a:pt x="161" y="27"/>
                    <a:pt x="162" y="27"/>
                    <a:pt x="163" y="27"/>
                  </a:cubicBezTo>
                  <a:cubicBezTo>
                    <a:pt x="165" y="27"/>
                    <a:pt x="166" y="28"/>
                    <a:pt x="167" y="29"/>
                  </a:cubicBezTo>
                  <a:cubicBezTo>
                    <a:pt x="168" y="30"/>
                    <a:pt x="169" y="30"/>
                    <a:pt x="170" y="31"/>
                  </a:cubicBezTo>
                  <a:cubicBezTo>
                    <a:pt x="172" y="31"/>
                    <a:pt x="174" y="32"/>
                    <a:pt x="174" y="33"/>
                  </a:cubicBezTo>
                  <a:cubicBezTo>
                    <a:pt x="175" y="35"/>
                    <a:pt x="174" y="36"/>
                    <a:pt x="174" y="37"/>
                  </a:cubicBezTo>
                  <a:cubicBezTo>
                    <a:pt x="173" y="38"/>
                    <a:pt x="173" y="39"/>
                    <a:pt x="174" y="40"/>
                  </a:cubicBezTo>
                  <a:cubicBezTo>
                    <a:pt x="175" y="42"/>
                    <a:pt x="176" y="43"/>
                    <a:pt x="178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82" y="43"/>
                    <a:pt x="183" y="41"/>
                    <a:pt x="184" y="39"/>
                  </a:cubicBezTo>
                  <a:cubicBezTo>
                    <a:pt x="185" y="39"/>
                    <a:pt x="186" y="38"/>
                    <a:pt x="187" y="37"/>
                  </a:cubicBezTo>
                  <a:cubicBezTo>
                    <a:pt x="188" y="36"/>
                    <a:pt x="193" y="32"/>
                    <a:pt x="199" y="25"/>
                  </a:cubicBezTo>
                  <a:cubicBezTo>
                    <a:pt x="202" y="23"/>
                    <a:pt x="204" y="17"/>
                    <a:pt x="206" y="15"/>
                  </a:cubicBezTo>
                  <a:cubicBezTo>
                    <a:pt x="206" y="14"/>
                    <a:pt x="206" y="14"/>
                    <a:pt x="205" y="13"/>
                  </a:cubicBezTo>
                  <a:cubicBezTo>
                    <a:pt x="204" y="13"/>
                    <a:pt x="203" y="12"/>
                    <a:pt x="203" y="10"/>
                  </a:cubicBezTo>
                  <a:cubicBezTo>
                    <a:pt x="203" y="7"/>
                    <a:pt x="206" y="6"/>
                    <a:pt x="211" y="6"/>
                  </a:cubicBezTo>
                  <a:cubicBezTo>
                    <a:pt x="212" y="6"/>
                    <a:pt x="213" y="5"/>
                    <a:pt x="214" y="4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217" y="1"/>
                    <a:pt x="218" y="0"/>
                    <a:pt x="220" y="0"/>
                  </a:cubicBezTo>
                  <a:cubicBezTo>
                    <a:pt x="220" y="0"/>
                    <a:pt x="220" y="0"/>
                    <a:pt x="221" y="0"/>
                  </a:cubicBezTo>
                  <a:cubicBezTo>
                    <a:pt x="222" y="0"/>
                    <a:pt x="223" y="2"/>
                    <a:pt x="224" y="3"/>
                  </a:cubicBezTo>
                  <a:cubicBezTo>
                    <a:pt x="224" y="4"/>
                    <a:pt x="225" y="5"/>
                    <a:pt x="225" y="5"/>
                  </a:cubicBezTo>
                  <a:cubicBezTo>
                    <a:pt x="226" y="5"/>
                    <a:pt x="226" y="5"/>
                    <a:pt x="227" y="5"/>
                  </a:cubicBezTo>
                  <a:cubicBezTo>
                    <a:pt x="227" y="5"/>
                    <a:pt x="228" y="5"/>
                    <a:pt x="228" y="5"/>
                  </a:cubicBezTo>
                  <a:cubicBezTo>
                    <a:pt x="230" y="5"/>
                    <a:pt x="231" y="5"/>
                    <a:pt x="233" y="4"/>
                  </a:cubicBezTo>
                  <a:cubicBezTo>
                    <a:pt x="235" y="3"/>
                    <a:pt x="237" y="3"/>
                    <a:pt x="238" y="3"/>
                  </a:cubicBezTo>
                  <a:cubicBezTo>
                    <a:pt x="240" y="3"/>
                    <a:pt x="242" y="4"/>
                    <a:pt x="242" y="5"/>
                  </a:cubicBezTo>
                  <a:cubicBezTo>
                    <a:pt x="242" y="7"/>
                    <a:pt x="245" y="10"/>
                    <a:pt x="248" y="12"/>
                  </a:cubicBezTo>
                  <a:cubicBezTo>
                    <a:pt x="249" y="12"/>
                    <a:pt x="249" y="14"/>
                    <a:pt x="249" y="16"/>
                  </a:cubicBezTo>
                  <a:cubicBezTo>
                    <a:pt x="248" y="17"/>
                    <a:pt x="247" y="18"/>
                    <a:pt x="246" y="18"/>
                  </a:cubicBezTo>
                  <a:cubicBezTo>
                    <a:pt x="246" y="18"/>
                    <a:pt x="245" y="18"/>
                    <a:pt x="244" y="17"/>
                  </a:cubicBezTo>
                  <a:cubicBezTo>
                    <a:pt x="243" y="17"/>
                    <a:pt x="242" y="17"/>
                    <a:pt x="241" y="17"/>
                  </a:cubicBezTo>
                  <a:cubicBezTo>
                    <a:pt x="241" y="17"/>
                    <a:pt x="241" y="17"/>
                    <a:pt x="240" y="17"/>
                  </a:cubicBezTo>
                  <a:cubicBezTo>
                    <a:pt x="241" y="17"/>
                    <a:pt x="241" y="17"/>
                    <a:pt x="241" y="17"/>
                  </a:cubicBezTo>
                  <a:cubicBezTo>
                    <a:pt x="242" y="19"/>
                    <a:pt x="243" y="20"/>
                    <a:pt x="243" y="21"/>
                  </a:cubicBezTo>
                  <a:cubicBezTo>
                    <a:pt x="242" y="22"/>
                    <a:pt x="242" y="22"/>
                    <a:pt x="241" y="22"/>
                  </a:cubicBezTo>
                  <a:cubicBezTo>
                    <a:pt x="241" y="22"/>
                    <a:pt x="240" y="22"/>
                    <a:pt x="240" y="22"/>
                  </a:cubicBezTo>
                  <a:cubicBezTo>
                    <a:pt x="240" y="22"/>
                    <a:pt x="240" y="22"/>
                    <a:pt x="240" y="22"/>
                  </a:cubicBezTo>
                  <a:cubicBezTo>
                    <a:pt x="240" y="23"/>
                    <a:pt x="241" y="25"/>
                    <a:pt x="239" y="27"/>
                  </a:cubicBezTo>
                  <a:cubicBezTo>
                    <a:pt x="238" y="27"/>
                    <a:pt x="238" y="28"/>
                    <a:pt x="238" y="29"/>
                  </a:cubicBezTo>
                  <a:cubicBezTo>
                    <a:pt x="237" y="30"/>
                    <a:pt x="238" y="31"/>
                    <a:pt x="239" y="32"/>
                  </a:cubicBezTo>
                  <a:cubicBezTo>
                    <a:pt x="240" y="33"/>
                    <a:pt x="243" y="39"/>
                    <a:pt x="242" y="41"/>
                  </a:cubicBezTo>
                  <a:cubicBezTo>
                    <a:pt x="242" y="42"/>
                    <a:pt x="242" y="42"/>
                    <a:pt x="242" y="43"/>
                  </a:cubicBezTo>
                  <a:cubicBezTo>
                    <a:pt x="243" y="44"/>
                    <a:pt x="244" y="45"/>
                    <a:pt x="243" y="48"/>
                  </a:cubicBezTo>
                  <a:cubicBezTo>
                    <a:pt x="243" y="48"/>
                    <a:pt x="242" y="49"/>
                    <a:pt x="242" y="49"/>
                  </a:cubicBezTo>
                  <a:cubicBezTo>
                    <a:pt x="241" y="51"/>
                    <a:pt x="241" y="52"/>
                    <a:pt x="238" y="52"/>
                  </a:cubicBezTo>
                  <a:cubicBezTo>
                    <a:pt x="234" y="53"/>
                    <a:pt x="234" y="54"/>
                    <a:pt x="234" y="56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33" y="60"/>
                    <a:pt x="233" y="61"/>
                    <a:pt x="235" y="63"/>
                  </a:cubicBezTo>
                  <a:cubicBezTo>
                    <a:pt x="237" y="64"/>
                    <a:pt x="239" y="64"/>
                    <a:pt x="241" y="65"/>
                  </a:cubicBezTo>
                  <a:cubicBezTo>
                    <a:pt x="245" y="67"/>
                    <a:pt x="249" y="68"/>
                    <a:pt x="250" y="70"/>
                  </a:cubicBezTo>
                  <a:cubicBezTo>
                    <a:pt x="251" y="72"/>
                    <a:pt x="253" y="73"/>
                    <a:pt x="253" y="73"/>
                  </a:cubicBezTo>
                  <a:cubicBezTo>
                    <a:pt x="254" y="73"/>
                    <a:pt x="254" y="72"/>
                    <a:pt x="255" y="72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7" y="70"/>
                    <a:pt x="258" y="69"/>
                    <a:pt x="258" y="69"/>
                  </a:cubicBezTo>
                  <a:cubicBezTo>
                    <a:pt x="258" y="68"/>
                    <a:pt x="258" y="68"/>
                    <a:pt x="256" y="68"/>
                  </a:cubicBezTo>
                  <a:cubicBezTo>
                    <a:pt x="252" y="66"/>
                    <a:pt x="251" y="62"/>
                    <a:pt x="251" y="60"/>
                  </a:cubicBezTo>
                  <a:cubicBezTo>
                    <a:pt x="251" y="59"/>
                    <a:pt x="251" y="59"/>
                    <a:pt x="252" y="58"/>
                  </a:cubicBezTo>
                  <a:cubicBezTo>
                    <a:pt x="253" y="58"/>
                    <a:pt x="253" y="58"/>
                    <a:pt x="255" y="57"/>
                  </a:cubicBezTo>
                  <a:cubicBezTo>
                    <a:pt x="256" y="56"/>
                    <a:pt x="256" y="56"/>
                    <a:pt x="257" y="55"/>
                  </a:cubicBezTo>
                  <a:cubicBezTo>
                    <a:pt x="259" y="54"/>
                    <a:pt x="261" y="53"/>
                    <a:pt x="262" y="52"/>
                  </a:cubicBezTo>
                  <a:cubicBezTo>
                    <a:pt x="262" y="50"/>
                    <a:pt x="265" y="48"/>
                    <a:pt x="266" y="48"/>
                  </a:cubicBezTo>
                  <a:cubicBezTo>
                    <a:pt x="267" y="48"/>
                    <a:pt x="268" y="49"/>
                    <a:pt x="268" y="49"/>
                  </a:cubicBezTo>
                  <a:cubicBezTo>
                    <a:pt x="269" y="48"/>
                    <a:pt x="269" y="47"/>
                    <a:pt x="270" y="47"/>
                  </a:cubicBezTo>
                  <a:cubicBezTo>
                    <a:pt x="272" y="47"/>
                    <a:pt x="272" y="46"/>
                    <a:pt x="273" y="46"/>
                  </a:cubicBezTo>
                  <a:cubicBezTo>
                    <a:pt x="275" y="46"/>
                    <a:pt x="276" y="47"/>
                    <a:pt x="277" y="48"/>
                  </a:cubicBezTo>
                  <a:cubicBezTo>
                    <a:pt x="279" y="49"/>
                    <a:pt x="280" y="51"/>
                    <a:pt x="280" y="53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0" y="53"/>
                    <a:pt x="281" y="54"/>
                    <a:pt x="281" y="54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1" y="56"/>
                    <a:pt x="281" y="56"/>
                    <a:pt x="281" y="57"/>
                  </a:cubicBezTo>
                  <a:cubicBezTo>
                    <a:pt x="280" y="59"/>
                    <a:pt x="280" y="63"/>
                    <a:pt x="281" y="64"/>
                  </a:cubicBezTo>
                  <a:cubicBezTo>
                    <a:pt x="283" y="65"/>
                    <a:pt x="283" y="66"/>
                    <a:pt x="283" y="68"/>
                  </a:cubicBezTo>
                  <a:cubicBezTo>
                    <a:pt x="283" y="68"/>
                    <a:pt x="284" y="69"/>
                    <a:pt x="284" y="70"/>
                  </a:cubicBezTo>
                  <a:cubicBezTo>
                    <a:pt x="286" y="73"/>
                    <a:pt x="287" y="74"/>
                    <a:pt x="290" y="74"/>
                  </a:cubicBezTo>
                  <a:cubicBezTo>
                    <a:pt x="294" y="74"/>
                    <a:pt x="295" y="76"/>
                    <a:pt x="295" y="79"/>
                  </a:cubicBezTo>
                  <a:cubicBezTo>
                    <a:pt x="295" y="79"/>
                    <a:pt x="296" y="80"/>
                    <a:pt x="296" y="80"/>
                  </a:cubicBezTo>
                  <a:cubicBezTo>
                    <a:pt x="297" y="83"/>
                    <a:pt x="301" y="86"/>
                    <a:pt x="305" y="87"/>
                  </a:cubicBezTo>
                  <a:cubicBezTo>
                    <a:pt x="309" y="87"/>
                    <a:pt x="316" y="91"/>
                    <a:pt x="318" y="93"/>
                  </a:cubicBezTo>
                  <a:cubicBezTo>
                    <a:pt x="319" y="93"/>
                    <a:pt x="319" y="94"/>
                    <a:pt x="319" y="95"/>
                  </a:cubicBezTo>
                  <a:cubicBezTo>
                    <a:pt x="319" y="97"/>
                    <a:pt x="318" y="98"/>
                    <a:pt x="317" y="99"/>
                  </a:cubicBezTo>
                  <a:cubicBezTo>
                    <a:pt x="316" y="100"/>
                    <a:pt x="316" y="101"/>
                    <a:pt x="316" y="102"/>
                  </a:cubicBezTo>
                  <a:cubicBezTo>
                    <a:pt x="316" y="104"/>
                    <a:pt x="316" y="105"/>
                    <a:pt x="316" y="106"/>
                  </a:cubicBezTo>
                  <a:cubicBezTo>
                    <a:pt x="316" y="107"/>
                    <a:pt x="316" y="109"/>
                    <a:pt x="314" y="109"/>
                  </a:cubicBezTo>
                  <a:cubicBezTo>
                    <a:pt x="313" y="109"/>
                    <a:pt x="312" y="108"/>
                    <a:pt x="311" y="105"/>
                  </a:cubicBezTo>
                  <a:cubicBezTo>
                    <a:pt x="310" y="102"/>
                    <a:pt x="309" y="102"/>
                    <a:pt x="309" y="102"/>
                  </a:cubicBezTo>
                  <a:cubicBezTo>
                    <a:pt x="308" y="102"/>
                    <a:pt x="308" y="103"/>
                    <a:pt x="307" y="103"/>
                  </a:cubicBezTo>
                  <a:cubicBezTo>
                    <a:pt x="306" y="104"/>
                    <a:pt x="306" y="105"/>
                    <a:pt x="306" y="105"/>
                  </a:cubicBezTo>
                  <a:cubicBezTo>
                    <a:pt x="306" y="106"/>
                    <a:pt x="306" y="106"/>
                    <a:pt x="308" y="107"/>
                  </a:cubicBezTo>
                  <a:cubicBezTo>
                    <a:pt x="311" y="109"/>
                    <a:pt x="314" y="110"/>
                    <a:pt x="314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1"/>
                    <a:pt x="315" y="111"/>
                    <a:pt x="315" y="111"/>
                  </a:cubicBezTo>
                  <a:cubicBezTo>
                    <a:pt x="314" y="111"/>
                    <a:pt x="314" y="112"/>
                    <a:pt x="312" y="114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0" y="116"/>
                    <a:pt x="310" y="116"/>
                    <a:pt x="310" y="117"/>
                  </a:cubicBezTo>
                  <a:cubicBezTo>
                    <a:pt x="310" y="117"/>
                    <a:pt x="310" y="117"/>
                    <a:pt x="311" y="118"/>
                  </a:cubicBezTo>
                  <a:cubicBezTo>
                    <a:pt x="312" y="119"/>
                    <a:pt x="312" y="119"/>
                    <a:pt x="313" y="120"/>
                  </a:cubicBezTo>
                  <a:cubicBezTo>
                    <a:pt x="314" y="120"/>
                    <a:pt x="315" y="121"/>
                    <a:pt x="315" y="122"/>
                  </a:cubicBezTo>
                  <a:cubicBezTo>
                    <a:pt x="316" y="122"/>
                    <a:pt x="316" y="122"/>
                    <a:pt x="316" y="122"/>
                  </a:cubicBezTo>
                  <a:cubicBezTo>
                    <a:pt x="317" y="124"/>
                    <a:pt x="319" y="125"/>
                    <a:pt x="317" y="129"/>
                  </a:cubicBezTo>
                  <a:cubicBezTo>
                    <a:pt x="316" y="130"/>
                    <a:pt x="316" y="131"/>
                    <a:pt x="315" y="131"/>
                  </a:cubicBezTo>
                  <a:cubicBezTo>
                    <a:pt x="315" y="133"/>
                    <a:pt x="314" y="135"/>
                    <a:pt x="312" y="135"/>
                  </a:cubicBezTo>
                  <a:cubicBezTo>
                    <a:pt x="311" y="135"/>
                    <a:pt x="311" y="135"/>
                    <a:pt x="310" y="134"/>
                  </a:cubicBezTo>
                  <a:cubicBezTo>
                    <a:pt x="308" y="134"/>
                    <a:pt x="307" y="133"/>
                    <a:pt x="306" y="132"/>
                  </a:cubicBezTo>
                  <a:cubicBezTo>
                    <a:pt x="306" y="131"/>
                    <a:pt x="305" y="130"/>
                    <a:pt x="305" y="130"/>
                  </a:cubicBezTo>
                  <a:cubicBezTo>
                    <a:pt x="303" y="132"/>
                    <a:pt x="302" y="133"/>
                    <a:pt x="300" y="133"/>
                  </a:cubicBezTo>
                  <a:cubicBezTo>
                    <a:pt x="299" y="133"/>
                    <a:pt x="298" y="132"/>
                    <a:pt x="297" y="131"/>
                  </a:cubicBezTo>
                  <a:cubicBezTo>
                    <a:pt x="297" y="131"/>
                    <a:pt x="296" y="130"/>
                    <a:pt x="295" y="130"/>
                  </a:cubicBezTo>
                  <a:cubicBezTo>
                    <a:pt x="294" y="130"/>
                    <a:pt x="294" y="130"/>
                    <a:pt x="294" y="131"/>
                  </a:cubicBezTo>
                  <a:cubicBezTo>
                    <a:pt x="294" y="131"/>
                    <a:pt x="294" y="131"/>
                    <a:pt x="294" y="132"/>
                  </a:cubicBezTo>
                  <a:cubicBezTo>
                    <a:pt x="295" y="138"/>
                    <a:pt x="296" y="140"/>
                    <a:pt x="297" y="141"/>
                  </a:cubicBezTo>
                  <a:cubicBezTo>
                    <a:pt x="298" y="142"/>
                    <a:pt x="300" y="143"/>
                    <a:pt x="300" y="144"/>
                  </a:cubicBezTo>
                  <a:cubicBezTo>
                    <a:pt x="299" y="146"/>
                    <a:pt x="297" y="146"/>
                    <a:pt x="295" y="146"/>
                  </a:cubicBezTo>
                  <a:cubicBezTo>
                    <a:pt x="290" y="146"/>
                    <a:pt x="288" y="145"/>
                    <a:pt x="286" y="145"/>
                  </a:cubicBezTo>
                  <a:cubicBezTo>
                    <a:pt x="286" y="145"/>
                    <a:pt x="286" y="145"/>
                    <a:pt x="286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6"/>
                    <a:pt x="285" y="146"/>
                  </a:cubicBezTo>
                  <a:cubicBezTo>
                    <a:pt x="286" y="147"/>
                    <a:pt x="287" y="147"/>
                    <a:pt x="288" y="147"/>
                  </a:cubicBezTo>
                  <a:cubicBezTo>
                    <a:pt x="289" y="147"/>
                    <a:pt x="290" y="147"/>
                    <a:pt x="291" y="148"/>
                  </a:cubicBezTo>
                  <a:cubicBezTo>
                    <a:pt x="293" y="149"/>
                    <a:pt x="294" y="150"/>
                    <a:pt x="297" y="152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9" y="154"/>
                    <a:pt x="300" y="156"/>
                    <a:pt x="300" y="157"/>
                  </a:cubicBezTo>
                  <a:cubicBezTo>
                    <a:pt x="300" y="159"/>
                    <a:pt x="298" y="159"/>
                    <a:pt x="297" y="159"/>
                  </a:cubicBezTo>
                  <a:cubicBezTo>
                    <a:pt x="294" y="159"/>
                    <a:pt x="293" y="160"/>
                    <a:pt x="293" y="160"/>
                  </a:cubicBezTo>
                  <a:cubicBezTo>
                    <a:pt x="293" y="160"/>
                    <a:pt x="294" y="161"/>
                    <a:pt x="294" y="162"/>
                  </a:cubicBezTo>
                  <a:cubicBezTo>
                    <a:pt x="295" y="163"/>
                    <a:pt x="296" y="165"/>
                    <a:pt x="295" y="167"/>
                  </a:cubicBezTo>
                  <a:cubicBezTo>
                    <a:pt x="295" y="167"/>
                    <a:pt x="294" y="168"/>
                    <a:pt x="292" y="168"/>
                  </a:cubicBezTo>
                  <a:cubicBezTo>
                    <a:pt x="289" y="168"/>
                    <a:pt x="286" y="169"/>
                    <a:pt x="285" y="172"/>
                  </a:cubicBezTo>
                  <a:cubicBezTo>
                    <a:pt x="284" y="173"/>
                    <a:pt x="285" y="174"/>
                    <a:pt x="285" y="175"/>
                  </a:cubicBezTo>
                  <a:cubicBezTo>
                    <a:pt x="285" y="177"/>
                    <a:pt x="286" y="179"/>
                    <a:pt x="284" y="180"/>
                  </a:cubicBezTo>
                  <a:cubicBezTo>
                    <a:pt x="283" y="181"/>
                    <a:pt x="282" y="181"/>
                    <a:pt x="282" y="182"/>
                  </a:cubicBezTo>
                  <a:cubicBezTo>
                    <a:pt x="281" y="182"/>
                    <a:pt x="281" y="182"/>
                    <a:pt x="281" y="182"/>
                  </a:cubicBezTo>
                  <a:cubicBezTo>
                    <a:pt x="281" y="182"/>
                    <a:pt x="282" y="182"/>
                    <a:pt x="282" y="182"/>
                  </a:cubicBezTo>
                  <a:cubicBezTo>
                    <a:pt x="285" y="185"/>
                    <a:pt x="285" y="188"/>
                    <a:pt x="283" y="191"/>
                  </a:cubicBezTo>
                  <a:cubicBezTo>
                    <a:pt x="282" y="191"/>
                    <a:pt x="282" y="192"/>
                    <a:pt x="281" y="193"/>
                  </a:cubicBezTo>
                  <a:cubicBezTo>
                    <a:pt x="280" y="196"/>
                    <a:pt x="279" y="199"/>
                    <a:pt x="277" y="199"/>
                  </a:cubicBezTo>
                  <a:cubicBezTo>
                    <a:pt x="276" y="199"/>
                    <a:pt x="276" y="199"/>
                    <a:pt x="276" y="199"/>
                  </a:cubicBezTo>
                  <a:cubicBezTo>
                    <a:pt x="276" y="199"/>
                    <a:pt x="276" y="201"/>
                    <a:pt x="276" y="202"/>
                  </a:cubicBezTo>
                  <a:cubicBezTo>
                    <a:pt x="276" y="203"/>
                    <a:pt x="276" y="203"/>
                    <a:pt x="276" y="203"/>
                  </a:cubicBezTo>
                  <a:cubicBezTo>
                    <a:pt x="277" y="206"/>
                    <a:pt x="278" y="207"/>
                    <a:pt x="280" y="207"/>
                  </a:cubicBezTo>
                  <a:cubicBezTo>
                    <a:pt x="282" y="207"/>
                    <a:pt x="285" y="207"/>
                    <a:pt x="286" y="206"/>
                  </a:cubicBezTo>
                  <a:cubicBezTo>
                    <a:pt x="286" y="206"/>
                    <a:pt x="286" y="205"/>
                    <a:pt x="286" y="205"/>
                  </a:cubicBezTo>
                  <a:cubicBezTo>
                    <a:pt x="285" y="204"/>
                    <a:pt x="284" y="202"/>
                    <a:pt x="285" y="201"/>
                  </a:cubicBezTo>
                  <a:cubicBezTo>
                    <a:pt x="285" y="200"/>
                    <a:pt x="286" y="199"/>
                    <a:pt x="288" y="198"/>
                  </a:cubicBezTo>
                  <a:cubicBezTo>
                    <a:pt x="289" y="198"/>
                    <a:pt x="289" y="197"/>
                    <a:pt x="290" y="197"/>
                  </a:cubicBezTo>
                  <a:cubicBezTo>
                    <a:pt x="291" y="196"/>
                    <a:pt x="293" y="196"/>
                    <a:pt x="294" y="196"/>
                  </a:cubicBezTo>
                  <a:cubicBezTo>
                    <a:pt x="295" y="196"/>
                    <a:pt x="295" y="196"/>
                    <a:pt x="296" y="196"/>
                  </a:cubicBezTo>
                  <a:cubicBezTo>
                    <a:pt x="298" y="196"/>
                    <a:pt x="298" y="198"/>
                    <a:pt x="299" y="199"/>
                  </a:cubicBezTo>
                  <a:cubicBezTo>
                    <a:pt x="299" y="200"/>
                    <a:pt x="300" y="201"/>
                    <a:pt x="300" y="202"/>
                  </a:cubicBezTo>
                  <a:cubicBezTo>
                    <a:pt x="303" y="205"/>
                    <a:pt x="301" y="209"/>
                    <a:pt x="301" y="210"/>
                  </a:cubicBezTo>
                  <a:cubicBezTo>
                    <a:pt x="301" y="211"/>
                    <a:pt x="300" y="211"/>
                    <a:pt x="300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8" y="213"/>
                    <a:pt x="298" y="214"/>
                    <a:pt x="298" y="216"/>
                  </a:cubicBezTo>
                  <a:cubicBezTo>
                    <a:pt x="299" y="216"/>
                    <a:pt x="299" y="217"/>
                    <a:pt x="299" y="218"/>
                  </a:cubicBezTo>
                  <a:cubicBezTo>
                    <a:pt x="299" y="221"/>
                    <a:pt x="300" y="225"/>
                    <a:pt x="300" y="226"/>
                  </a:cubicBezTo>
                  <a:cubicBezTo>
                    <a:pt x="302" y="227"/>
                    <a:pt x="302" y="227"/>
                    <a:pt x="302" y="227"/>
                  </a:cubicBezTo>
                  <a:cubicBezTo>
                    <a:pt x="301" y="228"/>
                    <a:pt x="301" y="228"/>
                    <a:pt x="301" y="228"/>
                  </a:cubicBezTo>
                  <a:cubicBezTo>
                    <a:pt x="300" y="229"/>
                    <a:pt x="298" y="230"/>
                    <a:pt x="297" y="231"/>
                  </a:cubicBezTo>
                  <a:cubicBezTo>
                    <a:pt x="296" y="233"/>
                    <a:pt x="296" y="234"/>
                    <a:pt x="296" y="236"/>
                  </a:cubicBezTo>
                  <a:cubicBezTo>
                    <a:pt x="296" y="237"/>
                    <a:pt x="296" y="239"/>
                    <a:pt x="295" y="241"/>
                  </a:cubicBezTo>
                  <a:cubicBezTo>
                    <a:pt x="293" y="243"/>
                    <a:pt x="291" y="245"/>
                    <a:pt x="289" y="246"/>
                  </a:cubicBezTo>
                  <a:cubicBezTo>
                    <a:pt x="287" y="248"/>
                    <a:pt x="285" y="249"/>
                    <a:pt x="283" y="251"/>
                  </a:cubicBezTo>
                  <a:cubicBezTo>
                    <a:pt x="280" y="254"/>
                    <a:pt x="275" y="255"/>
                    <a:pt x="271" y="255"/>
                  </a:cubicBezTo>
                  <a:cubicBezTo>
                    <a:pt x="269" y="255"/>
                    <a:pt x="267" y="255"/>
                    <a:pt x="265" y="254"/>
                  </a:cubicBezTo>
                  <a:cubicBezTo>
                    <a:pt x="264" y="253"/>
                    <a:pt x="264" y="253"/>
                    <a:pt x="264" y="253"/>
                  </a:cubicBezTo>
                  <a:cubicBezTo>
                    <a:pt x="263" y="253"/>
                    <a:pt x="263" y="252"/>
                    <a:pt x="262" y="252"/>
                  </a:cubicBezTo>
                  <a:cubicBezTo>
                    <a:pt x="261" y="252"/>
                    <a:pt x="260" y="253"/>
                    <a:pt x="258" y="256"/>
                  </a:cubicBezTo>
                  <a:cubicBezTo>
                    <a:pt x="256" y="259"/>
                    <a:pt x="257" y="261"/>
                    <a:pt x="258" y="264"/>
                  </a:cubicBezTo>
                  <a:cubicBezTo>
                    <a:pt x="259" y="265"/>
                    <a:pt x="259" y="267"/>
                    <a:pt x="259" y="269"/>
                  </a:cubicBezTo>
                  <a:cubicBezTo>
                    <a:pt x="259" y="273"/>
                    <a:pt x="258" y="275"/>
                    <a:pt x="256" y="278"/>
                  </a:cubicBezTo>
                  <a:cubicBezTo>
                    <a:pt x="255" y="278"/>
                    <a:pt x="255" y="279"/>
                    <a:pt x="254" y="279"/>
                  </a:cubicBezTo>
                  <a:cubicBezTo>
                    <a:pt x="253" y="281"/>
                    <a:pt x="251" y="282"/>
                    <a:pt x="249" y="282"/>
                  </a:cubicBezTo>
                  <a:cubicBezTo>
                    <a:pt x="248" y="282"/>
                    <a:pt x="247" y="283"/>
                    <a:pt x="245" y="284"/>
                  </a:cubicBezTo>
                  <a:cubicBezTo>
                    <a:pt x="245" y="285"/>
                    <a:pt x="244" y="285"/>
                    <a:pt x="244" y="286"/>
                  </a:cubicBezTo>
                  <a:cubicBezTo>
                    <a:pt x="245" y="287"/>
                    <a:pt x="247" y="287"/>
                    <a:pt x="248" y="288"/>
                  </a:cubicBezTo>
                  <a:cubicBezTo>
                    <a:pt x="251" y="288"/>
                    <a:pt x="251" y="288"/>
                    <a:pt x="251" y="288"/>
                  </a:cubicBezTo>
                  <a:cubicBezTo>
                    <a:pt x="248" y="289"/>
                    <a:pt x="248" y="289"/>
                    <a:pt x="248" y="289"/>
                  </a:cubicBezTo>
                  <a:cubicBezTo>
                    <a:pt x="248" y="290"/>
                    <a:pt x="242" y="292"/>
                    <a:pt x="238" y="292"/>
                  </a:cubicBezTo>
                  <a:cubicBezTo>
                    <a:pt x="236" y="292"/>
                    <a:pt x="235" y="291"/>
                    <a:pt x="235" y="291"/>
                  </a:cubicBezTo>
                  <a:cubicBezTo>
                    <a:pt x="233" y="289"/>
                    <a:pt x="230" y="289"/>
                    <a:pt x="227" y="289"/>
                  </a:cubicBezTo>
                  <a:cubicBezTo>
                    <a:pt x="227" y="291"/>
                    <a:pt x="228" y="296"/>
                    <a:pt x="228" y="298"/>
                  </a:cubicBezTo>
                  <a:cubicBezTo>
                    <a:pt x="228" y="300"/>
                    <a:pt x="229" y="300"/>
                    <a:pt x="230" y="301"/>
                  </a:cubicBezTo>
                  <a:cubicBezTo>
                    <a:pt x="231" y="301"/>
                    <a:pt x="232" y="302"/>
                    <a:pt x="232" y="304"/>
                  </a:cubicBezTo>
                  <a:cubicBezTo>
                    <a:pt x="232" y="305"/>
                    <a:pt x="231" y="307"/>
                    <a:pt x="230" y="308"/>
                  </a:cubicBezTo>
                  <a:cubicBezTo>
                    <a:pt x="229" y="309"/>
                    <a:pt x="229" y="310"/>
                    <a:pt x="229" y="312"/>
                  </a:cubicBezTo>
                  <a:cubicBezTo>
                    <a:pt x="229" y="315"/>
                    <a:pt x="226" y="318"/>
                    <a:pt x="222" y="319"/>
                  </a:cubicBezTo>
                  <a:cubicBezTo>
                    <a:pt x="221" y="320"/>
                    <a:pt x="220" y="320"/>
                    <a:pt x="219" y="320"/>
                  </a:cubicBezTo>
                  <a:cubicBezTo>
                    <a:pt x="215" y="320"/>
                    <a:pt x="211" y="317"/>
                    <a:pt x="209" y="315"/>
                  </a:cubicBezTo>
                  <a:cubicBezTo>
                    <a:pt x="207" y="312"/>
                    <a:pt x="204" y="310"/>
                    <a:pt x="202" y="309"/>
                  </a:cubicBezTo>
                  <a:cubicBezTo>
                    <a:pt x="201" y="308"/>
                    <a:pt x="199" y="308"/>
                    <a:pt x="197" y="308"/>
                  </a:cubicBezTo>
                  <a:cubicBezTo>
                    <a:pt x="194" y="308"/>
                    <a:pt x="191" y="309"/>
                    <a:pt x="189" y="309"/>
                  </a:cubicBezTo>
                  <a:cubicBezTo>
                    <a:pt x="187" y="309"/>
                    <a:pt x="182" y="315"/>
                    <a:pt x="180" y="318"/>
                  </a:cubicBezTo>
                  <a:cubicBezTo>
                    <a:pt x="179" y="317"/>
                    <a:pt x="179" y="317"/>
                    <a:pt x="179" y="317"/>
                  </a:cubicBezTo>
                  <a:cubicBezTo>
                    <a:pt x="179" y="315"/>
                    <a:pt x="180" y="314"/>
                    <a:pt x="180" y="314"/>
                  </a:cubicBezTo>
                  <a:cubicBezTo>
                    <a:pt x="179" y="314"/>
                    <a:pt x="179" y="314"/>
                    <a:pt x="179" y="314"/>
                  </a:cubicBezTo>
                  <a:cubicBezTo>
                    <a:pt x="178" y="314"/>
                    <a:pt x="177" y="314"/>
                    <a:pt x="176" y="313"/>
                  </a:cubicBezTo>
                  <a:cubicBezTo>
                    <a:pt x="175" y="313"/>
                    <a:pt x="173" y="312"/>
                    <a:pt x="172" y="312"/>
                  </a:cubicBezTo>
                  <a:cubicBezTo>
                    <a:pt x="171" y="312"/>
                    <a:pt x="170" y="313"/>
                    <a:pt x="169" y="313"/>
                  </a:cubicBezTo>
                  <a:cubicBezTo>
                    <a:pt x="164" y="315"/>
                    <a:pt x="163" y="317"/>
                    <a:pt x="161" y="321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59" y="326"/>
                    <a:pt x="161" y="327"/>
                    <a:pt x="165" y="330"/>
                  </a:cubicBezTo>
                  <a:cubicBezTo>
                    <a:pt x="169" y="332"/>
                    <a:pt x="166" y="339"/>
                    <a:pt x="165" y="341"/>
                  </a:cubicBezTo>
                  <a:cubicBezTo>
                    <a:pt x="164" y="344"/>
                    <a:pt x="164" y="351"/>
                    <a:pt x="165" y="357"/>
                  </a:cubicBezTo>
                  <a:cubicBezTo>
                    <a:pt x="166" y="363"/>
                    <a:pt x="170" y="368"/>
                    <a:pt x="172" y="372"/>
                  </a:cubicBezTo>
                  <a:cubicBezTo>
                    <a:pt x="174" y="374"/>
                    <a:pt x="174" y="374"/>
                    <a:pt x="174" y="374"/>
                  </a:cubicBezTo>
                  <a:cubicBezTo>
                    <a:pt x="175" y="377"/>
                    <a:pt x="177" y="380"/>
                    <a:pt x="178" y="385"/>
                  </a:cubicBezTo>
                  <a:cubicBezTo>
                    <a:pt x="178" y="386"/>
                    <a:pt x="178" y="387"/>
                    <a:pt x="178" y="388"/>
                  </a:cubicBezTo>
                  <a:cubicBezTo>
                    <a:pt x="179" y="390"/>
                    <a:pt x="179" y="392"/>
                    <a:pt x="178" y="396"/>
                  </a:cubicBezTo>
                  <a:cubicBezTo>
                    <a:pt x="178" y="399"/>
                    <a:pt x="177" y="400"/>
                    <a:pt x="176" y="400"/>
                  </a:cubicBezTo>
                  <a:cubicBezTo>
                    <a:pt x="175" y="401"/>
                    <a:pt x="175" y="401"/>
                    <a:pt x="175" y="403"/>
                  </a:cubicBezTo>
                  <a:cubicBezTo>
                    <a:pt x="175" y="404"/>
                    <a:pt x="175" y="405"/>
                    <a:pt x="175" y="406"/>
                  </a:cubicBezTo>
                  <a:cubicBezTo>
                    <a:pt x="176" y="408"/>
                    <a:pt x="176" y="410"/>
                    <a:pt x="175" y="413"/>
                  </a:cubicBezTo>
                  <a:cubicBezTo>
                    <a:pt x="174" y="415"/>
                    <a:pt x="173" y="416"/>
                    <a:pt x="172" y="416"/>
                  </a:cubicBezTo>
                  <a:cubicBezTo>
                    <a:pt x="171" y="416"/>
                    <a:pt x="171" y="416"/>
                    <a:pt x="171" y="418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73" y="420"/>
                    <a:pt x="174" y="420"/>
                    <a:pt x="175" y="421"/>
                  </a:cubicBezTo>
                  <a:cubicBezTo>
                    <a:pt x="175" y="422"/>
                    <a:pt x="176" y="423"/>
                    <a:pt x="176" y="425"/>
                  </a:cubicBezTo>
                  <a:cubicBezTo>
                    <a:pt x="176" y="425"/>
                    <a:pt x="176" y="425"/>
                    <a:pt x="176" y="425"/>
                  </a:cubicBezTo>
                  <a:cubicBezTo>
                    <a:pt x="172" y="428"/>
                    <a:pt x="172" y="428"/>
                    <a:pt x="172" y="428"/>
                  </a:cubicBezTo>
                  <a:cubicBezTo>
                    <a:pt x="178" y="436"/>
                    <a:pt x="178" y="436"/>
                    <a:pt x="178" y="436"/>
                  </a:cubicBezTo>
                  <a:cubicBezTo>
                    <a:pt x="176" y="437"/>
                    <a:pt x="176" y="437"/>
                    <a:pt x="176" y="437"/>
                  </a:cubicBezTo>
                  <a:cubicBezTo>
                    <a:pt x="175" y="436"/>
                    <a:pt x="172" y="435"/>
                    <a:pt x="170" y="435"/>
                  </a:cubicBezTo>
                  <a:cubicBezTo>
                    <a:pt x="169" y="435"/>
                    <a:pt x="169" y="435"/>
                    <a:pt x="169" y="435"/>
                  </a:cubicBezTo>
                  <a:cubicBezTo>
                    <a:pt x="168" y="436"/>
                    <a:pt x="168" y="437"/>
                    <a:pt x="167" y="438"/>
                  </a:cubicBezTo>
                  <a:cubicBezTo>
                    <a:pt x="167" y="440"/>
                    <a:pt x="166" y="442"/>
                    <a:pt x="164" y="442"/>
                  </a:cubicBezTo>
                  <a:cubicBezTo>
                    <a:pt x="163" y="442"/>
                    <a:pt x="162" y="441"/>
                    <a:pt x="160" y="440"/>
                  </a:cubicBezTo>
                  <a:cubicBezTo>
                    <a:pt x="159" y="439"/>
                    <a:pt x="158" y="439"/>
                    <a:pt x="157" y="439"/>
                  </a:cubicBezTo>
                  <a:cubicBezTo>
                    <a:pt x="156" y="439"/>
                    <a:pt x="155" y="440"/>
                    <a:pt x="154" y="443"/>
                  </a:cubicBezTo>
                  <a:cubicBezTo>
                    <a:pt x="154" y="445"/>
                    <a:pt x="153" y="446"/>
                    <a:pt x="153" y="447"/>
                  </a:cubicBezTo>
                  <a:cubicBezTo>
                    <a:pt x="153" y="449"/>
                    <a:pt x="153" y="451"/>
                    <a:pt x="151" y="452"/>
                  </a:cubicBezTo>
                  <a:cubicBezTo>
                    <a:pt x="150" y="452"/>
                    <a:pt x="149" y="453"/>
                    <a:pt x="148" y="454"/>
                  </a:cubicBezTo>
                  <a:cubicBezTo>
                    <a:pt x="144" y="457"/>
                    <a:pt x="142" y="459"/>
                    <a:pt x="140" y="45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5" name="Freeform 15">
              <a:extLst>
                <a:ext uri="{FF2B5EF4-FFF2-40B4-BE49-F238E27FC236}">
                  <a16:creationId xmlns:a16="http://schemas.microsoft.com/office/drawing/2014/main" id="{3E7C1E5F-5312-4ADB-ABF3-7740A9BA0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385" y="3397859"/>
              <a:ext cx="1096945" cy="1571062"/>
            </a:xfrm>
            <a:custGeom>
              <a:avLst/>
              <a:gdLst>
                <a:gd name="T0" fmla="*/ 242 w 322"/>
                <a:gd name="T1" fmla="*/ 19 h 461"/>
                <a:gd name="T2" fmla="*/ 255 w 322"/>
                <a:gd name="T3" fmla="*/ 75 h 461"/>
                <a:gd name="T4" fmla="*/ 282 w 322"/>
                <a:gd name="T5" fmla="*/ 56 h 461"/>
                <a:gd name="T6" fmla="*/ 316 w 322"/>
                <a:gd name="T7" fmla="*/ 109 h 461"/>
                <a:gd name="T8" fmla="*/ 307 w 322"/>
                <a:gd name="T9" fmla="*/ 131 h 461"/>
                <a:gd name="T10" fmla="*/ 298 w 322"/>
                <a:gd name="T11" fmla="*/ 154 h 461"/>
                <a:gd name="T12" fmla="*/ 291 w 322"/>
                <a:gd name="T13" fmla="*/ 200 h 461"/>
                <a:gd name="T14" fmla="*/ 296 w 322"/>
                <a:gd name="T15" fmla="*/ 241 h 461"/>
                <a:gd name="T16" fmla="*/ 228 w 322"/>
                <a:gd name="T17" fmla="*/ 289 h 461"/>
                <a:gd name="T18" fmla="*/ 182 w 322"/>
                <a:gd name="T19" fmla="*/ 314 h 461"/>
                <a:gd name="T20" fmla="*/ 176 w 322"/>
                <a:gd name="T21" fmla="*/ 414 h 461"/>
                <a:gd name="T22" fmla="*/ 163 w 322"/>
                <a:gd name="T23" fmla="*/ 441 h 461"/>
                <a:gd name="T24" fmla="*/ 115 w 322"/>
                <a:gd name="T25" fmla="*/ 415 h 461"/>
                <a:gd name="T26" fmla="*/ 91 w 322"/>
                <a:gd name="T27" fmla="*/ 385 h 461"/>
                <a:gd name="T28" fmla="*/ 25 w 322"/>
                <a:gd name="T29" fmla="*/ 344 h 461"/>
                <a:gd name="T30" fmla="*/ 21 w 322"/>
                <a:gd name="T31" fmla="*/ 307 h 461"/>
                <a:gd name="T32" fmla="*/ 47 w 322"/>
                <a:gd name="T33" fmla="*/ 280 h 461"/>
                <a:gd name="T34" fmla="*/ 46 w 322"/>
                <a:gd name="T35" fmla="*/ 229 h 461"/>
                <a:gd name="T36" fmla="*/ 76 w 322"/>
                <a:gd name="T37" fmla="*/ 162 h 461"/>
                <a:gd name="T38" fmla="*/ 118 w 322"/>
                <a:gd name="T39" fmla="*/ 117 h 461"/>
                <a:gd name="T40" fmla="*/ 110 w 322"/>
                <a:gd name="T41" fmla="*/ 84 h 461"/>
                <a:gd name="T42" fmla="*/ 150 w 322"/>
                <a:gd name="T43" fmla="*/ 42 h 461"/>
                <a:gd name="T44" fmla="*/ 213 w 322"/>
                <a:gd name="T45" fmla="*/ 8 h 461"/>
                <a:gd name="T46" fmla="*/ 200 w 322"/>
                <a:gd name="T47" fmla="*/ 26 h 461"/>
                <a:gd name="T48" fmla="*/ 159 w 322"/>
                <a:gd name="T49" fmla="*/ 29 h 461"/>
                <a:gd name="T50" fmla="*/ 137 w 322"/>
                <a:gd name="T51" fmla="*/ 52 h 461"/>
                <a:gd name="T52" fmla="*/ 109 w 322"/>
                <a:gd name="T53" fmla="*/ 85 h 461"/>
                <a:gd name="T54" fmla="*/ 123 w 322"/>
                <a:gd name="T55" fmla="*/ 110 h 461"/>
                <a:gd name="T56" fmla="*/ 93 w 322"/>
                <a:gd name="T57" fmla="*/ 139 h 461"/>
                <a:gd name="T58" fmla="*/ 65 w 322"/>
                <a:gd name="T59" fmla="*/ 160 h 461"/>
                <a:gd name="T60" fmla="*/ 47 w 322"/>
                <a:gd name="T61" fmla="*/ 199 h 461"/>
                <a:gd name="T62" fmla="*/ 30 w 322"/>
                <a:gd name="T63" fmla="*/ 244 h 461"/>
                <a:gd name="T64" fmla="*/ 45 w 322"/>
                <a:gd name="T65" fmla="*/ 280 h 461"/>
                <a:gd name="T66" fmla="*/ 29 w 322"/>
                <a:gd name="T67" fmla="*/ 288 h 461"/>
                <a:gd name="T68" fmla="*/ 20 w 322"/>
                <a:gd name="T69" fmla="*/ 313 h 461"/>
                <a:gd name="T70" fmla="*/ 19 w 322"/>
                <a:gd name="T71" fmla="*/ 346 h 461"/>
                <a:gd name="T72" fmla="*/ 63 w 322"/>
                <a:gd name="T73" fmla="*/ 333 h 461"/>
                <a:gd name="T74" fmla="*/ 86 w 322"/>
                <a:gd name="T75" fmla="*/ 385 h 461"/>
                <a:gd name="T76" fmla="*/ 95 w 322"/>
                <a:gd name="T77" fmla="*/ 429 h 461"/>
                <a:gd name="T78" fmla="*/ 147 w 322"/>
                <a:gd name="T79" fmla="*/ 440 h 461"/>
                <a:gd name="T80" fmla="*/ 156 w 322"/>
                <a:gd name="T81" fmla="*/ 449 h 461"/>
                <a:gd name="T82" fmla="*/ 178 w 322"/>
                <a:gd name="T83" fmla="*/ 427 h 461"/>
                <a:gd name="T84" fmla="*/ 178 w 322"/>
                <a:gd name="T85" fmla="*/ 407 h 461"/>
                <a:gd name="T86" fmla="*/ 164 w 322"/>
                <a:gd name="T87" fmla="*/ 323 h 461"/>
                <a:gd name="T88" fmla="*/ 221 w 322"/>
                <a:gd name="T89" fmla="*/ 322 h 461"/>
                <a:gd name="T90" fmla="*/ 250 w 322"/>
                <a:gd name="T91" fmla="*/ 288 h 461"/>
                <a:gd name="T92" fmla="*/ 273 w 322"/>
                <a:gd name="T93" fmla="*/ 257 h 461"/>
                <a:gd name="T94" fmla="*/ 301 w 322"/>
                <a:gd name="T95" fmla="*/ 213 h 461"/>
                <a:gd name="T96" fmla="*/ 282 w 322"/>
                <a:gd name="T97" fmla="*/ 207 h 461"/>
                <a:gd name="T98" fmla="*/ 297 w 322"/>
                <a:gd name="T99" fmla="*/ 162 h 461"/>
                <a:gd name="T100" fmla="*/ 297 w 322"/>
                <a:gd name="T101" fmla="*/ 132 h 461"/>
                <a:gd name="T102" fmla="*/ 318 w 322"/>
                <a:gd name="T103" fmla="*/ 122 h 461"/>
                <a:gd name="T104" fmla="*/ 322 w 322"/>
                <a:gd name="T105" fmla="*/ 96 h 461"/>
                <a:gd name="T106" fmla="*/ 284 w 322"/>
                <a:gd name="T107" fmla="*/ 56 h 461"/>
                <a:gd name="T108" fmla="*/ 256 w 322"/>
                <a:gd name="T109" fmla="*/ 57 h 461"/>
                <a:gd name="T110" fmla="*/ 237 w 322"/>
                <a:gd name="T111" fmla="*/ 58 h 461"/>
                <a:gd name="T112" fmla="*/ 246 w 322"/>
                <a:gd name="T113" fmla="*/ 19 h 461"/>
                <a:gd name="T114" fmla="*/ 222 w 322"/>
                <a:gd name="T115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" h="461">
                  <a:moveTo>
                    <a:pt x="222" y="2"/>
                  </a:moveTo>
                  <a:cubicBezTo>
                    <a:pt x="222" y="2"/>
                    <a:pt x="222" y="2"/>
                    <a:pt x="222" y="2"/>
                  </a:cubicBezTo>
                  <a:cubicBezTo>
                    <a:pt x="225" y="2"/>
                    <a:pt x="225" y="7"/>
                    <a:pt x="227" y="7"/>
                  </a:cubicBezTo>
                  <a:cubicBezTo>
                    <a:pt x="228" y="7"/>
                    <a:pt x="229" y="7"/>
                    <a:pt x="230" y="7"/>
                  </a:cubicBezTo>
                  <a:cubicBezTo>
                    <a:pt x="232" y="7"/>
                    <a:pt x="233" y="7"/>
                    <a:pt x="235" y="6"/>
                  </a:cubicBezTo>
                  <a:cubicBezTo>
                    <a:pt x="237" y="5"/>
                    <a:pt x="239" y="5"/>
                    <a:pt x="240" y="5"/>
                  </a:cubicBezTo>
                  <a:cubicBezTo>
                    <a:pt x="242" y="5"/>
                    <a:pt x="243" y="5"/>
                    <a:pt x="243" y="7"/>
                  </a:cubicBezTo>
                  <a:cubicBezTo>
                    <a:pt x="244" y="9"/>
                    <a:pt x="248" y="12"/>
                    <a:pt x="249" y="13"/>
                  </a:cubicBezTo>
                  <a:cubicBezTo>
                    <a:pt x="251" y="14"/>
                    <a:pt x="250" y="18"/>
                    <a:pt x="248" y="18"/>
                  </a:cubicBezTo>
                  <a:cubicBezTo>
                    <a:pt x="248" y="18"/>
                    <a:pt x="247" y="18"/>
                    <a:pt x="247" y="18"/>
                  </a:cubicBezTo>
                  <a:cubicBezTo>
                    <a:pt x="245" y="17"/>
                    <a:pt x="244" y="17"/>
                    <a:pt x="243" y="17"/>
                  </a:cubicBezTo>
                  <a:cubicBezTo>
                    <a:pt x="242" y="17"/>
                    <a:pt x="241" y="17"/>
                    <a:pt x="242" y="19"/>
                  </a:cubicBezTo>
                  <a:cubicBezTo>
                    <a:pt x="243" y="20"/>
                    <a:pt x="245" y="22"/>
                    <a:pt x="243" y="22"/>
                  </a:cubicBezTo>
                  <a:cubicBezTo>
                    <a:pt x="243" y="22"/>
                    <a:pt x="242" y="22"/>
                    <a:pt x="242" y="22"/>
                  </a:cubicBezTo>
                  <a:cubicBezTo>
                    <a:pt x="242" y="22"/>
                    <a:pt x="242" y="22"/>
                    <a:pt x="241" y="22"/>
                  </a:cubicBezTo>
                  <a:cubicBezTo>
                    <a:pt x="239" y="22"/>
                    <a:pt x="243" y="25"/>
                    <a:pt x="240" y="27"/>
                  </a:cubicBezTo>
                  <a:cubicBezTo>
                    <a:pt x="238" y="29"/>
                    <a:pt x="238" y="32"/>
                    <a:pt x="240" y="33"/>
                  </a:cubicBezTo>
                  <a:cubicBezTo>
                    <a:pt x="241" y="35"/>
                    <a:pt x="244" y="40"/>
                    <a:pt x="243" y="42"/>
                  </a:cubicBezTo>
                  <a:cubicBezTo>
                    <a:pt x="243" y="44"/>
                    <a:pt x="246" y="45"/>
                    <a:pt x="244" y="48"/>
                  </a:cubicBezTo>
                  <a:cubicBezTo>
                    <a:pt x="243" y="51"/>
                    <a:pt x="243" y="52"/>
                    <a:pt x="239" y="53"/>
                  </a:cubicBezTo>
                  <a:cubicBezTo>
                    <a:pt x="236" y="53"/>
                    <a:pt x="235" y="55"/>
                    <a:pt x="235" y="57"/>
                  </a:cubicBezTo>
                  <a:cubicBezTo>
                    <a:pt x="234" y="60"/>
                    <a:pt x="233" y="62"/>
                    <a:pt x="237" y="65"/>
                  </a:cubicBezTo>
                  <a:cubicBezTo>
                    <a:pt x="240" y="67"/>
                    <a:pt x="249" y="69"/>
                    <a:pt x="251" y="71"/>
                  </a:cubicBezTo>
                  <a:cubicBezTo>
                    <a:pt x="252" y="73"/>
                    <a:pt x="254" y="75"/>
                    <a:pt x="255" y="75"/>
                  </a:cubicBezTo>
                  <a:cubicBezTo>
                    <a:pt x="256" y="75"/>
                    <a:pt x="257" y="74"/>
                    <a:pt x="258" y="73"/>
                  </a:cubicBezTo>
                  <a:cubicBezTo>
                    <a:pt x="260" y="71"/>
                    <a:pt x="262" y="69"/>
                    <a:pt x="259" y="68"/>
                  </a:cubicBezTo>
                  <a:cubicBezTo>
                    <a:pt x="255" y="66"/>
                    <a:pt x="253" y="63"/>
                    <a:pt x="253" y="61"/>
                  </a:cubicBezTo>
                  <a:cubicBezTo>
                    <a:pt x="253" y="60"/>
                    <a:pt x="254" y="61"/>
                    <a:pt x="257" y="59"/>
                  </a:cubicBezTo>
                  <a:cubicBezTo>
                    <a:pt x="260" y="57"/>
                    <a:pt x="263" y="56"/>
                    <a:pt x="264" y="53"/>
                  </a:cubicBezTo>
                  <a:cubicBezTo>
                    <a:pt x="265" y="51"/>
                    <a:pt x="267" y="50"/>
                    <a:pt x="268" y="50"/>
                  </a:cubicBezTo>
                  <a:cubicBezTo>
                    <a:pt x="269" y="50"/>
                    <a:pt x="270" y="50"/>
                    <a:pt x="270" y="51"/>
                  </a:cubicBezTo>
                  <a:cubicBezTo>
                    <a:pt x="270" y="53"/>
                    <a:pt x="271" y="55"/>
                    <a:pt x="271" y="55"/>
                  </a:cubicBezTo>
                  <a:cubicBezTo>
                    <a:pt x="271" y="55"/>
                    <a:pt x="270" y="50"/>
                    <a:pt x="273" y="49"/>
                  </a:cubicBezTo>
                  <a:cubicBezTo>
                    <a:pt x="274" y="48"/>
                    <a:pt x="274" y="48"/>
                    <a:pt x="275" y="48"/>
                  </a:cubicBezTo>
                  <a:cubicBezTo>
                    <a:pt x="276" y="48"/>
                    <a:pt x="277" y="49"/>
                    <a:pt x="279" y="50"/>
                  </a:cubicBezTo>
                  <a:cubicBezTo>
                    <a:pt x="280" y="51"/>
                    <a:pt x="281" y="54"/>
                    <a:pt x="282" y="56"/>
                  </a:cubicBezTo>
                  <a:cubicBezTo>
                    <a:pt x="281" y="56"/>
                    <a:pt x="280" y="56"/>
                    <a:pt x="280" y="56"/>
                  </a:cubicBezTo>
                  <a:cubicBezTo>
                    <a:pt x="280" y="56"/>
                    <a:pt x="281" y="56"/>
                    <a:pt x="282" y="56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8"/>
                    <a:pt x="281" y="64"/>
                    <a:pt x="283" y="66"/>
                  </a:cubicBezTo>
                  <a:cubicBezTo>
                    <a:pt x="285" y="67"/>
                    <a:pt x="284" y="69"/>
                    <a:pt x="285" y="72"/>
                  </a:cubicBezTo>
                  <a:cubicBezTo>
                    <a:pt x="287" y="74"/>
                    <a:pt x="289" y="76"/>
                    <a:pt x="292" y="76"/>
                  </a:cubicBezTo>
                  <a:cubicBezTo>
                    <a:pt x="296" y="76"/>
                    <a:pt x="296" y="78"/>
                    <a:pt x="297" y="81"/>
                  </a:cubicBezTo>
                  <a:cubicBezTo>
                    <a:pt x="298" y="84"/>
                    <a:pt x="303" y="88"/>
                    <a:pt x="307" y="89"/>
                  </a:cubicBezTo>
                  <a:cubicBezTo>
                    <a:pt x="310" y="89"/>
                    <a:pt x="318" y="93"/>
                    <a:pt x="319" y="94"/>
                  </a:cubicBezTo>
                  <a:cubicBezTo>
                    <a:pt x="321" y="95"/>
                    <a:pt x="321" y="98"/>
                    <a:pt x="318" y="100"/>
                  </a:cubicBezTo>
                  <a:cubicBezTo>
                    <a:pt x="316" y="101"/>
                    <a:pt x="318" y="104"/>
                    <a:pt x="317" y="107"/>
                  </a:cubicBezTo>
                  <a:cubicBezTo>
                    <a:pt x="317" y="108"/>
                    <a:pt x="317" y="109"/>
                    <a:pt x="316" y="109"/>
                  </a:cubicBezTo>
                  <a:cubicBezTo>
                    <a:pt x="316" y="109"/>
                    <a:pt x="315" y="108"/>
                    <a:pt x="314" y="106"/>
                  </a:cubicBezTo>
                  <a:cubicBezTo>
                    <a:pt x="313" y="104"/>
                    <a:pt x="312" y="102"/>
                    <a:pt x="311" y="102"/>
                  </a:cubicBezTo>
                  <a:cubicBezTo>
                    <a:pt x="310" y="102"/>
                    <a:pt x="309" y="103"/>
                    <a:pt x="308" y="104"/>
                  </a:cubicBezTo>
                  <a:cubicBezTo>
                    <a:pt x="306" y="106"/>
                    <a:pt x="306" y="107"/>
                    <a:pt x="309" y="109"/>
                  </a:cubicBezTo>
                  <a:cubicBezTo>
                    <a:pt x="313" y="111"/>
                    <a:pt x="316" y="112"/>
                    <a:pt x="316" y="112"/>
                  </a:cubicBezTo>
                  <a:cubicBezTo>
                    <a:pt x="316" y="112"/>
                    <a:pt x="315" y="113"/>
                    <a:pt x="313" y="115"/>
                  </a:cubicBezTo>
                  <a:cubicBezTo>
                    <a:pt x="311" y="117"/>
                    <a:pt x="310" y="117"/>
                    <a:pt x="312" y="119"/>
                  </a:cubicBezTo>
                  <a:cubicBezTo>
                    <a:pt x="314" y="121"/>
                    <a:pt x="316" y="121"/>
                    <a:pt x="317" y="123"/>
                  </a:cubicBezTo>
                  <a:cubicBezTo>
                    <a:pt x="318" y="125"/>
                    <a:pt x="320" y="126"/>
                    <a:pt x="318" y="129"/>
                  </a:cubicBezTo>
                  <a:cubicBezTo>
                    <a:pt x="316" y="132"/>
                    <a:pt x="316" y="135"/>
                    <a:pt x="314" y="135"/>
                  </a:cubicBezTo>
                  <a:cubicBezTo>
                    <a:pt x="314" y="135"/>
                    <a:pt x="313" y="135"/>
                    <a:pt x="313" y="135"/>
                  </a:cubicBezTo>
                  <a:cubicBezTo>
                    <a:pt x="309" y="134"/>
                    <a:pt x="309" y="131"/>
                    <a:pt x="307" y="131"/>
                  </a:cubicBezTo>
                  <a:cubicBezTo>
                    <a:pt x="307" y="131"/>
                    <a:pt x="307" y="131"/>
                    <a:pt x="306" y="131"/>
                  </a:cubicBezTo>
                  <a:cubicBezTo>
                    <a:pt x="305" y="132"/>
                    <a:pt x="303" y="133"/>
                    <a:pt x="302" y="133"/>
                  </a:cubicBezTo>
                  <a:cubicBezTo>
                    <a:pt x="301" y="133"/>
                    <a:pt x="301" y="133"/>
                    <a:pt x="300" y="132"/>
                  </a:cubicBezTo>
                  <a:cubicBezTo>
                    <a:pt x="299" y="131"/>
                    <a:pt x="298" y="130"/>
                    <a:pt x="297" y="130"/>
                  </a:cubicBezTo>
                  <a:cubicBezTo>
                    <a:pt x="296" y="130"/>
                    <a:pt x="294" y="131"/>
                    <a:pt x="295" y="133"/>
                  </a:cubicBezTo>
                  <a:cubicBezTo>
                    <a:pt x="295" y="137"/>
                    <a:pt x="296" y="141"/>
                    <a:pt x="298" y="142"/>
                  </a:cubicBezTo>
                  <a:cubicBezTo>
                    <a:pt x="301" y="144"/>
                    <a:pt x="303" y="146"/>
                    <a:pt x="297" y="146"/>
                  </a:cubicBezTo>
                  <a:cubicBezTo>
                    <a:pt x="292" y="146"/>
                    <a:pt x="290" y="146"/>
                    <a:pt x="289" y="14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6" y="145"/>
                    <a:pt x="285" y="146"/>
                    <a:pt x="286" y="148"/>
                  </a:cubicBezTo>
                  <a:cubicBezTo>
                    <a:pt x="289" y="149"/>
                    <a:pt x="290" y="149"/>
                    <a:pt x="292" y="150"/>
                  </a:cubicBezTo>
                  <a:cubicBezTo>
                    <a:pt x="294" y="151"/>
                    <a:pt x="296" y="152"/>
                    <a:pt x="298" y="154"/>
                  </a:cubicBezTo>
                  <a:cubicBezTo>
                    <a:pt x="300" y="156"/>
                    <a:pt x="304" y="159"/>
                    <a:pt x="298" y="159"/>
                  </a:cubicBezTo>
                  <a:cubicBezTo>
                    <a:pt x="293" y="160"/>
                    <a:pt x="294" y="162"/>
                    <a:pt x="295" y="163"/>
                  </a:cubicBezTo>
                  <a:cubicBezTo>
                    <a:pt x="296" y="165"/>
                    <a:pt x="298" y="168"/>
                    <a:pt x="294" y="168"/>
                  </a:cubicBezTo>
                  <a:cubicBezTo>
                    <a:pt x="291" y="168"/>
                    <a:pt x="287" y="170"/>
                    <a:pt x="286" y="173"/>
                  </a:cubicBezTo>
                  <a:cubicBezTo>
                    <a:pt x="285" y="176"/>
                    <a:pt x="288" y="178"/>
                    <a:pt x="285" y="181"/>
                  </a:cubicBezTo>
                  <a:cubicBezTo>
                    <a:pt x="283" y="183"/>
                    <a:pt x="281" y="182"/>
                    <a:pt x="283" y="184"/>
                  </a:cubicBezTo>
                  <a:cubicBezTo>
                    <a:pt x="286" y="186"/>
                    <a:pt x="285" y="189"/>
                    <a:pt x="284" y="191"/>
                  </a:cubicBezTo>
                  <a:cubicBezTo>
                    <a:pt x="282" y="193"/>
                    <a:pt x="281" y="199"/>
                    <a:pt x="279" y="199"/>
                  </a:cubicBezTo>
                  <a:cubicBezTo>
                    <a:pt x="276" y="199"/>
                    <a:pt x="277" y="201"/>
                    <a:pt x="278" y="204"/>
                  </a:cubicBezTo>
                  <a:cubicBezTo>
                    <a:pt x="278" y="207"/>
                    <a:pt x="279" y="209"/>
                    <a:pt x="282" y="209"/>
                  </a:cubicBezTo>
                  <a:cubicBezTo>
                    <a:pt x="285" y="209"/>
                    <a:pt x="290" y="209"/>
                    <a:pt x="289" y="206"/>
                  </a:cubicBezTo>
                  <a:cubicBezTo>
                    <a:pt x="287" y="202"/>
                    <a:pt x="287" y="201"/>
                    <a:pt x="291" y="200"/>
                  </a:cubicBezTo>
                  <a:cubicBezTo>
                    <a:pt x="293" y="199"/>
                    <a:pt x="294" y="198"/>
                    <a:pt x="296" y="198"/>
                  </a:cubicBezTo>
                  <a:cubicBezTo>
                    <a:pt x="297" y="198"/>
                    <a:pt x="297" y="198"/>
                    <a:pt x="297" y="198"/>
                  </a:cubicBezTo>
                  <a:cubicBezTo>
                    <a:pt x="300" y="198"/>
                    <a:pt x="299" y="201"/>
                    <a:pt x="302" y="204"/>
                  </a:cubicBezTo>
                  <a:cubicBezTo>
                    <a:pt x="304" y="206"/>
                    <a:pt x="303" y="209"/>
                    <a:pt x="302" y="211"/>
                  </a:cubicBezTo>
                  <a:cubicBezTo>
                    <a:pt x="302" y="211"/>
                    <a:pt x="302" y="211"/>
                    <a:pt x="302" y="211"/>
                  </a:cubicBezTo>
                  <a:cubicBezTo>
                    <a:pt x="302" y="211"/>
                    <a:pt x="301" y="210"/>
                    <a:pt x="301" y="210"/>
                  </a:cubicBezTo>
                  <a:cubicBezTo>
                    <a:pt x="301" y="210"/>
                    <a:pt x="300" y="210"/>
                    <a:pt x="300" y="211"/>
                  </a:cubicBezTo>
                  <a:cubicBezTo>
                    <a:pt x="298" y="214"/>
                    <a:pt x="299" y="216"/>
                    <a:pt x="300" y="219"/>
                  </a:cubicBezTo>
                  <a:cubicBezTo>
                    <a:pt x="301" y="223"/>
                    <a:pt x="302" y="227"/>
                    <a:pt x="302" y="227"/>
                  </a:cubicBezTo>
                  <a:cubicBezTo>
                    <a:pt x="302" y="228"/>
                    <a:pt x="302" y="228"/>
                    <a:pt x="302" y="228"/>
                  </a:cubicBezTo>
                  <a:cubicBezTo>
                    <a:pt x="301" y="229"/>
                    <a:pt x="300" y="230"/>
                    <a:pt x="299" y="232"/>
                  </a:cubicBezTo>
                  <a:cubicBezTo>
                    <a:pt x="296" y="235"/>
                    <a:pt x="298" y="238"/>
                    <a:pt x="296" y="241"/>
                  </a:cubicBezTo>
                  <a:cubicBezTo>
                    <a:pt x="294" y="245"/>
                    <a:pt x="289" y="247"/>
                    <a:pt x="285" y="251"/>
                  </a:cubicBezTo>
                  <a:cubicBezTo>
                    <a:pt x="282" y="254"/>
                    <a:pt x="277" y="255"/>
                    <a:pt x="273" y="255"/>
                  </a:cubicBezTo>
                  <a:cubicBezTo>
                    <a:pt x="271" y="255"/>
                    <a:pt x="269" y="255"/>
                    <a:pt x="268" y="254"/>
                  </a:cubicBezTo>
                  <a:cubicBezTo>
                    <a:pt x="266" y="253"/>
                    <a:pt x="265" y="252"/>
                    <a:pt x="264" y="252"/>
                  </a:cubicBezTo>
                  <a:cubicBezTo>
                    <a:pt x="263" y="252"/>
                    <a:pt x="262" y="253"/>
                    <a:pt x="260" y="256"/>
                  </a:cubicBezTo>
                  <a:cubicBezTo>
                    <a:pt x="255" y="262"/>
                    <a:pt x="260" y="265"/>
                    <a:pt x="260" y="270"/>
                  </a:cubicBezTo>
                  <a:cubicBezTo>
                    <a:pt x="260" y="275"/>
                    <a:pt x="258" y="276"/>
                    <a:pt x="255" y="280"/>
                  </a:cubicBezTo>
                  <a:cubicBezTo>
                    <a:pt x="253" y="283"/>
                    <a:pt x="250" y="281"/>
                    <a:pt x="246" y="285"/>
                  </a:cubicBezTo>
                  <a:cubicBezTo>
                    <a:pt x="243" y="288"/>
                    <a:pt x="250" y="290"/>
                    <a:pt x="250" y="290"/>
                  </a:cubicBezTo>
                  <a:cubicBezTo>
                    <a:pt x="250" y="290"/>
                    <a:pt x="244" y="292"/>
                    <a:pt x="240" y="292"/>
                  </a:cubicBezTo>
                  <a:cubicBezTo>
                    <a:pt x="239" y="292"/>
                    <a:pt x="238" y="291"/>
                    <a:pt x="237" y="291"/>
                  </a:cubicBezTo>
                  <a:cubicBezTo>
                    <a:pt x="235" y="289"/>
                    <a:pt x="228" y="289"/>
                    <a:pt x="228" y="289"/>
                  </a:cubicBezTo>
                  <a:cubicBezTo>
                    <a:pt x="228" y="289"/>
                    <a:pt x="229" y="296"/>
                    <a:pt x="229" y="299"/>
                  </a:cubicBezTo>
                  <a:cubicBezTo>
                    <a:pt x="229" y="303"/>
                    <a:pt x="233" y="302"/>
                    <a:pt x="233" y="305"/>
                  </a:cubicBezTo>
                  <a:cubicBezTo>
                    <a:pt x="233" y="308"/>
                    <a:pt x="230" y="309"/>
                    <a:pt x="230" y="313"/>
                  </a:cubicBezTo>
                  <a:cubicBezTo>
                    <a:pt x="230" y="316"/>
                    <a:pt x="228" y="318"/>
                    <a:pt x="223" y="319"/>
                  </a:cubicBezTo>
                  <a:cubicBezTo>
                    <a:pt x="223" y="320"/>
                    <a:pt x="222" y="320"/>
                    <a:pt x="221" y="320"/>
                  </a:cubicBezTo>
                  <a:cubicBezTo>
                    <a:pt x="217" y="320"/>
                    <a:pt x="214" y="318"/>
                    <a:pt x="212" y="315"/>
                  </a:cubicBezTo>
                  <a:cubicBezTo>
                    <a:pt x="210" y="313"/>
                    <a:pt x="207" y="310"/>
                    <a:pt x="205" y="309"/>
                  </a:cubicBezTo>
                  <a:cubicBezTo>
                    <a:pt x="203" y="308"/>
                    <a:pt x="201" y="308"/>
                    <a:pt x="199" y="308"/>
                  </a:cubicBezTo>
                  <a:cubicBezTo>
                    <a:pt x="196" y="308"/>
                    <a:pt x="193" y="309"/>
                    <a:pt x="191" y="309"/>
                  </a:cubicBezTo>
                  <a:cubicBezTo>
                    <a:pt x="187" y="310"/>
                    <a:pt x="182" y="318"/>
                    <a:pt x="182" y="318"/>
                  </a:cubicBezTo>
                  <a:cubicBezTo>
                    <a:pt x="182" y="318"/>
                    <a:pt x="184" y="314"/>
                    <a:pt x="182" y="314"/>
                  </a:cubicBezTo>
                  <a:cubicBezTo>
                    <a:pt x="182" y="314"/>
                    <a:pt x="182" y="314"/>
                    <a:pt x="182" y="314"/>
                  </a:cubicBezTo>
                  <a:cubicBezTo>
                    <a:pt x="181" y="314"/>
                    <a:pt x="181" y="314"/>
                    <a:pt x="181" y="314"/>
                  </a:cubicBezTo>
                  <a:cubicBezTo>
                    <a:pt x="179" y="314"/>
                    <a:pt x="177" y="313"/>
                    <a:pt x="174" y="313"/>
                  </a:cubicBezTo>
                  <a:cubicBezTo>
                    <a:pt x="173" y="313"/>
                    <a:pt x="172" y="313"/>
                    <a:pt x="170" y="313"/>
                  </a:cubicBezTo>
                  <a:cubicBezTo>
                    <a:pt x="165" y="315"/>
                    <a:pt x="164" y="317"/>
                    <a:pt x="162" y="322"/>
                  </a:cubicBezTo>
                  <a:cubicBezTo>
                    <a:pt x="160" y="327"/>
                    <a:pt x="163" y="329"/>
                    <a:pt x="166" y="331"/>
                  </a:cubicBezTo>
                  <a:cubicBezTo>
                    <a:pt x="170" y="333"/>
                    <a:pt x="168" y="339"/>
                    <a:pt x="166" y="342"/>
                  </a:cubicBezTo>
                  <a:cubicBezTo>
                    <a:pt x="165" y="345"/>
                    <a:pt x="165" y="352"/>
                    <a:pt x="166" y="359"/>
                  </a:cubicBezTo>
                  <a:cubicBezTo>
                    <a:pt x="168" y="365"/>
                    <a:pt x="172" y="371"/>
                    <a:pt x="174" y="375"/>
                  </a:cubicBezTo>
                  <a:cubicBezTo>
                    <a:pt x="176" y="378"/>
                    <a:pt x="178" y="381"/>
                    <a:pt x="179" y="386"/>
                  </a:cubicBezTo>
                  <a:cubicBezTo>
                    <a:pt x="179" y="391"/>
                    <a:pt x="181" y="392"/>
                    <a:pt x="179" y="397"/>
                  </a:cubicBezTo>
                  <a:cubicBezTo>
                    <a:pt x="178" y="402"/>
                    <a:pt x="176" y="400"/>
                    <a:pt x="176" y="404"/>
                  </a:cubicBezTo>
                  <a:cubicBezTo>
                    <a:pt x="176" y="408"/>
                    <a:pt x="177" y="409"/>
                    <a:pt x="176" y="414"/>
                  </a:cubicBezTo>
                  <a:cubicBezTo>
                    <a:pt x="175" y="418"/>
                    <a:pt x="172" y="414"/>
                    <a:pt x="172" y="419"/>
                  </a:cubicBezTo>
                  <a:cubicBezTo>
                    <a:pt x="171" y="422"/>
                    <a:pt x="172" y="422"/>
                    <a:pt x="173" y="422"/>
                  </a:cubicBezTo>
                  <a:cubicBezTo>
                    <a:pt x="174" y="422"/>
                    <a:pt x="174" y="422"/>
                    <a:pt x="174" y="422"/>
                  </a:cubicBezTo>
                  <a:cubicBezTo>
                    <a:pt x="175" y="422"/>
                    <a:pt x="176" y="422"/>
                    <a:pt x="176" y="423"/>
                  </a:cubicBezTo>
                  <a:cubicBezTo>
                    <a:pt x="177" y="423"/>
                    <a:pt x="177" y="425"/>
                    <a:pt x="177" y="426"/>
                  </a:cubicBezTo>
                  <a:cubicBezTo>
                    <a:pt x="177" y="426"/>
                    <a:pt x="177" y="426"/>
                    <a:pt x="177" y="426"/>
                  </a:cubicBezTo>
                  <a:cubicBezTo>
                    <a:pt x="173" y="429"/>
                    <a:pt x="173" y="429"/>
                    <a:pt x="173" y="429"/>
                  </a:cubicBezTo>
                  <a:cubicBezTo>
                    <a:pt x="179" y="437"/>
                    <a:pt x="179" y="437"/>
                    <a:pt x="179" y="437"/>
                  </a:cubicBezTo>
                  <a:cubicBezTo>
                    <a:pt x="179" y="437"/>
                    <a:pt x="175" y="435"/>
                    <a:pt x="172" y="435"/>
                  </a:cubicBezTo>
                  <a:cubicBezTo>
                    <a:pt x="171" y="435"/>
                    <a:pt x="170" y="435"/>
                    <a:pt x="170" y="436"/>
                  </a:cubicBezTo>
                  <a:cubicBezTo>
                    <a:pt x="168" y="438"/>
                    <a:pt x="168" y="442"/>
                    <a:pt x="166" y="442"/>
                  </a:cubicBezTo>
                  <a:cubicBezTo>
                    <a:pt x="165" y="442"/>
                    <a:pt x="164" y="442"/>
                    <a:pt x="163" y="441"/>
                  </a:cubicBezTo>
                  <a:cubicBezTo>
                    <a:pt x="161" y="440"/>
                    <a:pt x="160" y="439"/>
                    <a:pt x="159" y="439"/>
                  </a:cubicBezTo>
                  <a:cubicBezTo>
                    <a:pt x="157" y="439"/>
                    <a:pt x="156" y="441"/>
                    <a:pt x="155" y="444"/>
                  </a:cubicBezTo>
                  <a:cubicBezTo>
                    <a:pt x="154" y="449"/>
                    <a:pt x="155" y="450"/>
                    <a:pt x="152" y="452"/>
                  </a:cubicBezTo>
                  <a:cubicBezTo>
                    <a:pt x="150" y="453"/>
                    <a:pt x="145" y="459"/>
                    <a:pt x="142" y="459"/>
                  </a:cubicBezTo>
                  <a:cubicBezTo>
                    <a:pt x="141" y="459"/>
                    <a:pt x="140" y="458"/>
                    <a:pt x="140" y="455"/>
                  </a:cubicBezTo>
                  <a:cubicBezTo>
                    <a:pt x="141" y="445"/>
                    <a:pt x="140" y="446"/>
                    <a:pt x="145" y="446"/>
                  </a:cubicBezTo>
                  <a:cubicBezTo>
                    <a:pt x="149" y="445"/>
                    <a:pt x="152" y="439"/>
                    <a:pt x="147" y="439"/>
                  </a:cubicBezTo>
                  <a:cubicBezTo>
                    <a:pt x="141" y="439"/>
                    <a:pt x="140" y="438"/>
                    <a:pt x="139" y="434"/>
                  </a:cubicBezTo>
                  <a:cubicBezTo>
                    <a:pt x="139" y="434"/>
                    <a:pt x="135" y="437"/>
                    <a:pt x="130" y="437"/>
                  </a:cubicBezTo>
                  <a:cubicBezTo>
                    <a:pt x="127" y="437"/>
                    <a:pt x="123" y="435"/>
                    <a:pt x="122" y="430"/>
                  </a:cubicBezTo>
                  <a:cubicBezTo>
                    <a:pt x="120" y="418"/>
                    <a:pt x="121" y="415"/>
                    <a:pt x="117" y="415"/>
                  </a:cubicBezTo>
                  <a:cubicBezTo>
                    <a:pt x="116" y="415"/>
                    <a:pt x="116" y="415"/>
                    <a:pt x="115" y="415"/>
                  </a:cubicBezTo>
                  <a:cubicBezTo>
                    <a:pt x="110" y="416"/>
                    <a:pt x="108" y="421"/>
                    <a:pt x="110" y="426"/>
                  </a:cubicBezTo>
                  <a:cubicBezTo>
                    <a:pt x="111" y="431"/>
                    <a:pt x="109" y="436"/>
                    <a:pt x="106" y="436"/>
                  </a:cubicBezTo>
                  <a:cubicBezTo>
                    <a:pt x="105" y="436"/>
                    <a:pt x="104" y="436"/>
                    <a:pt x="104" y="435"/>
                  </a:cubicBezTo>
                  <a:cubicBezTo>
                    <a:pt x="99" y="432"/>
                    <a:pt x="94" y="421"/>
                    <a:pt x="90" y="421"/>
                  </a:cubicBezTo>
                  <a:cubicBezTo>
                    <a:pt x="90" y="421"/>
                    <a:pt x="90" y="421"/>
                    <a:pt x="90" y="421"/>
                  </a:cubicBezTo>
                  <a:cubicBezTo>
                    <a:pt x="87" y="422"/>
                    <a:pt x="86" y="422"/>
                    <a:pt x="86" y="423"/>
                  </a:cubicBezTo>
                  <a:cubicBezTo>
                    <a:pt x="86" y="421"/>
                    <a:pt x="85" y="420"/>
                    <a:pt x="85" y="419"/>
                  </a:cubicBezTo>
                  <a:cubicBezTo>
                    <a:pt x="84" y="416"/>
                    <a:pt x="83" y="413"/>
                    <a:pt x="80" y="410"/>
                  </a:cubicBezTo>
                  <a:cubicBezTo>
                    <a:pt x="77" y="408"/>
                    <a:pt x="77" y="406"/>
                    <a:pt x="77" y="403"/>
                  </a:cubicBezTo>
                  <a:cubicBezTo>
                    <a:pt x="78" y="399"/>
                    <a:pt x="80" y="398"/>
                    <a:pt x="84" y="397"/>
                  </a:cubicBezTo>
                  <a:cubicBezTo>
                    <a:pt x="89" y="396"/>
                    <a:pt x="87" y="394"/>
                    <a:pt x="91" y="389"/>
                  </a:cubicBezTo>
                  <a:cubicBezTo>
                    <a:pt x="95" y="385"/>
                    <a:pt x="94" y="386"/>
                    <a:pt x="91" y="385"/>
                  </a:cubicBezTo>
                  <a:cubicBezTo>
                    <a:pt x="88" y="385"/>
                    <a:pt x="87" y="383"/>
                    <a:pt x="84" y="382"/>
                  </a:cubicBezTo>
                  <a:cubicBezTo>
                    <a:pt x="82" y="382"/>
                    <a:pt x="82" y="377"/>
                    <a:pt x="81" y="374"/>
                  </a:cubicBezTo>
                  <a:cubicBezTo>
                    <a:pt x="81" y="372"/>
                    <a:pt x="82" y="368"/>
                    <a:pt x="80" y="365"/>
                  </a:cubicBezTo>
                  <a:cubicBezTo>
                    <a:pt x="78" y="363"/>
                    <a:pt x="77" y="365"/>
                    <a:pt x="76" y="362"/>
                  </a:cubicBezTo>
                  <a:cubicBezTo>
                    <a:pt x="75" y="359"/>
                    <a:pt x="76" y="353"/>
                    <a:pt x="76" y="349"/>
                  </a:cubicBezTo>
                  <a:cubicBezTo>
                    <a:pt x="77" y="345"/>
                    <a:pt x="73" y="342"/>
                    <a:pt x="71" y="339"/>
                  </a:cubicBezTo>
                  <a:cubicBezTo>
                    <a:pt x="69" y="336"/>
                    <a:pt x="66" y="335"/>
                    <a:pt x="64" y="332"/>
                  </a:cubicBezTo>
                  <a:cubicBezTo>
                    <a:pt x="63" y="331"/>
                    <a:pt x="61" y="330"/>
                    <a:pt x="59" y="330"/>
                  </a:cubicBezTo>
                  <a:cubicBezTo>
                    <a:pt x="57" y="330"/>
                    <a:pt x="56" y="331"/>
                    <a:pt x="54" y="331"/>
                  </a:cubicBezTo>
                  <a:cubicBezTo>
                    <a:pt x="52" y="332"/>
                    <a:pt x="47" y="334"/>
                    <a:pt x="42" y="335"/>
                  </a:cubicBezTo>
                  <a:cubicBezTo>
                    <a:pt x="38" y="337"/>
                    <a:pt x="36" y="337"/>
                    <a:pt x="34" y="339"/>
                  </a:cubicBezTo>
                  <a:cubicBezTo>
                    <a:pt x="31" y="341"/>
                    <a:pt x="28" y="341"/>
                    <a:pt x="25" y="344"/>
                  </a:cubicBezTo>
                  <a:cubicBezTo>
                    <a:pt x="25" y="344"/>
                    <a:pt x="22" y="344"/>
                    <a:pt x="19" y="344"/>
                  </a:cubicBezTo>
                  <a:cubicBezTo>
                    <a:pt x="18" y="344"/>
                    <a:pt x="17" y="344"/>
                    <a:pt x="16" y="344"/>
                  </a:cubicBezTo>
                  <a:cubicBezTo>
                    <a:pt x="13" y="342"/>
                    <a:pt x="12" y="339"/>
                    <a:pt x="11" y="335"/>
                  </a:cubicBezTo>
                  <a:cubicBezTo>
                    <a:pt x="10" y="330"/>
                    <a:pt x="7" y="330"/>
                    <a:pt x="4" y="329"/>
                  </a:cubicBezTo>
                  <a:cubicBezTo>
                    <a:pt x="1" y="327"/>
                    <a:pt x="4" y="323"/>
                    <a:pt x="6" y="321"/>
                  </a:cubicBezTo>
                  <a:cubicBezTo>
                    <a:pt x="8" y="319"/>
                    <a:pt x="10" y="321"/>
                    <a:pt x="10" y="319"/>
                  </a:cubicBezTo>
                  <a:cubicBezTo>
                    <a:pt x="11" y="317"/>
                    <a:pt x="11" y="314"/>
                    <a:pt x="12" y="313"/>
                  </a:cubicBezTo>
                  <a:cubicBezTo>
                    <a:pt x="12" y="312"/>
                    <a:pt x="13" y="312"/>
                    <a:pt x="13" y="312"/>
                  </a:cubicBezTo>
                  <a:cubicBezTo>
                    <a:pt x="15" y="312"/>
                    <a:pt x="17" y="313"/>
                    <a:pt x="19" y="314"/>
                  </a:cubicBezTo>
                  <a:cubicBezTo>
                    <a:pt x="20" y="315"/>
                    <a:pt x="21" y="315"/>
                    <a:pt x="22" y="315"/>
                  </a:cubicBezTo>
                  <a:cubicBezTo>
                    <a:pt x="23" y="315"/>
                    <a:pt x="23" y="314"/>
                    <a:pt x="23" y="312"/>
                  </a:cubicBezTo>
                  <a:cubicBezTo>
                    <a:pt x="24" y="310"/>
                    <a:pt x="23" y="307"/>
                    <a:pt x="21" y="307"/>
                  </a:cubicBezTo>
                  <a:cubicBezTo>
                    <a:pt x="19" y="306"/>
                    <a:pt x="17" y="306"/>
                    <a:pt x="15" y="304"/>
                  </a:cubicBezTo>
                  <a:cubicBezTo>
                    <a:pt x="13" y="302"/>
                    <a:pt x="18" y="299"/>
                    <a:pt x="20" y="297"/>
                  </a:cubicBezTo>
                  <a:cubicBezTo>
                    <a:pt x="23" y="295"/>
                    <a:pt x="25" y="294"/>
                    <a:pt x="27" y="291"/>
                  </a:cubicBezTo>
                  <a:cubicBezTo>
                    <a:pt x="28" y="291"/>
                    <a:pt x="28" y="290"/>
                    <a:pt x="29" y="290"/>
                  </a:cubicBezTo>
                  <a:cubicBezTo>
                    <a:pt x="30" y="290"/>
                    <a:pt x="32" y="292"/>
                    <a:pt x="35" y="293"/>
                  </a:cubicBezTo>
                  <a:cubicBezTo>
                    <a:pt x="35" y="294"/>
                    <a:pt x="36" y="294"/>
                    <a:pt x="36" y="294"/>
                  </a:cubicBezTo>
                  <a:cubicBezTo>
                    <a:pt x="39" y="294"/>
                    <a:pt x="40" y="291"/>
                    <a:pt x="39" y="289"/>
                  </a:cubicBezTo>
                  <a:cubicBezTo>
                    <a:pt x="39" y="286"/>
                    <a:pt x="36" y="288"/>
                    <a:pt x="35" y="286"/>
                  </a:cubicBezTo>
                  <a:cubicBezTo>
                    <a:pt x="35" y="284"/>
                    <a:pt x="37" y="283"/>
                    <a:pt x="39" y="283"/>
                  </a:cubicBezTo>
                  <a:cubicBezTo>
                    <a:pt x="40" y="283"/>
                    <a:pt x="41" y="283"/>
                    <a:pt x="42" y="284"/>
                  </a:cubicBezTo>
                  <a:cubicBezTo>
                    <a:pt x="43" y="284"/>
                    <a:pt x="44" y="285"/>
                    <a:pt x="44" y="285"/>
                  </a:cubicBezTo>
                  <a:cubicBezTo>
                    <a:pt x="46" y="285"/>
                    <a:pt x="47" y="283"/>
                    <a:pt x="47" y="280"/>
                  </a:cubicBezTo>
                  <a:cubicBezTo>
                    <a:pt x="48" y="277"/>
                    <a:pt x="47" y="274"/>
                    <a:pt x="45" y="272"/>
                  </a:cubicBezTo>
                  <a:cubicBezTo>
                    <a:pt x="43" y="270"/>
                    <a:pt x="42" y="270"/>
                    <a:pt x="41" y="267"/>
                  </a:cubicBezTo>
                  <a:cubicBezTo>
                    <a:pt x="40" y="265"/>
                    <a:pt x="41" y="263"/>
                    <a:pt x="39" y="261"/>
                  </a:cubicBezTo>
                  <a:cubicBezTo>
                    <a:pt x="37" y="259"/>
                    <a:pt x="35" y="256"/>
                    <a:pt x="30" y="256"/>
                  </a:cubicBezTo>
                  <a:cubicBezTo>
                    <a:pt x="25" y="255"/>
                    <a:pt x="27" y="254"/>
                    <a:pt x="29" y="252"/>
                  </a:cubicBezTo>
                  <a:cubicBezTo>
                    <a:pt x="32" y="249"/>
                    <a:pt x="31" y="248"/>
                    <a:pt x="32" y="245"/>
                  </a:cubicBezTo>
                  <a:cubicBezTo>
                    <a:pt x="32" y="242"/>
                    <a:pt x="30" y="239"/>
                    <a:pt x="30" y="236"/>
                  </a:cubicBezTo>
                  <a:cubicBezTo>
                    <a:pt x="29" y="233"/>
                    <a:pt x="32" y="231"/>
                    <a:pt x="34" y="229"/>
                  </a:cubicBezTo>
                  <a:cubicBezTo>
                    <a:pt x="35" y="227"/>
                    <a:pt x="37" y="225"/>
                    <a:pt x="39" y="225"/>
                  </a:cubicBezTo>
                  <a:cubicBezTo>
                    <a:pt x="39" y="225"/>
                    <a:pt x="40" y="225"/>
                    <a:pt x="40" y="225"/>
                  </a:cubicBezTo>
                  <a:cubicBezTo>
                    <a:pt x="42" y="225"/>
                    <a:pt x="43" y="229"/>
                    <a:pt x="46" y="229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48" y="229"/>
                    <a:pt x="50" y="224"/>
                    <a:pt x="52" y="220"/>
                  </a:cubicBezTo>
                  <a:cubicBezTo>
                    <a:pt x="54" y="217"/>
                    <a:pt x="52" y="210"/>
                    <a:pt x="50" y="207"/>
                  </a:cubicBezTo>
                  <a:cubicBezTo>
                    <a:pt x="49" y="204"/>
                    <a:pt x="49" y="201"/>
                    <a:pt x="49" y="199"/>
                  </a:cubicBezTo>
                  <a:cubicBezTo>
                    <a:pt x="50" y="197"/>
                    <a:pt x="51" y="196"/>
                    <a:pt x="52" y="194"/>
                  </a:cubicBezTo>
                  <a:cubicBezTo>
                    <a:pt x="55" y="190"/>
                    <a:pt x="53" y="188"/>
                    <a:pt x="53" y="184"/>
                  </a:cubicBezTo>
                  <a:cubicBezTo>
                    <a:pt x="52" y="179"/>
                    <a:pt x="51" y="181"/>
                    <a:pt x="50" y="177"/>
                  </a:cubicBezTo>
                  <a:cubicBezTo>
                    <a:pt x="50" y="174"/>
                    <a:pt x="53" y="175"/>
                    <a:pt x="55" y="172"/>
                  </a:cubicBezTo>
                  <a:cubicBezTo>
                    <a:pt x="57" y="169"/>
                    <a:pt x="58" y="168"/>
                    <a:pt x="62" y="166"/>
                  </a:cubicBezTo>
                  <a:cubicBezTo>
                    <a:pt x="66" y="164"/>
                    <a:pt x="66" y="162"/>
                    <a:pt x="68" y="159"/>
                  </a:cubicBezTo>
                  <a:cubicBezTo>
                    <a:pt x="68" y="157"/>
                    <a:pt x="69" y="156"/>
                    <a:pt x="69" y="156"/>
                  </a:cubicBezTo>
                  <a:cubicBezTo>
                    <a:pt x="70" y="156"/>
                    <a:pt x="71" y="158"/>
                    <a:pt x="72" y="159"/>
                  </a:cubicBezTo>
                  <a:cubicBezTo>
                    <a:pt x="73" y="161"/>
                    <a:pt x="74" y="162"/>
                    <a:pt x="76" y="162"/>
                  </a:cubicBezTo>
                  <a:cubicBezTo>
                    <a:pt x="77" y="162"/>
                    <a:pt x="78" y="162"/>
                    <a:pt x="80" y="162"/>
                  </a:cubicBezTo>
                  <a:cubicBezTo>
                    <a:pt x="86" y="160"/>
                    <a:pt x="84" y="160"/>
                    <a:pt x="86" y="156"/>
                  </a:cubicBezTo>
                  <a:cubicBezTo>
                    <a:pt x="88" y="152"/>
                    <a:pt x="88" y="153"/>
                    <a:pt x="92" y="151"/>
                  </a:cubicBezTo>
                  <a:cubicBezTo>
                    <a:pt x="95" y="149"/>
                    <a:pt x="93" y="149"/>
                    <a:pt x="93" y="145"/>
                  </a:cubicBezTo>
                  <a:cubicBezTo>
                    <a:pt x="93" y="141"/>
                    <a:pt x="95" y="141"/>
                    <a:pt x="97" y="138"/>
                  </a:cubicBezTo>
                  <a:cubicBezTo>
                    <a:pt x="99" y="134"/>
                    <a:pt x="100" y="135"/>
                    <a:pt x="103" y="132"/>
                  </a:cubicBezTo>
                  <a:cubicBezTo>
                    <a:pt x="105" y="129"/>
                    <a:pt x="105" y="130"/>
                    <a:pt x="103" y="129"/>
                  </a:cubicBezTo>
                  <a:cubicBezTo>
                    <a:pt x="101" y="127"/>
                    <a:pt x="100" y="125"/>
                    <a:pt x="99" y="120"/>
                  </a:cubicBezTo>
                  <a:cubicBezTo>
                    <a:pt x="98" y="116"/>
                    <a:pt x="100" y="117"/>
                    <a:pt x="104" y="114"/>
                  </a:cubicBezTo>
                  <a:cubicBezTo>
                    <a:pt x="105" y="113"/>
                    <a:pt x="107" y="113"/>
                    <a:pt x="108" y="113"/>
                  </a:cubicBezTo>
                  <a:cubicBezTo>
                    <a:pt x="111" y="113"/>
                    <a:pt x="114" y="114"/>
                    <a:pt x="117" y="114"/>
                  </a:cubicBezTo>
                  <a:cubicBezTo>
                    <a:pt x="120" y="114"/>
                    <a:pt x="118" y="117"/>
                    <a:pt x="118" y="117"/>
                  </a:cubicBezTo>
                  <a:cubicBezTo>
                    <a:pt x="118" y="117"/>
                    <a:pt x="119" y="117"/>
                    <a:pt x="119" y="116"/>
                  </a:cubicBezTo>
                  <a:cubicBezTo>
                    <a:pt x="120" y="115"/>
                    <a:pt x="121" y="113"/>
                    <a:pt x="124" y="112"/>
                  </a:cubicBezTo>
                  <a:cubicBezTo>
                    <a:pt x="127" y="112"/>
                    <a:pt x="127" y="112"/>
                    <a:pt x="124" y="109"/>
                  </a:cubicBezTo>
                  <a:cubicBezTo>
                    <a:pt x="122" y="107"/>
                    <a:pt x="124" y="106"/>
                    <a:pt x="126" y="103"/>
                  </a:cubicBezTo>
                  <a:cubicBezTo>
                    <a:pt x="128" y="101"/>
                    <a:pt x="130" y="101"/>
                    <a:pt x="131" y="97"/>
                  </a:cubicBezTo>
                  <a:cubicBezTo>
                    <a:pt x="133" y="94"/>
                    <a:pt x="133" y="94"/>
                    <a:pt x="132" y="92"/>
                  </a:cubicBezTo>
                  <a:cubicBezTo>
                    <a:pt x="131" y="90"/>
                    <a:pt x="130" y="88"/>
                    <a:pt x="129" y="84"/>
                  </a:cubicBezTo>
                  <a:cubicBezTo>
                    <a:pt x="128" y="80"/>
                    <a:pt x="129" y="79"/>
                    <a:pt x="127" y="79"/>
                  </a:cubicBezTo>
                  <a:cubicBezTo>
                    <a:pt x="126" y="79"/>
                    <a:pt x="126" y="79"/>
                    <a:pt x="125" y="79"/>
                  </a:cubicBezTo>
                  <a:cubicBezTo>
                    <a:pt x="122" y="79"/>
                    <a:pt x="120" y="80"/>
                    <a:pt x="117" y="82"/>
                  </a:cubicBezTo>
                  <a:cubicBezTo>
                    <a:pt x="115" y="84"/>
                    <a:pt x="114" y="85"/>
                    <a:pt x="112" y="85"/>
                  </a:cubicBezTo>
                  <a:cubicBezTo>
                    <a:pt x="112" y="85"/>
                    <a:pt x="111" y="84"/>
                    <a:pt x="110" y="84"/>
                  </a:cubicBezTo>
                  <a:cubicBezTo>
                    <a:pt x="108" y="82"/>
                    <a:pt x="109" y="81"/>
                    <a:pt x="107" y="79"/>
                  </a:cubicBezTo>
                  <a:cubicBezTo>
                    <a:pt x="105" y="76"/>
                    <a:pt x="108" y="74"/>
                    <a:pt x="110" y="70"/>
                  </a:cubicBezTo>
                  <a:cubicBezTo>
                    <a:pt x="113" y="65"/>
                    <a:pt x="113" y="66"/>
                    <a:pt x="118" y="62"/>
                  </a:cubicBezTo>
                  <a:cubicBezTo>
                    <a:pt x="122" y="59"/>
                    <a:pt x="120" y="58"/>
                    <a:pt x="123" y="58"/>
                  </a:cubicBezTo>
                  <a:cubicBezTo>
                    <a:pt x="125" y="58"/>
                    <a:pt x="126" y="58"/>
                    <a:pt x="128" y="58"/>
                  </a:cubicBezTo>
                  <a:cubicBezTo>
                    <a:pt x="129" y="58"/>
                    <a:pt x="131" y="58"/>
                    <a:pt x="132" y="56"/>
                  </a:cubicBezTo>
                  <a:cubicBezTo>
                    <a:pt x="134" y="55"/>
                    <a:pt x="135" y="54"/>
                    <a:pt x="137" y="54"/>
                  </a:cubicBezTo>
                  <a:cubicBezTo>
                    <a:pt x="138" y="54"/>
                    <a:pt x="139" y="55"/>
                    <a:pt x="141" y="56"/>
                  </a:cubicBezTo>
                  <a:cubicBezTo>
                    <a:pt x="141" y="56"/>
                    <a:pt x="143" y="56"/>
                    <a:pt x="144" y="56"/>
                  </a:cubicBezTo>
                  <a:cubicBezTo>
                    <a:pt x="147" y="56"/>
                    <a:pt x="151" y="55"/>
                    <a:pt x="154" y="54"/>
                  </a:cubicBezTo>
                  <a:cubicBezTo>
                    <a:pt x="159" y="53"/>
                    <a:pt x="158" y="50"/>
                    <a:pt x="157" y="48"/>
                  </a:cubicBezTo>
                  <a:cubicBezTo>
                    <a:pt x="156" y="46"/>
                    <a:pt x="153" y="45"/>
                    <a:pt x="150" y="42"/>
                  </a:cubicBezTo>
                  <a:cubicBezTo>
                    <a:pt x="147" y="38"/>
                    <a:pt x="146" y="37"/>
                    <a:pt x="150" y="35"/>
                  </a:cubicBezTo>
                  <a:cubicBezTo>
                    <a:pt x="154" y="32"/>
                    <a:pt x="159" y="31"/>
                    <a:pt x="163" y="29"/>
                  </a:cubicBezTo>
                  <a:cubicBezTo>
                    <a:pt x="164" y="29"/>
                    <a:pt x="164" y="29"/>
                    <a:pt x="165" y="29"/>
                  </a:cubicBezTo>
                  <a:cubicBezTo>
                    <a:pt x="167" y="29"/>
                    <a:pt x="169" y="32"/>
                    <a:pt x="172" y="33"/>
                  </a:cubicBezTo>
                  <a:cubicBezTo>
                    <a:pt x="175" y="34"/>
                    <a:pt x="177" y="34"/>
                    <a:pt x="175" y="37"/>
                  </a:cubicBezTo>
                  <a:cubicBezTo>
                    <a:pt x="174" y="40"/>
                    <a:pt x="176" y="44"/>
                    <a:pt x="180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5" y="45"/>
                    <a:pt x="187" y="41"/>
                    <a:pt x="189" y="39"/>
                  </a:cubicBezTo>
                  <a:cubicBezTo>
                    <a:pt x="192" y="37"/>
                    <a:pt x="199" y="30"/>
                    <a:pt x="202" y="27"/>
                  </a:cubicBezTo>
                  <a:cubicBezTo>
                    <a:pt x="204" y="24"/>
                    <a:pt x="207" y="19"/>
                    <a:pt x="209" y="16"/>
                  </a:cubicBezTo>
                  <a:cubicBezTo>
                    <a:pt x="210" y="13"/>
                    <a:pt x="206" y="14"/>
                    <a:pt x="206" y="11"/>
                  </a:cubicBezTo>
                  <a:cubicBezTo>
                    <a:pt x="206" y="9"/>
                    <a:pt x="209" y="8"/>
                    <a:pt x="213" y="8"/>
                  </a:cubicBezTo>
                  <a:cubicBezTo>
                    <a:pt x="216" y="8"/>
                    <a:pt x="218" y="4"/>
                    <a:pt x="218" y="4"/>
                  </a:cubicBezTo>
                  <a:cubicBezTo>
                    <a:pt x="218" y="4"/>
                    <a:pt x="218" y="4"/>
                    <a:pt x="217" y="4"/>
                  </a:cubicBezTo>
                  <a:cubicBezTo>
                    <a:pt x="219" y="3"/>
                    <a:pt x="220" y="2"/>
                    <a:pt x="222" y="2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18" y="1"/>
                    <a:pt x="216" y="3"/>
                  </a:cubicBezTo>
                  <a:cubicBezTo>
                    <a:pt x="212" y="6"/>
                    <a:pt x="212" y="6"/>
                    <a:pt x="212" y="6"/>
                  </a:cubicBezTo>
                  <a:cubicBezTo>
                    <a:pt x="207" y="6"/>
                    <a:pt x="204" y="8"/>
                    <a:pt x="204" y="11"/>
                  </a:cubicBezTo>
                  <a:cubicBezTo>
                    <a:pt x="204" y="14"/>
                    <a:pt x="206" y="14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6" y="18"/>
                    <a:pt x="203" y="23"/>
                    <a:pt x="200" y="26"/>
                  </a:cubicBezTo>
                  <a:cubicBezTo>
                    <a:pt x="194" y="32"/>
                    <a:pt x="190" y="36"/>
                    <a:pt x="188" y="37"/>
                  </a:cubicBezTo>
                  <a:cubicBezTo>
                    <a:pt x="187" y="38"/>
                    <a:pt x="186" y="39"/>
                    <a:pt x="186" y="40"/>
                  </a:cubicBezTo>
                  <a:cubicBezTo>
                    <a:pt x="184" y="42"/>
                    <a:pt x="183" y="43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79" y="43"/>
                    <a:pt x="177" y="42"/>
                    <a:pt x="177" y="41"/>
                  </a:cubicBezTo>
                  <a:cubicBezTo>
                    <a:pt x="176" y="40"/>
                    <a:pt x="176" y="39"/>
                    <a:pt x="177" y="38"/>
                  </a:cubicBezTo>
                  <a:cubicBezTo>
                    <a:pt x="177" y="37"/>
                    <a:pt x="178" y="36"/>
                    <a:pt x="177" y="34"/>
                  </a:cubicBezTo>
                  <a:cubicBezTo>
                    <a:pt x="177" y="32"/>
                    <a:pt x="175" y="32"/>
                    <a:pt x="173" y="31"/>
                  </a:cubicBezTo>
                  <a:cubicBezTo>
                    <a:pt x="172" y="31"/>
                    <a:pt x="171" y="30"/>
                    <a:pt x="170" y="29"/>
                  </a:cubicBezTo>
                  <a:cubicBezTo>
                    <a:pt x="169" y="28"/>
                    <a:pt x="167" y="27"/>
                    <a:pt x="165" y="27"/>
                  </a:cubicBezTo>
                  <a:cubicBezTo>
                    <a:pt x="164" y="27"/>
                    <a:pt x="163" y="27"/>
                    <a:pt x="162" y="27"/>
                  </a:cubicBezTo>
                  <a:cubicBezTo>
                    <a:pt x="161" y="28"/>
                    <a:pt x="160" y="28"/>
                    <a:pt x="159" y="29"/>
                  </a:cubicBezTo>
                  <a:cubicBezTo>
                    <a:pt x="155" y="30"/>
                    <a:pt x="152" y="31"/>
                    <a:pt x="149" y="33"/>
                  </a:cubicBezTo>
                  <a:cubicBezTo>
                    <a:pt x="148" y="34"/>
                    <a:pt x="146" y="36"/>
                    <a:pt x="146" y="37"/>
                  </a:cubicBezTo>
                  <a:cubicBezTo>
                    <a:pt x="146" y="39"/>
                    <a:pt x="147" y="41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0" y="44"/>
                    <a:pt x="152" y="46"/>
                    <a:pt x="153" y="47"/>
                  </a:cubicBezTo>
                  <a:cubicBezTo>
                    <a:pt x="154" y="47"/>
                    <a:pt x="155" y="48"/>
                    <a:pt x="155" y="49"/>
                  </a:cubicBezTo>
                  <a:cubicBezTo>
                    <a:pt x="156" y="50"/>
                    <a:pt x="156" y="51"/>
                    <a:pt x="156" y="51"/>
                  </a:cubicBezTo>
                  <a:cubicBezTo>
                    <a:pt x="156" y="52"/>
                    <a:pt x="155" y="52"/>
                    <a:pt x="154" y="52"/>
                  </a:cubicBezTo>
                  <a:cubicBezTo>
                    <a:pt x="153" y="53"/>
                    <a:pt x="151" y="53"/>
                    <a:pt x="150" y="53"/>
                  </a:cubicBezTo>
                  <a:cubicBezTo>
                    <a:pt x="148" y="54"/>
                    <a:pt x="146" y="55"/>
                    <a:pt x="144" y="55"/>
                  </a:cubicBezTo>
                  <a:cubicBezTo>
                    <a:pt x="143" y="55"/>
                    <a:pt x="142" y="54"/>
                    <a:pt x="142" y="54"/>
                  </a:cubicBezTo>
                  <a:cubicBezTo>
                    <a:pt x="140" y="53"/>
                    <a:pt x="138" y="52"/>
                    <a:pt x="137" y="52"/>
                  </a:cubicBezTo>
                  <a:cubicBezTo>
                    <a:pt x="135" y="52"/>
                    <a:pt x="133" y="53"/>
                    <a:pt x="131" y="55"/>
                  </a:cubicBezTo>
                  <a:cubicBezTo>
                    <a:pt x="130" y="56"/>
                    <a:pt x="129" y="56"/>
                    <a:pt x="128" y="56"/>
                  </a:cubicBezTo>
                  <a:cubicBezTo>
                    <a:pt x="127" y="56"/>
                    <a:pt x="126" y="56"/>
                    <a:pt x="126" y="56"/>
                  </a:cubicBezTo>
                  <a:cubicBezTo>
                    <a:pt x="125" y="56"/>
                    <a:pt x="124" y="56"/>
                    <a:pt x="123" y="56"/>
                  </a:cubicBezTo>
                  <a:cubicBezTo>
                    <a:pt x="121" y="56"/>
                    <a:pt x="120" y="57"/>
                    <a:pt x="119" y="58"/>
                  </a:cubicBezTo>
                  <a:cubicBezTo>
                    <a:pt x="119" y="59"/>
                    <a:pt x="118" y="60"/>
                    <a:pt x="117" y="61"/>
                  </a:cubicBezTo>
                  <a:cubicBezTo>
                    <a:pt x="116" y="62"/>
                    <a:pt x="115" y="62"/>
                    <a:pt x="114" y="63"/>
                  </a:cubicBezTo>
                  <a:cubicBezTo>
                    <a:pt x="112" y="64"/>
                    <a:pt x="111" y="65"/>
                    <a:pt x="109" y="69"/>
                  </a:cubicBezTo>
                  <a:cubicBezTo>
                    <a:pt x="108" y="70"/>
                    <a:pt x="107" y="71"/>
                    <a:pt x="107" y="72"/>
                  </a:cubicBezTo>
                  <a:cubicBezTo>
                    <a:pt x="105" y="74"/>
                    <a:pt x="103" y="77"/>
                    <a:pt x="106" y="80"/>
                  </a:cubicBezTo>
                  <a:cubicBezTo>
                    <a:pt x="107" y="81"/>
                    <a:pt x="107" y="81"/>
                    <a:pt x="107" y="82"/>
                  </a:cubicBezTo>
                  <a:cubicBezTo>
                    <a:pt x="107" y="83"/>
                    <a:pt x="108" y="84"/>
                    <a:pt x="109" y="85"/>
                  </a:cubicBezTo>
                  <a:cubicBezTo>
                    <a:pt x="110" y="86"/>
                    <a:pt x="111" y="87"/>
                    <a:pt x="112" y="87"/>
                  </a:cubicBezTo>
                  <a:cubicBezTo>
                    <a:pt x="115" y="87"/>
                    <a:pt x="117" y="85"/>
                    <a:pt x="118" y="84"/>
                  </a:cubicBezTo>
                  <a:cubicBezTo>
                    <a:pt x="121" y="82"/>
                    <a:pt x="123" y="81"/>
                    <a:pt x="126" y="80"/>
                  </a:cubicBezTo>
                  <a:cubicBezTo>
                    <a:pt x="126" y="80"/>
                    <a:pt x="126" y="80"/>
                    <a:pt x="127" y="80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2"/>
                    <a:pt x="127" y="83"/>
                    <a:pt x="127" y="84"/>
                  </a:cubicBezTo>
                  <a:cubicBezTo>
                    <a:pt x="128" y="88"/>
                    <a:pt x="129" y="90"/>
                    <a:pt x="130" y="93"/>
                  </a:cubicBezTo>
                  <a:cubicBezTo>
                    <a:pt x="131" y="94"/>
                    <a:pt x="131" y="94"/>
                    <a:pt x="130" y="97"/>
                  </a:cubicBezTo>
                  <a:cubicBezTo>
                    <a:pt x="129" y="98"/>
                    <a:pt x="128" y="99"/>
                    <a:pt x="127" y="99"/>
                  </a:cubicBezTo>
                  <a:cubicBezTo>
                    <a:pt x="126" y="100"/>
                    <a:pt x="126" y="101"/>
                    <a:pt x="125" y="102"/>
                  </a:cubicBezTo>
                  <a:cubicBezTo>
                    <a:pt x="124" y="102"/>
                    <a:pt x="124" y="103"/>
                    <a:pt x="123" y="103"/>
                  </a:cubicBezTo>
                  <a:cubicBezTo>
                    <a:pt x="122" y="105"/>
                    <a:pt x="120" y="107"/>
                    <a:pt x="123" y="110"/>
                  </a:cubicBezTo>
                  <a:cubicBezTo>
                    <a:pt x="121" y="111"/>
                    <a:pt x="120" y="112"/>
                    <a:pt x="119" y="113"/>
                  </a:cubicBezTo>
                  <a:cubicBezTo>
                    <a:pt x="118" y="113"/>
                    <a:pt x="118" y="112"/>
                    <a:pt x="117" y="112"/>
                  </a:cubicBezTo>
                  <a:cubicBezTo>
                    <a:pt x="116" y="112"/>
                    <a:pt x="114" y="112"/>
                    <a:pt x="113" y="112"/>
                  </a:cubicBezTo>
                  <a:cubicBezTo>
                    <a:pt x="112" y="111"/>
                    <a:pt x="110" y="111"/>
                    <a:pt x="108" y="111"/>
                  </a:cubicBezTo>
                  <a:cubicBezTo>
                    <a:pt x="106" y="111"/>
                    <a:pt x="104" y="112"/>
                    <a:pt x="103" y="113"/>
                  </a:cubicBezTo>
                  <a:cubicBezTo>
                    <a:pt x="102" y="114"/>
                    <a:pt x="101" y="114"/>
                    <a:pt x="100" y="114"/>
                  </a:cubicBezTo>
                  <a:cubicBezTo>
                    <a:pt x="98" y="116"/>
                    <a:pt x="97" y="117"/>
                    <a:pt x="98" y="121"/>
                  </a:cubicBezTo>
                  <a:cubicBezTo>
                    <a:pt x="99" y="126"/>
                    <a:pt x="100" y="128"/>
                    <a:pt x="102" y="130"/>
                  </a:cubicBezTo>
                  <a:cubicBezTo>
                    <a:pt x="102" y="130"/>
                    <a:pt x="101" y="130"/>
                    <a:pt x="101" y="131"/>
                  </a:cubicBezTo>
                  <a:cubicBezTo>
                    <a:pt x="100" y="131"/>
                    <a:pt x="100" y="132"/>
                    <a:pt x="99" y="132"/>
                  </a:cubicBezTo>
                  <a:cubicBezTo>
                    <a:pt x="98" y="133"/>
                    <a:pt x="97" y="134"/>
                    <a:pt x="95" y="137"/>
                  </a:cubicBezTo>
                  <a:cubicBezTo>
                    <a:pt x="94" y="138"/>
                    <a:pt x="94" y="139"/>
                    <a:pt x="93" y="139"/>
                  </a:cubicBezTo>
                  <a:cubicBezTo>
                    <a:pt x="92" y="140"/>
                    <a:pt x="91" y="142"/>
                    <a:pt x="91" y="145"/>
                  </a:cubicBezTo>
                  <a:cubicBezTo>
                    <a:pt x="91" y="147"/>
                    <a:pt x="91" y="148"/>
                    <a:pt x="91" y="149"/>
                  </a:cubicBezTo>
                  <a:cubicBezTo>
                    <a:pt x="91" y="149"/>
                    <a:pt x="91" y="149"/>
                    <a:pt x="90" y="149"/>
                  </a:cubicBezTo>
                  <a:cubicBezTo>
                    <a:pt x="90" y="150"/>
                    <a:pt x="89" y="150"/>
                    <a:pt x="89" y="150"/>
                  </a:cubicBezTo>
                  <a:cubicBezTo>
                    <a:pt x="87" y="151"/>
                    <a:pt x="86" y="152"/>
                    <a:pt x="85" y="155"/>
                  </a:cubicBezTo>
                  <a:cubicBezTo>
                    <a:pt x="84" y="156"/>
                    <a:pt x="84" y="157"/>
                    <a:pt x="84" y="158"/>
                  </a:cubicBezTo>
                  <a:cubicBezTo>
                    <a:pt x="83" y="159"/>
                    <a:pt x="83" y="159"/>
                    <a:pt x="80" y="160"/>
                  </a:cubicBezTo>
                  <a:cubicBezTo>
                    <a:pt x="78" y="160"/>
                    <a:pt x="77" y="160"/>
                    <a:pt x="76" y="160"/>
                  </a:cubicBezTo>
                  <a:cubicBezTo>
                    <a:pt x="75" y="160"/>
                    <a:pt x="74" y="160"/>
                    <a:pt x="73" y="158"/>
                  </a:cubicBezTo>
                  <a:cubicBezTo>
                    <a:pt x="72" y="156"/>
                    <a:pt x="71" y="155"/>
                    <a:pt x="69" y="155"/>
                  </a:cubicBezTo>
                  <a:cubicBezTo>
                    <a:pt x="67" y="155"/>
                    <a:pt x="66" y="157"/>
                    <a:pt x="66" y="158"/>
                  </a:cubicBezTo>
                  <a:cubicBezTo>
                    <a:pt x="65" y="159"/>
                    <a:pt x="65" y="160"/>
                    <a:pt x="65" y="160"/>
                  </a:cubicBezTo>
                  <a:cubicBezTo>
                    <a:pt x="64" y="162"/>
                    <a:pt x="64" y="163"/>
                    <a:pt x="61" y="164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57" y="166"/>
                    <a:pt x="55" y="167"/>
                    <a:pt x="53" y="171"/>
                  </a:cubicBezTo>
                  <a:cubicBezTo>
                    <a:pt x="53" y="172"/>
                    <a:pt x="52" y="172"/>
                    <a:pt x="51" y="172"/>
                  </a:cubicBezTo>
                  <a:cubicBezTo>
                    <a:pt x="50" y="173"/>
                    <a:pt x="48" y="174"/>
                    <a:pt x="48" y="178"/>
                  </a:cubicBezTo>
                  <a:cubicBezTo>
                    <a:pt x="49" y="180"/>
                    <a:pt x="49" y="181"/>
                    <a:pt x="50" y="181"/>
                  </a:cubicBezTo>
                  <a:cubicBezTo>
                    <a:pt x="51" y="182"/>
                    <a:pt x="51" y="182"/>
                    <a:pt x="51" y="184"/>
                  </a:cubicBezTo>
                  <a:cubicBezTo>
                    <a:pt x="51" y="185"/>
                    <a:pt x="51" y="186"/>
                    <a:pt x="52" y="187"/>
                  </a:cubicBezTo>
                  <a:cubicBezTo>
                    <a:pt x="52" y="189"/>
                    <a:pt x="52" y="190"/>
                    <a:pt x="50" y="193"/>
                  </a:cubicBezTo>
                  <a:cubicBezTo>
                    <a:pt x="49" y="195"/>
                    <a:pt x="48" y="197"/>
                    <a:pt x="47" y="198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7" y="201"/>
                    <a:pt x="47" y="205"/>
                    <a:pt x="49" y="208"/>
                  </a:cubicBezTo>
                  <a:cubicBezTo>
                    <a:pt x="51" y="211"/>
                    <a:pt x="52" y="217"/>
                    <a:pt x="51" y="219"/>
                  </a:cubicBezTo>
                  <a:cubicBezTo>
                    <a:pt x="50" y="220"/>
                    <a:pt x="50" y="221"/>
                    <a:pt x="49" y="222"/>
                  </a:cubicBezTo>
                  <a:cubicBezTo>
                    <a:pt x="48" y="224"/>
                    <a:pt x="47" y="227"/>
                    <a:pt x="46" y="227"/>
                  </a:cubicBezTo>
                  <a:cubicBezTo>
                    <a:pt x="45" y="227"/>
                    <a:pt x="45" y="227"/>
                    <a:pt x="44" y="226"/>
                  </a:cubicBezTo>
                  <a:cubicBezTo>
                    <a:pt x="43" y="225"/>
                    <a:pt x="42" y="223"/>
                    <a:pt x="40" y="223"/>
                  </a:cubicBezTo>
                  <a:cubicBezTo>
                    <a:pt x="40" y="223"/>
                    <a:pt x="39" y="223"/>
                    <a:pt x="39" y="223"/>
                  </a:cubicBezTo>
                  <a:cubicBezTo>
                    <a:pt x="36" y="223"/>
                    <a:pt x="34" y="225"/>
                    <a:pt x="33" y="227"/>
                  </a:cubicBezTo>
                  <a:cubicBezTo>
                    <a:pt x="32" y="228"/>
                    <a:pt x="32" y="228"/>
                    <a:pt x="31" y="229"/>
                  </a:cubicBezTo>
                  <a:cubicBezTo>
                    <a:pt x="30" y="231"/>
                    <a:pt x="27" y="233"/>
                    <a:pt x="28" y="236"/>
                  </a:cubicBezTo>
                  <a:cubicBezTo>
                    <a:pt x="28" y="238"/>
                    <a:pt x="29" y="239"/>
                    <a:pt x="29" y="240"/>
                  </a:cubicBezTo>
                  <a:cubicBezTo>
                    <a:pt x="30" y="242"/>
                    <a:pt x="30" y="243"/>
                    <a:pt x="30" y="244"/>
                  </a:cubicBezTo>
                  <a:cubicBezTo>
                    <a:pt x="30" y="245"/>
                    <a:pt x="30" y="246"/>
                    <a:pt x="30" y="246"/>
                  </a:cubicBezTo>
                  <a:cubicBezTo>
                    <a:pt x="30" y="248"/>
                    <a:pt x="30" y="249"/>
                    <a:pt x="28" y="250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6" y="252"/>
                    <a:pt x="25" y="254"/>
                    <a:pt x="25" y="255"/>
                  </a:cubicBezTo>
                  <a:cubicBezTo>
                    <a:pt x="26" y="257"/>
                    <a:pt x="28" y="257"/>
                    <a:pt x="30" y="258"/>
                  </a:cubicBezTo>
                  <a:cubicBezTo>
                    <a:pt x="33" y="258"/>
                    <a:pt x="35" y="260"/>
                    <a:pt x="37" y="262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8" y="263"/>
                    <a:pt x="39" y="264"/>
                    <a:pt x="39" y="265"/>
                  </a:cubicBezTo>
                  <a:cubicBezTo>
                    <a:pt x="39" y="266"/>
                    <a:pt x="39" y="267"/>
                    <a:pt x="40" y="268"/>
                  </a:cubicBezTo>
                  <a:cubicBezTo>
                    <a:pt x="40" y="270"/>
                    <a:pt x="41" y="271"/>
                    <a:pt x="42" y="272"/>
                  </a:cubicBezTo>
                  <a:cubicBezTo>
                    <a:pt x="43" y="272"/>
                    <a:pt x="43" y="272"/>
                    <a:pt x="44" y="273"/>
                  </a:cubicBezTo>
                  <a:cubicBezTo>
                    <a:pt x="45" y="275"/>
                    <a:pt x="46" y="277"/>
                    <a:pt x="45" y="280"/>
                  </a:cubicBezTo>
                  <a:cubicBezTo>
                    <a:pt x="45" y="282"/>
                    <a:pt x="44" y="283"/>
                    <a:pt x="44" y="283"/>
                  </a:cubicBezTo>
                  <a:cubicBezTo>
                    <a:pt x="44" y="283"/>
                    <a:pt x="44" y="283"/>
                    <a:pt x="43" y="282"/>
                  </a:cubicBezTo>
                  <a:cubicBezTo>
                    <a:pt x="42" y="282"/>
                    <a:pt x="41" y="281"/>
                    <a:pt x="39" y="281"/>
                  </a:cubicBezTo>
                  <a:cubicBezTo>
                    <a:pt x="37" y="281"/>
                    <a:pt x="35" y="282"/>
                    <a:pt x="34" y="283"/>
                  </a:cubicBezTo>
                  <a:cubicBezTo>
                    <a:pt x="33" y="284"/>
                    <a:pt x="33" y="285"/>
                    <a:pt x="33" y="286"/>
                  </a:cubicBezTo>
                  <a:cubicBezTo>
                    <a:pt x="34" y="288"/>
                    <a:pt x="36" y="288"/>
                    <a:pt x="37" y="289"/>
                  </a:cubicBezTo>
                  <a:cubicBezTo>
                    <a:pt x="37" y="289"/>
                    <a:pt x="37" y="289"/>
                    <a:pt x="37" y="289"/>
                  </a:cubicBezTo>
                  <a:cubicBezTo>
                    <a:pt x="38" y="290"/>
                    <a:pt x="37" y="291"/>
                    <a:pt x="37" y="292"/>
                  </a:cubicBezTo>
                  <a:cubicBezTo>
                    <a:pt x="37" y="292"/>
                    <a:pt x="37" y="292"/>
                    <a:pt x="36" y="292"/>
                  </a:cubicBezTo>
                  <a:cubicBezTo>
                    <a:pt x="36" y="292"/>
                    <a:pt x="36" y="292"/>
                    <a:pt x="36" y="292"/>
                  </a:cubicBezTo>
                  <a:cubicBezTo>
                    <a:pt x="35" y="291"/>
                    <a:pt x="34" y="291"/>
                    <a:pt x="33" y="290"/>
                  </a:cubicBezTo>
                  <a:cubicBezTo>
                    <a:pt x="32" y="289"/>
                    <a:pt x="31" y="288"/>
                    <a:pt x="29" y="288"/>
                  </a:cubicBezTo>
                  <a:cubicBezTo>
                    <a:pt x="28" y="288"/>
                    <a:pt x="27" y="289"/>
                    <a:pt x="26" y="290"/>
                  </a:cubicBezTo>
                  <a:cubicBezTo>
                    <a:pt x="25" y="291"/>
                    <a:pt x="24" y="292"/>
                    <a:pt x="22" y="293"/>
                  </a:cubicBezTo>
                  <a:cubicBezTo>
                    <a:pt x="21" y="294"/>
                    <a:pt x="20" y="295"/>
                    <a:pt x="19" y="296"/>
                  </a:cubicBezTo>
                  <a:cubicBezTo>
                    <a:pt x="19" y="296"/>
                    <a:pt x="18" y="297"/>
                    <a:pt x="17" y="297"/>
                  </a:cubicBezTo>
                  <a:cubicBezTo>
                    <a:pt x="15" y="299"/>
                    <a:pt x="13" y="300"/>
                    <a:pt x="13" y="303"/>
                  </a:cubicBezTo>
                  <a:cubicBezTo>
                    <a:pt x="13" y="303"/>
                    <a:pt x="13" y="304"/>
                    <a:pt x="14" y="305"/>
                  </a:cubicBezTo>
                  <a:cubicBezTo>
                    <a:pt x="16" y="307"/>
                    <a:pt x="18" y="308"/>
                    <a:pt x="20" y="309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21" y="309"/>
                    <a:pt x="22" y="310"/>
                    <a:pt x="21" y="312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21" y="312"/>
                    <a:pt x="21" y="313"/>
                    <a:pt x="21" y="313"/>
                  </a:cubicBezTo>
                  <a:cubicBezTo>
                    <a:pt x="21" y="313"/>
                    <a:pt x="20" y="313"/>
                    <a:pt x="20" y="313"/>
                  </a:cubicBezTo>
                  <a:cubicBezTo>
                    <a:pt x="19" y="312"/>
                    <a:pt x="18" y="312"/>
                    <a:pt x="18" y="312"/>
                  </a:cubicBezTo>
                  <a:cubicBezTo>
                    <a:pt x="16" y="311"/>
                    <a:pt x="15" y="310"/>
                    <a:pt x="13" y="310"/>
                  </a:cubicBezTo>
                  <a:cubicBezTo>
                    <a:pt x="12" y="310"/>
                    <a:pt x="11" y="311"/>
                    <a:pt x="11" y="312"/>
                  </a:cubicBezTo>
                  <a:cubicBezTo>
                    <a:pt x="10" y="313"/>
                    <a:pt x="9" y="315"/>
                    <a:pt x="9" y="317"/>
                  </a:cubicBezTo>
                  <a:cubicBezTo>
                    <a:pt x="9" y="317"/>
                    <a:pt x="8" y="318"/>
                    <a:pt x="8" y="318"/>
                  </a:cubicBezTo>
                  <a:cubicBezTo>
                    <a:pt x="8" y="318"/>
                    <a:pt x="6" y="318"/>
                    <a:pt x="5" y="320"/>
                  </a:cubicBezTo>
                  <a:cubicBezTo>
                    <a:pt x="4" y="320"/>
                    <a:pt x="0" y="324"/>
                    <a:pt x="1" y="327"/>
                  </a:cubicBezTo>
                  <a:cubicBezTo>
                    <a:pt x="1" y="329"/>
                    <a:pt x="2" y="330"/>
                    <a:pt x="3" y="331"/>
                  </a:cubicBezTo>
                  <a:cubicBezTo>
                    <a:pt x="4" y="331"/>
                    <a:pt x="5" y="331"/>
                    <a:pt x="6" y="331"/>
                  </a:cubicBezTo>
                  <a:cubicBezTo>
                    <a:pt x="8" y="332"/>
                    <a:pt x="9" y="333"/>
                    <a:pt x="9" y="335"/>
                  </a:cubicBezTo>
                  <a:cubicBezTo>
                    <a:pt x="10" y="339"/>
                    <a:pt x="11" y="344"/>
                    <a:pt x="15" y="345"/>
                  </a:cubicBezTo>
                  <a:cubicBezTo>
                    <a:pt x="16" y="346"/>
                    <a:pt x="17" y="346"/>
                    <a:pt x="19" y="346"/>
                  </a:cubicBezTo>
                  <a:cubicBezTo>
                    <a:pt x="22" y="346"/>
                    <a:pt x="25" y="345"/>
                    <a:pt x="25" y="345"/>
                  </a:cubicBezTo>
                  <a:cubicBezTo>
                    <a:pt x="26" y="345"/>
                    <a:pt x="26" y="345"/>
                    <a:pt x="26" y="345"/>
                  </a:cubicBezTo>
                  <a:cubicBezTo>
                    <a:pt x="26" y="345"/>
                    <a:pt x="26" y="345"/>
                    <a:pt x="26" y="345"/>
                  </a:cubicBezTo>
                  <a:cubicBezTo>
                    <a:pt x="28" y="344"/>
                    <a:pt x="29" y="343"/>
                    <a:pt x="30" y="343"/>
                  </a:cubicBezTo>
                  <a:cubicBezTo>
                    <a:pt x="32" y="342"/>
                    <a:pt x="33" y="342"/>
                    <a:pt x="35" y="341"/>
                  </a:cubicBezTo>
                  <a:cubicBezTo>
                    <a:pt x="37" y="339"/>
                    <a:pt x="38" y="339"/>
                    <a:pt x="41" y="338"/>
                  </a:cubicBezTo>
                  <a:cubicBezTo>
                    <a:pt x="43" y="337"/>
                    <a:pt x="43" y="337"/>
                    <a:pt x="43" y="337"/>
                  </a:cubicBezTo>
                  <a:cubicBezTo>
                    <a:pt x="46" y="336"/>
                    <a:pt x="46" y="336"/>
                    <a:pt x="46" y="336"/>
                  </a:cubicBezTo>
                  <a:cubicBezTo>
                    <a:pt x="49" y="335"/>
                    <a:pt x="53" y="333"/>
                    <a:pt x="55" y="333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6" y="332"/>
                    <a:pt x="58" y="332"/>
                    <a:pt x="59" y="332"/>
                  </a:cubicBezTo>
                  <a:cubicBezTo>
                    <a:pt x="61" y="332"/>
                    <a:pt x="62" y="333"/>
                    <a:pt x="63" y="333"/>
                  </a:cubicBezTo>
                  <a:cubicBezTo>
                    <a:pt x="63" y="334"/>
                    <a:pt x="64" y="335"/>
                    <a:pt x="65" y="335"/>
                  </a:cubicBezTo>
                  <a:cubicBezTo>
                    <a:pt x="66" y="337"/>
                    <a:pt x="68" y="338"/>
                    <a:pt x="69" y="340"/>
                  </a:cubicBezTo>
                  <a:cubicBezTo>
                    <a:pt x="70" y="342"/>
                    <a:pt x="71" y="342"/>
                    <a:pt x="72" y="343"/>
                  </a:cubicBezTo>
                  <a:cubicBezTo>
                    <a:pt x="74" y="345"/>
                    <a:pt x="75" y="347"/>
                    <a:pt x="75" y="349"/>
                  </a:cubicBezTo>
                  <a:cubicBezTo>
                    <a:pt x="74" y="353"/>
                    <a:pt x="73" y="359"/>
                    <a:pt x="75" y="362"/>
                  </a:cubicBezTo>
                  <a:cubicBezTo>
                    <a:pt x="75" y="365"/>
                    <a:pt x="76" y="365"/>
                    <a:pt x="78" y="366"/>
                  </a:cubicBezTo>
                  <a:cubicBezTo>
                    <a:pt x="78" y="366"/>
                    <a:pt x="78" y="366"/>
                    <a:pt x="79" y="367"/>
                  </a:cubicBezTo>
                  <a:cubicBezTo>
                    <a:pt x="79" y="367"/>
                    <a:pt x="79" y="369"/>
                    <a:pt x="79" y="371"/>
                  </a:cubicBezTo>
                  <a:cubicBezTo>
                    <a:pt x="79" y="372"/>
                    <a:pt x="79" y="374"/>
                    <a:pt x="79" y="375"/>
                  </a:cubicBezTo>
                  <a:cubicBezTo>
                    <a:pt x="79" y="375"/>
                    <a:pt x="79" y="376"/>
                    <a:pt x="80" y="376"/>
                  </a:cubicBezTo>
                  <a:cubicBezTo>
                    <a:pt x="80" y="379"/>
                    <a:pt x="80" y="383"/>
                    <a:pt x="84" y="384"/>
                  </a:cubicBezTo>
                  <a:cubicBezTo>
                    <a:pt x="85" y="384"/>
                    <a:pt x="85" y="385"/>
                    <a:pt x="86" y="385"/>
                  </a:cubicBezTo>
                  <a:cubicBezTo>
                    <a:pt x="87" y="386"/>
                    <a:pt x="89" y="387"/>
                    <a:pt x="91" y="387"/>
                  </a:cubicBezTo>
                  <a:cubicBezTo>
                    <a:pt x="90" y="388"/>
                    <a:pt x="90" y="388"/>
                    <a:pt x="90" y="388"/>
                  </a:cubicBezTo>
                  <a:cubicBezTo>
                    <a:pt x="88" y="390"/>
                    <a:pt x="87" y="392"/>
                    <a:pt x="87" y="393"/>
                  </a:cubicBezTo>
                  <a:cubicBezTo>
                    <a:pt x="86" y="395"/>
                    <a:pt x="86" y="395"/>
                    <a:pt x="84" y="396"/>
                  </a:cubicBezTo>
                  <a:cubicBezTo>
                    <a:pt x="79" y="397"/>
                    <a:pt x="76" y="398"/>
                    <a:pt x="76" y="402"/>
                  </a:cubicBezTo>
                  <a:cubicBezTo>
                    <a:pt x="75" y="406"/>
                    <a:pt x="76" y="410"/>
                    <a:pt x="79" y="412"/>
                  </a:cubicBezTo>
                  <a:cubicBezTo>
                    <a:pt x="81" y="414"/>
                    <a:pt x="82" y="417"/>
                    <a:pt x="83" y="419"/>
                  </a:cubicBezTo>
                  <a:cubicBezTo>
                    <a:pt x="83" y="421"/>
                    <a:pt x="84" y="422"/>
                    <a:pt x="85" y="423"/>
                  </a:cubicBezTo>
                  <a:cubicBezTo>
                    <a:pt x="85" y="425"/>
                    <a:pt x="85" y="425"/>
                    <a:pt x="85" y="425"/>
                  </a:cubicBezTo>
                  <a:cubicBezTo>
                    <a:pt x="87" y="424"/>
                    <a:pt x="87" y="424"/>
                    <a:pt x="87" y="424"/>
                  </a:cubicBezTo>
                  <a:cubicBezTo>
                    <a:pt x="90" y="423"/>
                    <a:pt x="90" y="423"/>
                    <a:pt x="90" y="423"/>
                  </a:cubicBezTo>
                  <a:cubicBezTo>
                    <a:pt x="91" y="423"/>
                    <a:pt x="94" y="427"/>
                    <a:pt x="95" y="429"/>
                  </a:cubicBezTo>
                  <a:cubicBezTo>
                    <a:pt x="98" y="432"/>
                    <a:pt x="100" y="435"/>
                    <a:pt x="103" y="437"/>
                  </a:cubicBezTo>
                  <a:cubicBezTo>
                    <a:pt x="104" y="437"/>
                    <a:pt x="105" y="438"/>
                    <a:pt x="106" y="438"/>
                  </a:cubicBezTo>
                  <a:cubicBezTo>
                    <a:pt x="107" y="438"/>
                    <a:pt x="109" y="437"/>
                    <a:pt x="110" y="435"/>
                  </a:cubicBezTo>
                  <a:cubicBezTo>
                    <a:pt x="112" y="433"/>
                    <a:pt x="113" y="429"/>
                    <a:pt x="112" y="426"/>
                  </a:cubicBezTo>
                  <a:cubicBezTo>
                    <a:pt x="111" y="423"/>
                    <a:pt x="111" y="420"/>
                    <a:pt x="112" y="419"/>
                  </a:cubicBezTo>
                  <a:cubicBezTo>
                    <a:pt x="113" y="418"/>
                    <a:pt x="114" y="417"/>
                    <a:pt x="116" y="417"/>
                  </a:cubicBezTo>
                  <a:cubicBezTo>
                    <a:pt x="116" y="417"/>
                    <a:pt x="116" y="417"/>
                    <a:pt x="117" y="417"/>
                  </a:cubicBezTo>
                  <a:cubicBezTo>
                    <a:pt x="118" y="417"/>
                    <a:pt x="119" y="417"/>
                    <a:pt x="120" y="424"/>
                  </a:cubicBezTo>
                  <a:cubicBezTo>
                    <a:pt x="120" y="426"/>
                    <a:pt x="120" y="428"/>
                    <a:pt x="121" y="430"/>
                  </a:cubicBezTo>
                  <a:cubicBezTo>
                    <a:pt x="121" y="436"/>
                    <a:pt x="125" y="439"/>
                    <a:pt x="130" y="439"/>
                  </a:cubicBezTo>
                  <a:cubicBezTo>
                    <a:pt x="133" y="439"/>
                    <a:pt x="136" y="438"/>
                    <a:pt x="138" y="437"/>
                  </a:cubicBezTo>
                  <a:cubicBezTo>
                    <a:pt x="139" y="440"/>
                    <a:pt x="142" y="440"/>
                    <a:pt x="147" y="440"/>
                  </a:cubicBezTo>
                  <a:cubicBezTo>
                    <a:pt x="148" y="440"/>
                    <a:pt x="148" y="441"/>
                    <a:pt x="148" y="441"/>
                  </a:cubicBezTo>
                  <a:cubicBezTo>
                    <a:pt x="148" y="441"/>
                    <a:pt x="148" y="441"/>
                    <a:pt x="148" y="441"/>
                  </a:cubicBezTo>
                  <a:cubicBezTo>
                    <a:pt x="148" y="441"/>
                    <a:pt x="148" y="441"/>
                    <a:pt x="147" y="442"/>
                  </a:cubicBezTo>
                  <a:cubicBezTo>
                    <a:pt x="147" y="443"/>
                    <a:pt x="145" y="444"/>
                    <a:pt x="144" y="444"/>
                  </a:cubicBezTo>
                  <a:cubicBezTo>
                    <a:pt x="144" y="444"/>
                    <a:pt x="144" y="444"/>
                    <a:pt x="143" y="444"/>
                  </a:cubicBezTo>
                  <a:cubicBezTo>
                    <a:pt x="139" y="444"/>
                    <a:pt x="139" y="446"/>
                    <a:pt x="139" y="452"/>
                  </a:cubicBezTo>
                  <a:cubicBezTo>
                    <a:pt x="139" y="453"/>
                    <a:pt x="139" y="454"/>
                    <a:pt x="139" y="455"/>
                  </a:cubicBezTo>
                  <a:cubicBezTo>
                    <a:pt x="138" y="458"/>
                    <a:pt x="139" y="459"/>
                    <a:pt x="140" y="460"/>
                  </a:cubicBezTo>
                  <a:cubicBezTo>
                    <a:pt x="140" y="461"/>
                    <a:pt x="141" y="461"/>
                    <a:pt x="142" y="461"/>
                  </a:cubicBezTo>
                  <a:cubicBezTo>
                    <a:pt x="144" y="461"/>
                    <a:pt x="147" y="459"/>
                    <a:pt x="150" y="456"/>
                  </a:cubicBezTo>
                  <a:cubicBezTo>
                    <a:pt x="151" y="455"/>
                    <a:pt x="153" y="454"/>
                    <a:pt x="153" y="454"/>
                  </a:cubicBezTo>
                  <a:cubicBezTo>
                    <a:pt x="156" y="452"/>
                    <a:pt x="156" y="450"/>
                    <a:pt x="156" y="449"/>
                  </a:cubicBezTo>
                  <a:cubicBezTo>
                    <a:pt x="156" y="448"/>
                    <a:pt x="156" y="446"/>
                    <a:pt x="157" y="445"/>
                  </a:cubicBezTo>
                  <a:cubicBezTo>
                    <a:pt x="157" y="444"/>
                    <a:pt x="158" y="441"/>
                    <a:pt x="159" y="441"/>
                  </a:cubicBezTo>
                  <a:cubicBezTo>
                    <a:pt x="159" y="441"/>
                    <a:pt x="160" y="441"/>
                    <a:pt x="162" y="442"/>
                  </a:cubicBezTo>
                  <a:cubicBezTo>
                    <a:pt x="163" y="443"/>
                    <a:pt x="164" y="444"/>
                    <a:pt x="166" y="444"/>
                  </a:cubicBezTo>
                  <a:cubicBezTo>
                    <a:pt x="168" y="444"/>
                    <a:pt x="169" y="441"/>
                    <a:pt x="170" y="439"/>
                  </a:cubicBezTo>
                  <a:cubicBezTo>
                    <a:pt x="171" y="438"/>
                    <a:pt x="171" y="438"/>
                    <a:pt x="171" y="437"/>
                  </a:cubicBezTo>
                  <a:cubicBezTo>
                    <a:pt x="171" y="437"/>
                    <a:pt x="172" y="436"/>
                    <a:pt x="172" y="436"/>
                  </a:cubicBezTo>
                  <a:cubicBezTo>
                    <a:pt x="174" y="436"/>
                    <a:pt x="177" y="438"/>
                    <a:pt x="178" y="439"/>
                  </a:cubicBezTo>
                  <a:cubicBezTo>
                    <a:pt x="180" y="436"/>
                    <a:pt x="180" y="436"/>
                    <a:pt x="180" y="436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79" y="426"/>
                    <a:pt x="179" y="426"/>
                    <a:pt x="179" y="426"/>
                  </a:cubicBezTo>
                  <a:cubicBezTo>
                    <a:pt x="179" y="424"/>
                    <a:pt x="178" y="423"/>
                    <a:pt x="178" y="422"/>
                  </a:cubicBezTo>
                  <a:cubicBezTo>
                    <a:pt x="177" y="421"/>
                    <a:pt x="176" y="420"/>
                    <a:pt x="174" y="420"/>
                  </a:cubicBezTo>
                  <a:cubicBezTo>
                    <a:pt x="174" y="420"/>
                    <a:pt x="174" y="420"/>
                    <a:pt x="174" y="420"/>
                  </a:cubicBezTo>
                  <a:cubicBezTo>
                    <a:pt x="174" y="420"/>
                    <a:pt x="174" y="420"/>
                    <a:pt x="174" y="419"/>
                  </a:cubicBezTo>
                  <a:cubicBezTo>
                    <a:pt x="174" y="418"/>
                    <a:pt x="174" y="418"/>
                    <a:pt x="174" y="418"/>
                  </a:cubicBezTo>
                  <a:cubicBezTo>
                    <a:pt x="174" y="418"/>
                    <a:pt x="174" y="418"/>
                    <a:pt x="174" y="418"/>
                  </a:cubicBezTo>
                  <a:cubicBezTo>
                    <a:pt x="174" y="418"/>
                    <a:pt x="174" y="418"/>
                    <a:pt x="174" y="418"/>
                  </a:cubicBezTo>
                  <a:cubicBezTo>
                    <a:pt x="176" y="417"/>
                    <a:pt x="177" y="417"/>
                    <a:pt x="178" y="414"/>
                  </a:cubicBezTo>
                  <a:cubicBezTo>
                    <a:pt x="179" y="411"/>
                    <a:pt x="179" y="409"/>
                    <a:pt x="178" y="407"/>
                  </a:cubicBezTo>
                  <a:cubicBezTo>
                    <a:pt x="178" y="406"/>
                    <a:pt x="178" y="405"/>
                    <a:pt x="178" y="404"/>
                  </a:cubicBezTo>
                  <a:cubicBezTo>
                    <a:pt x="178" y="402"/>
                    <a:pt x="178" y="402"/>
                    <a:pt x="179" y="402"/>
                  </a:cubicBezTo>
                  <a:cubicBezTo>
                    <a:pt x="179" y="401"/>
                    <a:pt x="180" y="400"/>
                    <a:pt x="181" y="397"/>
                  </a:cubicBezTo>
                  <a:cubicBezTo>
                    <a:pt x="182" y="393"/>
                    <a:pt x="182" y="391"/>
                    <a:pt x="181" y="389"/>
                  </a:cubicBezTo>
                  <a:cubicBezTo>
                    <a:pt x="181" y="388"/>
                    <a:pt x="181" y="387"/>
                    <a:pt x="181" y="385"/>
                  </a:cubicBezTo>
                  <a:cubicBezTo>
                    <a:pt x="180" y="381"/>
                    <a:pt x="178" y="378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3" y="369"/>
                    <a:pt x="169" y="363"/>
                    <a:pt x="168" y="358"/>
                  </a:cubicBezTo>
                  <a:cubicBezTo>
                    <a:pt x="167" y="352"/>
                    <a:pt x="167" y="345"/>
                    <a:pt x="168" y="343"/>
                  </a:cubicBezTo>
                  <a:cubicBezTo>
                    <a:pt x="171" y="337"/>
                    <a:pt x="171" y="332"/>
                    <a:pt x="167" y="330"/>
                  </a:cubicBezTo>
                  <a:cubicBezTo>
                    <a:pt x="163" y="327"/>
                    <a:pt x="162" y="326"/>
                    <a:pt x="164" y="323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6" y="318"/>
                    <a:pt x="166" y="317"/>
                    <a:pt x="171" y="315"/>
                  </a:cubicBezTo>
                  <a:cubicBezTo>
                    <a:pt x="172" y="315"/>
                    <a:pt x="173" y="314"/>
                    <a:pt x="174" y="314"/>
                  </a:cubicBezTo>
                  <a:cubicBezTo>
                    <a:pt x="175" y="314"/>
                    <a:pt x="176" y="315"/>
                    <a:pt x="178" y="315"/>
                  </a:cubicBezTo>
                  <a:cubicBezTo>
                    <a:pt x="179" y="316"/>
                    <a:pt x="180" y="316"/>
                    <a:pt x="181" y="316"/>
                  </a:cubicBezTo>
                  <a:cubicBezTo>
                    <a:pt x="180" y="316"/>
                    <a:pt x="180" y="317"/>
                    <a:pt x="180" y="317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86" y="315"/>
                    <a:pt x="189" y="311"/>
                    <a:pt x="191" y="311"/>
                  </a:cubicBezTo>
                  <a:cubicBezTo>
                    <a:pt x="193" y="310"/>
                    <a:pt x="196" y="310"/>
                    <a:pt x="199" y="310"/>
                  </a:cubicBezTo>
                  <a:cubicBezTo>
                    <a:pt x="202" y="310"/>
                    <a:pt x="203" y="311"/>
                    <a:pt x="204" y="311"/>
                  </a:cubicBezTo>
                  <a:cubicBezTo>
                    <a:pt x="206" y="312"/>
                    <a:pt x="209" y="314"/>
                    <a:pt x="211" y="316"/>
                  </a:cubicBezTo>
                  <a:cubicBezTo>
                    <a:pt x="213" y="319"/>
                    <a:pt x="217" y="322"/>
                    <a:pt x="221" y="322"/>
                  </a:cubicBezTo>
                  <a:cubicBezTo>
                    <a:pt x="222" y="322"/>
                    <a:pt x="223" y="322"/>
                    <a:pt x="224" y="321"/>
                  </a:cubicBezTo>
                  <a:cubicBezTo>
                    <a:pt x="229" y="320"/>
                    <a:pt x="232" y="317"/>
                    <a:pt x="232" y="313"/>
                  </a:cubicBezTo>
                  <a:cubicBezTo>
                    <a:pt x="232" y="311"/>
                    <a:pt x="232" y="311"/>
                    <a:pt x="233" y="309"/>
                  </a:cubicBezTo>
                  <a:cubicBezTo>
                    <a:pt x="234" y="308"/>
                    <a:pt x="235" y="307"/>
                    <a:pt x="235" y="305"/>
                  </a:cubicBezTo>
                  <a:cubicBezTo>
                    <a:pt x="235" y="302"/>
                    <a:pt x="233" y="301"/>
                    <a:pt x="232" y="301"/>
                  </a:cubicBezTo>
                  <a:cubicBezTo>
                    <a:pt x="231" y="300"/>
                    <a:pt x="231" y="300"/>
                    <a:pt x="231" y="299"/>
                  </a:cubicBezTo>
                  <a:cubicBezTo>
                    <a:pt x="231" y="297"/>
                    <a:pt x="231" y="293"/>
                    <a:pt x="230" y="291"/>
                  </a:cubicBezTo>
                  <a:cubicBezTo>
                    <a:pt x="233" y="291"/>
                    <a:pt x="235" y="292"/>
                    <a:pt x="236" y="292"/>
                  </a:cubicBezTo>
                  <a:cubicBezTo>
                    <a:pt x="237" y="293"/>
                    <a:pt x="238" y="293"/>
                    <a:pt x="240" y="293"/>
                  </a:cubicBezTo>
                  <a:cubicBezTo>
                    <a:pt x="244" y="293"/>
                    <a:pt x="250" y="291"/>
                    <a:pt x="250" y="291"/>
                  </a:cubicBezTo>
                  <a:cubicBezTo>
                    <a:pt x="257" y="289"/>
                    <a:pt x="257" y="289"/>
                    <a:pt x="257" y="289"/>
                  </a:cubicBezTo>
                  <a:cubicBezTo>
                    <a:pt x="250" y="288"/>
                    <a:pt x="250" y="288"/>
                    <a:pt x="250" y="288"/>
                  </a:cubicBezTo>
                  <a:cubicBezTo>
                    <a:pt x="249" y="287"/>
                    <a:pt x="248" y="287"/>
                    <a:pt x="247" y="286"/>
                  </a:cubicBezTo>
                  <a:cubicBezTo>
                    <a:pt x="247" y="286"/>
                    <a:pt x="247" y="286"/>
                    <a:pt x="248" y="286"/>
                  </a:cubicBezTo>
                  <a:cubicBezTo>
                    <a:pt x="249" y="285"/>
                    <a:pt x="250" y="284"/>
                    <a:pt x="252" y="284"/>
                  </a:cubicBezTo>
                  <a:cubicBezTo>
                    <a:pt x="253" y="284"/>
                    <a:pt x="255" y="283"/>
                    <a:pt x="257" y="281"/>
                  </a:cubicBezTo>
                  <a:cubicBezTo>
                    <a:pt x="257" y="280"/>
                    <a:pt x="258" y="280"/>
                    <a:pt x="258" y="279"/>
                  </a:cubicBezTo>
                  <a:cubicBezTo>
                    <a:pt x="260" y="277"/>
                    <a:pt x="262" y="275"/>
                    <a:pt x="262" y="270"/>
                  </a:cubicBezTo>
                  <a:cubicBezTo>
                    <a:pt x="262" y="268"/>
                    <a:pt x="261" y="266"/>
                    <a:pt x="261" y="265"/>
                  </a:cubicBezTo>
                  <a:cubicBezTo>
                    <a:pt x="260" y="262"/>
                    <a:pt x="259" y="260"/>
                    <a:pt x="261" y="257"/>
                  </a:cubicBezTo>
                  <a:cubicBezTo>
                    <a:pt x="263" y="254"/>
                    <a:pt x="264" y="254"/>
                    <a:pt x="264" y="254"/>
                  </a:cubicBezTo>
                  <a:cubicBezTo>
                    <a:pt x="264" y="254"/>
                    <a:pt x="265" y="255"/>
                    <a:pt x="266" y="255"/>
                  </a:cubicBezTo>
                  <a:cubicBezTo>
                    <a:pt x="266" y="255"/>
                    <a:pt x="267" y="255"/>
                    <a:pt x="267" y="256"/>
                  </a:cubicBezTo>
                  <a:cubicBezTo>
                    <a:pt x="268" y="257"/>
                    <a:pt x="271" y="257"/>
                    <a:pt x="273" y="257"/>
                  </a:cubicBezTo>
                  <a:cubicBezTo>
                    <a:pt x="277" y="257"/>
                    <a:pt x="283" y="256"/>
                    <a:pt x="286" y="253"/>
                  </a:cubicBezTo>
                  <a:cubicBezTo>
                    <a:pt x="288" y="251"/>
                    <a:pt x="290" y="250"/>
                    <a:pt x="291" y="248"/>
                  </a:cubicBezTo>
                  <a:cubicBezTo>
                    <a:pt x="294" y="246"/>
                    <a:pt x="296" y="245"/>
                    <a:pt x="297" y="242"/>
                  </a:cubicBezTo>
                  <a:cubicBezTo>
                    <a:pt x="299" y="240"/>
                    <a:pt x="299" y="239"/>
                    <a:pt x="299" y="237"/>
                  </a:cubicBezTo>
                  <a:cubicBezTo>
                    <a:pt x="299" y="235"/>
                    <a:pt x="299" y="234"/>
                    <a:pt x="300" y="233"/>
                  </a:cubicBezTo>
                  <a:cubicBezTo>
                    <a:pt x="301" y="232"/>
                    <a:pt x="302" y="231"/>
                    <a:pt x="304" y="229"/>
                  </a:cubicBezTo>
                  <a:cubicBezTo>
                    <a:pt x="305" y="228"/>
                    <a:pt x="305" y="228"/>
                    <a:pt x="305" y="228"/>
                  </a:cubicBezTo>
                  <a:cubicBezTo>
                    <a:pt x="304" y="227"/>
                    <a:pt x="304" y="227"/>
                    <a:pt x="304" y="227"/>
                  </a:cubicBezTo>
                  <a:cubicBezTo>
                    <a:pt x="303" y="226"/>
                    <a:pt x="303" y="226"/>
                    <a:pt x="303" y="226"/>
                  </a:cubicBezTo>
                  <a:cubicBezTo>
                    <a:pt x="303" y="225"/>
                    <a:pt x="302" y="222"/>
                    <a:pt x="302" y="219"/>
                  </a:cubicBezTo>
                  <a:cubicBezTo>
                    <a:pt x="302" y="218"/>
                    <a:pt x="302" y="217"/>
                    <a:pt x="301" y="216"/>
                  </a:cubicBezTo>
                  <a:cubicBezTo>
                    <a:pt x="301" y="215"/>
                    <a:pt x="301" y="214"/>
                    <a:pt x="301" y="213"/>
                  </a:cubicBezTo>
                  <a:cubicBezTo>
                    <a:pt x="301" y="213"/>
                    <a:pt x="302" y="213"/>
                    <a:pt x="302" y="213"/>
                  </a:cubicBezTo>
                  <a:cubicBezTo>
                    <a:pt x="302" y="213"/>
                    <a:pt x="303" y="213"/>
                    <a:pt x="304" y="211"/>
                  </a:cubicBezTo>
                  <a:cubicBezTo>
                    <a:pt x="304" y="210"/>
                    <a:pt x="306" y="206"/>
                    <a:pt x="303" y="202"/>
                  </a:cubicBezTo>
                  <a:cubicBezTo>
                    <a:pt x="302" y="202"/>
                    <a:pt x="302" y="201"/>
                    <a:pt x="302" y="200"/>
                  </a:cubicBezTo>
                  <a:cubicBezTo>
                    <a:pt x="301" y="198"/>
                    <a:pt x="300" y="196"/>
                    <a:pt x="298" y="196"/>
                  </a:cubicBezTo>
                  <a:cubicBezTo>
                    <a:pt x="297" y="196"/>
                    <a:pt x="297" y="196"/>
                    <a:pt x="296" y="196"/>
                  </a:cubicBezTo>
                  <a:cubicBezTo>
                    <a:pt x="294" y="196"/>
                    <a:pt x="293" y="196"/>
                    <a:pt x="291" y="197"/>
                  </a:cubicBezTo>
                  <a:cubicBezTo>
                    <a:pt x="291" y="198"/>
                    <a:pt x="290" y="198"/>
                    <a:pt x="290" y="198"/>
                  </a:cubicBezTo>
                  <a:cubicBezTo>
                    <a:pt x="288" y="199"/>
                    <a:pt x="286" y="200"/>
                    <a:pt x="286" y="202"/>
                  </a:cubicBezTo>
                  <a:cubicBezTo>
                    <a:pt x="285" y="203"/>
                    <a:pt x="286" y="205"/>
                    <a:pt x="287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7"/>
                    <a:pt x="283" y="207"/>
                    <a:pt x="282" y="207"/>
                  </a:cubicBezTo>
                  <a:cubicBezTo>
                    <a:pt x="281" y="207"/>
                    <a:pt x="280" y="206"/>
                    <a:pt x="279" y="204"/>
                  </a:cubicBezTo>
                  <a:cubicBezTo>
                    <a:pt x="279" y="203"/>
                    <a:pt x="279" y="203"/>
                    <a:pt x="279" y="202"/>
                  </a:cubicBezTo>
                  <a:cubicBezTo>
                    <a:pt x="279" y="202"/>
                    <a:pt x="279" y="201"/>
                    <a:pt x="279" y="201"/>
                  </a:cubicBezTo>
                  <a:cubicBezTo>
                    <a:pt x="282" y="201"/>
                    <a:pt x="283" y="197"/>
                    <a:pt x="284" y="195"/>
                  </a:cubicBezTo>
                  <a:cubicBezTo>
                    <a:pt x="284" y="194"/>
                    <a:pt x="285" y="193"/>
                    <a:pt x="285" y="192"/>
                  </a:cubicBezTo>
                  <a:cubicBezTo>
                    <a:pt x="288" y="189"/>
                    <a:pt x="288" y="185"/>
                    <a:pt x="285" y="183"/>
                  </a:cubicBezTo>
                  <a:cubicBezTo>
                    <a:pt x="285" y="183"/>
                    <a:pt x="286" y="182"/>
                    <a:pt x="287" y="182"/>
                  </a:cubicBezTo>
                  <a:cubicBezTo>
                    <a:pt x="289" y="180"/>
                    <a:pt x="288" y="178"/>
                    <a:pt x="288" y="176"/>
                  </a:cubicBezTo>
                  <a:cubicBezTo>
                    <a:pt x="288" y="175"/>
                    <a:pt x="287" y="174"/>
                    <a:pt x="288" y="173"/>
                  </a:cubicBezTo>
                  <a:cubicBezTo>
                    <a:pt x="288" y="171"/>
                    <a:pt x="292" y="170"/>
                    <a:pt x="294" y="170"/>
                  </a:cubicBezTo>
                  <a:cubicBezTo>
                    <a:pt x="297" y="170"/>
                    <a:pt x="298" y="169"/>
                    <a:pt x="298" y="168"/>
                  </a:cubicBezTo>
                  <a:cubicBezTo>
                    <a:pt x="299" y="167"/>
                    <a:pt x="298" y="165"/>
                    <a:pt x="297" y="162"/>
                  </a:cubicBezTo>
                  <a:cubicBezTo>
                    <a:pt x="297" y="162"/>
                    <a:pt x="296" y="162"/>
                    <a:pt x="296" y="161"/>
                  </a:cubicBezTo>
                  <a:cubicBezTo>
                    <a:pt x="297" y="161"/>
                    <a:pt x="297" y="161"/>
                    <a:pt x="299" y="161"/>
                  </a:cubicBezTo>
                  <a:cubicBezTo>
                    <a:pt x="300" y="161"/>
                    <a:pt x="302" y="161"/>
                    <a:pt x="303" y="159"/>
                  </a:cubicBezTo>
                  <a:cubicBezTo>
                    <a:pt x="304" y="157"/>
                    <a:pt x="302" y="155"/>
                    <a:pt x="300" y="153"/>
                  </a:cubicBezTo>
                  <a:cubicBezTo>
                    <a:pt x="300" y="153"/>
                    <a:pt x="299" y="153"/>
                    <a:pt x="299" y="153"/>
                  </a:cubicBezTo>
                  <a:cubicBezTo>
                    <a:pt x="297" y="150"/>
                    <a:pt x="295" y="149"/>
                    <a:pt x="293" y="148"/>
                  </a:cubicBezTo>
                  <a:cubicBezTo>
                    <a:pt x="293" y="148"/>
                    <a:pt x="293" y="148"/>
                    <a:pt x="292" y="148"/>
                  </a:cubicBezTo>
                  <a:cubicBezTo>
                    <a:pt x="294" y="148"/>
                    <a:pt x="295" y="148"/>
                    <a:pt x="297" y="148"/>
                  </a:cubicBezTo>
                  <a:cubicBezTo>
                    <a:pt x="299" y="148"/>
                    <a:pt x="302" y="148"/>
                    <a:pt x="303" y="146"/>
                  </a:cubicBezTo>
                  <a:cubicBezTo>
                    <a:pt x="303" y="144"/>
                    <a:pt x="301" y="142"/>
                    <a:pt x="300" y="141"/>
                  </a:cubicBezTo>
                  <a:cubicBezTo>
                    <a:pt x="299" y="140"/>
                    <a:pt x="297" y="139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8" y="133"/>
                    <a:pt x="298" y="133"/>
                  </a:cubicBezTo>
                  <a:cubicBezTo>
                    <a:pt x="299" y="134"/>
                    <a:pt x="301" y="135"/>
                    <a:pt x="302" y="135"/>
                  </a:cubicBezTo>
                  <a:cubicBezTo>
                    <a:pt x="304" y="135"/>
                    <a:pt x="306" y="134"/>
                    <a:pt x="307" y="133"/>
                  </a:cubicBezTo>
                  <a:cubicBezTo>
                    <a:pt x="307" y="133"/>
                    <a:pt x="307" y="133"/>
                    <a:pt x="308" y="133"/>
                  </a:cubicBezTo>
                  <a:cubicBezTo>
                    <a:pt x="308" y="134"/>
                    <a:pt x="310" y="136"/>
                    <a:pt x="312" y="136"/>
                  </a:cubicBezTo>
                  <a:cubicBezTo>
                    <a:pt x="313" y="137"/>
                    <a:pt x="313" y="137"/>
                    <a:pt x="314" y="137"/>
                  </a:cubicBezTo>
                  <a:cubicBezTo>
                    <a:pt x="317" y="137"/>
                    <a:pt x="318" y="135"/>
                    <a:pt x="318" y="133"/>
                  </a:cubicBezTo>
                  <a:cubicBezTo>
                    <a:pt x="319" y="132"/>
                    <a:pt x="319" y="131"/>
                    <a:pt x="319" y="130"/>
                  </a:cubicBezTo>
                  <a:cubicBezTo>
                    <a:pt x="322" y="126"/>
                    <a:pt x="320" y="124"/>
                    <a:pt x="319" y="123"/>
                  </a:cubicBezTo>
                  <a:cubicBezTo>
                    <a:pt x="319" y="122"/>
                    <a:pt x="318" y="122"/>
                    <a:pt x="318" y="122"/>
                  </a:cubicBezTo>
                  <a:cubicBezTo>
                    <a:pt x="317" y="121"/>
                    <a:pt x="317" y="120"/>
                    <a:pt x="316" y="120"/>
                  </a:cubicBezTo>
                  <a:cubicBezTo>
                    <a:pt x="315" y="119"/>
                    <a:pt x="314" y="119"/>
                    <a:pt x="313" y="118"/>
                  </a:cubicBezTo>
                  <a:cubicBezTo>
                    <a:pt x="313" y="118"/>
                    <a:pt x="313" y="118"/>
                    <a:pt x="313" y="118"/>
                  </a:cubicBezTo>
                  <a:cubicBezTo>
                    <a:pt x="313" y="117"/>
                    <a:pt x="313" y="117"/>
                    <a:pt x="314" y="117"/>
                  </a:cubicBezTo>
                  <a:cubicBezTo>
                    <a:pt x="314" y="116"/>
                    <a:pt x="314" y="116"/>
                    <a:pt x="314" y="116"/>
                  </a:cubicBezTo>
                  <a:cubicBezTo>
                    <a:pt x="317" y="114"/>
                    <a:pt x="317" y="113"/>
                    <a:pt x="317" y="112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9" y="109"/>
                    <a:pt x="319" y="108"/>
                    <a:pt x="319" y="107"/>
                  </a:cubicBezTo>
                  <a:cubicBezTo>
                    <a:pt x="319" y="106"/>
                    <a:pt x="319" y="104"/>
                    <a:pt x="319" y="103"/>
                  </a:cubicBezTo>
                  <a:cubicBezTo>
                    <a:pt x="319" y="101"/>
                    <a:pt x="319" y="101"/>
                    <a:pt x="319" y="101"/>
                  </a:cubicBezTo>
                  <a:cubicBezTo>
                    <a:pt x="321" y="100"/>
                    <a:pt x="322" y="98"/>
                    <a:pt x="322" y="96"/>
                  </a:cubicBezTo>
                  <a:cubicBezTo>
                    <a:pt x="322" y="95"/>
                    <a:pt x="322" y="94"/>
                    <a:pt x="320" y="93"/>
                  </a:cubicBezTo>
                  <a:cubicBezTo>
                    <a:pt x="319" y="92"/>
                    <a:pt x="311" y="87"/>
                    <a:pt x="307" y="87"/>
                  </a:cubicBezTo>
                  <a:cubicBezTo>
                    <a:pt x="304" y="86"/>
                    <a:pt x="299" y="83"/>
                    <a:pt x="299" y="81"/>
                  </a:cubicBezTo>
                  <a:cubicBezTo>
                    <a:pt x="298" y="80"/>
                    <a:pt x="298" y="80"/>
                    <a:pt x="298" y="79"/>
                  </a:cubicBezTo>
                  <a:cubicBezTo>
                    <a:pt x="298" y="77"/>
                    <a:pt x="297" y="74"/>
                    <a:pt x="292" y="74"/>
                  </a:cubicBezTo>
                  <a:cubicBezTo>
                    <a:pt x="289" y="74"/>
                    <a:pt x="288" y="73"/>
                    <a:pt x="287" y="71"/>
                  </a:cubicBezTo>
                  <a:cubicBezTo>
                    <a:pt x="286" y="70"/>
                    <a:pt x="286" y="69"/>
                    <a:pt x="286" y="68"/>
                  </a:cubicBezTo>
                  <a:cubicBezTo>
                    <a:pt x="286" y="67"/>
                    <a:pt x="286" y="65"/>
                    <a:pt x="284" y="64"/>
                  </a:cubicBezTo>
                  <a:cubicBezTo>
                    <a:pt x="283" y="63"/>
                    <a:pt x="283" y="59"/>
                    <a:pt x="283" y="58"/>
                  </a:cubicBezTo>
                  <a:cubicBezTo>
                    <a:pt x="283" y="58"/>
                    <a:pt x="284" y="57"/>
                    <a:pt x="284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2" y="51"/>
                    <a:pt x="281" y="50"/>
                    <a:pt x="280" y="48"/>
                  </a:cubicBezTo>
                  <a:cubicBezTo>
                    <a:pt x="278" y="47"/>
                    <a:pt x="277" y="46"/>
                    <a:pt x="275" y="46"/>
                  </a:cubicBezTo>
                  <a:cubicBezTo>
                    <a:pt x="274" y="46"/>
                    <a:pt x="273" y="47"/>
                    <a:pt x="272" y="47"/>
                  </a:cubicBezTo>
                  <a:cubicBezTo>
                    <a:pt x="271" y="47"/>
                    <a:pt x="271" y="48"/>
                    <a:pt x="270" y="49"/>
                  </a:cubicBezTo>
                  <a:cubicBezTo>
                    <a:pt x="270" y="48"/>
                    <a:pt x="269" y="48"/>
                    <a:pt x="268" y="48"/>
                  </a:cubicBezTo>
                  <a:cubicBezTo>
                    <a:pt x="266" y="48"/>
                    <a:pt x="264" y="50"/>
                    <a:pt x="263" y="52"/>
                  </a:cubicBezTo>
                  <a:cubicBezTo>
                    <a:pt x="262" y="54"/>
                    <a:pt x="261" y="55"/>
                    <a:pt x="259" y="56"/>
                  </a:cubicBezTo>
                  <a:cubicBezTo>
                    <a:pt x="258" y="56"/>
                    <a:pt x="257" y="57"/>
                    <a:pt x="256" y="57"/>
                  </a:cubicBezTo>
                  <a:cubicBezTo>
                    <a:pt x="255" y="58"/>
                    <a:pt x="254" y="58"/>
                    <a:pt x="254" y="58"/>
                  </a:cubicBezTo>
                  <a:cubicBezTo>
                    <a:pt x="253" y="59"/>
                    <a:pt x="252" y="59"/>
                    <a:pt x="252" y="61"/>
                  </a:cubicBezTo>
                  <a:cubicBezTo>
                    <a:pt x="252" y="64"/>
                    <a:pt x="254" y="68"/>
                    <a:pt x="258" y="69"/>
                  </a:cubicBezTo>
                  <a:cubicBezTo>
                    <a:pt x="258" y="70"/>
                    <a:pt x="258" y="70"/>
                    <a:pt x="259" y="70"/>
                  </a:cubicBezTo>
                  <a:cubicBezTo>
                    <a:pt x="258" y="70"/>
                    <a:pt x="258" y="71"/>
                    <a:pt x="257" y="71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73"/>
                    <a:pt x="255" y="73"/>
                    <a:pt x="255" y="73"/>
                  </a:cubicBezTo>
                  <a:cubicBezTo>
                    <a:pt x="255" y="73"/>
                    <a:pt x="254" y="72"/>
                    <a:pt x="252" y="70"/>
                  </a:cubicBezTo>
                  <a:cubicBezTo>
                    <a:pt x="251" y="69"/>
                    <a:pt x="248" y="67"/>
                    <a:pt x="243" y="65"/>
                  </a:cubicBezTo>
                  <a:cubicBezTo>
                    <a:pt x="241" y="65"/>
                    <a:pt x="239" y="64"/>
                    <a:pt x="238" y="63"/>
                  </a:cubicBezTo>
                  <a:cubicBezTo>
                    <a:pt x="236" y="62"/>
                    <a:pt x="236" y="61"/>
                    <a:pt x="236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37" y="55"/>
                    <a:pt x="237" y="55"/>
                    <a:pt x="240" y="54"/>
                  </a:cubicBezTo>
                  <a:cubicBezTo>
                    <a:pt x="243" y="54"/>
                    <a:pt x="244" y="53"/>
                    <a:pt x="245" y="51"/>
                  </a:cubicBezTo>
                  <a:cubicBezTo>
                    <a:pt x="245" y="50"/>
                    <a:pt x="245" y="50"/>
                    <a:pt x="246" y="49"/>
                  </a:cubicBezTo>
                  <a:cubicBezTo>
                    <a:pt x="247" y="46"/>
                    <a:pt x="246" y="45"/>
                    <a:pt x="245" y="43"/>
                  </a:cubicBezTo>
                  <a:cubicBezTo>
                    <a:pt x="245" y="43"/>
                    <a:pt x="245" y="43"/>
                    <a:pt x="245" y="43"/>
                  </a:cubicBezTo>
                  <a:cubicBezTo>
                    <a:pt x="246" y="40"/>
                    <a:pt x="243" y="34"/>
                    <a:pt x="241" y="32"/>
                  </a:cubicBezTo>
                  <a:cubicBezTo>
                    <a:pt x="241" y="31"/>
                    <a:pt x="240" y="31"/>
                    <a:pt x="240" y="30"/>
                  </a:cubicBezTo>
                  <a:cubicBezTo>
                    <a:pt x="241" y="30"/>
                    <a:pt x="241" y="29"/>
                    <a:pt x="242" y="28"/>
                  </a:cubicBezTo>
                  <a:cubicBezTo>
                    <a:pt x="243" y="27"/>
                    <a:pt x="243" y="25"/>
                    <a:pt x="243" y="24"/>
                  </a:cubicBezTo>
                  <a:cubicBezTo>
                    <a:pt x="245" y="24"/>
                    <a:pt x="245" y="23"/>
                    <a:pt x="245" y="23"/>
                  </a:cubicBezTo>
                  <a:cubicBezTo>
                    <a:pt x="246" y="21"/>
                    <a:pt x="245" y="20"/>
                    <a:pt x="244" y="19"/>
                  </a:cubicBezTo>
                  <a:cubicBezTo>
                    <a:pt x="245" y="19"/>
                    <a:pt x="245" y="19"/>
                    <a:pt x="246" y="19"/>
                  </a:cubicBezTo>
                  <a:cubicBezTo>
                    <a:pt x="247" y="20"/>
                    <a:pt x="247" y="20"/>
                    <a:pt x="248" y="20"/>
                  </a:cubicBezTo>
                  <a:cubicBezTo>
                    <a:pt x="250" y="20"/>
                    <a:pt x="251" y="19"/>
                    <a:pt x="252" y="17"/>
                  </a:cubicBezTo>
                  <a:cubicBezTo>
                    <a:pt x="252" y="15"/>
                    <a:pt x="252" y="13"/>
                    <a:pt x="250" y="12"/>
                  </a:cubicBezTo>
                  <a:cubicBezTo>
                    <a:pt x="248" y="10"/>
                    <a:pt x="245" y="8"/>
                    <a:pt x="245" y="6"/>
                  </a:cubicBezTo>
                  <a:cubicBezTo>
                    <a:pt x="244" y="4"/>
                    <a:pt x="243" y="3"/>
                    <a:pt x="240" y="3"/>
                  </a:cubicBezTo>
                  <a:cubicBezTo>
                    <a:pt x="238" y="3"/>
                    <a:pt x="236" y="3"/>
                    <a:pt x="234" y="4"/>
                  </a:cubicBezTo>
                  <a:cubicBezTo>
                    <a:pt x="233" y="5"/>
                    <a:pt x="232" y="5"/>
                    <a:pt x="230" y="5"/>
                  </a:cubicBezTo>
                  <a:cubicBezTo>
                    <a:pt x="230" y="5"/>
                    <a:pt x="229" y="5"/>
                    <a:pt x="229" y="5"/>
                  </a:cubicBezTo>
                  <a:cubicBezTo>
                    <a:pt x="228" y="5"/>
                    <a:pt x="228" y="5"/>
                    <a:pt x="227" y="5"/>
                  </a:cubicBezTo>
                  <a:cubicBezTo>
                    <a:pt x="227" y="5"/>
                    <a:pt x="227" y="4"/>
                    <a:pt x="226" y="4"/>
                  </a:cubicBezTo>
                  <a:cubicBezTo>
                    <a:pt x="226" y="2"/>
                    <a:pt x="225" y="0"/>
                    <a:pt x="22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lose/>
                  <a:moveTo>
                    <a:pt x="309" y="106"/>
                  </a:moveTo>
                  <a:cubicBezTo>
                    <a:pt x="309" y="106"/>
                    <a:pt x="309" y="106"/>
                    <a:pt x="310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2" y="104"/>
                    <a:pt x="312" y="107"/>
                  </a:cubicBezTo>
                  <a:cubicBezTo>
                    <a:pt x="313" y="107"/>
                    <a:pt x="313" y="108"/>
                    <a:pt x="313" y="109"/>
                  </a:cubicBezTo>
                  <a:cubicBezTo>
                    <a:pt x="312" y="108"/>
                    <a:pt x="311" y="108"/>
                    <a:pt x="310" y="107"/>
                  </a:cubicBezTo>
                  <a:cubicBezTo>
                    <a:pt x="309" y="107"/>
                    <a:pt x="309" y="106"/>
                    <a:pt x="309" y="106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6" name="Freeform 16">
              <a:extLst>
                <a:ext uri="{FF2B5EF4-FFF2-40B4-BE49-F238E27FC236}">
                  <a16:creationId xmlns:a16="http://schemas.microsoft.com/office/drawing/2014/main" id="{2A5CC0AE-77DF-4968-962D-F99BB03D4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623" y="3394360"/>
              <a:ext cx="1219411" cy="1002471"/>
            </a:xfrm>
            <a:custGeom>
              <a:avLst/>
              <a:gdLst>
                <a:gd name="T0" fmla="*/ 93 w 358"/>
                <a:gd name="T1" fmla="*/ 270 h 294"/>
                <a:gd name="T2" fmla="*/ 73 w 358"/>
                <a:gd name="T3" fmla="*/ 260 h 294"/>
                <a:gd name="T4" fmla="*/ 44 w 358"/>
                <a:gd name="T5" fmla="*/ 228 h 294"/>
                <a:gd name="T6" fmla="*/ 27 w 358"/>
                <a:gd name="T7" fmla="*/ 230 h 294"/>
                <a:gd name="T8" fmla="*/ 25 w 358"/>
                <a:gd name="T9" fmla="*/ 210 h 294"/>
                <a:gd name="T10" fmla="*/ 15 w 358"/>
                <a:gd name="T11" fmla="*/ 202 h 294"/>
                <a:gd name="T12" fmla="*/ 0 w 358"/>
                <a:gd name="T13" fmla="*/ 200 h 294"/>
                <a:gd name="T14" fmla="*/ 9 w 358"/>
                <a:gd name="T15" fmla="*/ 181 h 294"/>
                <a:gd name="T16" fmla="*/ 22 w 358"/>
                <a:gd name="T17" fmla="*/ 159 h 294"/>
                <a:gd name="T18" fmla="*/ 9 w 358"/>
                <a:gd name="T19" fmla="*/ 147 h 294"/>
                <a:gd name="T20" fmla="*/ 18 w 358"/>
                <a:gd name="T21" fmla="*/ 131 h 294"/>
                <a:gd name="T22" fmla="*/ 37 w 358"/>
                <a:gd name="T23" fmla="*/ 135 h 294"/>
                <a:gd name="T24" fmla="*/ 35 w 358"/>
                <a:gd name="T25" fmla="*/ 121 h 294"/>
                <a:gd name="T26" fmla="*/ 32 w 358"/>
                <a:gd name="T27" fmla="*/ 104 h 294"/>
                <a:gd name="T28" fmla="*/ 43 w 358"/>
                <a:gd name="T29" fmla="*/ 97 h 294"/>
                <a:gd name="T30" fmla="*/ 7 w 358"/>
                <a:gd name="T31" fmla="*/ 70 h 294"/>
                <a:gd name="T32" fmla="*/ 21 w 358"/>
                <a:gd name="T33" fmla="*/ 45 h 294"/>
                <a:gd name="T34" fmla="*/ 39 w 358"/>
                <a:gd name="T35" fmla="*/ 35 h 294"/>
                <a:gd name="T36" fmla="*/ 60 w 358"/>
                <a:gd name="T37" fmla="*/ 22 h 294"/>
                <a:gd name="T38" fmla="*/ 86 w 358"/>
                <a:gd name="T39" fmla="*/ 18 h 294"/>
                <a:gd name="T40" fmla="*/ 96 w 358"/>
                <a:gd name="T41" fmla="*/ 13 h 294"/>
                <a:gd name="T42" fmla="*/ 101 w 358"/>
                <a:gd name="T43" fmla="*/ 1 h 294"/>
                <a:gd name="T44" fmla="*/ 116 w 358"/>
                <a:gd name="T45" fmla="*/ 0 h 294"/>
                <a:gd name="T46" fmla="*/ 133 w 358"/>
                <a:gd name="T47" fmla="*/ 10 h 294"/>
                <a:gd name="T48" fmla="*/ 134 w 358"/>
                <a:gd name="T49" fmla="*/ 27 h 294"/>
                <a:gd name="T50" fmla="*/ 150 w 358"/>
                <a:gd name="T51" fmla="*/ 43 h 294"/>
                <a:gd name="T52" fmla="*/ 166 w 358"/>
                <a:gd name="T53" fmla="*/ 48 h 294"/>
                <a:gd name="T54" fmla="*/ 177 w 358"/>
                <a:gd name="T55" fmla="*/ 48 h 294"/>
                <a:gd name="T56" fmla="*/ 194 w 358"/>
                <a:gd name="T57" fmla="*/ 52 h 294"/>
                <a:gd name="T58" fmla="*/ 205 w 358"/>
                <a:gd name="T59" fmla="*/ 69 h 294"/>
                <a:gd name="T60" fmla="*/ 191 w 358"/>
                <a:gd name="T61" fmla="*/ 83 h 294"/>
                <a:gd name="T62" fmla="*/ 202 w 358"/>
                <a:gd name="T63" fmla="*/ 101 h 294"/>
                <a:gd name="T64" fmla="*/ 230 w 358"/>
                <a:gd name="T65" fmla="*/ 106 h 294"/>
                <a:gd name="T66" fmla="*/ 242 w 358"/>
                <a:gd name="T67" fmla="*/ 118 h 294"/>
                <a:gd name="T68" fmla="*/ 261 w 358"/>
                <a:gd name="T69" fmla="*/ 118 h 294"/>
                <a:gd name="T70" fmla="*/ 286 w 358"/>
                <a:gd name="T71" fmla="*/ 130 h 294"/>
                <a:gd name="T72" fmla="*/ 302 w 358"/>
                <a:gd name="T73" fmla="*/ 136 h 294"/>
                <a:gd name="T74" fmla="*/ 306 w 358"/>
                <a:gd name="T75" fmla="*/ 118 h 294"/>
                <a:gd name="T76" fmla="*/ 317 w 358"/>
                <a:gd name="T77" fmla="*/ 108 h 294"/>
                <a:gd name="T78" fmla="*/ 341 w 358"/>
                <a:gd name="T79" fmla="*/ 117 h 294"/>
                <a:gd name="T80" fmla="*/ 354 w 358"/>
                <a:gd name="T81" fmla="*/ 127 h 294"/>
                <a:gd name="T82" fmla="*/ 350 w 358"/>
                <a:gd name="T83" fmla="*/ 146 h 294"/>
                <a:gd name="T84" fmla="*/ 330 w 358"/>
                <a:gd name="T85" fmla="*/ 160 h 294"/>
                <a:gd name="T86" fmla="*/ 320 w 358"/>
                <a:gd name="T87" fmla="*/ 160 h 294"/>
                <a:gd name="T88" fmla="*/ 307 w 358"/>
                <a:gd name="T89" fmla="*/ 167 h 294"/>
                <a:gd name="T90" fmla="*/ 307 w 358"/>
                <a:gd name="T91" fmla="*/ 176 h 294"/>
                <a:gd name="T92" fmla="*/ 312 w 358"/>
                <a:gd name="T93" fmla="*/ 183 h 294"/>
                <a:gd name="T94" fmla="*/ 312 w 358"/>
                <a:gd name="T95" fmla="*/ 200 h 294"/>
                <a:gd name="T96" fmla="*/ 296 w 358"/>
                <a:gd name="T97" fmla="*/ 207 h 294"/>
                <a:gd name="T98" fmla="*/ 287 w 358"/>
                <a:gd name="T99" fmla="*/ 219 h 294"/>
                <a:gd name="T100" fmla="*/ 277 w 358"/>
                <a:gd name="T101" fmla="*/ 205 h 294"/>
                <a:gd name="T102" fmla="*/ 263 w 358"/>
                <a:gd name="T103" fmla="*/ 225 h 294"/>
                <a:gd name="T104" fmla="*/ 268 w 358"/>
                <a:gd name="T105" fmla="*/ 246 h 294"/>
                <a:gd name="T106" fmla="*/ 231 w 358"/>
                <a:gd name="T107" fmla="*/ 255 h 294"/>
                <a:gd name="T108" fmla="*/ 210 w 358"/>
                <a:gd name="T109" fmla="*/ 251 h 294"/>
                <a:gd name="T110" fmla="*/ 196 w 358"/>
                <a:gd name="T111" fmla="*/ 229 h 294"/>
                <a:gd name="T112" fmla="*/ 184 w 358"/>
                <a:gd name="T113" fmla="*/ 279 h 294"/>
                <a:gd name="T114" fmla="*/ 172 w 358"/>
                <a:gd name="T115" fmla="*/ 280 h 294"/>
                <a:gd name="T116" fmla="*/ 154 w 358"/>
                <a:gd name="T117" fmla="*/ 265 h 294"/>
                <a:gd name="T118" fmla="*/ 129 w 358"/>
                <a:gd name="T119" fmla="*/ 257 h 294"/>
                <a:gd name="T120" fmla="*/ 126 w 358"/>
                <a:gd name="T121" fmla="*/ 279 h 294"/>
                <a:gd name="T122" fmla="*/ 114 w 358"/>
                <a:gd name="T123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8" h="294">
                  <a:moveTo>
                    <a:pt x="109" y="294"/>
                  </a:moveTo>
                  <a:cubicBezTo>
                    <a:pt x="108" y="294"/>
                    <a:pt x="107" y="294"/>
                    <a:pt x="107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6" y="293"/>
                    <a:pt x="102" y="293"/>
                    <a:pt x="98" y="291"/>
                  </a:cubicBezTo>
                  <a:cubicBezTo>
                    <a:pt x="93" y="290"/>
                    <a:pt x="94" y="284"/>
                    <a:pt x="95" y="280"/>
                  </a:cubicBezTo>
                  <a:cubicBezTo>
                    <a:pt x="95" y="278"/>
                    <a:pt x="95" y="277"/>
                    <a:pt x="94" y="275"/>
                  </a:cubicBezTo>
                  <a:cubicBezTo>
                    <a:pt x="93" y="274"/>
                    <a:pt x="93" y="272"/>
                    <a:pt x="93" y="270"/>
                  </a:cubicBezTo>
                  <a:cubicBezTo>
                    <a:pt x="93" y="267"/>
                    <a:pt x="90" y="266"/>
                    <a:pt x="89" y="266"/>
                  </a:cubicBezTo>
                  <a:cubicBezTo>
                    <a:pt x="89" y="266"/>
                    <a:pt x="88" y="267"/>
                    <a:pt x="87" y="267"/>
                  </a:cubicBezTo>
                  <a:cubicBezTo>
                    <a:pt x="85" y="267"/>
                    <a:pt x="82" y="266"/>
                    <a:pt x="80" y="265"/>
                  </a:cubicBezTo>
                  <a:cubicBezTo>
                    <a:pt x="79" y="264"/>
                    <a:pt x="78" y="263"/>
                    <a:pt x="77" y="262"/>
                  </a:cubicBezTo>
                  <a:cubicBezTo>
                    <a:pt x="76" y="260"/>
                    <a:pt x="76" y="259"/>
                    <a:pt x="75" y="259"/>
                  </a:cubicBezTo>
                  <a:cubicBezTo>
                    <a:pt x="75" y="259"/>
                    <a:pt x="75" y="259"/>
                    <a:pt x="74" y="259"/>
                  </a:cubicBezTo>
                  <a:cubicBezTo>
                    <a:pt x="74" y="260"/>
                    <a:pt x="73" y="260"/>
                    <a:pt x="73" y="260"/>
                  </a:cubicBezTo>
                  <a:cubicBezTo>
                    <a:pt x="70" y="260"/>
                    <a:pt x="69" y="258"/>
                    <a:pt x="68" y="255"/>
                  </a:cubicBezTo>
                  <a:cubicBezTo>
                    <a:pt x="66" y="253"/>
                    <a:pt x="66" y="253"/>
                    <a:pt x="66" y="253"/>
                  </a:cubicBezTo>
                  <a:cubicBezTo>
                    <a:pt x="65" y="250"/>
                    <a:pt x="64" y="249"/>
                    <a:pt x="61" y="245"/>
                  </a:cubicBezTo>
                  <a:cubicBezTo>
                    <a:pt x="59" y="243"/>
                    <a:pt x="59" y="242"/>
                    <a:pt x="58" y="241"/>
                  </a:cubicBezTo>
                  <a:cubicBezTo>
                    <a:pt x="58" y="239"/>
                    <a:pt x="58" y="239"/>
                    <a:pt x="55" y="239"/>
                  </a:cubicBezTo>
                  <a:cubicBezTo>
                    <a:pt x="51" y="238"/>
                    <a:pt x="49" y="235"/>
                    <a:pt x="47" y="231"/>
                  </a:cubicBezTo>
                  <a:cubicBezTo>
                    <a:pt x="46" y="230"/>
                    <a:pt x="45" y="229"/>
                    <a:pt x="44" y="228"/>
                  </a:cubicBezTo>
                  <a:cubicBezTo>
                    <a:pt x="43" y="227"/>
                    <a:pt x="43" y="226"/>
                    <a:pt x="42" y="226"/>
                  </a:cubicBezTo>
                  <a:cubicBezTo>
                    <a:pt x="42" y="226"/>
                    <a:pt x="41" y="226"/>
                    <a:pt x="41" y="227"/>
                  </a:cubicBezTo>
                  <a:cubicBezTo>
                    <a:pt x="40" y="227"/>
                    <a:pt x="38" y="228"/>
                    <a:pt x="37" y="228"/>
                  </a:cubicBezTo>
                  <a:cubicBezTo>
                    <a:pt x="34" y="228"/>
                    <a:pt x="33" y="227"/>
                    <a:pt x="33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1" y="227"/>
                    <a:pt x="29" y="228"/>
                    <a:pt x="27" y="23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4" y="224"/>
                    <a:pt x="23" y="220"/>
                  </a:cubicBezTo>
                  <a:cubicBezTo>
                    <a:pt x="23" y="219"/>
                    <a:pt x="23" y="219"/>
                    <a:pt x="23" y="218"/>
                  </a:cubicBezTo>
                  <a:cubicBezTo>
                    <a:pt x="22" y="216"/>
                    <a:pt x="22" y="215"/>
                    <a:pt x="23" y="212"/>
                  </a:cubicBezTo>
                  <a:cubicBezTo>
                    <a:pt x="24" y="211"/>
                    <a:pt x="24" y="210"/>
                    <a:pt x="25" y="210"/>
                  </a:cubicBezTo>
                  <a:cubicBezTo>
                    <a:pt x="25" y="210"/>
                    <a:pt x="25" y="210"/>
                    <a:pt x="26" y="210"/>
                  </a:cubicBezTo>
                  <a:cubicBezTo>
                    <a:pt x="26" y="209"/>
                    <a:pt x="26" y="207"/>
                    <a:pt x="25" y="205"/>
                  </a:cubicBezTo>
                  <a:cubicBezTo>
                    <a:pt x="24" y="204"/>
                    <a:pt x="23" y="203"/>
                    <a:pt x="23" y="202"/>
                  </a:cubicBezTo>
                  <a:cubicBezTo>
                    <a:pt x="23" y="200"/>
                    <a:pt x="22" y="200"/>
                    <a:pt x="21" y="200"/>
                  </a:cubicBezTo>
                  <a:cubicBezTo>
                    <a:pt x="21" y="200"/>
                    <a:pt x="20" y="200"/>
                    <a:pt x="20" y="200"/>
                  </a:cubicBezTo>
                  <a:cubicBezTo>
                    <a:pt x="19" y="200"/>
                    <a:pt x="18" y="200"/>
                    <a:pt x="17" y="201"/>
                  </a:cubicBezTo>
                  <a:cubicBezTo>
                    <a:pt x="16" y="201"/>
                    <a:pt x="16" y="201"/>
                    <a:pt x="15" y="202"/>
                  </a:cubicBezTo>
                  <a:cubicBezTo>
                    <a:pt x="14" y="202"/>
                    <a:pt x="13" y="203"/>
                    <a:pt x="13" y="204"/>
                  </a:cubicBezTo>
                  <a:cubicBezTo>
                    <a:pt x="12" y="204"/>
                    <a:pt x="13" y="205"/>
                    <a:pt x="13" y="206"/>
                  </a:cubicBezTo>
                  <a:cubicBezTo>
                    <a:pt x="14" y="207"/>
                    <a:pt x="14" y="208"/>
                    <a:pt x="13" y="209"/>
                  </a:cubicBezTo>
                  <a:cubicBezTo>
                    <a:pt x="12" y="211"/>
                    <a:pt x="9" y="211"/>
                    <a:pt x="6" y="211"/>
                  </a:cubicBezTo>
                  <a:cubicBezTo>
                    <a:pt x="2" y="211"/>
                    <a:pt x="1" y="208"/>
                    <a:pt x="1" y="20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2"/>
                    <a:pt x="0" y="201"/>
                    <a:pt x="0" y="200"/>
                  </a:cubicBezTo>
                  <a:cubicBezTo>
                    <a:pt x="1" y="199"/>
                    <a:pt x="2" y="199"/>
                    <a:pt x="3" y="199"/>
                  </a:cubicBezTo>
                  <a:cubicBezTo>
                    <a:pt x="4" y="199"/>
                    <a:pt x="5" y="197"/>
                    <a:pt x="5" y="195"/>
                  </a:cubicBezTo>
                  <a:cubicBezTo>
                    <a:pt x="6" y="193"/>
                    <a:pt x="6" y="192"/>
                    <a:pt x="7" y="191"/>
                  </a:cubicBezTo>
                  <a:cubicBezTo>
                    <a:pt x="8" y="190"/>
                    <a:pt x="9" y="188"/>
                    <a:pt x="7" y="186"/>
                  </a:cubicBezTo>
                  <a:cubicBezTo>
                    <a:pt x="6" y="185"/>
                    <a:pt x="5" y="185"/>
                    <a:pt x="5" y="184"/>
                  </a:cubicBezTo>
                  <a:cubicBezTo>
                    <a:pt x="5" y="183"/>
                    <a:pt x="6" y="182"/>
                    <a:pt x="7" y="182"/>
                  </a:cubicBezTo>
                  <a:cubicBezTo>
                    <a:pt x="7" y="182"/>
                    <a:pt x="8" y="181"/>
                    <a:pt x="9" y="181"/>
                  </a:cubicBezTo>
                  <a:cubicBezTo>
                    <a:pt x="10" y="180"/>
                    <a:pt x="10" y="179"/>
                    <a:pt x="9" y="178"/>
                  </a:cubicBezTo>
                  <a:cubicBezTo>
                    <a:pt x="9" y="177"/>
                    <a:pt x="8" y="175"/>
                    <a:pt x="9" y="173"/>
                  </a:cubicBezTo>
                  <a:cubicBezTo>
                    <a:pt x="10" y="170"/>
                    <a:pt x="14" y="168"/>
                    <a:pt x="18" y="168"/>
                  </a:cubicBezTo>
                  <a:cubicBezTo>
                    <a:pt x="19" y="168"/>
                    <a:pt x="19" y="168"/>
                    <a:pt x="20" y="168"/>
                  </a:cubicBezTo>
                  <a:cubicBezTo>
                    <a:pt x="20" y="167"/>
                    <a:pt x="19" y="166"/>
                    <a:pt x="19" y="165"/>
                  </a:cubicBezTo>
                  <a:cubicBezTo>
                    <a:pt x="18" y="164"/>
                    <a:pt x="17" y="163"/>
                    <a:pt x="18" y="161"/>
                  </a:cubicBezTo>
                  <a:cubicBezTo>
                    <a:pt x="18" y="160"/>
                    <a:pt x="20" y="159"/>
                    <a:pt x="22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8"/>
                    <a:pt x="23" y="157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19" y="153"/>
                    <a:pt x="18" y="152"/>
                    <a:pt x="16" y="152"/>
                  </a:cubicBezTo>
                  <a:cubicBezTo>
                    <a:pt x="15" y="151"/>
                    <a:pt x="14" y="151"/>
                    <a:pt x="14" y="151"/>
                  </a:cubicBezTo>
                  <a:cubicBezTo>
                    <a:pt x="12" y="151"/>
                    <a:pt x="11" y="150"/>
                    <a:pt x="10" y="149"/>
                  </a:cubicBezTo>
                  <a:cubicBezTo>
                    <a:pt x="8" y="148"/>
                    <a:pt x="9" y="147"/>
                    <a:pt x="9" y="147"/>
                  </a:cubicBezTo>
                  <a:cubicBezTo>
                    <a:pt x="9" y="146"/>
                    <a:pt x="11" y="145"/>
                    <a:pt x="12" y="145"/>
                  </a:cubicBezTo>
                  <a:cubicBezTo>
                    <a:pt x="12" y="145"/>
                    <a:pt x="12" y="145"/>
                    <a:pt x="13" y="145"/>
                  </a:cubicBezTo>
                  <a:cubicBezTo>
                    <a:pt x="14" y="146"/>
                    <a:pt x="16" y="146"/>
                    <a:pt x="21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6"/>
                    <a:pt x="22" y="144"/>
                    <a:pt x="22" y="144"/>
                  </a:cubicBezTo>
                  <a:cubicBezTo>
                    <a:pt x="20" y="143"/>
                    <a:pt x="19" y="139"/>
                    <a:pt x="18" y="134"/>
                  </a:cubicBezTo>
                  <a:cubicBezTo>
                    <a:pt x="18" y="133"/>
                    <a:pt x="18" y="132"/>
                    <a:pt x="18" y="131"/>
                  </a:cubicBezTo>
                  <a:cubicBezTo>
                    <a:pt x="19" y="131"/>
                    <a:pt x="20" y="130"/>
                    <a:pt x="21" y="130"/>
                  </a:cubicBezTo>
                  <a:cubicBezTo>
                    <a:pt x="22" y="130"/>
                    <a:pt x="24" y="131"/>
                    <a:pt x="25" y="132"/>
                  </a:cubicBezTo>
                  <a:cubicBezTo>
                    <a:pt x="25" y="133"/>
                    <a:pt x="25" y="133"/>
                    <a:pt x="26" y="133"/>
                  </a:cubicBezTo>
                  <a:cubicBezTo>
                    <a:pt x="27" y="133"/>
                    <a:pt x="29" y="132"/>
                    <a:pt x="30" y="131"/>
                  </a:cubicBezTo>
                  <a:cubicBezTo>
                    <a:pt x="30" y="131"/>
                    <a:pt x="31" y="131"/>
                    <a:pt x="31" y="131"/>
                  </a:cubicBezTo>
                  <a:cubicBezTo>
                    <a:pt x="32" y="131"/>
                    <a:pt x="33" y="131"/>
                    <a:pt x="34" y="132"/>
                  </a:cubicBezTo>
                  <a:cubicBezTo>
                    <a:pt x="34" y="133"/>
                    <a:pt x="35" y="134"/>
                    <a:pt x="37" y="135"/>
                  </a:cubicBezTo>
                  <a:cubicBezTo>
                    <a:pt x="37" y="135"/>
                    <a:pt x="38" y="135"/>
                    <a:pt x="38" y="135"/>
                  </a:cubicBezTo>
                  <a:cubicBezTo>
                    <a:pt x="39" y="135"/>
                    <a:pt x="39" y="134"/>
                    <a:pt x="40" y="133"/>
                  </a:cubicBezTo>
                  <a:cubicBezTo>
                    <a:pt x="40" y="132"/>
                    <a:pt x="40" y="131"/>
                    <a:pt x="41" y="130"/>
                  </a:cubicBezTo>
                  <a:cubicBezTo>
                    <a:pt x="42" y="127"/>
                    <a:pt x="42" y="127"/>
                    <a:pt x="41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39" y="124"/>
                    <a:pt x="38" y="123"/>
                  </a:cubicBezTo>
                  <a:cubicBezTo>
                    <a:pt x="37" y="123"/>
                    <a:pt x="36" y="122"/>
                    <a:pt x="35" y="121"/>
                  </a:cubicBezTo>
                  <a:cubicBezTo>
                    <a:pt x="35" y="120"/>
                    <a:pt x="34" y="120"/>
                    <a:pt x="34" y="119"/>
                  </a:cubicBezTo>
                  <a:cubicBezTo>
                    <a:pt x="34" y="117"/>
                    <a:pt x="35" y="117"/>
                    <a:pt x="36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7" y="113"/>
                    <a:pt x="35" y="112"/>
                    <a:pt x="33" y="111"/>
                  </a:cubicBezTo>
                  <a:cubicBezTo>
                    <a:pt x="32" y="110"/>
                    <a:pt x="30" y="109"/>
                    <a:pt x="30" y="107"/>
                  </a:cubicBezTo>
                  <a:cubicBezTo>
                    <a:pt x="30" y="106"/>
                    <a:pt x="30" y="105"/>
                    <a:pt x="32" y="104"/>
                  </a:cubicBezTo>
                  <a:cubicBezTo>
                    <a:pt x="33" y="103"/>
                    <a:pt x="34" y="103"/>
                    <a:pt x="35" y="103"/>
                  </a:cubicBezTo>
                  <a:cubicBezTo>
                    <a:pt x="37" y="103"/>
                    <a:pt x="38" y="105"/>
                    <a:pt x="39" y="106"/>
                  </a:cubicBezTo>
                  <a:cubicBezTo>
                    <a:pt x="39" y="108"/>
                    <a:pt x="40" y="108"/>
                    <a:pt x="40" y="109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7"/>
                    <a:pt x="40" y="106"/>
                    <a:pt x="40" y="105"/>
                  </a:cubicBezTo>
                  <a:cubicBezTo>
                    <a:pt x="40" y="103"/>
                    <a:pt x="40" y="101"/>
                    <a:pt x="42" y="100"/>
                  </a:cubicBezTo>
                  <a:cubicBezTo>
                    <a:pt x="43" y="99"/>
                    <a:pt x="43" y="98"/>
                    <a:pt x="43" y="97"/>
                  </a:cubicBezTo>
                  <a:cubicBezTo>
                    <a:pt x="43" y="97"/>
                    <a:pt x="43" y="96"/>
                    <a:pt x="43" y="96"/>
                  </a:cubicBezTo>
                  <a:cubicBezTo>
                    <a:pt x="41" y="95"/>
                    <a:pt x="34" y="91"/>
                    <a:pt x="31" y="90"/>
                  </a:cubicBezTo>
                  <a:cubicBezTo>
                    <a:pt x="27" y="90"/>
                    <a:pt x="21" y="86"/>
                    <a:pt x="20" y="83"/>
                  </a:cubicBezTo>
                  <a:cubicBezTo>
                    <a:pt x="20" y="82"/>
                    <a:pt x="20" y="82"/>
                    <a:pt x="20" y="81"/>
                  </a:cubicBezTo>
                  <a:cubicBezTo>
                    <a:pt x="19" y="79"/>
                    <a:pt x="19" y="78"/>
                    <a:pt x="16" y="78"/>
                  </a:cubicBezTo>
                  <a:cubicBezTo>
                    <a:pt x="12" y="78"/>
                    <a:pt x="10" y="76"/>
                    <a:pt x="9" y="73"/>
                  </a:cubicBezTo>
                  <a:cubicBezTo>
                    <a:pt x="8" y="72"/>
                    <a:pt x="8" y="71"/>
                    <a:pt x="7" y="70"/>
                  </a:cubicBezTo>
                  <a:cubicBezTo>
                    <a:pt x="7" y="69"/>
                    <a:pt x="7" y="68"/>
                    <a:pt x="6" y="67"/>
                  </a:cubicBezTo>
                  <a:cubicBezTo>
                    <a:pt x="4" y="66"/>
                    <a:pt x="4" y="62"/>
                    <a:pt x="5" y="59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1" y="54"/>
                    <a:pt x="13" y="52"/>
                    <a:pt x="13" y="52"/>
                  </a:cubicBezTo>
                  <a:cubicBezTo>
                    <a:pt x="15" y="50"/>
                    <a:pt x="19" y="46"/>
                    <a:pt x="21" y="45"/>
                  </a:cubicBezTo>
                  <a:cubicBezTo>
                    <a:pt x="22" y="45"/>
                    <a:pt x="24" y="45"/>
                    <a:pt x="25" y="45"/>
                  </a:cubicBezTo>
                  <a:cubicBezTo>
                    <a:pt x="26" y="45"/>
                    <a:pt x="27" y="45"/>
                    <a:pt x="29" y="45"/>
                  </a:cubicBezTo>
                  <a:cubicBezTo>
                    <a:pt x="29" y="45"/>
                    <a:pt x="29" y="46"/>
                    <a:pt x="29" y="46"/>
                  </a:cubicBezTo>
                  <a:cubicBezTo>
                    <a:pt x="32" y="46"/>
                    <a:pt x="35" y="44"/>
                    <a:pt x="36" y="43"/>
                  </a:cubicBezTo>
                  <a:cubicBezTo>
                    <a:pt x="36" y="42"/>
                    <a:pt x="36" y="41"/>
                    <a:pt x="36" y="40"/>
                  </a:cubicBezTo>
                  <a:cubicBezTo>
                    <a:pt x="37" y="38"/>
                    <a:pt x="37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1" y="35"/>
                    <a:pt x="42" y="36"/>
                  </a:cubicBezTo>
                  <a:cubicBezTo>
                    <a:pt x="42" y="36"/>
                    <a:pt x="43" y="37"/>
                    <a:pt x="43" y="37"/>
                  </a:cubicBezTo>
                  <a:cubicBezTo>
                    <a:pt x="44" y="37"/>
                    <a:pt x="44" y="37"/>
                    <a:pt x="44" y="36"/>
                  </a:cubicBezTo>
                  <a:cubicBezTo>
                    <a:pt x="45" y="36"/>
                    <a:pt x="46" y="35"/>
                    <a:pt x="46" y="35"/>
                  </a:cubicBezTo>
                  <a:cubicBezTo>
                    <a:pt x="48" y="33"/>
                    <a:pt x="50" y="32"/>
                    <a:pt x="51" y="30"/>
                  </a:cubicBezTo>
                  <a:cubicBezTo>
                    <a:pt x="53" y="28"/>
                    <a:pt x="54" y="28"/>
                    <a:pt x="57" y="26"/>
                  </a:cubicBezTo>
                  <a:cubicBezTo>
                    <a:pt x="59" y="25"/>
                    <a:pt x="59" y="25"/>
                    <a:pt x="60" y="22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18"/>
                    <a:pt x="60" y="15"/>
                    <a:pt x="63" y="14"/>
                  </a:cubicBezTo>
                  <a:cubicBezTo>
                    <a:pt x="65" y="13"/>
                    <a:pt x="68" y="13"/>
                    <a:pt x="70" y="13"/>
                  </a:cubicBezTo>
                  <a:cubicBezTo>
                    <a:pt x="72" y="13"/>
                    <a:pt x="76" y="14"/>
                    <a:pt x="78" y="16"/>
                  </a:cubicBezTo>
                  <a:cubicBezTo>
                    <a:pt x="80" y="18"/>
                    <a:pt x="82" y="20"/>
                    <a:pt x="83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5" y="19"/>
                    <a:pt x="86" y="18"/>
                    <a:pt x="86" y="18"/>
                  </a:cubicBezTo>
                  <a:cubicBezTo>
                    <a:pt x="87" y="17"/>
                    <a:pt x="87" y="16"/>
                    <a:pt x="88" y="15"/>
                  </a:cubicBezTo>
                  <a:cubicBezTo>
                    <a:pt x="89" y="14"/>
                    <a:pt x="90" y="14"/>
                    <a:pt x="91" y="14"/>
                  </a:cubicBezTo>
                  <a:cubicBezTo>
                    <a:pt x="92" y="14"/>
                    <a:pt x="93" y="15"/>
                    <a:pt x="94" y="16"/>
                  </a:cubicBezTo>
                  <a:cubicBezTo>
                    <a:pt x="95" y="16"/>
                    <a:pt x="95" y="16"/>
                    <a:pt x="96" y="16"/>
                  </a:cubicBezTo>
                  <a:cubicBezTo>
                    <a:pt x="97" y="16"/>
                    <a:pt x="98" y="16"/>
                    <a:pt x="98" y="16"/>
                  </a:cubicBezTo>
                  <a:cubicBezTo>
                    <a:pt x="98" y="15"/>
                    <a:pt x="98" y="15"/>
                    <a:pt x="97" y="15"/>
                  </a:cubicBezTo>
                  <a:cubicBezTo>
                    <a:pt x="97" y="14"/>
                    <a:pt x="96" y="14"/>
                    <a:pt x="96" y="13"/>
                  </a:cubicBezTo>
                  <a:cubicBezTo>
                    <a:pt x="95" y="12"/>
                    <a:pt x="93" y="11"/>
                    <a:pt x="94" y="9"/>
                  </a:cubicBezTo>
                  <a:cubicBezTo>
                    <a:pt x="94" y="6"/>
                    <a:pt x="96" y="6"/>
                    <a:pt x="98" y="4"/>
                  </a:cubicBezTo>
                  <a:cubicBezTo>
                    <a:pt x="99" y="4"/>
                    <a:pt x="99" y="3"/>
                    <a:pt x="99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1"/>
                    <a:pt x="102" y="0"/>
                    <a:pt x="102" y="0"/>
                  </a:cubicBezTo>
                  <a:cubicBezTo>
                    <a:pt x="103" y="0"/>
                    <a:pt x="103" y="0"/>
                    <a:pt x="103" y="1"/>
                  </a:cubicBezTo>
                  <a:cubicBezTo>
                    <a:pt x="103" y="1"/>
                    <a:pt x="104" y="1"/>
                    <a:pt x="104" y="1"/>
                  </a:cubicBezTo>
                  <a:cubicBezTo>
                    <a:pt x="105" y="1"/>
                    <a:pt x="107" y="0"/>
                    <a:pt x="108" y="0"/>
                  </a:cubicBezTo>
                  <a:cubicBezTo>
                    <a:pt x="110" y="0"/>
                    <a:pt x="111" y="0"/>
                    <a:pt x="112" y="0"/>
                  </a:cubicBezTo>
                  <a:cubicBezTo>
                    <a:pt x="113" y="0"/>
                    <a:pt x="114" y="0"/>
                    <a:pt x="114" y="0"/>
                  </a:cubicBezTo>
                  <a:cubicBezTo>
                    <a:pt x="115" y="0"/>
                    <a:pt x="116" y="0"/>
                    <a:pt x="116" y="0"/>
                  </a:cubicBezTo>
                  <a:cubicBezTo>
                    <a:pt x="118" y="1"/>
                    <a:pt x="120" y="1"/>
                    <a:pt x="121" y="2"/>
                  </a:cubicBezTo>
                  <a:cubicBezTo>
                    <a:pt x="122" y="3"/>
                    <a:pt x="123" y="3"/>
                    <a:pt x="123" y="4"/>
                  </a:cubicBezTo>
                  <a:cubicBezTo>
                    <a:pt x="124" y="5"/>
                    <a:pt x="125" y="6"/>
                    <a:pt x="126" y="6"/>
                  </a:cubicBezTo>
                  <a:cubicBezTo>
                    <a:pt x="126" y="6"/>
                    <a:pt x="127" y="6"/>
                    <a:pt x="127" y="6"/>
                  </a:cubicBezTo>
                  <a:cubicBezTo>
                    <a:pt x="128" y="6"/>
                    <a:pt x="128" y="6"/>
                    <a:pt x="129" y="6"/>
                  </a:cubicBezTo>
                  <a:cubicBezTo>
                    <a:pt x="129" y="6"/>
                    <a:pt x="130" y="6"/>
                    <a:pt x="130" y="6"/>
                  </a:cubicBezTo>
                  <a:cubicBezTo>
                    <a:pt x="132" y="6"/>
                    <a:pt x="133" y="8"/>
                    <a:pt x="133" y="10"/>
                  </a:cubicBezTo>
                  <a:cubicBezTo>
                    <a:pt x="133" y="11"/>
                    <a:pt x="133" y="13"/>
                    <a:pt x="130" y="13"/>
                  </a:cubicBezTo>
                  <a:cubicBezTo>
                    <a:pt x="128" y="13"/>
                    <a:pt x="128" y="14"/>
                    <a:pt x="128" y="14"/>
                  </a:cubicBezTo>
                  <a:cubicBezTo>
                    <a:pt x="128" y="14"/>
                    <a:pt x="128" y="14"/>
                    <a:pt x="129" y="16"/>
                  </a:cubicBezTo>
                  <a:cubicBezTo>
                    <a:pt x="129" y="16"/>
                    <a:pt x="131" y="17"/>
                    <a:pt x="132" y="18"/>
                  </a:cubicBezTo>
                  <a:cubicBezTo>
                    <a:pt x="133" y="20"/>
                    <a:pt x="134" y="21"/>
                    <a:pt x="134" y="22"/>
                  </a:cubicBezTo>
                  <a:cubicBezTo>
                    <a:pt x="134" y="23"/>
                    <a:pt x="134" y="23"/>
                    <a:pt x="134" y="24"/>
                  </a:cubicBezTo>
                  <a:cubicBezTo>
                    <a:pt x="134" y="25"/>
                    <a:pt x="134" y="26"/>
                    <a:pt x="134" y="27"/>
                  </a:cubicBezTo>
                  <a:cubicBezTo>
                    <a:pt x="135" y="28"/>
                    <a:pt x="138" y="31"/>
                    <a:pt x="138" y="33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3"/>
                    <a:pt x="139" y="44"/>
                    <a:pt x="140" y="45"/>
                  </a:cubicBezTo>
                  <a:cubicBezTo>
                    <a:pt x="141" y="45"/>
                    <a:pt x="141" y="45"/>
                    <a:pt x="142" y="45"/>
                  </a:cubicBezTo>
                  <a:cubicBezTo>
                    <a:pt x="143" y="45"/>
                    <a:pt x="144" y="45"/>
                    <a:pt x="146" y="44"/>
                  </a:cubicBezTo>
                  <a:cubicBezTo>
                    <a:pt x="146" y="44"/>
                    <a:pt x="147" y="44"/>
                    <a:pt x="147" y="44"/>
                  </a:cubicBezTo>
                  <a:cubicBezTo>
                    <a:pt x="148" y="43"/>
                    <a:pt x="149" y="43"/>
                    <a:pt x="150" y="43"/>
                  </a:cubicBezTo>
                  <a:cubicBezTo>
                    <a:pt x="150" y="43"/>
                    <a:pt x="151" y="43"/>
                    <a:pt x="152" y="43"/>
                  </a:cubicBezTo>
                  <a:cubicBezTo>
                    <a:pt x="152" y="44"/>
                    <a:pt x="154" y="45"/>
                    <a:pt x="155" y="45"/>
                  </a:cubicBezTo>
                  <a:cubicBezTo>
                    <a:pt x="156" y="46"/>
                    <a:pt x="158" y="47"/>
                    <a:pt x="159" y="48"/>
                  </a:cubicBezTo>
                  <a:cubicBezTo>
                    <a:pt x="160" y="48"/>
                    <a:pt x="161" y="48"/>
                    <a:pt x="161" y="48"/>
                  </a:cubicBezTo>
                  <a:cubicBezTo>
                    <a:pt x="162" y="48"/>
                    <a:pt x="163" y="48"/>
                    <a:pt x="163" y="48"/>
                  </a:cubicBezTo>
                  <a:cubicBezTo>
                    <a:pt x="164" y="47"/>
                    <a:pt x="164" y="47"/>
                    <a:pt x="165" y="47"/>
                  </a:cubicBezTo>
                  <a:cubicBezTo>
                    <a:pt x="165" y="47"/>
                    <a:pt x="166" y="48"/>
                    <a:pt x="166" y="48"/>
                  </a:cubicBezTo>
                  <a:cubicBezTo>
                    <a:pt x="166" y="48"/>
                    <a:pt x="167" y="48"/>
                    <a:pt x="167" y="48"/>
                  </a:cubicBezTo>
                  <a:cubicBezTo>
                    <a:pt x="167" y="48"/>
                    <a:pt x="168" y="48"/>
                    <a:pt x="168" y="48"/>
                  </a:cubicBezTo>
                  <a:cubicBezTo>
                    <a:pt x="169" y="47"/>
                    <a:pt x="169" y="46"/>
                    <a:pt x="171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3" y="47"/>
                    <a:pt x="173" y="47"/>
                    <a:pt x="174" y="48"/>
                  </a:cubicBezTo>
                  <a:cubicBezTo>
                    <a:pt x="175" y="48"/>
                    <a:pt x="175" y="48"/>
                    <a:pt x="176" y="48"/>
                  </a:cubicBezTo>
                  <a:cubicBezTo>
                    <a:pt x="176" y="48"/>
                    <a:pt x="176" y="48"/>
                    <a:pt x="177" y="48"/>
                  </a:cubicBezTo>
                  <a:cubicBezTo>
                    <a:pt x="178" y="48"/>
                    <a:pt x="178" y="48"/>
                    <a:pt x="179" y="47"/>
                  </a:cubicBezTo>
                  <a:cubicBezTo>
                    <a:pt x="180" y="47"/>
                    <a:pt x="180" y="46"/>
                    <a:pt x="181" y="46"/>
                  </a:cubicBezTo>
                  <a:cubicBezTo>
                    <a:pt x="183" y="46"/>
                    <a:pt x="183" y="48"/>
                    <a:pt x="183" y="48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5" y="49"/>
                    <a:pt x="186" y="50"/>
                    <a:pt x="187" y="50"/>
                  </a:cubicBezTo>
                  <a:cubicBezTo>
                    <a:pt x="188" y="50"/>
                    <a:pt x="189" y="50"/>
                    <a:pt x="191" y="50"/>
                  </a:cubicBezTo>
                  <a:cubicBezTo>
                    <a:pt x="192" y="51"/>
                    <a:pt x="193" y="51"/>
                    <a:pt x="194" y="52"/>
                  </a:cubicBezTo>
                  <a:cubicBezTo>
                    <a:pt x="194" y="53"/>
                    <a:pt x="194" y="55"/>
                    <a:pt x="193" y="56"/>
                  </a:cubicBezTo>
                  <a:cubicBezTo>
                    <a:pt x="193" y="57"/>
                    <a:pt x="193" y="57"/>
                    <a:pt x="193" y="58"/>
                  </a:cubicBezTo>
                  <a:cubicBezTo>
                    <a:pt x="193" y="58"/>
                    <a:pt x="193" y="58"/>
                    <a:pt x="195" y="59"/>
                  </a:cubicBezTo>
                  <a:cubicBezTo>
                    <a:pt x="197" y="60"/>
                    <a:pt x="198" y="60"/>
                    <a:pt x="199" y="63"/>
                  </a:cubicBezTo>
                  <a:cubicBezTo>
                    <a:pt x="200" y="65"/>
                    <a:pt x="200" y="65"/>
                    <a:pt x="202" y="6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7"/>
                    <a:pt x="205" y="68"/>
                    <a:pt x="205" y="69"/>
                  </a:cubicBezTo>
                  <a:cubicBezTo>
                    <a:pt x="205" y="70"/>
                    <a:pt x="204" y="71"/>
                    <a:pt x="203" y="72"/>
                  </a:cubicBezTo>
                  <a:cubicBezTo>
                    <a:pt x="201" y="74"/>
                    <a:pt x="201" y="76"/>
                    <a:pt x="200" y="77"/>
                  </a:cubicBezTo>
                  <a:cubicBezTo>
                    <a:pt x="199" y="79"/>
                    <a:pt x="198" y="81"/>
                    <a:pt x="197" y="81"/>
                  </a:cubicBezTo>
                  <a:cubicBezTo>
                    <a:pt x="196" y="81"/>
                    <a:pt x="196" y="81"/>
                    <a:pt x="195" y="81"/>
                  </a:cubicBezTo>
                  <a:cubicBezTo>
                    <a:pt x="195" y="81"/>
                    <a:pt x="195" y="81"/>
                    <a:pt x="194" y="81"/>
                  </a:cubicBezTo>
                  <a:cubicBezTo>
                    <a:pt x="194" y="81"/>
                    <a:pt x="193" y="81"/>
                    <a:pt x="192" y="81"/>
                  </a:cubicBezTo>
                  <a:cubicBezTo>
                    <a:pt x="192" y="82"/>
                    <a:pt x="191" y="82"/>
                    <a:pt x="191" y="83"/>
                  </a:cubicBezTo>
                  <a:cubicBezTo>
                    <a:pt x="191" y="83"/>
                    <a:pt x="191" y="83"/>
                    <a:pt x="192" y="84"/>
                  </a:cubicBezTo>
                  <a:cubicBezTo>
                    <a:pt x="194" y="85"/>
                    <a:pt x="196" y="86"/>
                    <a:pt x="198" y="86"/>
                  </a:cubicBezTo>
                  <a:cubicBezTo>
                    <a:pt x="201" y="87"/>
                    <a:pt x="204" y="88"/>
                    <a:pt x="205" y="91"/>
                  </a:cubicBezTo>
                  <a:cubicBezTo>
                    <a:pt x="205" y="91"/>
                    <a:pt x="205" y="92"/>
                    <a:pt x="205" y="92"/>
                  </a:cubicBezTo>
                  <a:cubicBezTo>
                    <a:pt x="206" y="94"/>
                    <a:pt x="207" y="96"/>
                    <a:pt x="205" y="98"/>
                  </a:cubicBezTo>
                  <a:cubicBezTo>
                    <a:pt x="205" y="98"/>
                    <a:pt x="204" y="99"/>
                    <a:pt x="204" y="99"/>
                  </a:cubicBezTo>
                  <a:cubicBezTo>
                    <a:pt x="202" y="100"/>
                    <a:pt x="202" y="100"/>
                    <a:pt x="202" y="101"/>
                  </a:cubicBezTo>
                  <a:cubicBezTo>
                    <a:pt x="202" y="103"/>
                    <a:pt x="203" y="103"/>
                    <a:pt x="205" y="104"/>
                  </a:cubicBezTo>
                  <a:cubicBezTo>
                    <a:pt x="207" y="106"/>
                    <a:pt x="209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3" y="106"/>
                    <a:pt x="217" y="105"/>
                    <a:pt x="219" y="105"/>
                  </a:cubicBezTo>
                  <a:cubicBezTo>
                    <a:pt x="220" y="105"/>
                    <a:pt x="221" y="105"/>
                    <a:pt x="222" y="106"/>
                  </a:cubicBezTo>
                  <a:cubicBezTo>
                    <a:pt x="223" y="107"/>
                    <a:pt x="224" y="107"/>
                    <a:pt x="224" y="107"/>
                  </a:cubicBezTo>
                  <a:cubicBezTo>
                    <a:pt x="226" y="107"/>
                    <a:pt x="229" y="107"/>
                    <a:pt x="230" y="106"/>
                  </a:cubicBezTo>
                  <a:cubicBezTo>
                    <a:pt x="230" y="106"/>
                    <a:pt x="230" y="106"/>
                    <a:pt x="230" y="106"/>
                  </a:cubicBezTo>
                  <a:cubicBezTo>
                    <a:pt x="230" y="106"/>
                    <a:pt x="230" y="106"/>
                    <a:pt x="230" y="106"/>
                  </a:cubicBezTo>
                  <a:cubicBezTo>
                    <a:pt x="232" y="106"/>
                    <a:pt x="232" y="108"/>
                    <a:pt x="233" y="110"/>
                  </a:cubicBezTo>
                  <a:cubicBezTo>
                    <a:pt x="233" y="110"/>
                    <a:pt x="234" y="111"/>
                    <a:pt x="234" y="111"/>
                  </a:cubicBezTo>
                  <a:cubicBezTo>
                    <a:pt x="236" y="113"/>
                    <a:pt x="237" y="115"/>
                    <a:pt x="238" y="115"/>
                  </a:cubicBezTo>
                  <a:cubicBezTo>
                    <a:pt x="240" y="116"/>
                    <a:pt x="240" y="116"/>
                    <a:pt x="241" y="117"/>
                  </a:cubicBezTo>
                  <a:cubicBezTo>
                    <a:pt x="241" y="118"/>
                    <a:pt x="241" y="118"/>
                    <a:pt x="242" y="118"/>
                  </a:cubicBezTo>
                  <a:cubicBezTo>
                    <a:pt x="242" y="118"/>
                    <a:pt x="242" y="118"/>
                    <a:pt x="243" y="118"/>
                  </a:cubicBezTo>
                  <a:cubicBezTo>
                    <a:pt x="244" y="118"/>
                    <a:pt x="245" y="118"/>
                    <a:pt x="246" y="118"/>
                  </a:cubicBezTo>
                  <a:cubicBezTo>
                    <a:pt x="248" y="118"/>
                    <a:pt x="251" y="118"/>
                    <a:pt x="252" y="117"/>
                  </a:cubicBezTo>
                  <a:cubicBezTo>
                    <a:pt x="253" y="117"/>
                    <a:pt x="253" y="117"/>
                    <a:pt x="253" y="117"/>
                  </a:cubicBezTo>
                  <a:cubicBezTo>
                    <a:pt x="254" y="116"/>
                    <a:pt x="255" y="115"/>
                    <a:pt x="257" y="115"/>
                  </a:cubicBezTo>
                  <a:cubicBezTo>
                    <a:pt x="257" y="115"/>
                    <a:pt x="258" y="115"/>
                    <a:pt x="259" y="116"/>
                  </a:cubicBezTo>
                  <a:cubicBezTo>
                    <a:pt x="259" y="116"/>
                    <a:pt x="260" y="117"/>
                    <a:pt x="261" y="118"/>
                  </a:cubicBezTo>
                  <a:cubicBezTo>
                    <a:pt x="262" y="120"/>
                    <a:pt x="263" y="121"/>
                    <a:pt x="265" y="121"/>
                  </a:cubicBezTo>
                  <a:cubicBezTo>
                    <a:pt x="268" y="121"/>
                    <a:pt x="270" y="123"/>
                    <a:pt x="271" y="125"/>
                  </a:cubicBezTo>
                  <a:cubicBezTo>
                    <a:pt x="272" y="128"/>
                    <a:pt x="273" y="131"/>
                    <a:pt x="276" y="131"/>
                  </a:cubicBezTo>
                  <a:cubicBezTo>
                    <a:pt x="276" y="131"/>
                    <a:pt x="277" y="131"/>
                    <a:pt x="278" y="132"/>
                  </a:cubicBezTo>
                  <a:cubicBezTo>
                    <a:pt x="278" y="132"/>
                    <a:pt x="279" y="132"/>
                    <a:pt x="280" y="132"/>
                  </a:cubicBezTo>
                  <a:cubicBezTo>
                    <a:pt x="280" y="132"/>
                    <a:pt x="281" y="132"/>
                    <a:pt x="282" y="131"/>
                  </a:cubicBezTo>
                  <a:cubicBezTo>
                    <a:pt x="283" y="130"/>
                    <a:pt x="285" y="130"/>
                    <a:pt x="286" y="130"/>
                  </a:cubicBezTo>
                  <a:cubicBezTo>
                    <a:pt x="287" y="130"/>
                    <a:pt x="288" y="131"/>
                    <a:pt x="289" y="132"/>
                  </a:cubicBezTo>
                  <a:cubicBezTo>
                    <a:pt x="290" y="133"/>
                    <a:pt x="291" y="134"/>
                    <a:pt x="291" y="134"/>
                  </a:cubicBezTo>
                  <a:cubicBezTo>
                    <a:pt x="292" y="134"/>
                    <a:pt x="292" y="133"/>
                    <a:pt x="293" y="133"/>
                  </a:cubicBezTo>
                  <a:cubicBezTo>
                    <a:pt x="293" y="132"/>
                    <a:pt x="294" y="130"/>
                    <a:pt x="296" y="130"/>
                  </a:cubicBezTo>
                  <a:cubicBezTo>
                    <a:pt x="297" y="130"/>
                    <a:pt x="299" y="132"/>
                    <a:pt x="299" y="134"/>
                  </a:cubicBezTo>
                  <a:cubicBezTo>
                    <a:pt x="300" y="134"/>
                    <a:pt x="300" y="136"/>
                    <a:pt x="301" y="136"/>
                  </a:cubicBezTo>
                  <a:cubicBezTo>
                    <a:pt x="301" y="136"/>
                    <a:pt x="302" y="136"/>
                    <a:pt x="302" y="136"/>
                  </a:cubicBezTo>
                  <a:cubicBezTo>
                    <a:pt x="303" y="135"/>
                    <a:pt x="303" y="135"/>
                    <a:pt x="303" y="134"/>
                  </a:cubicBezTo>
                  <a:cubicBezTo>
                    <a:pt x="303" y="134"/>
                    <a:pt x="303" y="133"/>
                    <a:pt x="304" y="132"/>
                  </a:cubicBezTo>
                  <a:cubicBezTo>
                    <a:pt x="304" y="131"/>
                    <a:pt x="304" y="131"/>
                    <a:pt x="304" y="131"/>
                  </a:cubicBezTo>
                  <a:cubicBezTo>
                    <a:pt x="305" y="129"/>
                    <a:pt x="305" y="128"/>
                    <a:pt x="307" y="127"/>
                  </a:cubicBezTo>
                  <a:cubicBezTo>
                    <a:pt x="308" y="126"/>
                    <a:pt x="310" y="124"/>
                    <a:pt x="310" y="122"/>
                  </a:cubicBezTo>
                  <a:cubicBezTo>
                    <a:pt x="310" y="121"/>
                    <a:pt x="309" y="121"/>
                    <a:pt x="308" y="121"/>
                  </a:cubicBezTo>
                  <a:cubicBezTo>
                    <a:pt x="307" y="120"/>
                    <a:pt x="306" y="119"/>
                    <a:pt x="306" y="118"/>
                  </a:cubicBezTo>
                  <a:cubicBezTo>
                    <a:pt x="305" y="117"/>
                    <a:pt x="305" y="117"/>
                    <a:pt x="305" y="117"/>
                  </a:cubicBezTo>
                  <a:cubicBezTo>
                    <a:pt x="305" y="115"/>
                    <a:pt x="304" y="113"/>
                    <a:pt x="306" y="111"/>
                  </a:cubicBezTo>
                  <a:cubicBezTo>
                    <a:pt x="306" y="110"/>
                    <a:pt x="308" y="108"/>
                    <a:pt x="309" y="106"/>
                  </a:cubicBezTo>
                  <a:cubicBezTo>
                    <a:pt x="309" y="106"/>
                    <a:pt x="309" y="106"/>
                    <a:pt x="309" y="106"/>
                  </a:cubicBezTo>
                  <a:cubicBezTo>
                    <a:pt x="309" y="105"/>
                    <a:pt x="309" y="105"/>
                    <a:pt x="309" y="105"/>
                  </a:cubicBezTo>
                  <a:cubicBezTo>
                    <a:pt x="311" y="105"/>
                    <a:pt x="311" y="105"/>
                    <a:pt x="312" y="105"/>
                  </a:cubicBezTo>
                  <a:cubicBezTo>
                    <a:pt x="314" y="105"/>
                    <a:pt x="316" y="106"/>
                    <a:pt x="317" y="108"/>
                  </a:cubicBezTo>
                  <a:cubicBezTo>
                    <a:pt x="318" y="109"/>
                    <a:pt x="320" y="110"/>
                    <a:pt x="323" y="110"/>
                  </a:cubicBezTo>
                  <a:cubicBezTo>
                    <a:pt x="323" y="110"/>
                    <a:pt x="324" y="110"/>
                    <a:pt x="325" y="110"/>
                  </a:cubicBezTo>
                  <a:cubicBezTo>
                    <a:pt x="328" y="109"/>
                    <a:pt x="328" y="109"/>
                    <a:pt x="329" y="109"/>
                  </a:cubicBezTo>
                  <a:cubicBezTo>
                    <a:pt x="329" y="109"/>
                    <a:pt x="330" y="108"/>
                    <a:pt x="331" y="108"/>
                  </a:cubicBezTo>
                  <a:cubicBezTo>
                    <a:pt x="332" y="108"/>
                    <a:pt x="332" y="109"/>
                    <a:pt x="333" y="110"/>
                  </a:cubicBezTo>
                  <a:cubicBezTo>
                    <a:pt x="333" y="110"/>
                    <a:pt x="333" y="111"/>
                    <a:pt x="335" y="111"/>
                  </a:cubicBezTo>
                  <a:cubicBezTo>
                    <a:pt x="337" y="112"/>
                    <a:pt x="339" y="113"/>
                    <a:pt x="341" y="117"/>
                  </a:cubicBezTo>
                  <a:cubicBezTo>
                    <a:pt x="341" y="118"/>
                    <a:pt x="342" y="119"/>
                    <a:pt x="342" y="120"/>
                  </a:cubicBezTo>
                  <a:cubicBezTo>
                    <a:pt x="342" y="122"/>
                    <a:pt x="342" y="123"/>
                    <a:pt x="344" y="124"/>
                  </a:cubicBezTo>
                  <a:cubicBezTo>
                    <a:pt x="346" y="124"/>
                    <a:pt x="347" y="124"/>
                    <a:pt x="347" y="125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5"/>
                    <a:pt x="348" y="125"/>
                    <a:pt x="349" y="124"/>
                  </a:cubicBezTo>
                  <a:cubicBezTo>
                    <a:pt x="350" y="124"/>
                    <a:pt x="350" y="124"/>
                    <a:pt x="351" y="124"/>
                  </a:cubicBezTo>
                  <a:cubicBezTo>
                    <a:pt x="352" y="124"/>
                    <a:pt x="353" y="125"/>
                    <a:pt x="354" y="127"/>
                  </a:cubicBezTo>
                  <a:cubicBezTo>
                    <a:pt x="354" y="127"/>
                    <a:pt x="354" y="128"/>
                    <a:pt x="354" y="128"/>
                  </a:cubicBezTo>
                  <a:cubicBezTo>
                    <a:pt x="355" y="130"/>
                    <a:pt x="355" y="130"/>
                    <a:pt x="355" y="130"/>
                  </a:cubicBezTo>
                  <a:cubicBezTo>
                    <a:pt x="355" y="132"/>
                    <a:pt x="356" y="134"/>
                    <a:pt x="357" y="137"/>
                  </a:cubicBezTo>
                  <a:cubicBezTo>
                    <a:pt x="357" y="139"/>
                    <a:pt x="357" y="139"/>
                    <a:pt x="357" y="139"/>
                  </a:cubicBezTo>
                  <a:cubicBezTo>
                    <a:pt x="358" y="142"/>
                    <a:pt x="358" y="143"/>
                    <a:pt x="356" y="145"/>
                  </a:cubicBezTo>
                  <a:cubicBezTo>
                    <a:pt x="355" y="146"/>
                    <a:pt x="353" y="146"/>
                    <a:pt x="350" y="146"/>
                  </a:cubicBezTo>
                  <a:cubicBezTo>
                    <a:pt x="350" y="146"/>
                    <a:pt x="350" y="146"/>
                    <a:pt x="350" y="146"/>
                  </a:cubicBezTo>
                  <a:cubicBezTo>
                    <a:pt x="349" y="146"/>
                    <a:pt x="347" y="146"/>
                    <a:pt x="346" y="146"/>
                  </a:cubicBezTo>
                  <a:cubicBezTo>
                    <a:pt x="344" y="146"/>
                    <a:pt x="343" y="146"/>
                    <a:pt x="341" y="146"/>
                  </a:cubicBezTo>
                  <a:cubicBezTo>
                    <a:pt x="339" y="146"/>
                    <a:pt x="338" y="146"/>
                    <a:pt x="337" y="146"/>
                  </a:cubicBezTo>
                  <a:cubicBezTo>
                    <a:pt x="335" y="147"/>
                    <a:pt x="334" y="149"/>
                    <a:pt x="333" y="151"/>
                  </a:cubicBezTo>
                  <a:cubicBezTo>
                    <a:pt x="333" y="152"/>
                    <a:pt x="332" y="152"/>
                    <a:pt x="332" y="153"/>
                  </a:cubicBezTo>
                  <a:cubicBezTo>
                    <a:pt x="331" y="154"/>
                    <a:pt x="331" y="156"/>
                    <a:pt x="331" y="157"/>
                  </a:cubicBezTo>
                  <a:cubicBezTo>
                    <a:pt x="331" y="158"/>
                    <a:pt x="330" y="159"/>
                    <a:pt x="330" y="160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8" y="160"/>
                    <a:pt x="328" y="160"/>
                    <a:pt x="327" y="156"/>
                  </a:cubicBezTo>
                  <a:cubicBezTo>
                    <a:pt x="326" y="157"/>
                    <a:pt x="326" y="157"/>
                    <a:pt x="325" y="158"/>
                  </a:cubicBezTo>
                  <a:cubicBezTo>
                    <a:pt x="324" y="158"/>
                    <a:pt x="323" y="158"/>
                    <a:pt x="322" y="159"/>
                  </a:cubicBezTo>
                  <a:cubicBezTo>
                    <a:pt x="321" y="159"/>
                    <a:pt x="320" y="159"/>
                    <a:pt x="320" y="160"/>
                  </a:cubicBezTo>
                  <a:cubicBezTo>
                    <a:pt x="320" y="160"/>
                    <a:pt x="320" y="160"/>
                    <a:pt x="320" y="160"/>
                  </a:cubicBezTo>
                  <a:cubicBezTo>
                    <a:pt x="320" y="162"/>
                    <a:pt x="319" y="163"/>
                    <a:pt x="317" y="163"/>
                  </a:cubicBezTo>
                  <a:cubicBezTo>
                    <a:pt x="317" y="163"/>
                    <a:pt x="317" y="163"/>
                    <a:pt x="316" y="163"/>
                  </a:cubicBezTo>
                  <a:cubicBezTo>
                    <a:pt x="315" y="163"/>
                    <a:pt x="315" y="163"/>
                    <a:pt x="315" y="163"/>
                  </a:cubicBezTo>
                  <a:cubicBezTo>
                    <a:pt x="315" y="163"/>
                    <a:pt x="314" y="162"/>
                    <a:pt x="313" y="162"/>
                  </a:cubicBezTo>
                  <a:cubicBezTo>
                    <a:pt x="313" y="162"/>
                    <a:pt x="312" y="163"/>
                    <a:pt x="312" y="163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0" y="166"/>
                    <a:pt x="310" y="166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6" y="167"/>
                    <a:pt x="308" y="168"/>
                    <a:pt x="309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312" y="169"/>
                    <a:pt x="313" y="169"/>
                    <a:pt x="313" y="170"/>
                  </a:cubicBezTo>
                  <a:cubicBezTo>
                    <a:pt x="314" y="171"/>
                    <a:pt x="313" y="172"/>
                    <a:pt x="313" y="173"/>
                  </a:cubicBezTo>
                  <a:cubicBezTo>
                    <a:pt x="311" y="175"/>
                    <a:pt x="309" y="176"/>
                    <a:pt x="308" y="176"/>
                  </a:cubicBezTo>
                  <a:cubicBezTo>
                    <a:pt x="308" y="176"/>
                    <a:pt x="307" y="176"/>
                    <a:pt x="307" y="176"/>
                  </a:cubicBezTo>
                  <a:cubicBezTo>
                    <a:pt x="306" y="177"/>
                    <a:pt x="305" y="178"/>
                    <a:pt x="305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7" y="180"/>
                    <a:pt x="307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9" y="178"/>
                    <a:pt x="309" y="178"/>
                    <a:pt x="310" y="178"/>
                  </a:cubicBezTo>
                  <a:cubicBezTo>
                    <a:pt x="310" y="178"/>
                    <a:pt x="311" y="179"/>
                    <a:pt x="311" y="179"/>
                  </a:cubicBezTo>
                  <a:cubicBezTo>
                    <a:pt x="312" y="180"/>
                    <a:pt x="312" y="181"/>
                    <a:pt x="312" y="183"/>
                  </a:cubicBezTo>
                  <a:cubicBezTo>
                    <a:pt x="311" y="184"/>
                    <a:pt x="311" y="185"/>
                    <a:pt x="311" y="185"/>
                  </a:cubicBezTo>
                  <a:cubicBezTo>
                    <a:pt x="310" y="186"/>
                    <a:pt x="310" y="186"/>
                    <a:pt x="310" y="187"/>
                  </a:cubicBezTo>
                  <a:cubicBezTo>
                    <a:pt x="311" y="188"/>
                    <a:pt x="311" y="189"/>
                    <a:pt x="315" y="189"/>
                  </a:cubicBezTo>
                  <a:cubicBezTo>
                    <a:pt x="317" y="190"/>
                    <a:pt x="318" y="191"/>
                    <a:pt x="318" y="192"/>
                  </a:cubicBezTo>
                  <a:cubicBezTo>
                    <a:pt x="318" y="194"/>
                    <a:pt x="317" y="197"/>
                    <a:pt x="315" y="198"/>
                  </a:cubicBezTo>
                  <a:cubicBezTo>
                    <a:pt x="314" y="198"/>
                    <a:pt x="314" y="198"/>
                    <a:pt x="314" y="198"/>
                  </a:cubicBezTo>
                  <a:cubicBezTo>
                    <a:pt x="313" y="199"/>
                    <a:pt x="313" y="199"/>
                    <a:pt x="312" y="200"/>
                  </a:cubicBezTo>
                  <a:cubicBezTo>
                    <a:pt x="312" y="200"/>
                    <a:pt x="312" y="200"/>
                    <a:pt x="312" y="200"/>
                  </a:cubicBezTo>
                  <a:cubicBezTo>
                    <a:pt x="311" y="202"/>
                    <a:pt x="310" y="202"/>
                    <a:pt x="308" y="203"/>
                  </a:cubicBezTo>
                  <a:cubicBezTo>
                    <a:pt x="308" y="203"/>
                    <a:pt x="307" y="203"/>
                    <a:pt x="306" y="203"/>
                  </a:cubicBezTo>
                  <a:cubicBezTo>
                    <a:pt x="305" y="203"/>
                    <a:pt x="304" y="203"/>
                    <a:pt x="304" y="203"/>
                  </a:cubicBezTo>
                  <a:cubicBezTo>
                    <a:pt x="303" y="204"/>
                    <a:pt x="301" y="205"/>
                    <a:pt x="297" y="205"/>
                  </a:cubicBezTo>
                  <a:cubicBezTo>
                    <a:pt x="297" y="205"/>
                    <a:pt x="297" y="205"/>
                    <a:pt x="297" y="205"/>
                  </a:cubicBezTo>
                  <a:cubicBezTo>
                    <a:pt x="297" y="206"/>
                    <a:pt x="297" y="207"/>
                    <a:pt x="296" y="207"/>
                  </a:cubicBezTo>
                  <a:cubicBezTo>
                    <a:pt x="295" y="209"/>
                    <a:pt x="295" y="209"/>
                    <a:pt x="296" y="210"/>
                  </a:cubicBezTo>
                  <a:cubicBezTo>
                    <a:pt x="297" y="211"/>
                    <a:pt x="297" y="214"/>
                    <a:pt x="293" y="216"/>
                  </a:cubicBezTo>
                  <a:cubicBezTo>
                    <a:pt x="293" y="217"/>
                    <a:pt x="292" y="217"/>
                    <a:pt x="292" y="217"/>
                  </a:cubicBezTo>
                  <a:cubicBezTo>
                    <a:pt x="291" y="217"/>
                    <a:pt x="290" y="215"/>
                    <a:pt x="290" y="215"/>
                  </a:cubicBezTo>
                  <a:cubicBezTo>
                    <a:pt x="290" y="214"/>
                    <a:pt x="289" y="214"/>
                    <a:pt x="289" y="214"/>
                  </a:cubicBezTo>
                  <a:cubicBezTo>
                    <a:pt x="289" y="214"/>
                    <a:pt x="289" y="214"/>
                    <a:pt x="289" y="215"/>
                  </a:cubicBezTo>
                  <a:cubicBezTo>
                    <a:pt x="289" y="216"/>
                    <a:pt x="288" y="217"/>
                    <a:pt x="287" y="219"/>
                  </a:cubicBezTo>
                  <a:cubicBezTo>
                    <a:pt x="286" y="220"/>
                    <a:pt x="285" y="220"/>
                    <a:pt x="284" y="220"/>
                  </a:cubicBezTo>
                  <a:cubicBezTo>
                    <a:pt x="282" y="220"/>
                    <a:pt x="280" y="217"/>
                    <a:pt x="279" y="216"/>
                  </a:cubicBezTo>
                  <a:cubicBezTo>
                    <a:pt x="279" y="214"/>
                    <a:pt x="279" y="212"/>
                    <a:pt x="280" y="211"/>
                  </a:cubicBezTo>
                  <a:cubicBezTo>
                    <a:pt x="279" y="211"/>
                    <a:pt x="278" y="209"/>
                    <a:pt x="278" y="207"/>
                  </a:cubicBezTo>
                  <a:cubicBezTo>
                    <a:pt x="278" y="206"/>
                    <a:pt x="278" y="206"/>
                    <a:pt x="278" y="205"/>
                  </a:cubicBezTo>
                  <a:cubicBezTo>
                    <a:pt x="278" y="205"/>
                    <a:pt x="278" y="205"/>
                    <a:pt x="278" y="205"/>
                  </a:cubicBezTo>
                  <a:cubicBezTo>
                    <a:pt x="277" y="205"/>
                    <a:pt x="277" y="205"/>
                    <a:pt x="277" y="205"/>
                  </a:cubicBezTo>
                  <a:cubicBezTo>
                    <a:pt x="276" y="207"/>
                    <a:pt x="275" y="207"/>
                    <a:pt x="274" y="208"/>
                  </a:cubicBezTo>
                  <a:cubicBezTo>
                    <a:pt x="274" y="208"/>
                    <a:pt x="273" y="209"/>
                    <a:pt x="273" y="209"/>
                  </a:cubicBezTo>
                  <a:cubicBezTo>
                    <a:pt x="270" y="211"/>
                    <a:pt x="269" y="211"/>
                    <a:pt x="268" y="214"/>
                  </a:cubicBezTo>
                  <a:cubicBezTo>
                    <a:pt x="268" y="214"/>
                    <a:pt x="268" y="214"/>
                    <a:pt x="268" y="214"/>
                  </a:cubicBezTo>
                  <a:cubicBezTo>
                    <a:pt x="267" y="217"/>
                    <a:pt x="266" y="219"/>
                    <a:pt x="263" y="220"/>
                  </a:cubicBezTo>
                  <a:cubicBezTo>
                    <a:pt x="263" y="220"/>
                    <a:pt x="262" y="221"/>
                    <a:pt x="262" y="221"/>
                  </a:cubicBezTo>
                  <a:cubicBezTo>
                    <a:pt x="262" y="221"/>
                    <a:pt x="262" y="223"/>
                    <a:pt x="263" y="225"/>
                  </a:cubicBezTo>
                  <a:cubicBezTo>
                    <a:pt x="263" y="226"/>
                    <a:pt x="263" y="226"/>
                    <a:pt x="263" y="226"/>
                  </a:cubicBezTo>
                  <a:cubicBezTo>
                    <a:pt x="264" y="226"/>
                    <a:pt x="264" y="226"/>
                    <a:pt x="265" y="225"/>
                  </a:cubicBezTo>
                  <a:cubicBezTo>
                    <a:pt x="266" y="225"/>
                    <a:pt x="266" y="225"/>
                    <a:pt x="267" y="225"/>
                  </a:cubicBezTo>
                  <a:cubicBezTo>
                    <a:pt x="269" y="225"/>
                    <a:pt x="271" y="227"/>
                    <a:pt x="272" y="230"/>
                  </a:cubicBezTo>
                  <a:cubicBezTo>
                    <a:pt x="273" y="234"/>
                    <a:pt x="272" y="236"/>
                    <a:pt x="268" y="238"/>
                  </a:cubicBezTo>
                  <a:cubicBezTo>
                    <a:pt x="265" y="240"/>
                    <a:pt x="265" y="241"/>
                    <a:pt x="263" y="243"/>
                  </a:cubicBezTo>
                  <a:cubicBezTo>
                    <a:pt x="263" y="244"/>
                    <a:pt x="266" y="245"/>
                    <a:pt x="268" y="246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67" y="248"/>
                    <a:pt x="265" y="249"/>
                    <a:pt x="264" y="250"/>
                  </a:cubicBezTo>
                  <a:cubicBezTo>
                    <a:pt x="260" y="252"/>
                    <a:pt x="260" y="252"/>
                    <a:pt x="254" y="252"/>
                  </a:cubicBezTo>
                  <a:cubicBezTo>
                    <a:pt x="251" y="252"/>
                    <a:pt x="250" y="251"/>
                    <a:pt x="250" y="250"/>
                  </a:cubicBezTo>
                  <a:cubicBezTo>
                    <a:pt x="250" y="250"/>
                    <a:pt x="249" y="250"/>
                    <a:pt x="248" y="250"/>
                  </a:cubicBezTo>
                  <a:cubicBezTo>
                    <a:pt x="245" y="250"/>
                    <a:pt x="238" y="252"/>
                    <a:pt x="233" y="254"/>
                  </a:cubicBezTo>
                  <a:cubicBezTo>
                    <a:pt x="232" y="255"/>
                    <a:pt x="231" y="255"/>
                    <a:pt x="231" y="255"/>
                  </a:cubicBezTo>
                  <a:cubicBezTo>
                    <a:pt x="229" y="255"/>
                    <a:pt x="228" y="254"/>
                    <a:pt x="227" y="253"/>
                  </a:cubicBezTo>
                  <a:cubicBezTo>
                    <a:pt x="226" y="253"/>
                    <a:pt x="226" y="252"/>
                    <a:pt x="225" y="252"/>
                  </a:cubicBezTo>
                  <a:cubicBezTo>
                    <a:pt x="225" y="252"/>
                    <a:pt x="224" y="251"/>
                    <a:pt x="224" y="251"/>
                  </a:cubicBezTo>
                  <a:cubicBezTo>
                    <a:pt x="224" y="251"/>
                    <a:pt x="223" y="252"/>
                    <a:pt x="222" y="254"/>
                  </a:cubicBezTo>
                  <a:cubicBezTo>
                    <a:pt x="221" y="255"/>
                    <a:pt x="220" y="256"/>
                    <a:pt x="219" y="257"/>
                  </a:cubicBezTo>
                  <a:cubicBezTo>
                    <a:pt x="218" y="258"/>
                    <a:pt x="217" y="258"/>
                    <a:pt x="216" y="258"/>
                  </a:cubicBezTo>
                  <a:cubicBezTo>
                    <a:pt x="213" y="258"/>
                    <a:pt x="211" y="253"/>
                    <a:pt x="210" y="251"/>
                  </a:cubicBezTo>
                  <a:cubicBezTo>
                    <a:pt x="210" y="248"/>
                    <a:pt x="209" y="247"/>
                    <a:pt x="206" y="246"/>
                  </a:cubicBezTo>
                  <a:cubicBezTo>
                    <a:pt x="205" y="246"/>
                    <a:pt x="204" y="245"/>
                    <a:pt x="203" y="243"/>
                  </a:cubicBezTo>
                  <a:cubicBezTo>
                    <a:pt x="201" y="241"/>
                    <a:pt x="201" y="238"/>
                    <a:pt x="201" y="237"/>
                  </a:cubicBezTo>
                  <a:cubicBezTo>
                    <a:pt x="202" y="235"/>
                    <a:pt x="202" y="232"/>
                    <a:pt x="201" y="230"/>
                  </a:cubicBezTo>
                  <a:cubicBezTo>
                    <a:pt x="200" y="230"/>
                    <a:pt x="200" y="229"/>
                    <a:pt x="200" y="229"/>
                  </a:cubicBezTo>
                  <a:cubicBezTo>
                    <a:pt x="199" y="229"/>
                    <a:pt x="198" y="229"/>
                    <a:pt x="197" y="229"/>
                  </a:cubicBezTo>
                  <a:cubicBezTo>
                    <a:pt x="197" y="229"/>
                    <a:pt x="196" y="229"/>
                    <a:pt x="196" y="229"/>
                  </a:cubicBezTo>
                  <a:cubicBezTo>
                    <a:pt x="193" y="229"/>
                    <a:pt x="193" y="230"/>
                    <a:pt x="193" y="230"/>
                  </a:cubicBezTo>
                  <a:cubicBezTo>
                    <a:pt x="192" y="233"/>
                    <a:pt x="190" y="234"/>
                    <a:pt x="186" y="236"/>
                  </a:cubicBezTo>
                  <a:cubicBezTo>
                    <a:pt x="183" y="238"/>
                    <a:pt x="181" y="239"/>
                    <a:pt x="180" y="240"/>
                  </a:cubicBezTo>
                  <a:cubicBezTo>
                    <a:pt x="181" y="242"/>
                    <a:pt x="181" y="248"/>
                    <a:pt x="184" y="252"/>
                  </a:cubicBezTo>
                  <a:cubicBezTo>
                    <a:pt x="186" y="256"/>
                    <a:pt x="185" y="260"/>
                    <a:pt x="185" y="264"/>
                  </a:cubicBezTo>
                  <a:cubicBezTo>
                    <a:pt x="185" y="266"/>
                    <a:pt x="185" y="269"/>
                    <a:pt x="185" y="272"/>
                  </a:cubicBezTo>
                  <a:cubicBezTo>
                    <a:pt x="185" y="276"/>
                    <a:pt x="185" y="278"/>
                    <a:pt x="184" y="279"/>
                  </a:cubicBezTo>
                  <a:cubicBezTo>
                    <a:pt x="183" y="280"/>
                    <a:pt x="182" y="280"/>
                    <a:pt x="181" y="280"/>
                  </a:cubicBezTo>
                  <a:cubicBezTo>
                    <a:pt x="181" y="280"/>
                    <a:pt x="180" y="280"/>
                    <a:pt x="180" y="280"/>
                  </a:cubicBezTo>
                  <a:cubicBezTo>
                    <a:pt x="180" y="280"/>
                    <a:pt x="180" y="280"/>
                    <a:pt x="179" y="280"/>
                  </a:cubicBezTo>
                  <a:cubicBezTo>
                    <a:pt x="178" y="280"/>
                    <a:pt x="177" y="280"/>
                    <a:pt x="177" y="279"/>
                  </a:cubicBezTo>
                  <a:cubicBezTo>
                    <a:pt x="176" y="279"/>
                    <a:pt x="176" y="279"/>
                    <a:pt x="176" y="279"/>
                  </a:cubicBezTo>
                  <a:cubicBezTo>
                    <a:pt x="176" y="279"/>
                    <a:pt x="175" y="279"/>
                    <a:pt x="175" y="279"/>
                  </a:cubicBezTo>
                  <a:cubicBezTo>
                    <a:pt x="174" y="280"/>
                    <a:pt x="173" y="280"/>
                    <a:pt x="172" y="280"/>
                  </a:cubicBezTo>
                  <a:cubicBezTo>
                    <a:pt x="171" y="280"/>
                    <a:pt x="169" y="279"/>
                    <a:pt x="167" y="277"/>
                  </a:cubicBezTo>
                  <a:cubicBezTo>
                    <a:pt x="164" y="275"/>
                    <a:pt x="166" y="271"/>
                    <a:pt x="166" y="271"/>
                  </a:cubicBezTo>
                  <a:cubicBezTo>
                    <a:pt x="166" y="269"/>
                    <a:pt x="167" y="265"/>
                    <a:pt x="165" y="264"/>
                  </a:cubicBezTo>
                  <a:cubicBezTo>
                    <a:pt x="164" y="263"/>
                    <a:pt x="163" y="263"/>
                    <a:pt x="162" y="263"/>
                  </a:cubicBezTo>
                  <a:cubicBezTo>
                    <a:pt x="161" y="263"/>
                    <a:pt x="161" y="263"/>
                    <a:pt x="161" y="263"/>
                  </a:cubicBezTo>
                  <a:cubicBezTo>
                    <a:pt x="161" y="263"/>
                    <a:pt x="161" y="263"/>
                    <a:pt x="161" y="263"/>
                  </a:cubicBezTo>
                  <a:cubicBezTo>
                    <a:pt x="161" y="263"/>
                    <a:pt x="157" y="265"/>
                    <a:pt x="154" y="265"/>
                  </a:cubicBezTo>
                  <a:cubicBezTo>
                    <a:pt x="153" y="265"/>
                    <a:pt x="153" y="265"/>
                    <a:pt x="152" y="265"/>
                  </a:cubicBezTo>
                  <a:cubicBezTo>
                    <a:pt x="149" y="263"/>
                    <a:pt x="148" y="263"/>
                    <a:pt x="148" y="263"/>
                  </a:cubicBezTo>
                  <a:cubicBezTo>
                    <a:pt x="148" y="264"/>
                    <a:pt x="147" y="265"/>
                    <a:pt x="147" y="265"/>
                  </a:cubicBezTo>
                  <a:cubicBezTo>
                    <a:pt x="145" y="265"/>
                    <a:pt x="143" y="263"/>
                    <a:pt x="142" y="261"/>
                  </a:cubicBezTo>
                  <a:cubicBezTo>
                    <a:pt x="141" y="259"/>
                    <a:pt x="137" y="258"/>
                    <a:pt x="134" y="258"/>
                  </a:cubicBezTo>
                  <a:cubicBezTo>
                    <a:pt x="133" y="258"/>
                    <a:pt x="132" y="258"/>
                    <a:pt x="131" y="258"/>
                  </a:cubicBezTo>
                  <a:cubicBezTo>
                    <a:pt x="130" y="258"/>
                    <a:pt x="130" y="257"/>
                    <a:pt x="129" y="257"/>
                  </a:cubicBezTo>
                  <a:cubicBezTo>
                    <a:pt x="128" y="257"/>
                    <a:pt x="126" y="258"/>
                    <a:pt x="125" y="258"/>
                  </a:cubicBezTo>
                  <a:cubicBezTo>
                    <a:pt x="122" y="259"/>
                    <a:pt x="121" y="260"/>
                    <a:pt x="117" y="262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2" y="266"/>
                    <a:pt x="112" y="268"/>
                    <a:pt x="114" y="271"/>
                  </a:cubicBezTo>
                  <a:cubicBezTo>
                    <a:pt x="114" y="272"/>
                    <a:pt x="114" y="272"/>
                    <a:pt x="114" y="272"/>
                  </a:cubicBezTo>
                  <a:cubicBezTo>
                    <a:pt x="115" y="275"/>
                    <a:pt x="118" y="276"/>
                    <a:pt x="121" y="277"/>
                  </a:cubicBezTo>
                  <a:cubicBezTo>
                    <a:pt x="123" y="278"/>
                    <a:pt x="124" y="278"/>
                    <a:pt x="126" y="279"/>
                  </a:cubicBezTo>
                  <a:cubicBezTo>
                    <a:pt x="129" y="281"/>
                    <a:pt x="130" y="283"/>
                    <a:pt x="129" y="285"/>
                  </a:cubicBezTo>
                  <a:cubicBezTo>
                    <a:pt x="129" y="287"/>
                    <a:pt x="127" y="289"/>
                    <a:pt x="125" y="289"/>
                  </a:cubicBezTo>
                  <a:cubicBezTo>
                    <a:pt x="124" y="289"/>
                    <a:pt x="123" y="288"/>
                    <a:pt x="122" y="288"/>
                  </a:cubicBezTo>
                  <a:cubicBezTo>
                    <a:pt x="122" y="288"/>
                    <a:pt x="122" y="288"/>
                    <a:pt x="122" y="288"/>
                  </a:cubicBezTo>
                  <a:cubicBezTo>
                    <a:pt x="122" y="288"/>
                    <a:pt x="122" y="288"/>
                    <a:pt x="121" y="289"/>
                  </a:cubicBezTo>
                  <a:cubicBezTo>
                    <a:pt x="120" y="290"/>
                    <a:pt x="119" y="290"/>
                    <a:pt x="118" y="290"/>
                  </a:cubicBezTo>
                  <a:cubicBezTo>
                    <a:pt x="116" y="290"/>
                    <a:pt x="115" y="290"/>
                    <a:pt x="114" y="289"/>
                  </a:cubicBezTo>
                  <a:cubicBezTo>
                    <a:pt x="114" y="291"/>
                    <a:pt x="113" y="292"/>
                    <a:pt x="113" y="293"/>
                  </a:cubicBezTo>
                  <a:cubicBezTo>
                    <a:pt x="112" y="294"/>
                    <a:pt x="111" y="294"/>
                    <a:pt x="109" y="29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7" name="Freeform 17">
              <a:extLst>
                <a:ext uri="{FF2B5EF4-FFF2-40B4-BE49-F238E27FC236}">
                  <a16:creationId xmlns:a16="http://schemas.microsoft.com/office/drawing/2014/main" id="{37772592-E518-4E8E-A63B-FEE09A02E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6124" y="3389112"/>
              <a:ext cx="1229908" cy="1011218"/>
            </a:xfrm>
            <a:custGeom>
              <a:avLst/>
              <a:gdLst>
                <a:gd name="T0" fmla="*/ 138 w 361"/>
                <a:gd name="T1" fmla="*/ 35 h 297"/>
                <a:gd name="T2" fmla="*/ 168 w 361"/>
                <a:gd name="T3" fmla="*/ 51 h 297"/>
                <a:gd name="T4" fmla="*/ 203 w 361"/>
                <a:gd name="T5" fmla="*/ 74 h 297"/>
                <a:gd name="T6" fmla="*/ 220 w 361"/>
                <a:gd name="T7" fmla="*/ 108 h 297"/>
                <a:gd name="T8" fmla="*/ 271 w 361"/>
                <a:gd name="T9" fmla="*/ 128 h 297"/>
                <a:gd name="T10" fmla="*/ 305 w 361"/>
                <a:gd name="T11" fmla="*/ 134 h 297"/>
                <a:gd name="T12" fmla="*/ 335 w 361"/>
                <a:gd name="T13" fmla="*/ 114 h 297"/>
                <a:gd name="T14" fmla="*/ 332 w 361"/>
                <a:gd name="T15" fmla="*/ 154 h 297"/>
                <a:gd name="T16" fmla="*/ 313 w 361"/>
                <a:gd name="T17" fmla="*/ 175 h 297"/>
                <a:gd name="T18" fmla="*/ 307 w 361"/>
                <a:gd name="T19" fmla="*/ 204 h 297"/>
                <a:gd name="T20" fmla="*/ 280 w 361"/>
                <a:gd name="T21" fmla="*/ 208 h 297"/>
                <a:gd name="T22" fmla="*/ 263 w 361"/>
                <a:gd name="T23" fmla="*/ 245 h 297"/>
                <a:gd name="T24" fmla="*/ 208 w 361"/>
                <a:gd name="T25" fmla="*/ 247 h 297"/>
                <a:gd name="T26" fmla="*/ 175 w 361"/>
                <a:gd name="T27" fmla="*/ 281 h 297"/>
                <a:gd name="T28" fmla="*/ 144 w 361"/>
                <a:gd name="T29" fmla="*/ 263 h 297"/>
                <a:gd name="T30" fmla="*/ 110 w 361"/>
                <a:gd name="T31" fmla="*/ 295 h 297"/>
                <a:gd name="T32" fmla="*/ 63 w 361"/>
                <a:gd name="T33" fmla="*/ 247 h 297"/>
                <a:gd name="T34" fmla="*/ 27 w 361"/>
                <a:gd name="T35" fmla="*/ 214 h 297"/>
                <a:gd name="T36" fmla="*/ 10 w 361"/>
                <a:gd name="T37" fmla="*/ 184 h 297"/>
                <a:gd name="T38" fmla="*/ 20 w 361"/>
                <a:gd name="T39" fmla="*/ 136 h 297"/>
                <a:gd name="T40" fmla="*/ 41 w 361"/>
                <a:gd name="T41" fmla="*/ 115 h 297"/>
                <a:gd name="T42" fmla="*/ 10 w 361"/>
                <a:gd name="T43" fmla="*/ 75 h 297"/>
                <a:gd name="T44" fmla="*/ 44 w 361"/>
                <a:gd name="T45" fmla="*/ 40 h 297"/>
                <a:gd name="T46" fmla="*/ 95 w 361"/>
                <a:gd name="T47" fmla="*/ 18 h 297"/>
                <a:gd name="T48" fmla="*/ 102 w 361"/>
                <a:gd name="T49" fmla="*/ 0 h 297"/>
                <a:gd name="T50" fmla="*/ 86 w 361"/>
                <a:gd name="T51" fmla="*/ 19 h 297"/>
                <a:gd name="T52" fmla="*/ 44 w 361"/>
                <a:gd name="T53" fmla="*/ 38 h 297"/>
                <a:gd name="T54" fmla="*/ 5 w 361"/>
                <a:gd name="T55" fmla="*/ 57 h 297"/>
                <a:gd name="T56" fmla="*/ 44 w 361"/>
                <a:gd name="T57" fmla="*/ 99 h 297"/>
                <a:gd name="T58" fmla="*/ 39 w 361"/>
                <a:gd name="T59" fmla="*/ 126 h 297"/>
                <a:gd name="T60" fmla="*/ 22 w 361"/>
                <a:gd name="T61" fmla="*/ 131 h 297"/>
                <a:gd name="T62" fmla="*/ 22 w 361"/>
                <a:gd name="T63" fmla="*/ 158 h 297"/>
                <a:gd name="T64" fmla="*/ 5 w 361"/>
                <a:gd name="T65" fmla="*/ 186 h 297"/>
                <a:gd name="T66" fmla="*/ 15 w 361"/>
                <a:gd name="T67" fmla="*/ 206 h 297"/>
                <a:gd name="T68" fmla="*/ 25 w 361"/>
                <a:gd name="T69" fmla="*/ 231 h 297"/>
                <a:gd name="T70" fmla="*/ 59 w 361"/>
                <a:gd name="T71" fmla="*/ 243 h 297"/>
                <a:gd name="T72" fmla="*/ 93 w 361"/>
                <a:gd name="T73" fmla="*/ 272 h 297"/>
                <a:gd name="T74" fmla="*/ 126 w 361"/>
                <a:gd name="T75" fmla="*/ 292 h 297"/>
                <a:gd name="T76" fmla="*/ 142 w 361"/>
                <a:gd name="T77" fmla="*/ 263 h 297"/>
                <a:gd name="T78" fmla="*/ 177 w 361"/>
                <a:gd name="T79" fmla="*/ 282 h 297"/>
                <a:gd name="T80" fmla="*/ 197 w 361"/>
                <a:gd name="T81" fmla="*/ 232 h 297"/>
                <a:gd name="T82" fmla="*/ 225 w 361"/>
                <a:gd name="T83" fmla="*/ 255 h 297"/>
                <a:gd name="T84" fmla="*/ 274 w 361"/>
                <a:gd name="T85" fmla="*/ 232 h 297"/>
                <a:gd name="T86" fmla="*/ 278 w 361"/>
                <a:gd name="T87" fmla="*/ 209 h 297"/>
                <a:gd name="T88" fmla="*/ 305 w 361"/>
                <a:gd name="T89" fmla="*/ 206 h 297"/>
                <a:gd name="T90" fmla="*/ 314 w 361"/>
                <a:gd name="T91" fmla="*/ 185 h 297"/>
                <a:gd name="T92" fmla="*/ 309 w 361"/>
                <a:gd name="T93" fmla="*/ 169 h 297"/>
                <a:gd name="T94" fmla="*/ 330 w 361"/>
                <a:gd name="T95" fmla="*/ 163 h 297"/>
                <a:gd name="T96" fmla="*/ 359 w 361"/>
                <a:gd name="T97" fmla="*/ 139 h 297"/>
                <a:gd name="T98" fmla="*/ 336 w 361"/>
                <a:gd name="T99" fmla="*/ 112 h 297"/>
                <a:gd name="T100" fmla="*/ 309 w 361"/>
                <a:gd name="T101" fmla="*/ 107 h 297"/>
                <a:gd name="T102" fmla="*/ 302 w 361"/>
                <a:gd name="T103" fmla="*/ 137 h 297"/>
                <a:gd name="T104" fmla="*/ 273 w 361"/>
                <a:gd name="T105" fmla="*/ 127 h 297"/>
                <a:gd name="T106" fmla="*/ 240 w 361"/>
                <a:gd name="T107" fmla="*/ 116 h 297"/>
                <a:gd name="T108" fmla="*/ 205 w 361"/>
                <a:gd name="T109" fmla="*/ 102 h 297"/>
                <a:gd name="T110" fmla="*/ 204 w 361"/>
                <a:gd name="T111" fmla="*/ 75 h 297"/>
                <a:gd name="T112" fmla="*/ 185 w 361"/>
                <a:gd name="T113" fmla="*/ 50 h 297"/>
                <a:gd name="T114" fmla="*/ 168 w 361"/>
                <a:gd name="T115" fmla="*/ 49 h 297"/>
                <a:gd name="T116" fmla="*/ 140 w 361"/>
                <a:gd name="T117" fmla="*/ 42 h 297"/>
                <a:gd name="T118" fmla="*/ 128 w 361"/>
                <a:gd name="T119" fmla="*/ 7 h 297"/>
                <a:gd name="T120" fmla="*/ 104 w 361"/>
                <a:gd name="T121" fmla="*/ 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297">
                  <a:moveTo>
                    <a:pt x="113" y="3"/>
                  </a:moveTo>
                  <a:cubicBezTo>
                    <a:pt x="114" y="3"/>
                    <a:pt x="114" y="3"/>
                    <a:pt x="115" y="3"/>
                  </a:cubicBezTo>
                  <a:cubicBezTo>
                    <a:pt x="117" y="3"/>
                    <a:pt x="120" y="3"/>
                    <a:pt x="122" y="5"/>
                  </a:cubicBezTo>
                  <a:cubicBezTo>
                    <a:pt x="123" y="6"/>
                    <a:pt x="125" y="9"/>
                    <a:pt x="127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7" y="9"/>
                    <a:pt x="128" y="9"/>
                    <a:pt x="128" y="9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3" y="9"/>
                    <a:pt x="135" y="14"/>
                    <a:pt x="131" y="14"/>
                  </a:cubicBezTo>
                  <a:cubicBezTo>
                    <a:pt x="127" y="15"/>
                    <a:pt x="128" y="16"/>
                    <a:pt x="129" y="18"/>
                  </a:cubicBezTo>
                  <a:cubicBezTo>
                    <a:pt x="131" y="20"/>
                    <a:pt x="134" y="23"/>
                    <a:pt x="134" y="24"/>
                  </a:cubicBezTo>
                  <a:cubicBezTo>
                    <a:pt x="135" y="25"/>
                    <a:pt x="133" y="28"/>
                    <a:pt x="134" y="29"/>
                  </a:cubicBezTo>
                  <a:cubicBezTo>
                    <a:pt x="136" y="31"/>
                    <a:pt x="138" y="34"/>
                    <a:pt x="138" y="35"/>
                  </a:cubicBezTo>
                  <a:cubicBezTo>
                    <a:pt x="138" y="37"/>
                    <a:pt x="138" y="40"/>
                    <a:pt x="138" y="42"/>
                  </a:cubicBezTo>
                  <a:cubicBezTo>
                    <a:pt x="138" y="45"/>
                    <a:pt x="139" y="47"/>
                    <a:pt x="141" y="48"/>
                  </a:cubicBezTo>
                  <a:cubicBezTo>
                    <a:pt x="141" y="48"/>
                    <a:pt x="142" y="48"/>
                    <a:pt x="143" y="48"/>
                  </a:cubicBezTo>
                  <a:cubicBezTo>
                    <a:pt x="144" y="48"/>
                    <a:pt x="145" y="48"/>
                    <a:pt x="147" y="47"/>
                  </a:cubicBezTo>
                  <a:cubicBezTo>
                    <a:pt x="149" y="47"/>
                    <a:pt x="150" y="46"/>
                    <a:pt x="151" y="46"/>
                  </a:cubicBezTo>
                  <a:cubicBezTo>
                    <a:pt x="151" y="46"/>
                    <a:pt x="152" y="46"/>
                    <a:pt x="152" y="46"/>
                  </a:cubicBezTo>
                  <a:cubicBezTo>
                    <a:pt x="154" y="47"/>
                    <a:pt x="158" y="50"/>
                    <a:pt x="160" y="50"/>
                  </a:cubicBezTo>
                  <a:cubicBezTo>
                    <a:pt x="161" y="51"/>
                    <a:pt x="162" y="51"/>
                    <a:pt x="162" y="51"/>
                  </a:cubicBezTo>
                  <a:cubicBezTo>
                    <a:pt x="163" y="51"/>
                    <a:pt x="164" y="51"/>
                    <a:pt x="165" y="50"/>
                  </a:cubicBezTo>
                  <a:cubicBezTo>
                    <a:pt x="165" y="50"/>
                    <a:pt x="165" y="50"/>
                    <a:pt x="166" y="50"/>
                  </a:cubicBezTo>
                  <a:cubicBezTo>
                    <a:pt x="166" y="50"/>
                    <a:pt x="167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70" y="51"/>
                    <a:pt x="170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4" y="50"/>
                    <a:pt x="175" y="51"/>
                    <a:pt x="177" y="51"/>
                  </a:cubicBezTo>
                  <a:cubicBezTo>
                    <a:pt x="177" y="51"/>
                    <a:pt x="178" y="51"/>
                    <a:pt x="178" y="51"/>
                  </a:cubicBezTo>
                  <a:cubicBezTo>
                    <a:pt x="181" y="50"/>
                    <a:pt x="181" y="49"/>
                    <a:pt x="182" y="49"/>
                  </a:cubicBezTo>
                  <a:cubicBezTo>
                    <a:pt x="184" y="49"/>
                    <a:pt x="183" y="52"/>
                    <a:pt x="185" y="52"/>
                  </a:cubicBezTo>
                  <a:cubicBezTo>
                    <a:pt x="188" y="53"/>
                    <a:pt x="189" y="53"/>
                    <a:pt x="191" y="53"/>
                  </a:cubicBezTo>
                  <a:cubicBezTo>
                    <a:pt x="194" y="54"/>
                    <a:pt x="195" y="56"/>
                    <a:pt x="194" y="58"/>
                  </a:cubicBezTo>
                  <a:cubicBezTo>
                    <a:pt x="193" y="60"/>
                    <a:pt x="193" y="61"/>
                    <a:pt x="195" y="62"/>
                  </a:cubicBezTo>
                  <a:cubicBezTo>
                    <a:pt x="198" y="63"/>
                    <a:pt x="198" y="63"/>
                    <a:pt x="199" y="65"/>
                  </a:cubicBezTo>
                  <a:cubicBezTo>
                    <a:pt x="200" y="67"/>
                    <a:pt x="201" y="68"/>
                    <a:pt x="203" y="69"/>
                  </a:cubicBezTo>
                  <a:cubicBezTo>
                    <a:pt x="205" y="71"/>
                    <a:pt x="206" y="71"/>
                    <a:pt x="203" y="74"/>
                  </a:cubicBezTo>
                  <a:cubicBezTo>
                    <a:pt x="200" y="77"/>
                    <a:pt x="199" y="82"/>
                    <a:pt x="198" y="82"/>
                  </a:cubicBezTo>
                  <a:cubicBezTo>
                    <a:pt x="197" y="82"/>
                    <a:pt x="196" y="82"/>
                    <a:pt x="195" y="82"/>
                  </a:cubicBezTo>
                  <a:cubicBezTo>
                    <a:pt x="195" y="82"/>
                    <a:pt x="194" y="82"/>
                    <a:pt x="193" y="83"/>
                  </a:cubicBezTo>
                  <a:cubicBezTo>
                    <a:pt x="191" y="84"/>
                    <a:pt x="190" y="85"/>
                    <a:pt x="192" y="86"/>
                  </a:cubicBezTo>
                  <a:cubicBezTo>
                    <a:pt x="194" y="88"/>
                    <a:pt x="197" y="89"/>
                    <a:pt x="199" y="89"/>
                  </a:cubicBezTo>
                  <a:cubicBezTo>
                    <a:pt x="201" y="89"/>
                    <a:pt x="204" y="91"/>
                    <a:pt x="205" y="93"/>
                  </a:cubicBezTo>
                  <a:cubicBezTo>
                    <a:pt x="205" y="95"/>
                    <a:pt x="207" y="98"/>
                    <a:pt x="206" y="99"/>
                  </a:cubicBezTo>
                  <a:cubicBezTo>
                    <a:pt x="204" y="101"/>
                    <a:pt x="202" y="101"/>
                    <a:pt x="202" y="103"/>
                  </a:cubicBezTo>
                  <a:cubicBezTo>
                    <a:pt x="203" y="105"/>
                    <a:pt x="204" y="106"/>
                    <a:pt x="205" y="107"/>
                  </a:cubicBezTo>
                  <a:cubicBezTo>
                    <a:pt x="206" y="108"/>
                    <a:pt x="209" y="110"/>
                    <a:pt x="211" y="110"/>
                  </a:cubicBezTo>
                  <a:cubicBezTo>
                    <a:pt x="211" y="110"/>
                    <a:pt x="211" y="110"/>
                    <a:pt x="212" y="110"/>
                  </a:cubicBezTo>
                  <a:cubicBezTo>
                    <a:pt x="214" y="109"/>
                    <a:pt x="218" y="108"/>
                    <a:pt x="220" y="108"/>
                  </a:cubicBezTo>
                  <a:cubicBezTo>
                    <a:pt x="222" y="108"/>
                    <a:pt x="223" y="110"/>
                    <a:pt x="225" y="110"/>
                  </a:cubicBezTo>
                  <a:cubicBezTo>
                    <a:pt x="227" y="110"/>
                    <a:pt x="230" y="110"/>
                    <a:pt x="231" y="109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3" y="109"/>
                    <a:pt x="233" y="113"/>
                    <a:pt x="234" y="114"/>
                  </a:cubicBezTo>
                  <a:cubicBezTo>
                    <a:pt x="235" y="115"/>
                    <a:pt x="237" y="117"/>
                    <a:pt x="239" y="118"/>
                  </a:cubicBezTo>
                  <a:cubicBezTo>
                    <a:pt x="241" y="119"/>
                    <a:pt x="241" y="121"/>
                    <a:pt x="243" y="121"/>
                  </a:cubicBezTo>
                  <a:cubicBezTo>
                    <a:pt x="243" y="121"/>
                    <a:pt x="244" y="121"/>
                    <a:pt x="244" y="121"/>
                  </a:cubicBezTo>
                  <a:cubicBezTo>
                    <a:pt x="247" y="120"/>
                    <a:pt x="252" y="121"/>
                    <a:pt x="253" y="120"/>
                  </a:cubicBezTo>
                  <a:cubicBezTo>
                    <a:pt x="255" y="119"/>
                    <a:pt x="256" y="118"/>
                    <a:pt x="258" y="118"/>
                  </a:cubicBezTo>
                  <a:cubicBezTo>
                    <a:pt x="258" y="118"/>
                    <a:pt x="259" y="118"/>
                    <a:pt x="259" y="118"/>
                  </a:cubicBezTo>
                  <a:cubicBezTo>
                    <a:pt x="261" y="120"/>
                    <a:pt x="263" y="124"/>
                    <a:pt x="266" y="124"/>
                  </a:cubicBezTo>
                  <a:cubicBezTo>
                    <a:pt x="269" y="124"/>
                    <a:pt x="270" y="125"/>
                    <a:pt x="271" y="128"/>
                  </a:cubicBezTo>
                  <a:cubicBezTo>
                    <a:pt x="272" y="130"/>
                    <a:pt x="274" y="134"/>
                    <a:pt x="276" y="134"/>
                  </a:cubicBezTo>
                  <a:cubicBezTo>
                    <a:pt x="278" y="134"/>
                    <a:pt x="279" y="135"/>
                    <a:pt x="281" y="135"/>
                  </a:cubicBezTo>
                  <a:cubicBezTo>
                    <a:pt x="281" y="135"/>
                    <a:pt x="282" y="135"/>
                    <a:pt x="283" y="134"/>
                  </a:cubicBezTo>
                  <a:cubicBezTo>
                    <a:pt x="284" y="133"/>
                    <a:pt x="286" y="133"/>
                    <a:pt x="287" y="133"/>
                  </a:cubicBezTo>
                  <a:cubicBezTo>
                    <a:pt x="288" y="133"/>
                    <a:pt x="289" y="133"/>
                    <a:pt x="289" y="134"/>
                  </a:cubicBezTo>
                  <a:cubicBezTo>
                    <a:pt x="290" y="135"/>
                    <a:pt x="291" y="137"/>
                    <a:pt x="292" y="137"/>
                  </a:cubicBezTo>
                  <a:cubicBezTo>
                    <a:pt x="292" y="137"/>
                    <a:pt x="293" y="137"/>
                    <a:pt x="293" y="137"/>
                  </a:cubicBezTo>
                  <a:cubicBezTo>
                    <a:pt x="294" y="136"/>
                    <a:pt x="295" y="133"/>
                    <a:pt x="297" y="133"/>
                  </a:cubicBezTo>
                  <a:cubicBezTo>
                    <a:pt x="298" y="133"/>
                    <a:pt x="299" y="135"/>
                    <a:pt x="299" y="136"/>
                  </a:cubicBezTo>
                  <a:cubicBezTo>
                    <a:pt x="300" y="137"/>
                    <a:pt x="300" y="139"/>
                    <a:pt x="302" y="139"/>
                  </a:cubicBezTo>
                  <a:cubicBezTo>
                    <a:pt x="302" y="139"/>
                    <a:pt x="303" y="139"/>
                    <a:pt x="303" y="139"/>
                  </a:cubicBezTo>
                  <a:cubicBezTo>
                    <a:pt x="306" y="137"/>
                    <a:pt x="304" y="136"/>
                    <a:pt x="305" y="134"/>
                  </a:cubicBezTo>
                  <a:cubicBezTo>
                    <a:pt x="306" y="132"/>
                    <a:pt x="306" y="131"/>
                    <a:pt x="308" y="130"/>
                  </a:cubicBezTo>
                  <a:cubicBezTo>
                    <a:pt x="311" y="128"/>
                    <a:pt x="312" y="126"/>
                    <a:pt x="312" y="124"/>
                  </a:cubicBezTo>
                  <a:cubicBezTo>
                    <a:pt x="311" y="122"/>
                    <a:pt x="308" y="122"/>
                    <a:pt x="307" y="120"/>
                  </a:cubicBezTo>
                  <a:cubicBezTo>
                    <a:pt x="307" y="118"/>
                    <a:pt x="306" y="116"/>
                    <a:pt x="307" y="114"/>
                  </a:cubicBezTo>
                  <a:cubicBezTo>
                    <a:pt x="308" y="112"/>
                    <a:pt x="310" y="110"/>
                    <a:pt x="311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2" y="108"/>
                    <a:pt x="312" y="108"/>
                    <a:pt x="313" y="108"/>
                  </a:cubicBezTo>
                  <a:cubicBezTo>
                    <a:pt x="315" y="108"/>
                    <a:pt x="316" y="109"/>
                    <a:pt x="318" y="110"/>
                  </a:cubicBezTo>
                  <a:cubicBezTo>
                    <a:pt x="319" y="112"/>
                    <a:pt x="321" y="113"/>
                    <a:pt x="324" y="113"/>
                  </a:cubicBezTo>
                  <a:cubicBezTo>
                    <a:pt x="325" y="113"/>
                    <a:pt x="325" y="113"/>
                    <a:pt x="326" y="112"/>
                  </a:cubicBezTo>
                  <a:cubicBezTo>
                    <a:pt x="331" y="112"/>
                    <a:pt x="330" y="111"/>
                    <a:pt x="332" y="111"/>
                  </a:cubicBezTo>
                  <a:cubicBezTo>
                    <a:pt x="333" y="111"/>
                    <a:pt x="333" y="114"/>
                    <a:pt x="335" y="114"/>
                  </a:cubicBezTo>
                  <a:cubicBezTo>
                    <a:pt x="338" y="115"/>
                    <a:pt x="340" y="116"/>
                    <a:pt x="341" y="119"/>
                  </a:cubicBezTo>
                  <a:cubicBezTo>
                    <a:pt x="343" y="123"/>
                    <a:pt x="341" y="126"/>
                    <a:pt x="345" y="127"/>
                  </a:cubicBezTo>
                  <a:cubicBezTo>
                    <a:pt x="348" y="127"/>
                    <a:pt x="348" y="128"/>
                    <a:pt x="349" y="128"/>
                  </a:cubicBezTo>
                  <a:cubicBezTo>
                    <a:pt x="349" y="128"/>
                    <a:pt x="349" y="127"/>
                    <a:pt x="350" y="127"/>
                  </a:cubicBezTo>
                  <a:cubicBezTo>
                    <a:pt x="351" y="127"/>
                    <a:pt x="351" y="127"/>
                    <a:pt x="352" y="127"/>
                  </a:cubicBezTo>
                  <a:cubicBezTo>
                    <a:pt x="353" y="127"/>
                    <a:pt x="353" y="129"/>
                    <a:pt x="354" y="131"/>
                  </a:cubicBezTo>
                  <a:cubicBezTo>
                    <a:pt x="355" y="133"/>
                    <a:pt x="356" y="135"/>
                    <a:pt x="357" y="140"/>
                  </a:cubicBezTo>
                  <a:cubicBezTo>
                    <a:pt x="358" y="144"/>
                    <a:pt x="359" y="144"/>
                    <a:pt x="356" y="146"/>
                  </a:cubicBezTo>
                  <a:cubicBezTo>
                    <a:pt x="355" y="147"/>
                    <a:pt x="354" y="147"/>
                    <a:pt x="351" y="147"/>
                  </a:cubicBezTo>
                  <a:cubicBezTo>
                    <a:pt x="349" y="147"/>
                    <a:pt x="345" y="147"/>
                    <a:pt x="342" y="147"/>
                  </a:cubicBezTo>
                  <a:cubicBezTo>
                    <a:pt x="340" y="147"/>
                    <a:pt x="339" y="147"/>
                    <a:pt x="338" y="147"/>
                  </a:cubicBezTo>
                  <a:cubicBezTo>
                    <a:pt x="334" y="149"/>
                    <a:pt x="334" y="152"/>
                    <a:pt x="332" y="154"/>
                  </a:cubicBezTo>
                  <a:cubicBezTo>
                    <a:pt x="331" y="157"/>
                    <a:pt x="331" y="161"/>
                    <a:pt x="330" y="161"/>
                  </a:cubicBezTo>
                  <a:cubicBezTo>
                    <a:pt x="330" y="161"/>
                    <a:pt x="330" y="161"/>
                    <a:pt x="330" y="161"/>
                  </a:cubicBezTo>
                  <a:cubicBezTo>
                    <a:pt x="329" y="161"/>
                    <a:pt x="329" y="155"/>
                    <a:pt x="329" y="155"/>
                  </a:cubicBezTo>
                  <a:cubicBezTo>
                    <a:pt x="329" y="155"/>
                    <a:pt x="328" y="158"/>
                    <a:pt x="325" y="159"/>
                  </a:cubicBezTo>
                  <a:cubicBezTo>
                    <a:pt x="323" y="160"/>
                    <a:pt x="321" y="159"/>
                    <a:pt x="320" y="162"/>
                  </a:cubicBezTo>
                  <a:cubicBezTo>
                    <a:pt x="320" y="163"/>
                    <a:pt x="320" y="164"/>
                    <a:pt x="318" y="164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6" y="164"/>
                    <a:pt x="315" y="163"/>
                    <a:pt x="314" y="163"/>
                  </a:cubicBezTo>
                  <a:cubicBezTo>
                    <a:pt x="313" y="163"/>
                    <a:pt x="313" y="164"/>
                    <a:pt x="312" y="165"/>
                  </a:cubicBezTo>
                  <a:cubicBezTo>
                    <a:pt x="310" y="167"/>
                    <a:pt x="311" y="167"/>
                    <a:pt x="308" y="168"/>
                  </a:cubicBezTo>
                  <a:cubicBezTo>
                    <a:pt x="305" y="169"/>
                    <a:pt x="308" y="171"/>
                    <a:pt x="310" y="172"/>
                  </a:cubicBezTo>
                  <a:cubicBezTo>
                    <a:pt x="313" y="172"/>
                    <a:pt x="314" y="172"/>
                    <a:pt x="313" y="175"/>
                  </a:cubicBezTo>
                  <a:cubicBezTo>
                    <a:pt x="311" y="177"/>
                    <a:pt x="309" y="177"/>
                    <a:pt x="308" y="177"/>
                  </a:cubicBezTo>
                  <a:cubicBezTo>
                    <a:pt x="306" y="178"/>
                    <a:pt x="305" y="179"/>
                    <a:pt x="306" y="182"/>
                  </a:cubicBezTo>
                  <a:cubicBezTo>
                    <a:pt x="306" y="183"/>
                    <a:pt x="306" y="183"/>
                    <a:pt x="307" y="183"/>
                  </a:cubicBezTo>
                  <a:cubicBezTo>
                    <a:pt x="307" y="183"/>
                    <a:pt x="309" y="182"/>
                    <a:pt x="310" y="181"/>
                  </a:cubicBezTo>
                  <a:cubicBezTo>
                    <a:pt x="310" y="181"/>
                    <a:pt x="310" y="181"/>
                    <a:pt x="311" y="181"/>
                  </a:cubicBezTo>
                  <a:cubicBezTo>
                    <a:pt x="312" y="181"/>
                    <a:pt x="312" y="183"/>
                    <a:pt x="312" y="185"/>
                  </a:cubicBezTo>
                  <a:cubicBezTo>
                    <a:pt x="311" y="187"/>
                    <a:pt x="310" y="187"/>
                    <a:pt x="310" y="189"/>
                  </a:cubicBezTo>
                  <a:cubicBezTo>
                    <a:pt x="311" y="191"/>
                    <a:pt x="312" y="192"/>
                    <a:pt x="316" y="192"/>
                  </a:cubicBezTo>
                  <a:cubicBezTo>
                    <a:pt x="320" y="193"/>
                    <a:pt x="318" y="198"/>
                    <a:pt x="316" y="199"/>
                  </a:cubicBezTo>
                  <a:cubicBezTo>
                    <a:pt x="314" y="200"/>
                    <a:pt x="313" y="200"/>
                    <a:pt x="312" y="201"/>
                  </a:cubicBezTo>
                  <a:cubicBezTo>
                    <a:pt x="311" y="203"/>
                    <a:pt x="311" y="203"/>
                    <a:pt x="309" y="204"/>
                  </a:cubicBezTo>
                  <a:cubicBezTo>
                    <a:pt x="309" y="204"/>
                    <a:pt x="308" y="204"/>
                    <a:pt x="307" y="204"/>
                  </a:cubicBezTo>
                  <a:cubicBezTo>
                    <a:pt x="306" y="204"/>
                    <a:pt x="305" y="204"/>
                    <a:pt x="305" y="204"/>
                  </a:cubicBezTo>
                  <a:cubicBezTo>
                    <a:pt x="305" y="204"/>
                    <a:pt x="302" y="206"/>
                    <a:pt x="298" y="207"/>
                  </a:cubicBezTo>
                  <a:cubicBezTo>
                    <a:pt x="294" y="207"/>
                    <a:pt x="298" y="207"/>
                    <a:pt x="297" y="209"/>
                  </a:cubicBezTo>
                  <a:cubicBezTo>
                    <a:pt x="295" y="211"/>
                    <a:pt x="295" y="211"/>
                    <a:pt x="296" y="213"/>
                  </a:cubicBezTo>
                  <a:cubicBezTo>
                    <a:pt x="297" y="215"/>
                    <a:pt x="296" y="216"/>
                    <a:pt x="294" y="217"/>
                  </a:cubicBezTo>
                  <a:cubicBezTo>
                    <a:pt x="293" y="218"/>
                    <a:pt x="293" y="218"/>
                    <a:pt x="293" y="218"/>
                  </a:cubicBezTo>
                  <a:cubicBezTo>
                    <a:pt x="292" y="218"/>
                    <a:pt x="292" y="215"/>
                    <a:pt x="290" y="215"/>
                  </a:cubicBezTo>
                  <a:cubicBezTo>
                    <a:pt x="289" y="215"/>
                    <a:pt x="290" y="217"/>
                    <a:pt x="287" y="220"/>
                  </a:cubicBezTo>
                  <a:cubicBezTo>
                    <a:pt x="287" y="221"/>
                    <a:pt x="286" y="221"/>
                    <a:pt x="285" y="221"/>
                  </a:cubicBezTo>
                  <a:cubicBezTo>
                    <a:pt x="283" y="221"/>
                    <a:pt x="281" y="219"/>
                    <a:pt x="281" y="217"/>
                  </a:cubicBezTo>
                  <a:cubicBezTo>
                    <a:pt x="280" y="216"/>
                    <a:pt x="282" y="213"/>
                    <a:pt x="282" y="213"/>
                  </a:cubicBezTo>
                  <a:cubicBezTo>
                    <a:pt x="282" y="213"/>
                    <a:pt x="278" y="210"/>
                    <a:pt x="280" y="208"/>
                  </a:cubicBezTo>
                  <a:cubicBezTo>
                    <a:pt x="281" y="207"/>
                    <a:pt x="280" y="206"/>
                    <a:pt x="279" y="206"/>
                  </a:cubicBezTo>
                  <a:cubicBezTo>
                    <a:pt x="278" y="206"/>
                    <a:pt x="277" y="206"/>
                    <a:pt x="277" y="207"/>
                  </a:cubicBezTo>
                  <a:cubicBezTo>
                    <a:pt x="276" y="209"/>
                    <a:pt x="276" y="209"/>
                    <a:pt x="273" y="210"/>
                  </a:cubicBezTo>
                  <a:cubicBezTo>
                    <a:pt x="271" y="212"/>
                    <a:pt x="269" y="212"/>
                    <a:pt x="268" y="215"/>
                  </a:cubicBezTo>
                  <a:cubicBezTo>
                    <a:pt x="267" y="219"/>
                    <a:pt x="267" y="221"/>
                    <a:pt x="264" y="221"/>
                  </a:cubicBezTo>
                  <a:cubicBezTo>
                    <a:pt x="262" y="222"/>
                    <a:pt x="262" y="224"/>
                    <a:pt x="263" y="227"/>
                  </a:cubicBezTo>
                  <a:cubicBezTo>
                    <a:pt x="263" y="229"/>
                    <a:pt x="264" y="229"/>
                    <a:pt x="264" y="229"/>
                  </a:cubicBezTo>
                  <a:cubicBezTo>
                    <a:pt x="265" y="229"/>
                    <a:pt x="266" y="229"/>
                    <a:pt x="267" y="228"/>
                  </a:cubicBezTo>
                  <a:cubicBezTo>
                    <a:pt x="267" y="228"/>
                    <a:pt x="268" y="227"/>
                    <a:pt x="268" y="227"/>
                  </a:cubicBezTo>
                  <a:cubicBezTo>
                    <a:pt x="269" y="227"/>
                    <a:pt x="271" y="230"/>
                    <a:pt x="272" y="233"/>
                  </a:cubicBezTo>
                  <a:cubicBezTo>
                    <a:pt x="273" y="236"/>
                    <a:pt x="273" y="237"/>
                    <a:pt x="269" y="239"/>
                  </a:cubicBezTo>
                  <a:cubicBezTo>
                    <a:pt x="265" y="242"/>
                    <a:pt x="265" y="242"/>
                    <a:pt x="263" y="245"/>
                  </a:cubicBezTo>
                  <a:cubicBezTo>
                    <a:pt x="262" y="247"/>
                    <a:pt x="267" y="249"/>
                    <a:pt x="269" y="249"/>
                  </a:cubicBezTo>
                  <a:cubicBezTo>
                    <a:pt x="268" y="249"/>
                    <a:pt x="266" y="250"/>
                    <a:pt x="265" y="251"/>
                  </a:cubicBezTo>
                  <a:cubicBezTo>
                    <a:pt x="261" y="253"/>
                    <a:pt x="260" y="253"/>
                    <a:pt x="255" y="253"/>
                  </a:cubicBezTo>
                  <a:cubicBezTo>
                    <a:pt x="249" y="253"/>
                    <a:pt x="253" y="251"/>
                    <a:pt x="249" y="251"/>
                  </a:cubicBezTo>
                  <a:cubicBezTo>
                    <a:pt x="245" y="251"/>
                    <a:pt x="238" y="254"/>
                    <a:pt x="234" y="256"/>
                  </a:cubicBezTo>
                  <a:cubicBezTo>
                    <a:pt x="233" y="256"/>
                    <a:pt x="232" y="256"/>
                    <a:pt x="232" y="256"/>
                  </a:cubicBezTo>
                  <a:cubicBezTo>
                    <a:pt x="229" y="256"/>
                    <a:pt x="228" y="254"/>
                    <a:pt x="226" y="253"/>
                  </a:cubicBezTo>
                  <a:cubicBezTo>
                    <a:pt x="226" y="253"/>
                    <a:pt x="226" y="253"/>
                    <a:pt x="225" y="253"/>
                  </a:cubicBezTo>
                  <a:cubicBezTo>
                    <a:pt x="223" y="253"/>
                    <a:pt x="222" y="256"/>
                    <a:pt x="219" y="258"/>
                  </a:cubicBezTo>
                  <a:cubicBezTo>
                    <a:pt x="219" y="259"/>
                    <a:pt x="218" y="259"/>
                    <a:pt x="217" y="259"/>
                  </a:cubicBezTo>
                  <a:cubicBezTo>
                    <a:pt x="215" y="259"/>
                    <a:pt x="213" y="255"/>
                    <a:pt x="212" y="253"/>
                  </a:cubicBezTo>
                  <a:cubicBezTo>
                    <a:pt x="212" y="250"/>
                    <a:pt x="211" y="248"/>
                    <a:pt x="208" y="247"/>
                  </a:cubicBezTo>
                  <a:cubicBezTo>
                    <a:pt x="204" y="247"/>
                    <a:pt x="203" y="241"/>
                    <a:pt x="203" y="239"/>
                  </a:cubicBezTo>
                  <a:cubicBezTo>
                    <a:pt x="204" y="237"/>
                    <a:pt x="204" y="231"/>
                    <a:pt x="201" y="231"/>
                  </a:cubicBezTo>
                  <a:cubicBezTo>
                    <a:pt x="199" y="231"/>
                    <a:pt x="198" y="230"/>
                    <a:pt x="197" y="230"/>
                  </a:cubicBezTo>
                  <a:cubicBezTo>
                    <a:pt x="195" y="230"/>
                    <a:pt x="193" y="231"/>
                    <a:pt x="193" y="232"/>
                  </a:cubicBezTo>
                  <a:cubicBezTo>
                    <a:pt x="192" y="234"/>
                    <a:pt x="190" y="235"/>
                    <a:pt x="187" y="238"/>
                  </a:cubicBezTo>
                  <a:cubicBezTo>
                    <a:pt x="183" y="240"/>
                    <a:pt x="180" y="242"/>
                    <a:pt x="180" y="242"/>
                  </a:cubicBezTo>
                  <a:cubicBezTo>
                    <a:pt x="180" y="242"/>
                    <a:pt x="181" y="250"/>
                    <a:pt x="184" y="255"/>
                  </a:cubicBezTo>
                  <a:cubicBezTo>
                    <a:pt x="187" y="260"/>
                    <a:pt x="185" y="266"/>
                    <a:pt x="185" y="274"/>
                  </a:cubicBezTo>
                  <a:cubicBezTo>
                    <a:pt x="186" y="281"/>
                    <a:pt x="184" y="281"/>
                    <a:pt x="182" y="281"/>
                  </a:cubicBezTo>
                  <a:cubicBezTo>
                    <a:pt x="181" y="281"/>
                    <a:pt x="181" y="281"/>
                    <a:pt x="180" y="281"/>
                  </a:cubicBezTo>
                  <a:cubicBezTo>
                    <a:pt x="179" y="281"/>
                    <a:pt x="178" y="280"/>
                    <a:pt x="177" y="280"/>
                  </a:cubicBezTo>
                  <a:cubicBezTo>
                    <a:pt x="176" y="280"/>
                    <a:pt x="176" y="280"/>
                    <a:pt x="175" y="281"/>
                  </a:cubicBezTo>
                  <a:cubicBezTo>
                    <a:pt x="175" y="281"/>
                    <a:pt x="174" y="282"/>
                    <a:pt x="173" y="282"/>
                  </a:cubicBezTo>
                  <a:cubicBezTo>
                    <a:pt x="172" y="282"/>
                    <a:pt x="170" y="280"/>
                    <a:pt x="168" y="279"/>
                  </a:cubicBezTo>
                  <a:cubicBezTo>
                    <a:pt x="166" y="277"/>
                    <a:pt x="168" y="273"/>
                    <a:pt x="168" y="273"/>
                  </a:cubicBezTo>
                  <a:cubicBezTo>
                    <a:pt x="168" y="273"/>
                    <a:pt x="169" y="267"/>
                    <a:pt x="167" y="265"/>
                  </a:cubicBezTo>
                  <a:cubicBezTo>
                    <a:pt x="166" y="264"/>
                    <a:pt x="164" y="264"/>
                    <a:pt x="163" y="264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2" y="264"/>
                    <a:pt x="158" y="266"/>
                    <a:pt x="155" y="266"/>
                  </a:cubicBezTo>
                  <a:cubicBezTo>
                    <a:pt x="155" y="266"/>
                    <a:pt x="154" y="266"/>
                    <a:pt x="154" y="266"/>
                  </a:cubicBezTo>
                  <a:cubicBezTo>
                    <a:pt x="152" y="265"/>
                    <a:pt x="150" y="264"/>
                    <a:pt x="149" y="264"/>
                  </a:cubicBezTo>
                  <a:cubicBezTo>
                    <a:pt x="149" y="264"/>
                    <a:pt x="148" y="264"/>
                    <a:pt x="148" y="265"/>
                  </a:cubicBezTo>
                  <a:cubicBezTo>
                    <a:pt x="148" y="265"/>
                    <a:pt x="148" y="266"/>
                    <a:pt x="148" y="266"/>
                  </a:cubicBezTo>
                  <a:cubicBezTo>
                    <a:pt x="147" y="266"/>
                    <a:pt x="145" y="264"/>
                    <a:pt x="144" y="263"/>
                  </a:cubicBezTo>
                  <a:cubicBezTo>
                    <a:pt x="143" y="260"/>
                    <a:pt x="138" y="259"/>
                    <a:pt x="135" y="259"/>
                  </a:cubicBezTo>
                  <a:cubicBezTo>
                    <a:pt x="133" y="259"/>
                    <a:pt x="132" y="258"/>
                    <a:pt x="130" y="258"/>
                  </a:cubicBezTo>
                  <a:cubicBezTo>
                    <a:pt x="129" y="258"/>
                    <a:pt x="127" y="259"/>
                    <a:pt x="126" y="259"/>
                  </a:cubicBezTo>
                  <a:cubicBezTo>
                    <a:pt x="122" y="261"/>
                    <a:pt x="121" y="261"/>
                    <a:pt x="116" y="265"/>
                  </a:cubicBezTo>
                  <a:cubicBezTo>
                    <a:pt x="111" y="268"/>
                    <a:pt x="113" y="270"/>
                    <a:pt x="114" y="274"/>
                  </a:cubicBezTo>
                  <a:cubicBezTo>
                    <a:pt x="116" y="279"/>
                    <a:pt x="122" y="279"/>
                    <a:pt x="127" y="282"/>
                  </a:cubicBezTo>
                  <a:cubicBezTo>
                    <a:pt x="132" y="285"/>
                    <a:pt x="129" y="290"/>
                    <a:pt x="126" y="290"/>
                  </a:cubicBezTo>
                  <a:cubicBezTo>
                    <a:pt x="124" y="290"/>
                    <a:pt x="124" y="289"/>
                    <a:pt x="123" y="289"/>
                  </a:cubicBezTo>
                  <a:cubicBezTo>
                    <a:pt x="122" y="289"/>
                    <a:pt x="122" y="289"/>
                    <a:pt x="121" y="290"/>
                  </a:cubicBezTo>
                  <a:cubicBezTo>
                    <a:pt x="121" y="291"/>
                    <a:pt x="120" y="292"/>
                    <a:pt x="119" y="292"/>
                  </a:cubicBezTo>
                  <a:cubicBezTo>
                    <a:pt x="116" y="292"/>
                    <a:pt x="113" y="290"/>
                    <a:pt x="113" y="290"/>
                  </a:cubicBezTo>
                  <a:cubicBezTo>
                    <a:pt x="114" y="294"/>
                    <a:pt x="112" y="295"/>
                    <a:pt x="110" y="295"/>
                  </a:cubicBezTo>
                  <a:cubicBezTo>
                    <a:pt x="109" y="295"/>
                    <a:pt x="108" y="295"/>
                    <a:pt x="108" y="295"/>
                  </a:cubicBezTo>
                  <a:cubicBezTo>
                    <a:pt x="108" y="295"/>
                    <a:pt x="104" y="294"/>
                    <a:pt x="100" y="293"/>
                  </a:cubicBezTo>
                  <a:cubicBezTo>
                    <a:pt x="95" y="291"/>
                    <a:pt x="96" y="286"/>
                    <a:pt x="97" y="282"/>
                  </a:cubicBezTo>
                  <a:cubicBezTo>
                    <a:pt x="97" y="278"/>
                    <a:pt x="95" y="277"/>
                    <a:pt x="95" y="272"/>
                  </a:cubicBezTo>
                  <a:cubicBezTo>
                    <a:pt x="95" y="268"/>
                    <a:pt x="90" y="267"/>
                    <a:pt x="90" y="267"/>
                  </a:cubicBezTo>
                  <a:cubicBezTo>
                    <a:pt x="90" y="267"/>
                    <a:pt x="89" y="268"/>
                    <a:pt x="88" y="268"/>
                  </a:cubicBezTo>
                  <a:cubicBezTo>
                    <a:pt x="86" y="268"/>
                    <a:pt x="83" y="267"/>
                    <a:pt x="81" y="266"/>
                  </a:cubicBezTo>
                  <a:cubicBezTo>
                    <a:pt x="79" y="264"/>
                    <a:pt x="79" y="260"/>
                    <a:pt x="76" y="260"/>
                  </a:cubicBezTo>
                  <a:cubicBezTo>
                    <a:pt x="76" y="260"/>
                    <a:pt x="75" y="260"/>
                    <a:pt x="75" y="261"/>
                  </a:cubicBezTo>
                  <a:cubicBezTo>
                    <a:pt x="75" y="261"/>
                    <a:pt x="74" y="261"/>
                    <a:pt x="74" y="261"/>
                  </a:cubicBezTo>
                  <a:cubicBezTo>
                    <a:pt x="71" y="261"/>
                    <a:pt x="71" y="259"/>
                    <a:pt x="69" y="256"/>
                  </a:cubicBezTo>
                  <a:cubicBezTo>
                    <a:pt x="67" y="252"/>
                    <a:pt x="66" y="251"/>
                    <a:pt x="63" y="247"/>
                  </a:cubicBezTo>
                  <a:cubicBezTo>
                    <a:pt x="59" y="242"/>
                    <a:pt x="61" y="240"/>
                    <a:pt x="56" y="240"/>
                  </a:cubicBezTo>
                  <a:cubicBezTo>
                    <a:pt x="51" y="239"/>
                    <a:pt x="49" y="233"/>
                    <a:pt x="46" y="229"/>
                  </a:cubicBezTo>
                  <a:cubicBezTo>
                    <a:pt x="45" y="228"/>
                    <a:pt x="44" y="227"/>
                    <a:pt x="43" y="227"/>
                  </a:cubicBezTo>
                  <a:cubicBezTo>
                    <a:pt x="42" y="227"/>
                    <a:pt x="40" y="229"/>
                    <a:pt x="38" y="229"/>
                  </a:cubicBezTo>
                  <a:cubicBezTo>
                    <a:pt x="34" y="229"/>
                    <a:pt x="34" y="228"/>
                    <a:pt x="33" y="228"/>
                  </a:cubicBezTo>
                  <a:cubicBezTo>
                    <a:pt x="33" y="228"/>
                    <a:pt x="33" y="228"/>
                    <a:pt x="33" y="228"/>
                  </a:cubicBezTo>
                  <a:cubicBezTo>
                    <a:pt x="31" y="228"/>
                    <a:pt x="29" y="229"/>
                    <a:pt x="27" y="231"/>
                  </a:cubicBezTo>
                  <a:cubicBezTo>
                    <a:pt x="27" y="230"/>
                    <a:pt x="27" y="230"/>
                    <a:pt x="27" y="230"/>
                  </a:cubicBezTo>
                  <a:cubicBezTo>
                    <a:pt x="27" y="230"/>
                    <a:pt x="26" y="226"/>
                    <a:pt x="25" y="222"/>
                  </a:cubicBezTo>
                  <a:cubicBezTo>
                    <a:pt x="24" y="219"/>
                    <a:pt x="23" y="217"/>
                    <a:pt x="25" y="214"/>
                  </a:cubicBezTo>
                  <a:cubicBezTo>
                    <a:pt x="25" y="213"/>
                    <a:pt x="26" y="213"/>
                    <a:pt x="26" y="213"/>
                  </a:cubicBezTo>
                  <a:cubicBezTo>
                    <a:pt x="26" y="213"/>
                    <a:pt x="27" y="214"/>
                    <a:pt x="27" y="214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8" y="212"/>
                    <a:pt x="29" y="209"/>
                    <a:pt x="27" y="207"/>
                  </a:cubicBezTo>
                  <a:cubicBezTo>
                    <a:pt x="24" y="204"/>
                    <a:pt x="25" y="201"/>
                    <a:pt x="22" y="201"/>
                  </a:cubicBezTo>
                  <a:cubicBezTo>
                    <a:pt x="22" y="201"/>
                    <a:pt x="22" y="201"/>
                    <a:pt x="21" y="201"/>
                  </a:cubicBezTo>
                  <a:cubicBezTo>
                    <a:pt x="19" y="201"/>
                    <a:pt x="18" y="202"/>
                    <a:pt x="16" y="203"/>
                  </a:cubicBezTo>
                  <a:cubicBezTo>
                    <a:pt x="12" y="204"/>
                    <a:pt x="12" y="205"/>
                    <a:pt x="14" y="209"/>
                  </a:cubicBezTo>
                  <a:cubicBezTo>
                    <a:pt x="15" y="212"/>
                    <a:pt x="10" y="212"/>
                    <a:pt x="7" y="212"/>
                  </a:cubicBezTo>
                  <a:cubicBezTo>
                    <a:pt x="4" y="212"/>
                    <a:pt x="3" y="210"/>
                    <a:pt x="3" y="207"/>
                  </a:cubicBezTo>
                  <a:cubicBezTo>
                    <a:pt x="2" y="204"/>
                    <a:pt x="1" y="202"/>
                    <a:pt x="4" y="202"/>
                  </a:cubicBezTo>
                  <a:cubicBezTo>
                    <a:pt x="6" y="202"/>
                    <a:pt x="7" y="196"/>
                    <a:pt x="9" y="194"/>
                  </a:cubicBezTo>
                  <a:cubicBezTo>
                    <a:pt x="10" y="192"/>
                    <a:pt x="11" y="189"/>
                    <a:pt x="8" y="187"/>
                  </a:cubicBezTo>
                  <a:cubicBezTo>
                    <a:pt x="6" y="185"/>
                    <a:pt x="8" y="186"/>
                    <a:pt x="10" y="184"/>
                  </a:cubicBezTo>
                  <a:cubicBezTo>
                    <a:pt x="13" y="181"/>
                    <a:pt x="10" y="179"/>
                    <a:pt x="11" y="176"/>
                  </a:cubicBezTo>
                  <a:cubicBezTo>
                    <a:pt x="12" y="173"/>
                    <a:pt x="16" y="171"/>
                    <a:pt x="19" y="171"/>
                  </a:cubicBezTo>
                  <a:cubicBezTo>
                    <a:pt x="23" y="171"/>
                    <a:pt x="21" y="168"/>
                    <a:pt x="20" y="166"/>
                  </a:cubicBezTo>
                  <a:cubicBezTo>
                    <a:pt x="19" y="165"/>
                    <a:pt x="18" y="163"/>
                    <a:pt x="23" y="162"/>
                  </a:cubicBezTo>
                  <a:cubicBezTo>
                    <a:pt x="29" y="162"/>
                    <a:pt x="25" y="159"/>
                    <a:pt x="23" y="157"/>
                  </a:cubicBezTo>
                  <a:cubicBezTo>
                    <a:pt x="21" y="155"/>
                    <a:pt x="19" y="154"/>
                    <a:pt x="17" y="153"/>
                  </a:cubicBezTo>
                  <a:cubicBezTo>
                    <a:pt x="15" y="152"/>
                    <a:pt x="14" y="152"/>
                    <a:pt x="11" y="151"/>
                  </a:cubicBezTo>
                  <a:cubicBezTo>
                    <a:pt x="10" y="149"/>
                    <a:pt x="11" y="148"/>
                    <a:pt x="13" y="148"/>
                  </a:cubicBezTo>
                  <a:cubicBezTo>
                    <a:pt x="13" y="148"/>
                    <a:pt x="13" y="148"/>
                    <a:pt x="14" y="148"/>
                  </a:cubicBezTo>
                  <a:cubicBezTo>
                    <a:pt x="15" y="149"/>
                    <a:pt x="17" y="149"/>
                    <a:pt x="22" y="149"/>
                  </a:cubicBezTo>
                  <a:cubicBezTo>
                    <a:pt x="28" y="149"/>
                    <a:pt x="26" y="147"/>
                    <a:pt x="23" y="145"/>
                  </a:cubicBezTo>
                  <a:cubicBezTo>
                    <a:pt x="21" y="144"/>
                    <a:pt x="20" y="140"/>
                    <a:pt x="20" y="136"/>
                  </a:cubicBezTo>
                  <a:cubicBezTo>
                    <a:pt x="19" y="134"/>
                    <a:pt x="21" y="133"/>
                    <a:pt x="22" y="133"/>
                  </a:cubicBezTo>
                  <a:cubicBezTo>
                    <a:pt x="23" y="133"/>
                    <a:pt x="24" y="134"/>
                    <a:pt x="25" y="135"/>
                  </a:cubicBezTo>
                  <a:cubicBezTo>
                    <a:pt x="26" y="136"/>
                    <a:pt x="26" y="136"/>
                    <a:pt x="27" y="136"/>
                  </a:cubicBezTo>
                  <a:cubicBezTo>
                    <a:pt x="28" y="136"/>
                    <a:pt x="30" y="135"/>
                    <a:pt x="31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4" y="134"/>
                    <a:pt x="34" y="137"/>
                    <a:pt x="38" y="138"/>
                  </a:cubicBezTo>
                  <a:cubicBezTo>
                    <a:pt x="38" y="138"/>
                    <a:pt x="39" y="138"/>
                    <a:pt x="39" y="138"/>
                  </a:cubicBezTo>
                  <a:cubicBezTo>
                    <a:pt x="41" y="138"/>
                    <a:pt x="41" y="135"/>
                    <a:pt x="43" y="132"/>
                  </a:cubicBezTo>
                  <a:cubicBezTo>
                    <a:pt x="45" y="129"/>
                    <a:pt x="43" y="128"/>
                    <a:pt x="42" y="126"/>
                  </a:cubicBezTo>
                  <a:cubicBezTo>
                    <a:pt x="41" y="124"/>
                    <a:pt x="39" y="124"/>
                    <a:pt x="37" y="122"/>
                  </a:cubicBezTo>
                  <a:cubicBezTo>
                    <a:pt x="35" y="120"/>
                    <a:pt x="36" y="120"/>
                    <a:pt x="38" y="118"/>
                  </a:cubicBezTo>
                  <a:cubicBezTo>
                    <a:pt x="40" y="116"/>
                    <a:pt x="41" y="115"/>
                    <a:pt x="41" y="115"/>
                  </a:cubicBezTo>
                  <a:cubicBezTo>
                    <a:pt x="41" y="115"/>
                    <a:pt x="38" y="114"/>
                    <a:pt x="34" y="112"/>
                  </a:cubicBezTo>
                  <a:cubicBezTo>
                    <a:pt x="31" y="110"/>
                    <a:pt x="31" y="109"/>
                    <a:pt x="33" y="107"/>
                  </a:cubicBezTo>
                  <a:cubicBezTo>
                    <a:pt x="34" y="106"/>
                    <a:pt x="35" y="105"/>
                    <a:pt x="36" y="105"/>
                  </a:cubicBezTo>
                  <a:cubicBezTo>
                    <a:pt x="37" y="105"/>
                    <a:pt x="38" y="107"/>
                    <a:pt x="39" y="109"/>
                  </a:cubicBezTo>
                  <a:cubicBezTo>
                    <a:pt x="40" y="111"/>
                    <a:pt x="41" y="112"/>
                    <a:pt x="41" y="112"/>
                  </a:cubicBezTo>
                  <a:cubicBezTo>
                    <a:pt x="42" y="112"/>
                    <a:pt x="42" y="111"/>
                    <a:pt x="42" y="110"/>
                  </a:cubicBezTo>
                  <a:cubicBezTo>
                    <a:pt x="43" y="107"/>
                    <a:pt x="41" y="104"/>
                    <a:pt x="43" y="103"/>
                  </a:cubicBezTo>
                  <a:cubicBezTo>
                    <a:pt x="46" y="101"/>
                    <a:pt x="46" y="98"/>
                    <a:pt x="44" y="97"/>
                  </a:cubicBezTo>
                  <a:cubicBezTo>
                    <a:pt x="43" y="96"/>
                    <a:pt x="35" y="92"/>
                    <a:pt x="32" y="92"/>
                  </a:cubicBezTo>
                  <a:cubicBezTo>
                    <a:pt x="28" y="91"/>
                    <a:pt x="23" y="87"/>
                    <a:pt x="22" y="84"/>
                  </a:cubicBezTo>
                  <a:cubicBezTo>
                    <a:pt x="21" y="81"/>
                    <a:pt x="21" y="79"/>
                    <a:pt x="17" y="79"/>
                  </a:cubicBezTo>
                  <a:cubicBezTo>
                    <a:pt x="14" y="79"/>
                    <a:pt x="12" y="77"/>
                    <a:pt x="10" y="75"/>
                  </a:cubicBezTo>
                  <a:cubicBezTo>
                    <a:pt x="9" y="72"/>
                    <a:pt x="10" y="70"/>
                    <a:pt x="8" y="69"/>
                  </a:cubicBezTo>
                  <a:cubicBezTo>
                    <a:pt x="6" y="67"/>
                    <a:pt x="7" y="61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8"/>
                    <a:pt x="14" y="56"/>
                    <a:pt x="15" y="54"/>
                  </a:cubicBezTo>
                  <a:cubicBezTo>
                    <a:pt x="17" y="52"/>
                    <a:pt x="20" y="49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7" y="48"/>
                    <a:pt x="28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8"/>
                    <a:pt x="37" y="47"/>
                    <a:pt x="38" y="45"/>
                  </a:cubicBezTo>
                  <a:cubicBezTo>
                    <a:pt x="39" y="42"/>
                    <a:pt x="38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2" y="38"/>
                    <a:pt x="43" y="40"/>
                    <a:pt x="44" y="40"/>
                  </a:cubicBezTo>
                  <a:cubicBezTo>
                    <a:pt x="45" y="40"/>
                    <a:pt x="45" y="39"/>
                    <a:pt x="46" y="39"/>
                  </a:cubicBezTo>
                  <a:cubicBezTo>
                    <a:pt x="49" y="37"/>
                    <a:pt x="51" y="35"/>
                    <a:pt x="53" y="33"/>
                  </a:cubicBezTo>
                  <a:cubicBezTo>
                    <a:pt x="55" y="31"/>
                    <a:pt x="56" y="30"/>
                    <a:pt x="58" y="29"/>
                  </a:cubicBezTo>
                  <a:cubicBezTo>
                    <a:pt x="61" y="27"/>
                    <a:pt x="61" y="27"/>
                    <a:pt x="62" y="24"/>
                  </a:cubicBezTo>
                  <a:cubicBezTo>
                    <a:pt x="62" y="22"/>
                    <a:pt x="62" y="18"/>
                    <a:pt x="64" y="17"/>
                  </a:cubicBezTo>
                  <a:cubicBezTo>
                    <a:pt x="66" y="16"/>
                    <a:pt x="69" y="16"/>
                    <a:pt x="71" y="16"/>
                  </a:cubicBezTo>
                  <a:cubicBezTo>
                    <a:pt x="73" y="16"/>
                    <a:pt x="77" y="17"/>
                    <a:pt x="78" y="19"/>
                  </a:cubicBezTo>
                  <a:cubicBezTo>
                    <a:pt x="79" y="20"/>
                    <a:pt x="82" y="23"/>
                    <a:pt x="84" y="23"/>
                  </a:cubicBezTo>
                  <a:cubicBezTo>
                    <a:pt x="85" y="23"/>
                    <a:pt x="85" y="23"/>
                    <a:pt x="86" y="23"/>
                  </a:cubicBezTo>
                  <a:cubicBezTo>
                    <a:pt x="88" y="21"/>
                    <a:pt x="88" y="19"/>
                    <a:pt x="90" y="18"/>
                  </a:cubicBezTo>
                  <a:cubicBezTo>
                    <a:pt x="91" y="17"/>
                    <a:pt x="91" y="17"/>
                    <a:pt x="92" y="17"/>
                  </a:cubicBezTo>
                  <a:cubicBezTo>
                    <a:pt x="93" y="17"/>
                    <a:pt x="94" y="17"/>
                    <a:pt x="95" y="18"/>
                  </a:cubicBezTo>
                  <a:cubicBezTo>
                    <a:pt x="95" y="19"/>
                    <a:pt x="96" y="19"/>
                    <a:pt x="97" y="19"/>
                  </a:cubicBezTo>
                  <a:cubicBezTo>
                    <a:pt x="99" y="19"/>
                    <a:pt x="101" y="18"/>
                    <a:pt x="99" y="16"/>
                  </a:cubicBezTo>
                  <a:cubicBezTo>
                    <a:pt x="97" y="14"/>
                    <a:pt x="95" y="14"/>
                    <a:pt x="96" y="11"/>
                  </a:cubicBezTo>
                  <a:cubicBezTo>
                    <a:pt x="96" y="9"/>
                    <a:pt x="97" y="8"/>
                    <a:pt x="100" y="7"/>
                  </a:cubicBezTo>
                  <a:cubicBezTo>
                    <a:pt x="101" y="6"/>
                    <a:pt x="101" y="5"/>
                    <a:pt x="102" y="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4"/>
                    <a:pt x="102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5" y="3"/>
                    <a:pt x="105" y="3"/>
                  </a:cubicBezTo>
                  <a:cubicBezTo>
                    <a:pt x="108" y="3"/>
                    <a:pt x="111" y="3"/>
                    <a:pt x="113" y="3"/>
                  </a:cubicBezTo>
                  <a:moveTo>
                    <a:pt x="102" y="0"/>
                  </a:moveTo>
                  <a:cubicBezTo>
                    <a:pt x="100" y="3"/>
                    <a:pt x="100" y="3"/>
                    <a:pt x="100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6" y="7"/>
                    <a:pt x="94" y="8"/>
                    <a:pt x="94" y="11"/>
                  </a:cubicBezTo>
                  <a:cubicBezTo>
                    <a:pt x="93" y="14"/>
                    <a:pt x="95" y="15"/>
                    <a:pt x="96" y="16"/>
                  </a:cubicBezTo>
                  <a:cubicBezTo>
                    <a:pt x="97" y="16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16"/>
                    <a:pt x="94" y="15"/>
                    <a:pt x="92" y="15"/>
                  </a:cubicBezTo>
                  <a:cubicBezTo>
                    <a:pt x="91" y="15"/>
                    <a:pt x="90" y="16"/>
                    <a:pt x="89" y="16"/>
                  </a:cubicBezTo>
                  <a:cubicBezTo>
                    <a:pt x="87" y="17"/>
                    <a:pt x="87" y="18"/>
                    <a:pt x="86" y="19"/>
                  </a:cubicBezTo>
                  <a:cubicBezTo>
                    <a:pt x="86" y="20"/>
                    <a:pt x="85" y="21"/>
                    <a:pt x="85" y="21"/>
                  </a:cubicBezTo>
                  <a:cubicBezTo>
                    <a:pt x="85" y="21"/>
                    <a:pt x="85" y="21"/>
                    <a:pt x="84" y="21"/>
                  </a:cubicBezTo>
                  <a:cubicBezTo>
                    <a:pt x="83" y="21"/>
                    <a:pt x="81" y="20"/>
                    <a:pt x="80" y="18"/>
                  </a:cubicBezTo>
                  <a:cubicBezTo>
                    <a:pt x="78" y="15"/>
                    <a:pt x="73" y="14"/>
                    <a:pt x="71" y="14"/>
                  </a:cubicBezTo>
                  <a:cubicBezTo>
                    <a:pt x="69" y="14"/>
                    <a:pt x="66" y="14"/>
                    <a:pt x="63" y="15"/>
                  </a:cubicBezTo>
                  <a:cubicBezTo>
                    <a:pt x="60" y="17"/>
                    <a:pt x="60" y="20"/>
                    <a:pt x="60" y="23"/>
                  </a:cubicBezTo>
                  <a:cubicBezTo>
                    <a:pt x="60" y="23"/>
                    <a:pt x="60" y="24"/>
                    <a:pt x="60" y="24"/>
                  </a:cubicBezTo>
                  <a:cubicBezTo>
                    <a:pt x="59" y="26"/>
                    <a:pt x="59" y="26"/>
                    <a:pt x="57" y="27"/>
                  </a:cubicBezTo>
                  <a:cubicBezTo>
                    <a:pt x="55" y="29"/>
                    <a:pt x="54" y="30"/>
                    <a:pt x="52" y="32"/>
                  </a:cubicBezTo>
                  <a:cubicBezTo>
                    <a:pt x="51" y="33"/>
                    <a:pt x="49" y="35"/>
                    <a:pt x="47" y="36"/>
                  </a:cubicBezTo>
                  <a:cubicBezTo>
                    <a:pt x="46" y="36"/>
                    <a:pt x="45" y="37"/>
                    <a:pt x="45" y="37"/>
                  </a:cubicBezTo>
                  <a:cubicBezTo>
                    <a:pt x="45" y="38"/>
                    <a:pt x="44" y="38"/>
                    <a:pt x="44" y="38"/>
                  </a:cubicBezTo>
                  <a:cubicBezTo>
                    <a:pt x="44" y="38"/>
                    <a:pt x="44" y="37"/>
                    <a:pt x="43" y="37"/>
                  </a:cubicBezTo>
                  <a:cubicBezTo>
                    <a:pt x="42" y="37"/>
                    <a:pt x="42" y="36"/>
                    <a:pt x="40" y="36"/>
                  </a:cubicBezTo>
                  <a:cubicBezTo>
                    <a:pt x="40" y="36"/>
                    <a:pt x="40" y="36"/>
                    <a:pt x="39" y="36"/>
                  </a:cubicBezTo>
                  <a:cubicBezTo>
                    <a:pt x="37" y="37"/>
                    <a:pt x="37" y="39"/>
                    <a:pt x="36" y="41"/>
                  </a:cubicBezTo>
                  <a:cubicBezTo>
                    <a:pt x="36" y="42"/>
                    <a:pt x="36" y="43"/>
                    <a:pt x="36" y="44"/>
                  </a:cubicBezTo>
                  <a:cubicBezTo>
                    <a:pt x="35" y="45"/>
                    <a:pt x="33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5" y="46"/>
                    <a:pt x="23" y="46"/>
                    <a:pt x="22" y="47"/>
                  </a:cubicBezTo>
                  <a:cubicBezTo>
                    <a:pt x="19" y="47"/>
                    <a:pt x="15" y="51"/>
                    <a:pt x="14" y="53"/>
                  </a:cubicBezTo>
                  <a:cubicBezTo>
                    <a:pt x="13" y="54"/>
                    <a:pt x="11" y="55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1"/>
                  </a:cubicBezTo>
                  <a:cubicBezTo>
                    <a:pt x="4" y="64"/>
                    <a:pt x="4" y="68"/>
                    <a:pt x="7" y="70"/>
                  </a:cubicBezTo>
                  <a:cubicBezTo>
                    <a:pt x="7" y="70"/>
                    <a:pt x="7" y="71"/>
                    <a:pt x="7" y="72"/>
                  </a:cubicBezTo>
                  <a:cubicBezTo>
                    <a:pt x="8" y="73"/>
                    <a:pt x="8" y="74"/>
                    <a:pt x="9" y="76"/>
                  </a:cubicBezTo>
                  <a:cubicBezTo>
                    <a:pt x="11" y="79"/>
                    <a:pt x="13" y="81"/>
                    <a:pt x="17" y="81"/>
                  </a:cubicBezTo>
                  <a:cubicBezTo>
                    <a:pt x="19" y="81"/>
                    <a:pt x="19" y="81"/>
                    <a:pt x="20" y="83"/>
                  </a:cubicBezTo>
                  <a:cubicBezTo>
                    <a:pt x="20" y="84"/>
                    <a:pt x="20" y="84"/>
                    <a:pt x="20" y="85"/>
                  </a:cubicBezTo>
                  <a:cubicBezTo>
                    <a:pt x="21" y="89"/>
                    <a:pt x="27" y="93"/>
                    <a:pt x="32" y="93"/>
                  </a:cubicBezTo>
                  <a:cubicBezTo>
                    <a:pt x="35" y="94"/>
                    <a:pt x="42" y="98"/>
                    <a:pt x="43" y="99"/>
                  </a:cubicBezTo>
                  <a:cubicBezTo>
                    <a:pt x="43" y="99"/>
                    <a:pt x="44" y="99"/>
                    <a:pt x="44" y="99"/>
                  </a:cubicBezTo>
                  <a:cubicBezTo>
                    <a:pt x="44" y="100"/>
                    <a:pt x="43" y="101"/>
                    <a:pt x="42" y="101"/>
                  </a:cubicBezTo>
                  <a:cubicBezTo>
                    <a:pt x="40" y="103"/>
                    <a:pt x="40" y="105"/>
                    <a:pt x="40" y="107"/>
                  </a:cubicBezTo>
                  <a:cubicBezTo>
                    <a:pt x="40" y="105"/>
                    <a:pt x="38" y="104"/>
                    <a:pt x="36" y="104"/>
                  </a:cubicBezTo>
                  <a:cubicBezTo>
                    <a:pt x="35" y="104"/>
                    <a:pt x="34" y="104"/>
                    <a:pt x="32" y="105"/>
                  </a:cubicBezTo>
                  <a:cubicBezTo>
                    <a:pt x="32" y="106"/>
                    <a:pt x="30" y="107"/>
                    <a:pt x="30" y="110"/>
                  </a:cubicBezTo>
                  <a:cubicBezTo>
                    <a:pt x="30" y="112"/>
                    <a:pt x="32" y="113"/>
                    <a:pt x="34" y="114"/>
                  </a:cubicBezTo>
                  <a:cubicBezTo>
                    <a:pt x="35" y="114"/>
                    <a:pt x="36" y="115"/>
                    <a:pt x="38" y="115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8"/>
                    <a:pt x="34" y="119"/>
                    <a:pt x="34" y="121"/>
                  </a:cubicBezTo>
                  <a:cubicBezTo>
                    <a:pt x="34" y="122"/>
                    <a:pt x="35" y="123"/>
                    <a:pt x="36" y="124"/>
                  </a:cubicBezTo>
                  <a:cubicBezTo>
                    <a:pt x="37" y="125"/>
                    <a:pt x="38" y="126"/>
                    <a:pt x="39" y="126"/>
                  </a:cubicBezTo>
                  <a:cubicBezTo>
                    <a:pt x="40" y="126"/>
                    <a:pt x="40" y="127"/>
                    <a:pt x="40" y="127"/>
                  </a:cubicBezTo>
                  <a:cubicBezTo>
                    <a:pt x="40" y="127"/>
                    <a:pt x="41" y="128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40" y="133"/>
                    <a:pt x="40" y="134"/>
                    <a:pt x="40" y="134"/>
                  </a:cubicBezTo>
                  <a:cubicBezTo>
                    <a:pt x="40" y="135"/>
                    <a:pt x="39" y="136"/>
                    <a:pt x="39" y="136"/>
                  </a:cubicBezTo>
                  <a:cubicBezTo>
                    <a:pt x="39" y="136"/>
                    <a:pt x="39" y="136"/>
                    <a:pt x="38" y="136"/>
                  </a:cubicBezTo>
                  <a:cubicBezTo>
                    <a:pt x="37" y="135"/>
                    <a:pt x="36" y="135"/>
                    <a:pt x="35" y="134"/>
                  </a:cubicBezTo>
                  <a:cubicBezTo>
                    <a:pt x="35" y="133"/>
                    <a:pt x="34" y="132"/>
                    <a:pt x="32" y="132"/>
                  </a:cubicBezTo>
                  <a:cubicBezTo>
                    <a:pt x="31" y="132"/>
                    <a:pt x="31" y="132"/>
                    <a:pt x="30" y="132"/>
                  </a:cubicBezTo>
                  <a:cubicBezTo>
                    <a:pt x="29" y="134"/>
                    <a:pt x="28" y="134"/>
                    <a:pt x="27" y="134"/>
                  </a:cubicBezTo>
                  <a:cubicBezTo>
                    <a:pt x="27" y="134"/>
                    <a:pt x="27" y="134"/>
                    <a:pt x="26" y="134"/>
                  </a:cubicBezTo>
                  <a:cubicBezTo>
                    <a:pt x="25" y="132"/>
                    <a:pt x="24" y="131"/>
                    <a:pt x="22" y="131"/>
                  </a:cubicBezTo>
                  <a:cubicBezTo>
                    <a:pt x="21" y="131"/>
                    <a:pt x="19" y="132"/>
                    <a:pt x="19" y="133"/>
                  </a:cubicBezTo>
                  <a:cubicBezTo>
                    <a:pt x="18" y="133"/>
                    <a:pt x="18" y="134"/>
                    <a:pt x="18" y="136"/>
                  </a:cubicBezTo>
                  <a:cubicBezTo>
                    <a:pt x="19" y="142"/>
                    <a:pt x="20" y="145"/>
                    <a:pt x="22" y="147"/>
                  </a:cubicBezTo>
                  <a:cubicBezTo>
                    <a:pt x="22" y="147"/>
                    <a:pt x="23" y="147"/>
                    <a:pt x="23" y="147"/>
                  </a:cubicBezTo>
                  <a:cubicBezTo>
                    <a:pt x="23" y="147"/>
                    <a:pt x="22" y="147"/>
                    <a:pt x="22" y="147"/>
                  </a:cubicBezTo>
                  <a:cubicBezTo>
                    <a:pt x="17" y="147"/>
                    <a:pt x="16" y="147"/>
                    <a:pt x="14" y="146"/>
                  </a:cubicBezTo>
                  <a:cubicBezTo>
                    <a:pt x="14" y="146"/>
                    <a:pt x="13" y="146"/>
                    <a:pt x="13" y="146"/>
                  </a:cubicBezTo>
                  <a:cubicBezTo>
                    <a:pt x="11" y="146"/>
                    <a:pt x="9" y="147"/>
                    <a:pt x="9" y="149"/>
                  </a:cubicBezTo>
                  <a:cubicBezTo>
                    <a:pt x="9" y="149"/>
                    <a:pt x="8" y="151"/>
                    <a:pt x="10" y="152"/>
                  </a:cubicBezTo>
                  <a:cubicBezTo>
                    <a:pt x="12" y="153"/>
                    <a:pt x="13" y="154"/>
                    <a:pt x="14" y="154"/>
                  </a:cubicBezTo>
                  <a:cubicBezTo>
                    <a:pt x="15" y="154"/>
                    <a:pt x="16" y="154"/>
                    <a:pt x="16" y="154"/>
                  </a:cubicBezTo>
                  <a:cubicBezTo>
                    <a:pt x="18" y="155"/>
                    <a:pt x="20" y="156"/>
                    <a:pt x="22" y="158"/>
                  </a:cubicBezTo>
                  <a:cubicBezTo>
                    <a:pt x="22" y="158"/>
                    <a:pt x="22" y="159"/>
                    <a:pt x="22" y="159"/>
                  </a:cubicBezTo>
                  <a:cubicBezTo>
                    <a:pt x="23" y="159"/>
                    <a:pt x="23" y="160"/>
                    <a:pt x="24" y="160"/>
                  </a:cubicBezTo>
                  <a:cubicBezTo>
                    <a:pt x="24" y="160"/>
                    <a:pt x="23" y="160"/>
                    <a:pt x="23" y="160"/>
                  </a:cubicBezTo>
                  <a:cubicBezTo>
                    <a:pt x="21" y="160"/>
                    <a:pt x="19" y="161"/>
                    <a:pt x="18" y="163"/>
                  </a:cubicBezTo>
                  <a:cubicBezTo>
                    <a:pt x="17" y="165"/>
                    <a:pt x="18" y="167"/>
                    <a:pt x="19" y="167"/>
                  </a:cubicBezTo>
                  <a:cubicBezTo>
                    <a:pt x="19" y="168"/>
                    <a:pt x="20" y="169"/>
                    <a:pt x="20" y="169"/>
                  </a:cubicBezTo>
                  <a:cubicBezTo>
                    <a:pt x="20" y="169"/>
                    <a:pt x="19" y="169"/>
                    <a:pt x="19" y="169"/>
                  </a:cubicBezTo>
                  <a:cubicBezTo>
                    <a:pt x="14" y="169"/>
                    <a:pt x="10" y="171"/>
                    <a:pt x="9" y="175"/>
                  </a:cubicBezTo>
                  <a:cubicBezTo>
                    <a:pt x="8" y="177"/>
                    <a:pt x="9" y="179"/>
                    <a:pt x="9" y="180"/>
                  </a:cubicBezTo>
                  <a:cubicBezTo>
                    <a:pt x="10" y="182"/>
                    <a:pt x="10" y="182"/>
                    <a:pt x="9" y="182"/>
                  </a:cubicBezTo>
                  <a:cubicBezTo>
                    <a:pt x="9" y="183"/>
                    <a:pt x="8" y="183"/>
                    <a:pt x="7" y="183"/>
                  </a:cubicBezTo>
                  <a:cubicBezTo>
                    <a:pt x="6" y="184"/>
                    <a:pt x="5" y="184"/>
                    <a:pt x="5" y="186"/>
                  </a:cubicBezTo>
                  <a:cubicBezTo>
                    <a:pt x="5" y="187"/>
                    <a:pt x="6" y="188"/>
                    <a:pt x="7" y="189"/>
                  </a:cubicBezTo>
                  <a:cubicBezTo>
                    <a:pt x="8" y="189"/>
                    <a:pt x="9" y="190"/>
                    <a:pt x="7" y="193"/>
                  </a:cubicBezTo>
                  <a:cubicBezTo>
                    <a:pt x="7" y="194"/>
                    <a:pt x="6" y="195"/>
                    <a:pt x="6" y="196"/>
                  </a:cubicBezTo>
                  <a:cubicBezTo>
                    <a:pt x="5" y="197"/>
                    <a:pt x="4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2" y="200"/>
                    <a:pt x="1" y="201"/>
                    <a:pt x="1" y="201"/>
                  </a:cubicBezTo>
                  <a:cubicBezTo>
                    <a:pt x="0" y="203"/>
                    <a:pt x="0" y="204"/>
                    <a:pt x="0" y="206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1" y="209"/>
                    <a:pt x="2" y="214"/>
                    <a:pt x="7" y="214"/>
                  </a:cubicBezTo>
                  <a:cubicBezTo>
                    <a:pt x="10" y="214"/>
                    <a:pt x="14" y="214"/>
                    <a:pt x="15" y="211"/>
                  </a:cubicBezTo>
                  <a:cubicBezTo>
                    <a:pt x="16" y="211"/>
                    <a:pt x="16" y="209"/>
                    <a:pt x="15" y="208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5" y="206"/>
                    <a:pt x="15" y="205"/>
                    <a:pt x="16" y="205"/>
                  </a:cubicBezTo>
                  <a:cubicBezTo>
                    <a:pt x="17" y="204"/>
                    <a:pt x="18" y="204"/>
                    <a:pt x="18" y="204"/>
                  </a:cubicBezTo>
                  <a:cubicBezTo>
                    <a:pt x="20" y="203"/>
                    <a:pt x="20" y="202"/>
                    <a:pt x="21" y="202"/>
                  </a:cubicBezTo>
                  <a:cubicBezTo>
                    <a:pt x="21" y="202"/>
                    <a:pt x="22" y="203"/>
                    <a:pt x="22" y="203"/>
                  </a:cubicBezTo>
                  <a:cubicBezTo>
                    <a:pt x="23" y="203"/>
                    <a:pt x="23" y="203"/>
                    <a:pt x="23" y="204"/>
                  </a:cubicBezTo>
                  <a:cubicBezTo>
                    <a:pt x="24" y="205"/>
                    <a:pt x="24" y="206"/>
                    <a:pt x="25" y="208"/>
                  </a:cubicBezTo>
                  <a:cubicBezTo>
                    <a:pt x="26" y="209"/>
                    <a:pt x="26" y="210"/>
                    <a:pt x="26" y="211"/>
                  </a:cubicBezTo>
                  <a:cubicBezTo>
                    <a:pt x="24" y="211"/>
                    <a:pt x="24" y="213"/>
                    <a:pt x="23" y="214"/>
                  </a:cubicBezTo>
                  <a:cubicBezTo>
                    <a:pt x="22" y="216"/>
                    <a:pt x="22" y="218"/>
                    <a:pt x="23" y="220"/>
                  </a:cubicBezTo>
                  <a:cubicBezTo>
                    <a:pt x="23" y="221"/>
                    <a:pt x="23" y="222"/>
                    <a:pt x="23" y="222"/>
                  </a:cubicBezTo>
                  <a:cubicBezTo>
                    <a:pt x="24" y="226"/>
                    <a:pt x="25" y="230"/>
                    <a:pt x="25" y="230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7" y="234"/>
                    <a:pt x="27" y="234"/>
                    <a:pt x="27" y="234"/>
                  </a:cubicBezTo>
                  <a:cubicBezTo>
                    <a:pt x="29" y="232"/>
                    <a:pt x="29" y="232"/>
                    <a:pt x="29" y="232"/>
                  </a:cubicBezTo>
                  <a:cubicBezTo>
                    <a:pt x="30" y="231"/>
                    <a:pt x="32" y="230"/>
                    <a:pt x="33" y="230"/>
                  </a:cubicBezTo>
                  <a:cubicBezTo>
                    <a:pt x="34" y="230"/>
                    <a:pt x="35" y="231"/>
                    <a:pt x="38" y="231"/>
                  </a:cubicBezTo>
                  <a:cubicBezTo>
                    <a:pt x="40" y="231"/>
                    <a:pt x="41" y="230"/>
                    <a:pt x="42" y="230"/>
                  </a:cubicBezTo>
                  <a:cubicBezTo>
                    <a:pt x="42" y="229"/>
                    <a:pt x="43" y="229"/>
                    <a:pt x="43" y="229"/>
                  </a:cubicBezTo>
                  <a:cubicBezTo>
                    <a:pt x="43" y="229"/>
                    <a:pt x="44" y="229"/>
                    <a:pt x="44" y="230"/>
                  </a:cubicBezTo>
                  <a:cubicBezTo>
                    <a:pt x="45" y="231"/>
                    <a:pt x="46" y="233"/>
                    <a:pt x="47" y="234"/>
                  </a:cubicBezTo>
                  <a:cubicBezTo>
                    <a:pt x="49" y="237"/>
                    <a:pt x="52" y="241"/>
                    <a:pt x="56" y="241"/>
                  </a:cubicBezTo>
                  <a:cubicBezTo>
                    <a:pt x="58" y="242"/>
                    <a:pt x="58" y="242"/>
                    <a:pt x="59" y="243"/>
                  </a:cubicBezTo>
                  <a:cubicBezTo>
                    <a:pt x="59" y="244"/>
                    <a:pt x="60" y="246"/>
                    <a:pt x="61" y="248"/>
                  </a:cubicBezTo>
                  <a:cubicBezTo>
                    <a:pt x="64" y="251"/>
                    <a:pt x="65" y="253"/>
                    <a:pt x="67" y="255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8"/>
                  </a:cubicBezTo>
                  <a:cubicBezTo>
                    <a:pt x="69" y="260"/>
                    <a:pt x="71" y="263"/>
                    <a:pt x="74" y="263"/>
                  </a:cubicBezTo>
                  <a:cubicBezTo>
                    <a:pt x="74" y="263"/>
                    <a:pt x="75" y="262"/>
                    <a:pt x="76" y="262"/>
                  </a:cubicBezTo>
                  <a:cubicBezTo>
                    <a:pt x="76" y="262"/>
                    <a:pt x="76" y="262"/>
                    <a:pt x="76" y="262"/>
                  </a:cubicBezTo>
                  <a:cubicBezTo>
                    <a:pt x="76" y="262"/>
                    <a:pt x="77" y="263"/>
                    <a:pt x="77" y="264"/>
                  </a:cubicBezTo>
                  <a:cubicBezTo>
                    <a:pt x="78" y="265"/>
                    <a:pt x="79" y="267"/>
                    <a:pt x="80" y="268"/>
                  </a:cubicBezTo>
                  <a:cubicBezTo>
                    <a:pt x="82" y="269"/>
                    <a:pt x="85" y="269"/>
                    <a:pt x="88" y="269"/>
                  </a:cubicBezTo>
                  <a:cubicBezTo>
                    <a:pt x="89" y="269"/>
                    <a:pt x="90" y="269"/>
                    <a:pt x="90" y="269"/>
                  </a:cubicBezTo>
                  <a:cubicBezTo>
                    <a:pt x="91" y="270"/>
                    <a:pt x="93" y="270"/>
                    <a:pt x="93" y="272"/>
                  </a:cubicBezTo>
                  <a:cubicBezTo>
                    <a:pt x="93" y="275"/>
                    <a:pt x="93" y="276"/>
                    <a:pt x="94" y="278"/>
                  </a:cubicBezTo>
                  <a:cubicBezTo>
                    <a:pt x="95" y="279"/>
                    <a:pt x="95" y="280"/>
                    <a:pt x="95" y="282"/>
                  </a:cubicBezTo>
                  <a:cubicBezTo>
                    <a:pt x="94" y="286"/>
                    <a:pt x="93" y="292"/>
                    <a:pt x="99" y="294"/>
                  </a:cubicBezTo>
                  <a:cubicBezTo>
                    <a:pt x="103" y="296"/>
                    <a:pt x="107" y="296"/>
                    <a:pt x="107" y="296"/>
                  </a:cubicBezTo>
                  <a:cubicBezTo>
                    <a:pt x="108" y="297"/>
                    <a:pt x="109" y="297"/>
                    <a:pt x="110" y="297"/>
                  </a:cubicBezTo>
                  <a:cubicBezTo>
                    <a:pt x="113" y="297"/>
                    <a:pt x="114" y="296"/>
                    <a:pt x="114" y="295"/>
                  </a:cubicBezTo>
                  <a:cubicBezTo>
                    <a:pt x="115" y="295"/>
                    <a:pt x="115" y="294"/>
                    <a:pt x="115" y="293"/>
                  </a:cubicBezTo>
                  <a:cubicBezTo>
                    <a:pt x="116" y="293"/>
                    <a:pt x="118" y="293"/>
                    <a:pt x="119" y="293"/>
                  </a:cubicBezTo>
                  <a:cubicBezTo>
                    <a:pt x="121" y="293"/>
                    <a:pt x="122" y="292"/>
                    <a:pt x="123" y="292"/>
                  </a:cubicBezTo>
                  <a:cubicBezTo>
                    <a:pt x="123" y="291"/>
                    <a:pt x="123" y="291"/>
                    <a:pt x="123" y="291"/>
                  </a:cubicBezTo>
                  <a:cubicBezTo>
                    <a:pt x="123" y="291"/>
                    <a:pt x="123" y="291"/>
                    <a:pt x="123" y="291"/>
                  </a:cubicBezTo>
                  <a:cubicBezTo>
                    <a:pt x="124" y="291"/>
                    <a:pt x="125" y="292"/>
                    <a:pt x="126" y="292"/>
                  </a:cubicBezTo>
                  <a:cubicBezTo>
                    <a:pt x="128" y="292"/>
                    <a:pt x="130" y="290"/>
                    <a:pt x="131" y="287"/>
                  </a:cubicBezTo>
                  <a:cubicBezTo>
                    <a:pt x="132" y="285"/>
                    <a:pt x="130" y="282"/>
                    <a:pt x="128" y="280"/>
                  </a:cubicBezTo>
                  <a:cubicBezTo>
                    <a:pt x="126" y="279"/>
                    <a:pt x="124" y="279"/>
                    <a:pt x="122" y="278"/>
                  </a:cubicBezTo>
                  <a:cubicBezTo>
                    <a:pt x="119" y="277"/>
                    <a:pt x="117" y="276"/>
                    <a:pt x="116" y="274"/>
                  </a:cubicBezTo>
                  <a:cubicBezTo>
                    <a:pt x="116" y="273"/>
                    <a:pt x="116" y="273"/>
                    <a:pt x="116" y="273"/>
                  </a:cubicBezTo>
                  <a:cubicBezTo>
                    <a:pt x="114" y="269"/>
                    <a:pt x="114" y="269"/>
                    <a:pt x="117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22" y="263"/>
                    <a:pt x="123" y="262"/>
                    <a:pt x="127" y="261"/>
                  </a:cubicBezTo>
                  <a:cubicBezTo>
                    <a:pt x="128" y="261"/>
                    <a:pt x="129" y="260"/>
                    <a:pt x="130" y="260"/>
                  </a:cubicBezTo>
                  <a:cubicBezTo>
                    <a:pt x="130" y="260"/>
                    <a:pt x="131" y="261"/>
                    <a:pt x="132" y="261"/>
                  </a:cubicBezTo>
                  <a:cubicBezTo>
                    <a:pt x="133" y="261"/>
                    <a:pt x="134" y="261"/>
                    <a:pt x="135" y="261"/>
                  </a:cubicBezTo>
                  <a:cubicBezTo>
                    <a:pt x="138" y="261"/>
                    <a:pt x="142" y="262"/>
                    <a:pt x="142" y="263"/>
                  </a:cubicBezTo>
                  <a:cubicBezTo>
                    <a:pt x="143" y="265"/>
                    <a:pt x="145" y="268"/>
                    <a:pt x="148" y="268"/>
                  </a:cubicBezTo>
                  <a:cubicBezTo>
                    <a:pt x="148" y="268"/>
                    <a:pt x="149" y="267"/>
                    <a:pt x="150" y="266"/>
                  </a:cubicBezTo>
                  <a:cubicBezTo>
                    <a:pt x="150" y="266"/>
                    <a:pt x="151" y="267"/>
                    <a:pt x="153" y="268"/>
                  </a:cubicBezTo>
                  <a:cubicBezTo>
                    <a:pt x="153" y="268"/>
                    <a:pt x="154" y="268"/>
                    <a:pt x="155" y="268"/>
                  </a:cubicBezTo>
                  <a:cubicBezTo>
                    <a:pt x="158" y="268"/>
                    <a:pt x="161" y="266"/>
                    <a:pt x="162" y="266"/>
                  </a:cubicBezTo>
                  <a:cubicBezTo>
                    <a:pt x="162" y="266"/>
                    <a:pt x="163" y="266"/>
                    <a:pt x="163" y="266"/>
                  </a:cubicBezTo>
                  <a:cubicBezTo>
                    <a:pt x="164" y="266"/>
                    <a:pt x="165" y="266"/>
                    <a:pt x="166" y="267"/>
                  </a:cubicBezTo>
                  <a:cubicBezTo>
                    <a:pt x="167" y="268"/>
                    <a:pt x="166" y="271"/>
                    <a:pt x="166" y="272"/>
                  </a:cubicBezTo>
                  <a:cubicBezTo>
                    <a:pt x="165" y="274"/>
                    <a:pt x="165" y="278"/>
                    <a:pt x="167" y="280"/>
                  </a:cubicBezTo>
                  <a:cubicBezTo>
                    <a:pt x="170" y="282"/>
                    <a:pt x="172" y="283"/>
                    <a:pt x="173" y="283"/>
                  </a:cubicBezTo>
                  <a:cubicBezTo>
                    <a:pt x="175" y="283"/>
                    <a:pt x="176" y="283"/>
                    <a:pt x="177" y="282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8" y="283"/>
                    <a:pt x="179" y="283"/>
                    <a:pt x="180" y="283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1" y="283"/>
                    <a:pt x="182" y="283"/>
                    <a:pt x="182" y="283"/>
                  </a:cubicBezTo>
                  <a:cubicBezTo>
                    <a:pt x="183" y="283"/>
                    <a:pt x="184" y="283"/>
                    <a:pt x="186" y="282"/>
                  </a:cubicBezTo>
                  <a:cubicBezTo>
                    <a:pt x="187" y="281"/>
                    <a:pt x="187" y="278"/>
                    <a:pt x="187" y="274"/>
                  </a:cubicBezTo>
                  <a:cubicBezTo>
                    <a:pt x="187" y="271"/>
                    <a:pt x="187" y="269"/>
                    <a:pt x="187" y="266"/>
                  </a:cubicBezTo>
                  <a:cubicBezTo>
                    <a:pt x="187" y="261"/>
                    <a:pt x="187" y="258"/>
                    <a:pt x="185" y="254"/>
                  </a:cubicBezTo>
                  <a:cubicBezTo>
                    <a:pt x="183" y="250"/>
                    <a:pt x="183" y="245"/>
                    <a:pt x="182" y="243"/>
                  </a:cubicBezTo>
                  <a:cubicBezTo>
                    <a:pt x="183" y="242"/>
                    <a:pt x="185" y="240"/>
                    <a:pt x="188" y="239"/>
                  </a:cubicBezTo>
                  <a:cubicBezTo>
                    <a:pt x="191" y="237"/>
                    <a:pt x="194" y="235"/>
                    <a:pt x="195" y="233"/>
                  </a:cubicBezTo>
                  <a:cubicBezTo>
                    <a:pt x="195" y="233"/>
                    <a:pt x="195" y="232"/>
                    <a:pt x="197" y="232"/>
                  </a:cubicBezTo>
                  <a:cubicBezTo>
                    <a:pt x="197" y="232"/>
                    <a:pt x="198" y="232"/>
                    <a:pt x="198" y="232"/>
                  </a:cubicBezTo>
                  <a:cubicBezTo>
                    <a:pt x="199" y="232"/>
                    <a:pt x="200" y="232"/>
                    <a:pt x="201" y="232"/>
                  </a:cubicBezTo>
                  <a:cubicBezTo>
                    <a:pt x="201" y="232"/>
                    <a:pt x="201" y="232"/>
                    <a:pt x="201" y="233"/>
                  </a:cubicBezTo>
                  <a:cubicBezTo>
                    <a:pt x="202" y="234"/>
                    <a:pt x="202" y="237"/>
                    <a:pt x="202" y="238"/>
                  </a:cubicBezTo>
                  <a:cubicBezTo>
                    <a:pt x="201" y="240"/>
                    <a:pt x="201" y="243"/>
                    <a:pt x="203" y="246"/>
                  </a:cubicBezTo>
                  <a:cubicBezTo>
                    <a:pt x="204" y="248"/>
                    <a:pt x="205" y="249"/>
                    <a:pt x="207" y="249"/>
                  </a:cubicBezTo>
                  <a:cubicBezTo>
                    <a:pt x="209" y="250"/>
                    <a:pt x="210" y="251"/>
                    <a:pt x="211" y="253"/>
                  </a:cubicBezTo>
                  <a:cubicBezTo>
                    <a:pt x="211" y="256"/>
                    <a:pt x="214" y="261"/>
                    <a:pt x="217" y="261"/>
                  </a:cubicBezTo>
                  <a:cubicBezTo>
                    <a:pt x="219" y="261"/>
                    <a:pt x="220" y="261"/>
                    <a:pt x="221" y="260"/>
                  </a:cubicBezTo>
                  <a:cubicBezTo>
                    <a:pt x="222" y="259"/>
                    <a:pt x="223" y="257"/>
                    <a:pt x="224" y="256"/>
                  </a:cubicBezTo>
                  <a:cubicBezTo>
                    <a:pt x="224" y="255"/>
                    <a:pt x="225" y="255"/>
                    <a:pt x="225" y="254"/>
                  </a:cubicBezTo>
                  <a:cubicBezTo>
                    <a:pt x="225" y="254"/>
                    <a:pt x="225" y="254"/>
                    <a:pt x="225" y="255"/>
                  </a:cubicBezTo>
                  <a:cubicBezTo>
                    <a:pt x="226" y="255"/>
                    <a:pt x="227" y="255"/>
                    <a:pt x="227" y="256"/>
                  </a:cubicBezTo>
                  <a:cubicBezTo>
                    <a:pt x="228" y="257"/>
                    <a:pt x="230" y="258"/>
                    <a:pt x="232" y="258"/>
                  </a:cubicBezTo>
                  <a:cubicBezTo>
                    <a:pt x="233" y="258"/>
                    <a:pt x="234" y="258"/>
                    <a:pt x="235" y="257"/>
                  </a:cubicBezTo>
                  <a:cubicBezTo>
                    <a:pt x="239" y="255"/>
                    <a:pt x="246" y="253"/>
                    <a:pt x="249" y="253"/>
                  </a:cubicBezTo>
                  <a:cubicBezTo>
                    <a:pt x="250" y="253"/>
                    <a:pt x="250" y="253"/>
                    <a:pt x="250" y="253"/>
                  </a:cubicBezTo>
                  <a:cubicBezTo>
                    <a:pt x="251" y="254"/>
                    <a:pt x="252" y="255"/>
                    <a:pt x="255" y="255"/>
                  </a:cubicBezTo>
                  <a:cubicBezTo>
                    <a:pt x="260" y="255"/>
                    <a:pt x="262" y="255"/>
                    <a:pt x="266" y="252"/>
                  </a:cubicBezTo>
                  <a:cubicBezTo>
                    <a:pt x="267" y="252"/>
                    <a:pt x="268" y="251"/>
                    <a:pt x="269" y="251"/>
                  </a:cubicBezTo>
                  <a:cubicBezTo>
                    <a:pt x="270" y="247"/>
                    <a:pt x="270" y="247"/>
                    <a:pt x="270" y="247"/>
                  </a:cubicBezTo>
                  <a:cubicBezTo>
                    <a:pt x="267" y="247"/>
                    <a:pt x="266" y="246"/>
                    <a:pt x="265" y="245"/>
                  </a:cubicBezTo>
                  <a:cubicBezTo>
                    <a:pt x="266" y="243"/>
                    <a:pt x="267" y="243"/>
                    <a:pt x="270" y="241"/>
                  </a:cubicBezTo>
                  <a:cubicBezTo>
                    <a:pt x="274" y="239"/>
                    <a:pt x="275" y="237"/>
                    <a:pt x="274" y="232"/>
                  </a:cubicBezTo>
                  <a:cubicBezTo>
                    <a:pt x="273" y="229"/>
                    <a:pt x="271" y="226"/>
                    <a:pt x="268" y="226"/>
                  </a:cubicBezTo>
                  <a:cubicBezTo>
                    <a:pt x="267" y="226"/>
                    <a:pt x="266" y="226"/>
                    <a:pt x="266" y="227"/>
                  </a:cubicBezTo>
                  <a:cubicBezTo>
                    <a:pt x="265" y="227"/>
                    <a:pt x="265" y="227"/>
                    <a:pt x="265" y="227"/>
                  </a:cubicBezTo>
                  <a:cubicBezTo>
                    <a:pt x="265" y="227"/>
                    <a:pt x="265" y="227"/>
                    <a:pt x="264" y="227"/>
                  </a:cubicBezTo>
                  <a:cubicBezTo>
                    <a:pt x="264" y="224"/>
                    <a:pt x="264" y="223"/>
                    <a:pt x="264" y="223"/>
                  </a:cubicBezTo>
                  <a:cubicBezTo>
                    <a:pt x="264" y="223"/>
                    <a:pt x="264" y="223"/>
                    <a:pt x="265" y="223"/>
                  </a:cubicBezTo>
                  <a:cubicBezTo>
                    <a:pt x="268" y="222"/>
                    <a:pt x="269" y="219"/>
                    <a:pt x="270" y="217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1" y="214"/>
                    <a:pt x="272" y="213"/>
                    <a:pt x="274" y="212"/>
                  </a:cubicBezTo>
                  <a:cubicBezTo>
                    <a:pt x="274" y="212"/>
                    <a:pt x="274" y="212"/>
                    <a:pt x="274" y="212"/>
                  </a:cubicBezTo>
                  <a:cubicBezTo>
                    <a:pt x="275" y="211"/>
                    <a:pt x="275" y="211"/>
                    <a:pt x="276" y="211"/>
                  </a:cubicBezTo>
                  <a:cubicBezTo>
                    <a:pt x="277" y="210"/>
                    <a:pt x="277" y="210"/>
                    <a:pt x="278" y="209"/>
                  </a:cubicBezTo>
                  <a:cubicBezTo>
                    <a:pt x="278" y="211"/>
                    <a:pt x="279" y="213"/>
                    <a:pt x="280" y="214"/>
                  </a:cubicBezTo>
                  <a:cubicBezTo>
                    <a:pt x="279" y="215"/>
                    <a:pt x="279" y="217"/>
                    <a:pt x="279" y="218"/>
                  </a:cubicBezTo>
                  <a:cubicBezTo>
                    <a:pt x="280" y="220"/>
                    <a:pt x="282" y="223"/>
                    <a:pt x="285" y="223"/>
                  </a:cubicBezTo>
                  <a:cubicBezTo>
                    <a:pt x="286" y="223"/>
                    <a:pt x="288" y="222"/>
                    <a:pt x="289" y="221"/>
                  </a:cubicBezTo>
                  <a:cubicBezTo>
                    <a:pt x="290" y="220"/>
                    <a:pt x="290" y="219"/>
                    <a:pt x="291" y="218"/>
                  </a:cubicBezTo>
                  <a:cubicBezTo>
                    <a:pt x="291" y="219"/>
                    <a:pt x="292" y="220"/>
                    <a:pt x="293" y="220"/>
                  </a:cubicBezTo>
                  <a:cubicBezTo>
                    <a:pt x="293" y="220"/>
                    <a:pt x="294" y="219"/>
                    <a:pt x="294" y="219"/>
                  </a:cubicBezTo>
                  <a:cubicBezTo>
                    <a:pt x="300" y="217"/>
                    <a:pt x="298" y="213"/>
                    <a:pt x="298" y="212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8" y="210"/>
                    <a:pt x="298" y="210"/>
                  </a:cubicBezTo>
                  <a:cubicBezTo>
                    <a:pt x="299" y="209"/>
                    <a:pt x="299" y="209"/>
                    <a:pt x="299" y="208"/>
                  </a:cubicBezTo>
                  <a:cubicBezTo>
                    <a:pt x="302" y="208"/>
                    <a:pt x="304" y="207"/>
                    <a:pt x="305" y="206"/>
                  </a:cubicBezTo>
                  <a:cubicBezTo>
                    <a:pt x="306" y="206"/>
                    <a:pt x="306" y="206"/>
                    <a:pt x="307" y="206"/>
                  </a:cubicBezTo>
                  <a:cubicBezTo>
                    <a:pt x="308" y="206"/>
                    <a:pt x="309" y="206"/>
                    <a:pt x="310" y="206"/>
                  </a:cubicBezTo>
                  <a:cubicBezTo>
                    <a:pt x="312" y="205"/>
                    <a:pt x="313" y="204"/>
                    <a:pt x="313" y="203"/>
                  </a:cubicBezTo>
                  <a:cubicBezTo>
                    <a:pt x="314" y="203"/>
                    <a:pt x="314" y="203"/>
                    <a:pt x="314" y="202"/>
                  </a:cubicBezTo>
                  <a:cubicBezTo>
                    <a:pt x="314" y="201"/>
                    <a:pt x="315" y="201"/>
                    <a:pt x="316" y="201"/>
                  </a:cubicBezTo>
                  <a:cubicBezTo>
                    <a:pt x="316" y="201"/>
                    <a:pt x="316" y="201"/>
                    <a:pt x="317" y="200"/>
                  </a:cubicBezTo>
                  <a:cubicBezTo>
                    <a:pt x="319" y="199"/>
                    <a:pt x="320" y="196"/>
                    <a:pt x="320" y="194"/>
                  </a:cubicBezTo>
                  <a:cubicBezTo>
                    <a:pt x="320" y="192"/>
                    <a:pt x="318" y="191"/>
                    <a:pt x="316" y="191"/>
                  </a:cubicBezTo>
                  <a:cubicBezTo>
                    <a:pt x="312" y="190"/>
                    <a:pt x="312" y="189"/>
                    <a:pt x="312" y="188"/>
                  </a:cubicBezTo>
                  <a:cubicBezTo>
                    <a:pt x="312" y="188"/>
                    <a:pt x="312" y="188"/>
                    <a:pt x="312" y="188"/>
                  </a:cubicBezTo>
                  <a:cubicBezTo>
                    <a:pt x="312" y="188"/>
                    <a:pt x="312" y="188"/>
                    <a:pt x="312" y="188"/>
                  </a:cubicBezTo>
                  <a:cubicBezTo>
                    <a:pt x="313" y="187"/>
                    <a:pt x="313" y="186"/>
                    <a:pt x="314" y="185"/>
                  </a:cubicBezTo>
                  <a:cubicBezTo>
                    <a:pt x="314" y="183"/>
                    <a:pt x="314" y="182"/>
                    <a:pt x="313" y="180"/>
                  </a:cubicBezTo>
                  <a:cubicBezTo>
                    <a:pt x="312" y="180"/>
                    <a:pt x="311" y="179"/>
                    <a:pt x="311" y="179"/>
                  </a:cubicBezTo>
                  <a:cubicBezTo>
                    <a:pt x="310" y="179"/>
                    <a:pt x="309" y="179"/>
                    <a:pt x="309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1"/>
                    <a:pt x="307" y="181"/>
                    <a:pt x="307" y="181"/>
                  </a:cubicBezTo>
                  <a:cubicBezTo>
                    <a:pt x="307" y="180"/>
                    <a:pt x="307" y="179"/>
                    <a:pt x="308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3" y="178"/>
                    <a:pt x="314" y="176"/>
                  </a:cubicBezTo>
                  <a:cubicBezTo>
                    <a:pt x="315" y="175"/>
                    <a:pt x="316" y="173"/>
                    <a:pt x="315" y="172"/>
                  </a:cubicBezTo>
                  <a:cubicBezTo>
                    <a:pt x="314" y="170"/>
                    <a:pt x="313" y="170"/>
                    <a:pt x="311" y="170"/>
                  </a:cubicBezTo>
                  <a:cubicBezTo>
                    <a:pt x="311" y="170"/>
                    <a:pt x="311" y="170"/>
                    <a:pt x="311" y="170"/>
                  </a:cubicBezTo>
                  <a:cubicBezTo>
                    <a:pt x="310" y="170"/>
                    <a:pt x="310" y="169"/>
                    <a:pt x="309" y="169"/>
                  </a:cubicBezTo>
                  <a:cubicBezTo>
                    <a:pt x="311" y="169"/>
                    <a:pt x="312" y="168"/>
                    <a:pt x="313" y="167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4" y="165"/>
                    <a:pt x="314" y="165"/>
                    <a:pt x="314" y="165"/>
                  </a:cubicBezTo>
                  <a:cubicBezTo>
                    <a:pt x="315" y="165"/>
                    <a:pt x="315" y="166"/>
                    <a:pt x="316" y="166"/>
                  </a:cubicBezTo>
                  <a:cubicBezTo>
                    <a:pt x="316" y="166"/>
                    <a:pt x="317" y="166"/>
                    <a:pt x="317" y="166"/>
                  </a:cubicBezTo>
                  <a:cubicBezTo>
                    <a:pt x="318" y="166"/>
                    <a:pt x="318" y="166"/>
                    <a:pt x="318" y="166"/>
                  </a:cubicBezTo>
                  <a:cubicBezTo>
                    <a:pt x="321" y="166"/>
                    <a:pt x="322" y="164"/>
                    <a:pt x="322" y="163"/>
                  </a:cubicBezTo>
                  <a:cubicBezTo>
                    <a:pt x="322" y="162"/>
                    <a:pt x="322" y="162"/>
                    <a:pt x="322" y="162"/>
                  </a:cubicBezTo>
                  <a:cubicBezTo>
                    <a:pt x="322" y="162"/>
                    <a:pt x="323" y="162"/>
                    <a:pt x="323" y="161"/>
                  </a:cubicBezTo>
                  <a:cubicBezTo>
                    <a:pt x="324" y="161"/>
                    <a:pt x="325" y="161"/>
                    <a:pt x="326" y="161"/>
                  </a:cubicBezTo>
                  <a:cubicBezTo>
                    <a:pt x="327" y="161"/>
                    <a:pt x="327" y="160"/>
                    <a:pt x="327" y="160"/>
                  </a:cubicBezTo>
                  <a:cubicBezTo>
                    <a:pt x="328" y="162"/>
                    <a:pt x="329" y="163"/>
                    <a:pt x="330" y="163"/>
                  </a:cubicBezTo>
                  <a:cubicBezTo>
                    <a:pt x="330" y="163"/>
                    <a:pt x="330" y="163"/>
                    <a:pt x="330" y="163"/>
                  </a:cubicBezTo>
                  <a:cubicBezTo>
                    <a:pt x="331" y="163"/>
                    <a:pt x="331" y="163"/>
                    <a:pt x="331" y="163"/>
                  </a:cubicBezTo>
                  <a:cubicBezTo>
                    <a:pt x="332" y="162"/>
                    <a:pt x="333" y="161"/>
                    <a:pt x="333" y="159"/>
                  </a:cubicBezTo>
                  <a:cubicBezTo>
                    <a:pt x="333" y="158"/>
                    <a:pt x="333" y="156"/>
                    <a:pt x="334" y="155"/>
                  </a:cubicBezTo>
                  <a:cubicBezTo>
                    <a:pt x="334" y="155"/>
                    <a:pt x="334" y="154"/>
                    <a:pt x="335" y="153"/>
                  </a:cubicBezTo>
                  <a:cubicBezTo>
                    <a:pt x="336" y="152"/>
                    <a:pt x="336" y="150"/>
                    <a:pt x="339" y="149"/>
                  </a:cubicBezTo>
                  <a:cubicBezTo>
                    <a:pt x="339" y="149"/>
                    <a:pt x="340" y="149"/>
                    <a:pt x="342" y="149"/>
                  </a:cubicBezTo>
                  <a:cubicBezTo>
                    <a:pt x="344" y="149"/>
                    <a:pt x="345" y="149"/>
                    <a:pt x="347" y="149"/>
                  </a:cubicBezTo>
                  <a:cubicBezTo>
                    <a:pt x="348" y="149"/>
                    <a:pt x="350" y="149"/>
                    <a:pt x="351" y="149"/>
                  </a:cubicBezTo>
                  <a:cubicBezTo>
                    <a:pt x="355" y="149"/>
                    <a:pt x="356" y="149"/>
                    <a:pt x="357" y="148"/>
                  </a:cubicBezTo>
                  <a:cubicBezTo>
                    <a:pt x="361" y="145"/>
                    <a:pt x="360" y="144"/>
                    <a:pt x="359" y="140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58" y="136"/>
                    <a:pt x="357" y="134"/>
                    <a:pt x="356" y="132"/>
                  </a:cubicBezTo>
                  <a:cubicBezTo>
                    <a:pt x="356" y="131"/>
                    <a:pt x="356" y="131"/>
                    <a:pt x="356" y="130"/>
                  </a:cubicBezTo>
                  <a:cubicBezTo>
                    <a:pt x="356" y="130"/>
                    <a:pt x="356" y="129"/>
                    <a:pt x="355" y="129"/>
                  </a:cubicBezTo>
                  <a:cubicBezTo>
                    <a:pt x="355" y="127"/>
                    <a:pt x="354" y="125"/>
                    <a:pt x="352" y="125"/>
                  </a:cubicBezTo>
                  <a:cubicBezTo>
                    <a:pt x="351" y="125"/>
                    <a:pt x="350" y="125"/>
                    <a:pt x="350" y="125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26"/>
                    <a:pt x="349" y="126"/>
                    <a:pt x="349" y="126"/>
                  </a:cubicBezTo>
                  <a:cubicBezTo>
                    <a:pt x="349" y="126"/>
                    <a:pt x="349" y="126"/>
                    <a:pt x="349" y="126"/>
                  </a:cubicBezTo>
                  <a:cubicBezTo>
                    <a:pt x="348" y="126"/>
                    <a:pt x="347" y="125"/>
                    <a:pt x="346" y="125"/>
                  </a:cubicBezTo>
                  <a:cubicBezTo>
                    <a:pt x="344" y="124"/>
                    <a:pt x="344" y="124"/>
                    <a:pt x="344" y="122"/>
                  </a:cubicBezTo>
                  <a:cubicBezTo>
                    <a:pt x="344" y="121"/>
                    <a:pt x="343" y="120"/>
                    <a:pt x="343" y="119"/>
                  </a:cubicBezTo>
                  <a:cubicBezTo>
                    <a:pt x="341" y="115"/>
                    <a:pt x="339" y="113"/>
                    <a:pt x="336" y="112"/>
                  </a:cubicBezTo>
                  <a:cubicBezTo>
                    <a:pt x="335" y="112"/>
                    <a:pt x="335" y="112"/>
                    <a:pt x="335" y="111"/>
                  </a:cubicBezTo>
                  <a:cubicBezTo>
                    <a:pt x="334" y="111"/>
                    <a:pt x="333" y="110"/>
                    <a:pt x="332" y="110"/>
                  </a:cubicBezTo>
                  <a:cubicBezTo>
                    <a:pt x="331" y="110"/>
                    <a:pt x="330" y="110"/>
                    <a:pt x="330" y="110"/>
                  </a:cubicBezTo>
                  <a:cubicBezTo>
                    <a:pt x="329" y="110"/>
                    <a:pt x="328" y="110"/>
                    <a:pt x="326" y="111"/>
                  </a:cubicBezTo>
                  <a:cubicBezTo>
                    <a:pt x="325" y="111"/>
                    <a:pt x="324" y="111"/>
                    <a:pt x="324" y="111"/>
                  </a:cubicBezTo>
                  <a:cubicBezTo>
                    <a:pt x="321" y="111"/>
                    <a:pt x="320" y="110"/>
                    <a:pt x="319" y="109"/>
                  </a:cubicBezTo>
                  <a:cubicBezTo>
                    <a:pt x="317" y="107"/>
                    <a:pt x="316" y="106"/>
                    <a:pt x="313" y="106"/>
                  </a:cubicBezTo>
                  <a:cubicBezTo>
                    <a:pt x="312" y="106"/>
                    <a:pt x="311" y="106"/>
                    <a:pt x="311" y="106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310" y="107"/>
                    <a:pt x="310" y="107"/>
                    <a:pt x="310" y="107"/>
                  </a:cubicBezTo>
                  <a:cubicBezTo>
                    <a:pt x="309" y="107"/>
                    <a:pt x="309" y="107"/>
                    <a:pt x="309" y="107"/>
                  </a:cubicBezTo>
                  <a:cubicBezTo>
                    <a:pt x="309" y="107"/>
                    <a:pt x="309" y="107"/>
                    <a:pt x="309" y="107"/>
                  </a:cubicBezTo>
                  <a:cubicBezTo>
                    <a:pt x="308" y="110"/>
                    <a:pt x="307" y="111"/>
                    <a:pt x="306" y="112"/>
                  </a:cubicBezTo>
                  <a:cubicBezTo>
                    <a:pt x="304" y="115"/>
                    <a:pt x="305" y="118"/>
                    <a:pt x="305" y="120"/>
                  </a:cubicBezTo>
                  <a:cubicBezTo>
                    <a:pt x="306" y="120"/>
                    <a:pt x="306" y="120"/>
                    <a:pt x="306" y="120"/>
                  </a:cubicBezTo>
                  <a:cubicBezTo>
                    <a:pt x="306" y="122"/>
                    <a:pt x="308" y="123"/>
                    <a:pt x="309" y="123"/>
                  </a:cubicBezTo>
                  <a:cubicBezTo>
                    <a:pt x="309" y="124"/>
                    <a:pt x="310" y="124"/>
                    <a:pt x="310" y="124"/>
                  </a:cubicBezTo>
                  <a:cubicBezTo>
                    <a:pt x="310" y="125"/>
                    <a:pt x="309" y="127"/>
                    <a:pt x="307" y="128"/>
                  </a:cubicBezTo>
                  <a:cubicBezTo>
                    <a:pt x="305" y="130"/>
                    <a:pt x="305" y="131"/>
                    <a:pt x="304" y="133"/>
                  </a:cubicBezTo>
                  <a:cubicBezTo>
                    <a:pt x="304" y="133"/>
                    <a:pt x="304" y="133"/>
                    <a:pt x="304" y="133"/>
                  </a:cubicBezTo>
                  <a:cubicBezTo>
                    <a:pt x="303" y="135"/>
                    <a:pt x="303" y="135"/>
                    <a:pt x="303" y="136"/>
                  </a:cubicBezTo>
                  <a:cubicBezTo>
                    <a:pt x="303" y="136"/>
                    <a:pt x="303" y="136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2" y="137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7"/>
                    <a:pt x="302" y="137"/>
                    <a:pt x="301" y="135"/>
                  </a:cubicBezTo>
                  <a:cubicBezTo>
                    <a:pt x="301" y="133"/>
                    <a:pt x="299" y="132"/>
                    <a:pt x="297" y="132"/>
                  </a:cubicBezTo>
                  <a:cubicBezTo>
                    <a:pt x="295" y="132"/>
                    <a:pt x="294" y="133"/>
                    <a:pt x="293" y="134"/>
                  </a:cubicBezTo>
                  <a:cubicBezTo>
                    <a:pt x="293" y="134"/>
                    <a:pt x="292" y="135"/>
                    <a:pt x="292" y="135"/>
                  </a:cubicBezTo>
                  <a:cubicBezTo>
                    <a:pt x="292" y="135"/>
                    <a:pt x="291" y="134"/>
                    <a:pt x="291" y="133"/>
                  </a:cubicBezTo>
                  <a:cubicBezTo>
                    <a:pt x="290" y="132"/>
                    <a:pt x="288" y="131"/>
                    <a:pt x="287" y="131"/>
                  </a:cubicBezTo>
                  <a:cubicBezTo>
                    <a:pt x="285" y="131"/>
                    <a:pt x="284" y="132"/>
                    <a:pt x="282" y="132"/>
                  </a:cubicBezTo>
                  <a:cubicBezTo>
                    <a:pt x="281" y="133"/>
                    <a:pt x="281" y="133"/>
                    <a:pt x="281" y="133"/>
                  </a:cubicBezTo>
                  <a:cubicBezTo>
                    <a:pt x="280" y="133"/>
                    <a:pt x="280" y="133"/>
                    <a:pt x="279" y="133"/>
                  </a:cubicBezTo>
                  <a:cubicBezTo>
                    <a:pt x="278" y="132"/>
                    <a:pt x="278" y="132"/>
                    <a:pt x="277" y="132"/>
                  </a:cubicBezTo>
                  <a:cubicBezTo>
                    <a:pt x="275" y="132"/>
                    <a:pt x="274" y="129"/>
                    <a:pt x="273" y="127"/>
                  </a:cubicBezTo>
                  <a:cubicBezTo>
                    <a:pt x="273" y="127"/>
                    <a:pt x="273" y="127"/>
                    <a:pt x="273" y="127"/>
                  </a:cubicBezTo>
                  <a:cubicBezTo>
                    <a:pt x="272" y="124"/>
                    <a:pt x="269" y="122"/>
                    <a:pt x="266" y="122"/>
                  </a:cubicBezTo>
                  <a:cubicBezTo>
                    <a:pt x="265" y="122"/>
                    <a:pt x="263" y="121"/>
                    <a:pt x="262" y="119"/>
                  </a:cubicBezTo>
                  <a:cubicBezTo>
                    <a:pt x="262" y="118"/>
                    <a:pt x="261" y="118"/>
                    <a:pt x="260" y="117"/>
                  </a:cubicBezTo>
                  <a:cubicBezTo>
                    <a:pt x="259" y="116"/>
                    <a:pt x="259" y="116"/>
                    <a:pt x="258" y="116"/>
                  </a:cubicBezTo>
                  <a:cubicBezTo>
                    <a:pt x="256" y="116"/>
                    <a:pt x="254" y="117"/>
                    <a:pt x="253" y="118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49" y="119"/>
                    <a:pt x="247" y="119"/>
                  </a:cubicBezTo>
                  <a:cubicBezTo>
                    <a:pt x="246" y="119"/>
                    <a:pt x="245" y="119"/>
                    <a:pt x="243" y="119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3" y="119"/>
                    <a:pt x="243" y="119"/>
                    <a:pt x="242" y="118"/>
                  </a:cubicBezTo>
                  <a:cubicBezTo>
                    <a:pt x="242" y="118"/>
                    <a:pt x="241" y="117"/>
                    <a:pt x="240" y="116"/>
                  </a:cubicBezTo>
                  <a:cubicBezTo>
                    <a:pt x="239" y="116"/>
                    <a:pt x="237" y="115"/>
                    <a:pt x="236" y="113"/>
                  </a:cubicBezTo>
                  <a:cubicBezTo>
                    <a:pt x="236" y="112"/>
                    <a:pt x="235" y="112"/>
                    <a:pt x="235" y="111"/>
                  </a:cubicBezTo>
                  <a:cubicBezTo>
                    <a:pt x="234" y="109"/>
                    <a:pt x="233" y="107"/>
                    <a:pt x="231" y="107"/>
                  </a:cubicBezTo>
                  <a:cubicBezTo>
                    <a:pt x="231" y="107"/>
                    <a:pt x="231" y="107"/>
                    <a:pt x="231" y="108"/>
                  </a:cubicBezTo>
                  <a:cubicBezTo>
                    <a:pt x="229" y="108"/>
                    <a:pt x="227" y="108"/>
                    <a:pt x="225" y="108"/>
                  </a:cubicBezTo>
                  <a:cubicBezTo>
                    <a:pt x="225" y="108"/>
                    <a:pt x="224" y="108"/>
                    <a:pt x="224" y="107"/>
                  </a:cubicBezTo>
                  <a:cubicBezTo>
                    <a:pt x="223" y="107"/>
                    <a:pt x="222" y="106"/>
                    <a:pt x="220" y="106"/>
                  </a:cubicBezTo>
                  <a:cubicBezTo>
                    <a:pt x="218" y="106"/>
                    <a:pt x="214" y="107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0" y="108"/>
                    <a:pt x="208" y="107"/>
                    <a:pt x="206" y="106"/>
                  </a:cubicBezTo>
                  <a:cubicBezTo>
                    <a:pt x="205" y="105"/>
                    <a:pt x="204" y="104"/>
                    <a:pt x="204" y="103"/>
                  </a:cubicBezTo>
                  <a:cubicBezTo>
                    <a:pt x="204" y="102"/>
                    <a:pt x="205" y="102"/>
                    <a:pt x="205" y="102"/>
                  </a:cubicBezTo>
                  <a:cubicBezTo>
                    <a:pt x="206" y="102"/>
                    <a:pt x="206" y="101"/>
                    <a:pt x="207" y="101"/>
                  </a:cubicBezTo>
                  <a:cubicBezTo>
                    <a:pt x="209" y="99"/>
                    <a:pt x="208" y="96"/>
                    <a:pt x="207" y="94"/>
                  </a:cubicBezTo>
                  <a:cubicBezTo>
                    <a:pt x="207" y="93"/>
                    <a:pt x="207" y="93"/>
                    <a:pt x="206" y="92"/>
                  </a:cubicBezTo>
                  <a:cubicBezTo>
                    <a:pt x="206" y="90"/>
                    <a:pt x="202" y="88"/>
                    <a:pt x="199" y="87"/>
                  </a:cubicBezTo>
                  <a:cubicBezTo>
                    <a:pt x="198" y="87"/>
                    <a:pt x="195" y="86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4"/>
                    <a:pt x="194" y="84"/>
                    <a:pt x="194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7" y="84"/>
                    <a:pt x="197" y="84"/>
                    <a:pt x="198" y="84"/>
                  </a:cubicBezTo>
                  <a:cubicBezTo>
                    <a:pt x="200" y="84"/>
                    <a:pt x="201" y="82"/>
                    <a:pt x="202" y="79"/>
                  </a:cubicBezTo>
                  <a:cubicBezTo>
                    <a:pt x="202" y="78"/>
                    <a:pt x="203" y="76"/>
                    <a:pt x="204" y="75"/>
                  </a:cubicBezTo>
                  <a:cubicBezTo>
                    <a:pt x="206" y="73"/>
                    <a:pt x="207" y="72"/>
                    <a:pt x="207" y="71"/>
                  </a:cubicBezTo>
                  <a:cubicBezTo>
                    <a:pt x="206" y="69"/>
                    <a:pt x="205" y="69"/>
                    <a:pt x="204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2" y="66"/>
                    <a:pt x="202" y="66"/>
                    <a:pt x="201" y="64"/>
                  </a:cubicBezTo>
                  <a:cubicBezTo>
                    <a:pt x="200" y="62"/>
                    <a:pt x="199" y="61"/>
                    <a:pt x="196" y="60"/>
                  </a:cubicBezTo>
                  <a:cubicBezTo>
                    <a:pt x="195" y="60"/>
                    <a:pt x="195" y="59"/>
                    <a:pt x="195" y="59"/>
                  </a:cubicBezTo>
                  <a:cubicBezTo>
                    <a:pt x="195" y="59"/>
                    <a:pt x="195" y="59"/>
                    <a:pt x="195" y="59"/>
                  </a:cubicBezTo>
                  <a:cubicBezTo>
                    <a:pt x="196" y="57"/>
                    <a:pt x="196" y="55"/>
                    <a:pt x="196" y="54"/>
                  </a:cubicBezTo>
                  <a:cubicBezTo>
                    <a:pt x="195" y="53"/>
                    <a:pt x="193" y="52"/>
                    <a:pt x="192" y="51"/>
                  </a:cubicBezTo>
                  <a:cubicBezTo>
                    <a:pt x="190" y="51"/>
                    <a:pt x="189" y="51"/>
                    <a:pt x="188" y="51"/>
                  </a:cubicBezTo>
                  <a:cubicBezTo>
                    <a:pt x="188" y="51"/>
                    <a:pt x="187" y="51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49"/>
                    <a:pt x="185" y="48"/>
                    <a:pt x="182" y="48"/>
                  </a:cubicBezTo>
                  <a:cubicBezTo>
                    <a:pt x="181" y="48"/>
                    <a:pt x="180" y="48"/>
                    <a:pt x="180" y="48"/>
                  </a:cubicBezTo>
                  <a:cubicBezTo>
                    <a:pt x="179" y="49"/>
                    <a:pt x="179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5" y="48"/>
                    <a:pt x="174" y="48"/>
                    <a:pt x="173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0" y="48"/>
                    <a:pt x="169" y="48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7" y="49"/>
                    <a:pt x="167" y="48"/>
                    <a:pt x="166" y="48"/>
                  </a:cubicBezTo>
                  <a:cubicBezTo>
                    <a:pt x="165" y="48"/>
                    <a:pt x="164" y="48"/>
                    <a:pt x="164" y="49"/>
                  </a:cubicBezTo>
                  <a:cubicBezTo>
                    <a:pt x="163" y="49"/>
                    <a:pt x="163" y="49"/>
                    <a:pt x="162" y="49"/>
                  </a:cubicBezTo>
                  <a:cubicBezTo>
                    <a:pt x="162" y="49"/>
                    <a:pt x="161" y="49"/>
                    <a:pt x="161" y="49"/>
                  </a:cubicBezTo>
                  <a:cubicBezTo>
                    <a:pt x="160" y="48"/>
                    <a:pt x="158" y="47"/>
                    <a:pt x="156" y="46"/>
                  </a:cubicBezTo>
                  <a:cubicBezTo>
                    <a:pt x="155" y="46"/>
                    <a:pt x="154" y="45"/>
                    <a:pt x="153" y="45"/>
                  </a:cubicBezTo>
                  <a:cubicBezTo>
                    <a:pt x="152" y="44"/>
                    <a:pt x="151" y="44"/>
                    <a:pt x="151" y="44"/>
                  </a:cubicBezTo>
                  <a:cubicBezTo>
                    <a:pt x="150" y="44"/>
                    <a:pt x="149" y="44"/>
                    <a:pt x="148" y="45"/>
                  </a:cubicBezTo>
                  <a:cubicBezTo>
                    <a:pt x="148" y="45"/>
                    <a:pt x="147" y="45"/>
                    <a:pt x="146" y="46"/>
                  </a:cubicBezTo>
                  <a:cubicBezTo>
                    <a:pt x="145" y="46"/>
                    <a:pt x="144" y="46"/>
                    <a:pt x="143" y="46"/>
                  </a:cubicBezTo>
                  <a:cubicBezTo>
                    <a:pt x="142" y="46"/>
                    <a:pt x="142" y="46"/>
                    <a:pt x="141" y="46"/>
                  </a:cubicBezTo>
                  <a:cubicBezTo>
                    <a:pt x="140" y="46"/>
                    <a:pt x="140" y="44"/>
                    <a:pt x="140" y="42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3"/>
                    <a:pt x="137" y="29"/>
                    <a:pt x="136" y="28"/>
                  </a:cubicBezTo>
                  <a:cubicBezTo>
                    <a:pt x="136" y="28"/>
                    <a:pt x="136" y="27"/>
                    <a:pt x="136" y="26"/>
                  </a:cubicBezTo>
                  <a:cubicBezTo>
                    <a:pt x="136" y="26"/>
                    <a:pt x="136" y="25"/>
                    <a:pt x="136" y="24"/>
                  </a:cubicBezTo>
                  <a:cubicBezTo>
                    <a:pt x="136" y="22"/>
                    <a:pt x="135" y="21"/>
                    <a:pt x="133" y="20"/>
                  </a:cubicBezTo>
                  <a:cubicBezTo>
                    <a:pt x="132" y="19"/>
                    <a:pt x="131" y="18"/>
                    <a:pt x="131" y="17"/>
                  </a:cubicBezTo>
                  <a:cubicBezTo>
                    <a:pt x="130" y="17"/>
                    <a:pt x="130" y="16"/>
                    <a:pt x="130" y="16"/>
                  </a:cubicBezTo>
                  <a:cubicBezTo>
                    <a:pt x="130" y="16"/>
                    <a:pt x="131" y="16"/>
                    <a:pt x="131" y="16"/>
                  </a:cubicBezTo>
                  <a:cubicBezTo>
                    <a:pt x="134" y="16"/>
                    <a:pt x="135" y="14"/>
                    <a:pt x="135" y="12"/>
                  </a:cubicBezTo>
                  <a:cubicBezTo>
                    <a:pt x="135" y="10"/>
                    <a:pt x="133" y="7"/>
                    <a:pt x="131" y="7"/>
                  </a:cubicBezTo>
                  <a:cubicBezTo>
                    <a:pt x="131" y="7"/>
                    <a:pt x="130" y="7"/>
                    <a:pt x="130" y="7"/>
                  </a:cubicBezTo>
                  <a:cubicBezTo>
                    <a:pt x="130" y="7"/>
                    <a:pt x="129" y="7"/>
                    <a:pt x="128" y="7"/>
                  </a:cubicBezTo>
                  <a:cubicBezTo>
                    <a:pt x="128" y="7"/>
                    <a:pt x="127" y="7"/>
                    <a:pt x="127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7"/>
                    <a:pt x="125" y="6"/>
                    <a:pt x="125" y="5"/>
                  </a:cubicBezTo>
                  <a:cubicBezTo>
                    <a:pt x="124" y="5"/>
                    <a:pt x="124" y="4"/>
                    <a:pt x="123" y="3"/>
                  </a:cubicBezTo>
                  <a:cubicBezTo>
                    <a:pt x="121" y="2"/>
                    <a:pt x="120" y="2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ubicBezTo>
                    <a:pt x="115" y="1"/>
                    <a:pt x="114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1" y="1"/>
                    <a:pt x="109" y="1"/>
                  </a:cubicBezTo>
                  <a:cubicBezTo>
                    <a:pt x="108" y="1"/>
                    <a:pt x="106" y="2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4" y="2"/>
                    <a:pt x="104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9" name="Freeform 18">
              <a:extLst>
                <a:ext uri="{FF2B5EF4-FFF2-40B4-BE49-F238E27FC236}">
                  <a16:creationId xmlns:a16="http://schemas.microsoft.com/office/drawing/2014/main" id="{4A286190-1632-496C-8CF8-61A145AD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296" y="2414633"/>
              <a:ext cx="1149430" cy="1450346"/>
            </a:xfrm>
            <a:custGeom>
              <a:avLst/>
              <a:gdLst>
                <a:gd name="T0" fmla="*/ 112 w 337"/>
                <a:gd name="T1" fmla="*/ 23 h 426"/>
                <a:gd name="T2" fmla="*/ 84 w 337"/>
                <a:gd name="T3" fmla="*/ 37 h 426"/>
                <a:gd name="T4" fmla="*/ 53 w 337"/>
                <a:gd name="T5" fmla="*/ 31 h 426"/>
                <a:gd name="T6" fmla="*/ 23 w 337"/>
                <a:gd name="T7" fmla="*/ 53 h 426"/>
                <a:gd name="T8" fmla="*/ 46 w 337"/>
                <a:gd name="T9" fmla="*/ 90 h 426"/>
                <a:gd name="T10" fmla="*/ 57 w 337"/>
                <a:gd name="T11" fmla="*/ 115 h 426"/>
                <a:gd name="T12" fmla="*/ 64 w 337"/>
                <a:gd name="T13" fmla="*/ 138 h 426"/>
                <a:gd name="T14" fmla="*/ 63 w 337"/>
                <a:gd name="T15" fmla="*/ 166 h 426"/>
                <a:gd name="T16" fmla="*/ 62 w 337"/>
                <a:gd name="T17" fmla="*/ 189 h 426"/>
                <a:gd name="T18" fmla="*/ 40 w 337"/>
                <a:gd name="T19" fmla="*/ 207 h 426"/>
                <a:gd name="T20" fmla="*/ 2 w 337"/>
                <a:gd name="T21" fmla="*/ 217 h 426"/>
                <a:gd name="T22" fmla="*/ 11 w 337"/>
                <a:gd name="T23" fmla="*/ 244 h 426"/>
                <a:gd name="T24" fmla="*/ 18 w 337"/>
                <a:gd name="T25" fmla="*/ 286 h 426"/>
                <a:gd name="T26" fmla="*/ 40 w 337"/>
                <a:gd name="T27" fmla="*/ 291 h 426"/>
                <a:gd name="T28" fmla="*/ 47 w 337"/>
                <a:gd name="T29" fmla="*/ 304 h 426"/>
                <a:gd name="T30" fmla="*/ 56 w 337"/>
                <a:gd name="T31" fmla="*/ 328 h 426"/>
                <a:gd name="T32" fmla="*/ 78 w 337"/>
                <a:gd name="T33" fmla="*/ 336 h 426"/>
                <a:gd name="T34" fmla="*/ 96 w 337"/>
                <a:gd name="T35" fmla="*/ 337 h 426"/>
                <a:gd name="T36" fmla="*/ 112 w 337"/>
                <a:gd name="T37" fmla="*/ 344 h 426"/>
                <a:gd name="T38" fmla="*/ 121 w 337"/>
                <a:gd name="T39" fmla="*/ 360 h 426"/>
                <a:gd name="T40" fmla="*/ 117 w 337"/>
                <a:gd name="T41" fmla="*/ 375 h 426"/>
                <a:gd name="T42" fmla="*/ 123 w 337"/>
                <a:gd name="T43" fmla="*/ 393 h 426"/>
                <a:gd name="T44" fmla="*/ 149 w 337"/>
                <a:gd name="T45" fmla="*/ 395 h 426"/>
                <a:gd name="T46" fmla="*/ 171 w 337"/>
                <a:gd name="T47" fmla="*/ 406 h 426"/>
                <a:gd name="T48" fmla="*/ 194 w 337"/>
                <a:gd name="T49" fmla="*/ 420 h 426"/>
                <a:gd name="T50" fmla="*/ 215 w 337"/>
                <a:gd name="T51" fmla="*/ 419 h 426"/>
                <a:gd name="T52" fmla="*/ 226 w 337"/>
                <a:gd name="T53" fmla="*/ 416 h 426"/>
                <a:gd name="T54" fmla="*/ 229 w 337"/>
                <a:gd name="T55" fmla="*/ 394 h 426"/>
                <a:gd name="T56" fmla="*/ 216 w 337"/>
                <a:gd name="T57" fmla="*/ 371 h 426"/>
                <a:gd name="T58" fmla="*/ 214 w 337"/>
                <a:gd name="T59" fmla="*/ 343 h 426"/>
                <a:gd name="T60" fmla="*/ 213 w 337"/>
                <a:gd name="T61" fmla="*/ 316 h 426"/>
                <a:gd name="T62" fmla="*/ 223 w 337"/>
                <a:gd name="T63" fmla="*/ 300 h 426"/>
                <a:gd name="T64" fmla="*/ 246 w 337"/>
                <a:gd name="T65" fmla="*/ 290 h 426"/>
                <a:gd name="T66" fmla="*/ 266 w 337"/>
                <a:gd name="T67" fmla="*/ 287 h 426"/>
                <a:gd name="T68" fmla="*/ 289 w 337"/>
                <a:gd name="T69" fmla="*/ 275 h 426"/>
                <a:gd name="T70" fmla="*/ 313 w 337"/>
                <a:gd name="T71" fmla="*/ 272 h 426"/>
                <a:gd name="T72" fmla="*/ 334 w 337"/>
                <a:gd name="T73" fmla="*/ 268 h 426"/>
                <a:gd name="T74" fmla="*/ 328 w 337"/>
                <a:gd name="T75" fmla="*/ 238 h 426"/>
                <a:gd name="T76" fmla="*/ 305 w 337"/>
                <a:gd name="T77" fmla="*/ 221 h 426"/>
                <a:gd name="T78" fmla="*/ 279 w 337"/>
                <a:gd name="T79" fmla="*/ 210 h 426"/>
                <a:gd name="T80" fmla="*/ 252 w 337"/>
                <a:gd name="T81" fmla="*/ 211 h 426"/>
                <a:gd name="T82" fmla="*/ 228 w 337"/>
                <a:gd name="T83" fmla="*/ 199 h 426"/>
                <a:gd name="T84" fmla="*/ 213 w 337"/>
                <a:gd name="T85" fmla="*/ 170 h 426"/>
                <a:gd name="T86" fmla="*/ 219 w 337"/>
                <a:gd name="T87" fmla="*/ 142 h 426"/>
                <a:gd name="T88" fmla="*/ 214 w 337"/>
                <a:gd name="T89" fmla="*/ 111 h 426"/>
                <a:gd name="T90" fmla="*/ 203 w 337"/>
                <a:gd name="T91" fmla="*/ 103 h 426"/>
                <a:gd name="T92" fmla="*/ 206 w 337"/>
                <a:gd name="T93" fmla="*/ 82 h 426"/>
                <a:gd name="T94" fmla="*/ 207 w 337"/>
                <a:gd name="T95" fmla="*/ 49 h 426"/>
                <a:gd name="T96" fmla="*/ 192 w 337"/>
                <a:gd name="T97" fmla="*/ 32 h 426"/>
                <a:gd name="T98" fmla="*/ 156 w 337"/>
                <a:gd name="T99" fmla="*/ 25 h 426"/>
                <a:gd name="T100" fmla="*/ 142 w 337"/>
                <a:gd name="T101" fmla="*/ 11 h 426"/>
                <a:gd name="T102" fmla="*/ 128 w 337"/>
                <a:gd name="T10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" h="426">
                  <a:moveTo>
                    <a:pt x="121" y="10"/>
                  </a:moveTo>
                  <a:cubicBezTo>
                    <a:pt x="119" y="11"/>
                    <a:pt x="116" y="8"/>
                    <a:pt x="116" y="8"/>
                  </a:cubicBezTo>
                  <a:cubicBezTo>
                    <a:pt x="116" y="8"/>
                    <a:pt x="115" y="14"/>
                    <a:pt x="113" y="17"/>
                  </a:cubicBezTo>
                  <a:cubicBezTo>
                    <a:pt x="111" y="20"/>
                    <a:pt x="115" y="22"/>
                    <a:pt x="112" y="23"/>
                  </a:cubicBezTo>
                  <a:cubicBezTo>
                    <a:pt x="110" y="23"/>
                    <a:pt x="108" y="25"/>
                    <a:pt x="105" y="27"/>
                  </a:cubicBezTo>
                  <a:cubicBezTo>
                    <a:pt x="103" y="29"/>
                    <a:pt x="100" y="31"/>
                    <a:pt x="98" y="33"/>
                  </a:cubicBezTo>
                  <a:cubicBezTo>
                    <a:pt x="96" y="35"/>
                    <a:pt x="93" y="35"/>
                    <a:pt x="89" y="36"/>
                  </a:cubicBezTo>
                  <a:cubicBezTo>
                    <a:pt x="86" y="37"/>
                    <a:pt x="86" y="36"/>
                    <a:pt x="84" y="37"/>
                  </a:cubicBezTo>
                  <a:cubicBezTo>
                    <a:pt x="82" y="37"/>
                    <a:pt x="78" y="33"/>
                    <a:pt x="75" y="32"/>
                  </a:cubicBezTo>
                  <a:cubicBezTo>
                    <a:pt x="72" y="30"/>
                    <a:pt x="71" y="32"/>
                    <a:pt x="69" y="33"/>
                  </a:cubicBezTo>
                  <a:cubicBezTo>
                    <a:pt x="68" y="34"/>
                    <a:pt x="64" y="30"/>
                    <a:pt x="64" y="30"/>
                  </a:cubicBezTo>
                  <a:cubicBezTo>
                    <a:pt x="64" y="30"/>
                    <a:pt x="57" y="31"/>
                    <a:pt x="53" y="31"/>
                  </a:cubicBezTo>
                  <a:cubicBezTo>
                    <a:pt x="50" y="32"/>
                    <a:pt x="50" y="36"/>
                    <a:pt x="49" y="39"/>
                  </a:cubicBezTo>
                  <a:cubicBezTo>
                    <a:pt x="47" y="41"/>
                    <a:pt x="46" y="42"/>
                    <a:pt x="42" y="43"/>
                  </a:cubicBezTo>
                  <a:cubicBezTo>
                    <a:pt x="39" y="45"/>
                    <a:pt x="34" y="43"/>
                    <a:pt x="29" y="44"/>
                  </a:cubicBezTo>
                  <a:cubicBezTo>
                    <a:pt x="23" y="44"/>
                    <a:pt x="23" y="48"/>
                    <a:pt x="23" y="53"/>
                  </a:cubicBezTo>
                  <a:cubicBezTo>
                    <a:pt x="22" y="57"/>
                    <a:pt x="26" y="65"/>
                    <a:pt x="27" y="67"/>
                  </a:cubicBezTo>
                  <a:cubicBezTo>
                    <a:pt x="27" y="70"/>
                    <a:pt x="33" y="73"/>
                    <a:pt x="33" y="75"/>
                  </a:cubicBezTo>
                  <a:cubicBezTo>
                    <a:pt x="33" y="75"/>
                    <a:pt x="39" y="80"/>
                    <a:pt x="40" y="83"/>
                  </a:cubicBezTo>
                  <a:cubicBezTo>
                    <a:pt x="42" y="86"/>
                    <a:pt x="43" y="92"/>
                    <a:pt x="46" y="90"/>
                  </a:cubicBezTo>
                  <a:cubicBezTo>
                    <a:pt x="50" y="88"/>
                    <a:pt x="53" y="89"/>
                    <a:pt x="52" y="91"/>
                  </a:cubicBezTo>
                  <a:cubicBezTo>
                    <a:pt x="51" y="92"/>
                    <a:pt x="49" y="96"/>
                    <a:pt x="49" y="99"/>
                  </a:cubicBezTo>
                  <a:cubicBezTo>
                    <a:pt x="48" y="102"/>
                    <a:pt x="49" y="105"/>
                    <a:pt x="51" y="109"/>
                  </a:cubicBezTo>
                  <a:cubicBezTo>
                    <a:pt x="52" y="112"/>
                    <a:pt x="57" y="115"/>
                    <a:pt x="57" y="115"/>
                  </a:cubicBezTo>
                  <a:cubicBezTo>
                    <a:pt x="57" y="115"/>
                    <a:pt x="55" y="115"/>
                    <a:pt x="51" y="115"/>
                  </a:cubicBezTo>
                  <a:cubicBezTo>
                    <a:pt x="47" y="116"/>
                    <a:pt x="48" y="116"/>
                    <a:pt x="47" y="121"/>
                  </a:cubicBezTo>
                  <a:cubicBezTo>
                    <a:pt x="47" y="125"/>
                    <a:pt x="51" y="129"/>
                    <a:pt x="55" y="131"/>
                  </a:cubicBezTo>
                  <a:cubicBezTo>
                    <a:pt x="58" y="133"/>
                    <a:pt x="61" y="136"/>
                    <a:pt x="64" y="138"/>
                  </a:cubicBezTo>
                  <a:cubicBezTo>
                    <a:pt x="68" y="140"/>
                    <a:pt x="64" y="145"/>
                    <a:pt x="60" y="146"/>
                  </a:cubicBezTo>
                  <a:cubicBezTo>
                    <a:pt x="55" y="147"/>
                    <a:pt x="54" y="148"/>
                    <a:pt x="57" y="150"/>
                  </a:cubicBezTo>
                  <a:cubicBezTo>
                    <a:pt x="61" y="151"/>
                    <a:pt x="59" y="156"/>
                    <a:pt x="58" y="159"/>
                  </a:cubicBezTo>
                  <a:cubicBezTo>
                    <a:pt x="58" y="161"/>
                    <a:pt x="60" y="163"/>
                    <a:pt x="63" y="166"/>
                  </a:cubicBezTo>
                  <a:cubicBezTo>
                    <a:pt x="66" y="169"/>
                    <a:pt x="67" y="170"/>
                    <a:pt x="67" y="171"/>
                  </a:cubicBezTo>
                  <a:cubicBezTo>
                    <a:pt x="66" y="173"/>
                    <a:pt x="62" y="173"/>
                    <a:pt x="60" y="174"/>
                  </a:cubicBezTo>
                  <a:cubicBezTo>
                    <a:pt x="58" y="176"/>
                    <a:pt x="57" y="180"/>
                    <a:pt x="62" y="181"/>
                  </a:cubicBezTo>
                  <a:cubicBezTo>
                    <a:pt x="67" y="182"/>
                    <a:pt x="64" y="186"/>
                    <a:pt x="62" y="189"/>
                  </a:cubicBezTo>
                  <a:cubicBezTo>
                    <a:pt x="60" y="192"/>
                    <a:pt x="59" y="193"/>
                    <a:pt x="55" y="194"/>
                  </a:cubicBezTo>
                  <a:cubicBezTo>
                    <a:pt x="51" y="194"/>
                    <a:pt x="50" y="196"/>
                    <a:pt x="52" y="199"/>
                  </a:cubicBezTo>
                  <a:cubicBezTo>
                    <a:pt x="55" y="202"/>
                    <a:pt x="55" y="203"/>
                    <a:pt x="51" y="205"/>
                  </a:cubicBezTo>
                  <a:cubicBezTo>
                    <a:pt x="46" y="207"/>
                    <a:pt x="44" y="206"/>
                    <a:pt x="40" y="207"/>
                  </a:cubicBezTo>
                  <a:cubicBezTo>
                    <a:pt x="35" y="208"/>
                    <a:pt x="27" y="207"/>
                    <a:pt x="22" y="208"/>
                  </a:cubicBezTo>
                  <a:cubicBezTo>
                    <a:pt x="17" y="208"/>
                    <a:pt x="16" y="209"/>
                    <a:pt x="13" y="213"/>
                  </a:cubicBezTo>
                  <a:cubicBezTo>
                    <a:pt x="10" y="217"/>
                    <a:pt x="10" y="216"/>
                    <a:pt x="6" y="216"/>
                  </a:cubicBezTo>
                  <a:cubicBezTo>
                    <a:pt x="2" y="216"/>
                    <a:pt x="3" y="214"/>
                    <a:pt x="2" y="217"/>
                  </a:cubicBezTo>
                  <a:cubicBezTo>
                    <a:pt x="0" y="221"/>
                    <a:pt x="6" y="222"/>
                    <a:pt x="9" y="224"/>
                  </a:cubicBezTo>
                  <a:cubicBezTo>
                    <a:pt x="13" y="226"/>
                    <a:pt x="12" y="227"/>
                    <a:pt x="10" y="229"/>
                  </a:cubicBezTo>
                  <a:cubicBezTo>
                    <a:pt x="8" y="232"/>
                    <a:pt x="10" y="232"/>
                    <a:pt x="14" y="235"/>
                  </a:cubicBezTo>
                  <a:cubicBezTo>
                    <a:pt x="17" y="238"/>
                    <a:pt x="14" y="241"/>
                    <a:pt x="11" y="244"/>
                  </a:cubicBezTo>
                  <a:cubicBezTo>
                    <a:pt x="8" y="247"/>
                    <a:pt x="7" y="247"/>
                    <a:pt x="6" y="252"/>
                  </a:cubicBezTo>
                  <a:cubicBezTo>
                    <a:pt x="4" y="256"/>
                    <a:pt x="7" y="262"/>
                    <a:pt x="8" y="265"/>
                  </a:cubicBezTo>
                  <a:cubicBezTo>
                    <a:pt x="9" y="268"/>
                    <a:pt x="12" y="271"/>
                    <a:pt x="15" y="274"/>
                  </a:cubicBezTo>
                  <a:cubicBezTo>
                    <a:pt x="18" y="276"/>
                    <a:pt x="18" y="281"/>
                    <a:pt x="18" y="286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1" y="289"/>
                    <a:pt x="22" y="289"/>
                  </a:cubicBezTo>
                  <a:cubicBezTo>
                    <a:pt x="25" y="290"/>
                    <a:pt x="30" y="288"/>
                    <a:pt x="33" y="289"/>
                  </a:cubicBezTo>
                  <a:cubicBezTo>
                    <a:pt x="35" y="289"/>
                    <a:pt x="38" y="289"/>
                    <a:pt x="40" y="291"/>
                  </a:cubicBezTo>
                  <a:cubicBezTo>
                    <a:pt x="42" y="292"/>
                    <a:pt x="43" y="295"/>
                    <a:pt x="45" y="295"/>
                  </a:cubicBezTo>
                  <a:cubicBezTo>
                    <a:pt x="47" y="294"/>
                    <a:pt x="47" y="295"/>
                    <a:pt x="49" y="295"/>
                  </a:cubicBezTo>
                  <a:cubicBezTo>
                    <a:pt x="51" y="295"/>
                    <a:pt x="53" y="300"/>
                    <a:pt x="49" y="300"/>
                  </a:cubicBezTo>
                  <a:cubicBezTo>
                    <a:pt x="45" y="301"/>
                    <a:pt x="46" y="302"/>
                    <a:pt x="47" y="304"/>
                  </a:cubicBezTo>
                  <a:cubicBezTo>
                    <a:pt x="49" y="306"/>
                    <a:pt x="52" y="309"/>
                    <a:pt x="52" y="310"/>
                  </a:cubicBezTo>
                  <a:cubicBezTo>
                    <a:pt x="53" y="311"/>
                    <a:pt x="51" y="314"/>
                    <a:pt x="52" y="315"/>
                  </a:cubicBezTo>
                  <a:cubicBezTo>
                    <a:pt x="54" y="317"/>
                    <a:pt x="56" y="320"/>
                    <a:pt x="56" y="321"/>
                  </a:cubicBezTo>
                  <a:cubicBezTo>
                    <a:pt x="56" y="323"/>
                    <a:pt x="56" y="326"/>
                    <a:pt x="56" y="328"/>
                  </a:cubicBezTo>
                  <a:cubicBezTo>
                    <a:pt x="56" y="331"/>
                    <a:pt x="57" y="333"/>
                    <a:pt x="59" y="334"/>
                  </a:cubicBezTo>
                  <a:cubicBezTo>
                    <a:pt x="60" y="334"/>
                    <a:pt x="62" y="334"/>
                    <a:pt x="65" y="333"/>
                  </a:cubicBezTo>
                  <a:cubicBezTo>
                    <a:pt x="68" y="332"/>
                    <a:pt x="68" y="331"/>
                    <a:pt x="70" y="332"/>
                  </a:cubicBezTo>
                  <a:cubicBezTo>
                    <a:pt x="72" y="333"/>
                    <a:pt x="76" y="336"/>
                    <a:pt x="78" y="336"/>
                  </a:cubicBezTo>
                  <a:cubicBezTo>
                    <a:pt x="80" y="337"/>
                    <a:pt x="81" y="338"/>
                    <a:pt x="83" y="336"/>
                  </a:cubicBezTo>
                  <a:cubicBezTo>
                    <a:pt x="84" y="335"/>
                    <a:pt x="84" y="338"/>
                    <a:pt x="86" y="337"/>
                  </a:cubicBezTo>
                  <a:cubicBezTo>
                    <a:pt x="88" y="337"/>
                    <a:pt x="88" y="335"/>
                    <a:pt x="90" y="335"/>
                  </a:cubicBezTo>
                  <a:cubicBezTo>
                    <a:pt x="93" y="336"/>
                    <a:pt x="93" y="338"/>
                    <a:pt x="96" y="337"/>
                  </a:cubicBezTo>
                  <a:cubicBezTo>
                    <a:pt x="99" y="336"/>
                    <a:pt x="99" y="335"/>
                    <a:pt x="100" y="335"/>
                  </a:cubicBezTo>
                  <a:cubicBezTo>
                    <a:pt x="102" y="335"/>
                    <a:pt x="101" y="338"/>
                    <a:pt x="103" y="338"/>
                  </a:cubicBezTo>
                  <a:cubicBezTo>
                    <a:pt x="106" y="339"/>
                    <a:pt x="107" y="339"/>
                    <a:pt x="109" y="339"/>
                  </a:cubicBezTo>
                  <a:cubicBezTo>
                    <a:pt x="112" y="340"/>
                    <a:pt x="113" y="342"/>
                    <a:pt x="112" y="344"/>
                  </a:cubicBezTo>
                  <a:cubicBezTo>
                    <a:pt x="111" y="346"/>
                    <a:pt x="111" y="347"/>
                    <a:pt x="113" y="348"/>
                  </a:cubicBezTo>
                  <a:cubicBezTo>
                    <a:pt x="116" y="349"/>
                    <a:pt x="116" y="349"/>
                    <a:pt x="117" y="351"/>
                  </a:cubicBezTo>
                  <a:cubicBezTo>
                    <a:pt x="118" y="353"/>
                    <a:pt x="119" y="354"/>
                    <a:pt x="121" y="355"/>
                  </a:cubicBezTo>
                  <a:cubicBezTo>
                    <a:pt x="123" y="357"/>
                    <a:pt x="124" y="357"/>
                    <a:pt x="121" y="360"/>
                  </a:cubicBezTo>
                  <a:cubicBezTo>
                    <a:pt x="118" y="363"/>
                    <a:pt x="117" y="368"/>
                    <a:pt x="116" y="368"/>
                  </a:cubicBezTo>
                  <a:cubicBezTo>
                    <a:pt x="114" y="368"/>
                    <a:pt x="113" y="367"/>
                    <a:pt x="111" y="369"/>
                  </a:cubicBezTo>
                  <a:cubicBezTo>
                    <a:pt x="109" y="370"/>
                    <a:pt x="108" y="371"/>
                    <a:pt x="110" y="372"/>
                  </a:cubicBezTo>
                  <a:cubicBezTo>
                    <a:pt x="112" y="374"/>
                    <a:pt x="115" y="375"/>
                    <a:pt x="117" y="375"/>
                  </a:cubicBezTo>
                  <a:cubicBezTo>
                    <a:pt x="119" y="375"/>
                    <a:pt x="122" y="377"/>
                    <a:pt x="123" y="379"/>
                  </a:cubicBezTo>
                  <a:cubicBezTo>
                    <a:pt x="123" y="381"/>
                    <a:pt x="125" y="384"/>
                    <a:pt x="124" y="385"/>
                  </a:cubicBezTo>
                  <a:cubicBezTo>
                    <a:pt x="122" y="387"/>
                    <a:pt x="120" y="387"/>
                    <a:pt x="120" y="389"/>
                  </a:cubicBezTo>
                  <a:cubicBezTo>
                    <a:pt x="121" y="391"/>
                    <a:pt x="122" y="392"/>
                    <a:pt x="123" y="393"/>
                  </a:cubicBezTo>
                  <a:cubicBezTo>
                    <a:pt x="124" y="394"/>
                    <a:pt x="128" y="396"/>
                    <a:pt x="130" y="396"/>
                  </a:cubicBezTo>
                  <a:cubicBezTo>
                    <a:pt x="132" y="395"/>
                    <a:pt x="136" y="394"/>
                    <a:pt x="138" y="394"/>
                  </a:cubicBezTo>
                  <a:cubicBezTo>
                    <a:pt x="140" y="394"/>
                    <a:pt x="141" y="396"/>
                    <a:pt x="143" y="396"/>
                  </a:cubicBezTo>
                  <a:cubicBezTo>
                    <a:pt x="145" y="396"/>
                    <a:pt x="148" y="396"/>
                    <a:pt x="149" y="395"/>
                  </a:cubicBezTo>
                  <a:cubicBezTo>
                    <a:pt x="151" y="395"/>
                    <a:pt x="151" y="398"/>
                    <a:pt x="152" y="400"/>
                  </a:cubicBezTo>
                  <a:cubicBezTo>
                    <a:pt x="153" y="401"/>
                    <a:pt x="155" y="403"/>
                    <a:pt x="157" y="404"/>
                  </a:cubicBezTo>
                  <a:cubicBezTo>
                    <a:pt x="159" y="405"/>
                    <a:pt x="159" y="407"/>
                    <a:pt x="162" y="407"/>
                  </a:cubicBezTo>
                  <a:cubicBezTo>
                    <a:pt x="165" y="406"/>
                    <a:pt x="170" y="407"/>
                    <a:pt x="171" y="406"/>
                  </a:cubicBezTo>
                  <a:cubicBezTo>
                    <a:pt x="173" y="405"/>
                    <a:pt x="175" y="403"/>
                    <a:pt x="177" y="404"/>
                  </a:cubicBezTo>
                  <a:cubicBezTo>
                    <a:pt x="179" y="406"/>
                    <a:pt x="181" y="410"/>
                    <a:pt x="184" y="410"/>
                  </a:cubicBezTo>
                  <a:cubicBezTo>
                    <a:pt x="187" y="410"/>
                    <a:pt x="188" y="411"/>
                    <a:pt x="189" y="414"/>
                  </a:cubicBezTo>
                  <a:cubicBezTo>
                    <a:pt x="190" y="416"/>
                    <a:pt x="192" y="420"/>
                    <a:pt x="194" y="420"/>
                  </a:cubicBezTo>
                  <a:cubicBezTo>
                    <a:pt x="197" y="420"/>
                    <a:pt x="199" y="421"/>
                    <a:pt x="201" y="420"/>
                  </a:cubicBezTo>
                  <a:cubicBezTo>
                    <a:pt x="204" y="419"/>
                    <a:pt x="206" y="418"/>
                    <a:pt x="207" y="420"/>
                  </a:cubicBezTo>
                  <a:cubicBezTo>
                    <a:pt x="208" y="422"/>
                    <a:pt x="209" y="424"/>
                    <a:pt x="211" y="423"/>
                  </a:cubicBezTo>
                  <a:cubicBezTo>
                    <a:pt x="212" y="422"/>
                    <a:pt x="213" y="419"/>
                    <a:pt x="215" y="419"/>
                  </a:cubicBezTo>
                  <a:cubicBezTo>
                    <a:pt x="216" y="419"/>
                    <a:pt x="217" y="421"/>
                    <a:pt x="217" y="422"/>
                  </a:cubicBezTo>
                  <a:cubicBezTo>
                    <a:pt x="218" y="423"/>
                    <a:pt x="219" y="426"/>
                    <a:pt x="221" y="425"/>
                  </a:cubicBezTo>
                  <a:cubicBezTo>
                    <a:pt x="224" y="423"/>
                    <a:pt x="222" y="422"/>
                    <a:pt x="223" y="420"/>
                  </a:cubicBezTo>
                  <a:cubicBezTo>
                    <a:pt x="224" y="418"/>
                    <a:pt x="224" y="417"/>
                    <a:pt x="226" y="416"/>
                  </a:cubicBezTo>
                  <a:cubicBezTo>
                    <a:pt x="229" y="414"/>
                    <a:pt x="230" y="412"/>
                    <a:pt x="230" y="410"/>
                  </a:cubicBezTo>
                  <a:cubicBezTo>
                    <a:pt x="229" y="408"/>
                    <a:pt x="226" y="408"/>
                    <a:pt x="225" y="406"/>
                  </a:cubicBezTo>
                  <a:cubicBezTo>
                    <a:pt x="225" y="404"/>
                    <a:pt x="224" y="402"/>
                    <a:pt x="225" y="400"/>
                  </a:cubicBezTo>
                  <a:cubicBezTo>
                    <a:pt x="226" y="398"/>
                    <a:pt x="228" y="396"/>
                    <a:pt x="229" y="394"/>
                  </a:cubicBezTo>
                  <a:cubicBezTo>
                    <a:pt x="225" y="395"/>
                    <a:pt x="218" y="393"/>
                    <a:pt x="220" y="391"/>
                  </a:cubicBezTo>
                  <a:cubicBezTo>
                    <a:pt x="221" y="389"/>
                    <a:pt x="220" y="386"/>
                    <a:pt x="218" y="386"/>
                  </a:cubicBezTo>
                  <a:cubicBezTo>
                    <a:pt x="216" y="386"/>
                    <a:pt x="219" y="381"/>
                    <a:pt x="217" y="378"/>
                  </a:cubicBezTo>
                  <a:cubicBezTo>
                    <a:pt x="214" y="374"/>
                    <a:pt x="215" y="372"/>
                    <a:pt x="216" y="371"/>
                  </a:cubicBezTo>
                  <a:cubicBezTo>
                    <a:pt x="218" y="369"/>
                    <a:pt x="217" y="367"/>
                    <a:pt x="216" y="365"/>
                  </a:cubicBezTo>
                  <a:cubicBezTo>
                    <a:pt x="215" y="363"/>
                    <a:pt x="212" y="365"/>
                    <a:pt x="211" y="360"/>
                  </a:cubicBezTo>
                  <a:cubicBezTo>
                    <a:pt x="210" y="355"/>
                    <a:pt x="207" y="351"/>
                    <a:pt x="210" y="350"/>
                  </a:cubicBezTo>
                  <a:cubicBezTo>
                    <a:pt x="213" y="348"/>
                    <a:pt x="216" y="348"/>
                    <a:pt x="214" y="343"/>
                  </a:cubicBezTo>
                  <a:cubicBezTo>
                    <a:pt x="213" y="338"/>
                    <a:pt x="209" y="334"/>
                    <a:pt x="212" y="332"/>
                  </a:cubicBezTo>
                  <a:cubicBezTo>
                    <a:pt x="214" y="330"/>
                    <a:pt x="213" y="327"/>
                    <a:pt x="210" y="327"/>
                  </a:cubicBezTo>
                  <a:cubicBezTo>
                    <a:pt x="207" y="327"/>
                    <a:pt x="207" y="325"/>
                    <a:pt x="209" y="322"/>
                  </a:cubicBezTo>
                  <a:cubicBezTo>
                    <a:pt x="210" y="318"/>
                    <a:pt x="212" y="318"/>
                    <a:pt x="213" y="316"/>
                  </a:cubicBezTo>
                  <a:cubicBezTo>
                    <a:pt x="214" y="315"/>
                    <a:pt x="214" y="311"/>
                    <a:pt x="214" y="309"/>
                  </a:cubicBezTo>
                  <a:cubicBezTo>
                    <a:pt x="213" y="307"/>
                    <a:pt x="217" y="305"/>
                    <a:pt x="217" y="303"/>
                  </a:cubicBezTo>
                  <a:cubicBezTo>
                    <a:pt x="218" y="302"/>
                    <a:pt x="218" y="299"/>
                    <a:pt x="219" y="298"/>
                  </a:cubicBezTo>
                  <a:cubicBezTo>
                    <a:pt x="221" y="297"/>
                    <a:pt x="220" y="301"/>
                    <a:pt x="223" y="300"/>
                  </a:cubicBezTo>
                  <a:cubicBezTo>
                    <a:pt x="225" y="300"/>
                    <a:pt x="225" y="299"/>
                    <a:pt x="227" y="297"/>
                  </a:cubicBezTo>
                  <a:cubicBezTo>
                    <a:pt x="228" y="296"/>
                    <a:pt x="229" y="293"/>
                    <a:pt x="233" y="293"/>
                  </a:cubicBezTo>
                  <a:cubicBezTo>
                    <a:pt x="237" y="293"/>
                    <a:pt x="242" y="292"/>
                    <a:pt x="242" y="292"/>
                  </a:cubicBezTo>
                  <a:cubicBezTo>
                    <a:pt x="242" y="292"/>
                    <a:pt x="243" y="290"/>
                    <a:pt x="246" y="290"/>
                  </a:cubicBezTo>
                  <a:cubicBezTo>
                    <a:pt x="249" y="290"/>
                    <a:pt x="249" y="292"/>
                    <a:pt x="251" y="292"/>
                  </a:cubicBezTo>
                  <a:cubicBezTo>
                    <a:pt x="252" y="292"/>
                    <a:pt x="253" y="291"/>
                    <a:pt x="255" y="289"/>
                  </a:cubicBezTo>
                  <a:cubicBezTo>
                    <a:pt x="258" y="288"/>
                    <a:pt x="258" y="288"/>
                    <a:pt x="260" y="287"/>
                  </a:cubicBezTo>
                  <a:cubicBezTo>
                    <a:pt x="262" y="287"/>
                    <a:pt x="264" y="287"/>
                    <a:pt x="266" y="287"/>
                  </a:cubicBezTo>
                  <a:cubicBezTo>
                    <a:pt x="268" y="287"/>
                    <a:pt x="269" y="287"/>
                    <a:pt x="271" y="284"/>
                  </a:cubicBezTo>
                  <a:cubicBezTo>
                    <a:pt x="273" y="280"/>
                    <a:pt x="274" y="277"/>
                    <a:pt x="277" y="277"/>
                  </a:cubicBezTo>
                  <a:cubicBezTo>
                    <a:pt x="279" y="276"/>
                    <a:pt x="279" y="279"/>
                    <a:pt x="283" y="278"/>
                  </a:cubicBezTo>
                  <a:cubicBezTo>
                    <a:pt x="286" y="278"/>
                    <a:pt x="287" y="277"/>
                    <a:pt x="289" y="275"/>
                  </a:cubicBezTo>
                  <a:cubicBezTo>
                    <a:pt x="291" y="272"/>
                    <a:pt x="294" y="271"/>
                    <a:pt x="296" y="272"/>
                  </a:cubicBezTo>
                  <a:cubicBezTo>
                    <a:pt x="299" y="273"/>
                    <a:pt x="297" y="277"/>
                    <a:pt x="300" y="277"/>
                  </a:cubicBezTo>
                  <a:cubicBezTo>
                    <a:pt x="302" y="277"/>
                    <a:pt x="305" y="279"/>
                    <a:pt x="308" y="277"/>
                  </a:cubicBezTo>
                  <a:cubicBezTo>
                    <a:pt x="310" y="274"/>
                    <a:pt x="312" y="272"/>
                    <a:pt x="313" y="272"/>
                  </a:cubicBezTo>
                  <a:cubicBezTo>
                    <a:pt x="315" y="273"/>
                    <a:pt x="314" y="277"/>
                    <a:pt x="317" y="277"/>
                  </a:cubicBezTo>
                  <a:cubicBezTo>
                    <a:pt x="318" y="277"/>
                    <a:pt x="319" y="277"/>
                    <a:pt x="320" y="278"/>
                  </a:cubicBezTo>
                  <a:cubicBezTo>
                    <a:pt x="321" y="277"/>
                    <a:pt x="323" y="275"/>
                    <a:pt x="325" y="274"/>
                  </a:cubicBezTo>
                  <a:cubicBezTo>
                    <a:pt x="329" y="272"/>
                    <a:pt x="332" y="271"/>
                    <a:pt x="334" y="268"/>
                  </a:cubicBezTo>
                  <a:cubicBezTo>
                    <a:pt x="336" y="265"/>
                    <a:pt x="337" y="261"/>
                    <a:pt x="335" y="259"/>
                  </a:cubicBezTo>
                  <a:cubicBezTo>
                    <a:pt x="332" y="257"/>
                    <a:pt x="331" y="254"/>
                    <a:pt x="332" y="251"/>
                  </a:cubicBezTo>
                  <a:cubicBezTo>
                    <a:pt x="334" y="248"/>
                    <a:pt x="334" y="245"/>
                    <a:pt x="332" y="243"/>
                  </a:cubicBezTo>
                  <a:cubicBezTo>
                    <a:pt x="330" y="242"/>
                    <a:pt x="328" y="240"/>
                    <a:pt x="328" y="238"/>
                  </a:cubicBezTo>
                  <a:cubicBezTo>
                    <a:pt x="329" y="235"/>
                    <a:pt x="330" y="228"/>
                    <a:pt x="323" y="230"/>
                  </a:cubicBezTo>
                  <a:cubicBezTo>
                    <a:pt x="316" y="232"/>
                    <a:pt x="311" y="229"/>
                    <a:pt x="313" y="227"/>
                  </a:cubicBezTo>
                  <a:cubicBezTo>
                    <a:pt x="315" y="225"/>
                    <a:pt x="313" y="225"/>
                    <a:pt x="310" y="225"/>
                  </a:cubicBezTo>
                  <a:cubicBezTo>
                    <a:pt x="307" y="225"/>
                    <a:pt x="306" y="224"/>
                    <a:pt x="305" y="221"/>
                  </a:cubicBezTo>
                  <a:cubicBezTo>
                    <a:pt x="305" y="219"/>
                    <a:pt x="303" y="216"/>
                    <a:pt x="301" y="218"/>
                  </a:cubicBezTo>
                  <a:cubicBezTo>
                    <a:pt x="298" y="220"/>
                    <a:pt x="294" y="222"/>
                    <a:pt x="292" y="218"/>
                  </a:cubicBezTo>
                  <a:cubicBezTo>
                    <a:pt x="290" y="213"/>
                    <a:pt x="289" y="214"/>
                    <a:pt x="286" y="214"/>
                  </a:cubicBezTo>
                  <a:cubicBezTo>
                    <a:pt x="284" y="215"/>
                    <a:pt x="280" y="212"/>
                    <a:pt x="279" y="210"/>
                  </a:cubicBezTo>
                  <a:cubicBezTo>
                    <a:pt x="277" y="208"/>
                    <a:pt x="275" y="211"/>
                    <a:pt x="274" y="209"/>
                  </a:cubicBezTo>
                  <a:cubicBezTo>
                    <a:pt x="272" y="207"/>
                    <a:pt x="274" y="204"/>
                    <a:pt x="271" y="205"/>
                  </a:cubicBezTo>
                  <a:cubicBezTo>
                    <a:pt x="268" y="206"/>
                    <a:pt x="265" y="209"/>
                    <a:pt x="261" y="211"/>
                  </a:cubicBezTo>
                  <a:cubicBezTo>
                    <a:pt x="257" y="213"/>
                    <a:pt x="254" y="215"/>
                    <a:pt x="252" y="211"/>
                  </a:cubicBezTo>
                  <a:cubicBezTo>
                    <a:pt x="249" y="208"/>
                    <a:pt x="247" y="206"/>
                    <a:pt x="245" y="204"/>
                  </a:cubicBezTo>
                  <a:cubicBezTo>
                    <a:pt x="244" y="202"/>
                    <a:pt x="241" y="203"/>
                    <a:pt x="241" y="203"/>
                  </a:cubicBezTo>
                  <a:cubicBezTo>
                    <a:pt x="241" y="203"/>
                    <a:pt x="241" y="207"/>
                    <a:pt x="239" y="206"/>
                  </a:cubicBezTo>
                  <a:cubicBezTo>
                    <a:pt x="237" y="205"/>
                    <a:pt x="228" y="199"/>
                    <a:pt x="228" y="199"/>
                  </a:cubicBezTo>
                  <a:cubicBezTo>
                    <a:pt x="228" y="199"/>
                    <a:pt x="226" y="199"/>
                    <a:pt x="224" y="195"/>
                  </a:cubicBezTo>
                  <a:cubicBezTo>
                    <a:pt x="223" y="191"/>
                    <a:pt x="219" y="190"/>
                    <a:pt x="217" y="188"/>
                  </a:cubicBezTo>
                  <a:cubicBezTo>
                    <a:pt x="216" y="186"/>
                    <a:pt x="212" y="183"/>
                    <a:pt x="211" y="179"/>
                  </a:cubicBezTo>
                  <a:cubicBezTo>
                    <a:pt x="210" y="175"/>
                    <a:pt x="210" y="173"/>
                    <a:pt x="213" y="170"/>
                  </a:cubicBezTo>
                  <a:cubicBezTo>
                    <a:pt x="215" y="166"/>
                    <a:pt x="216" y="168"/>
                    <a:pt x="218" y="166"/>
                  </a:cubicBezTo>
                  <a:cubicBezTo>
                    <a:pt x="220" y="165"/>
                    <a:pt x="216" y="163"/>
                    <a:pt x="214" y="161"/>
                  </a:cubicBezTo>
                  <a:cubicBezTo>
                    <a:pt x="212" y="159"/>
                    <a:pt x="213" y="157"/>
                    <a:pt x="214" y="152"/>
                  </a:cubicBezTo>
                  <a:cubicBezTo>
                    <a:pt x="215" y="147"/>
                    <a:pt x="218" y="145"/>
                    <a:pt x="219" y="142"/>
                  </a:cubicBezTo>
                  <a:cubicBezTo>
                    <a:pt x="219" y="140"/>
                    <a:pt x="218" y="138"/>
                    <a:pt x="217" y="135"/>
                  </a:cubicBezTo>
                  <a:cubicBezTo>
                    <a:pt x="217" y="131"/>
                    <a:pt x="216" y="123"/>
                    <a:pt x="218" y="120"/>
                  </a:cubicBezTo>
                  <a:cubicBezTo>
                    <a:pt x="220" y="117"/>
                    <a:pt x="223" y="114"/>
                    <a:pt x="221" y="112"/>
                  </a:cubicBezTo>
                  <a:cubicBezTo>
                    <a:pt x="219" y="110"/>
                    <a:pt x="217" y="113"/>
                    <a:pt x="214" y="111"/>
                  </a:cubicBezTo>
                  <a:cubicBezTo>
                    <a:pt x="212" y="110"/>
                    <a:pt x="213" y="104"/>
                    <a:pt x="211" y="104"/>
                  </a:cubicBezTo>
                  <a:cubicBezTo>
                    <a:pt x="209" y="103"/>
                    <a:pt x="209" y="103"/>
                    <a:pt x="207" y="105"/>
                  </a:cubicBezTo>
                  <a:cubicBezTo>
                    <a:pt x="205" y="107"/>
                    <a:pt x="202" y="111"/>
                    <a:pt x="201" y="107"/>
                  </a:cubicBezTo>
                  <a:cubicBezTo>
                    <a:pt x="201" y="104"/>
                    <a:pt x="202" y="104"/>
                    <a:pt x="203" y="103"/>
                  </a:cubicBezTo>
                  <a:cubicBezTo>
                    <a:pt x="204" y="101"/>
                    <a:pt x="198" y="101"/>
                    <a:pt x="198" y="101"/>
                  </a:cubicBezTo>
                  <a:cubicBezTo>
                    <a:pt x="198" y="101"/>
                    <a:pt x="199" y="99"/>
                    <a:pt x="200" y="95"/>
                  </a:cubicBezTo>
                  <a:cubicBezTo>
                    <a:pt x="201" y="92"/>
                    <a:pt x="200" y="87"/>
                    <a:pt x="201" y="86"/>
                  </a:cubicBezTo>
                  <a:cubicBezTo>
                    <a:pt x="202" y="84"/>
                    <a:pt x="205" y="83"/>
                    <a:pt x="206" y="82"/>
                  </a:cubicBezTo>
                  <a:cubicBezTo>
                    <a:pt x="207" y="80"/>
                    <a:pt x="209" y="76"/>
                    <a:pt x="206" y="71"/>
                  </a:cubicBezTo>
                  <a:cubicBezTo>
                    <a:pt x="204" y="66"/>
                    <a:pt x="202" y="64"/>
                    <a:pt x="203" y="61"/>
                  </a:cubicBezTo>
                  <a:cubicBezTo>
                    <a:pt x="205" y="58"/>
                    <a:pt x="203" y="57"/>
                    <a:pt x="203" y="55"/>
                  </a:cubicBezTo>
                  <a:cubicBezTo>
                    <a:pt x="202" y="53"/>
                    <a:pt x="204" y="51"/>
                    <a:pt x="207" y="49"/>
                  </a:cubicBezTo>
                  <a:cubicBezTo>
                    <a:pt x="209" y="47"/>
                    <a:pt x="208" y="44"/>
                    <a:pt x="207" y="42"/>
                  </a:cubicBezTo>
                  <a:cubicBezTo>
                    <a:pt x="206" y="39"/>
                    <a:pt x="202" y="33"/>
                    <a:pt x="200" y="33"/>
                  </a:cubicBezTo>
                  <a:cubicBezTo>
                    <a:pt x="197" y="32"/>
                    <a:pt x="197" y="35"/>
                    <a:pt x="195" y="36"/>
                  </a:cubicBezTo>
                  <a:cubicBezTo>
                    <a:pt x="192" y="37"/>
                    <a:pt x="193" y="34"/>
                    <a:pt x="192" y="32"/>
                  </a:cubicBezTo>
                  <a:cubicBezTo>
                    <a:pt x="191" y="30"/>
                    <a:pt x="191" y="33"/>
                    <a:pt x="187" y="32"/>
                  </a:cubicBezTo>
                  <a:cubicBezTo>
                    <a:pt x="184" y="32"/>
                    <a:pt x="180" y="31"/>
                    <a:pt x="178" y="31"/>
                  </a:cubicBezTo>
                  <a:cubicBezTo>
                    <a:pt x="177" y="32"/>
                    <a:pt x="170" y="32"/>
                    <a:pt x="166" y="30"/>
                  </a:cubicBezTo>
                  <a:cubicBezTo>
                    <a:pt x="161" y="28"/>
                    <a:pt x="157" y="27"/>
                    <a:pt x="156" y="25"/>
                  </a:cubicBezTo>
                  <a:cubicBezTo>
                    <a:pt x="155" y="24"/>
                    <a:pt x="156" y="22"/>
                    <a:pt x="157" y="20"/>
                  </a:cubicBezTo>
                  <a:cubicBezTo>
                    <a:pt x="158" y="18"/>
                    <a:pt x="155" y="16"/>
                    <a:pt x="152" y="18"/>
                  </a:cubicBezTo>
                  <a:cubicBezTo>
                    <a:pt x="149" y="19"/>
                    <a:pt x="148" y="13"/>
                    <a:pt x="148" y="13"/>
                  </a:cubicBezTo>
                  <a:cubicBezTo>
                    <a:pt x="145" y="10"/>
                    <a:pt x="144" y="10"/>
                    <a:pt x="142" y="11"/>
                  </a:cubicBezTo>
                  <a:cubicBezTo>
                    <a:pt x="139" y="13"/>
                    <a:pt x="137" y="14"/>
                    <a:pt x="136" y="11"/>
                  </a:cubicBezTo>
                  <a:cubicBezTo>
                    <a:pt x="136" y="8"/>
                    <a:pt x="135" y="8"/>
                    <a:pt x="133" y="8"/>
                  </a:cubicBezTo>
                  <a:cubicBezTo>
                    <a:pt x="130" y="7"/>
                    <a:pt x="130" y="6"/>
                    <a:pt x="131" y="3"/>
                  </a:cubicBezTo>
                  <a:cubicBezTo>
                    <a:pt x="132" y="2"/>
                    <a:pt x="131" y="0"/>
                    <a:pt x="128" y="0"/>
                  </a:cubicBezTo>
                  <a:cubicBezTo>
                    <a:pt x="126" y="2"/>
                    <a:pt x="125" y="4"/>
                    <a:pt x="125" y="5"/>
                  </a:cubicBezTo>
                  <a:cubicBezTo>
                    <a:pt x="125" y="7"/>
                    <a:pt x="122" y="9"/>
                    <a:pt x="121" y="1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8" name="Freeform 19">
              <a:extLst>
                <a:ext uri="{FF2B5EF4-FFF2-40B4-BE49-F238E27FC236}">
                  <a16:creationId xmlns:a16="http://schemas.microsoft.com/office/drawing/2014/main" id="{409CB36F-999E-4BDB-B63B-9FCF5C12E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752" y="1835545"/>
              <a:ext cx="2074922" cy="1821243"/>
            </a:xfrm>
            <a:custGeom>
              <a:avLst/>
              <a:gdLst>
                <a:gd name="T0" fmla="*/ 571 w 609"/>
                <a:gd name="T1" fmla="*/ 166 h 535"/>
                <a:gd name="T2" fmla="*/ 538 w 609"/>
                <a:gd name="T3" fmla="*/ 131 h 535"/>
                <a:gd name="T4" fmla="*/ 498 w 609"/>
                <a:gd name="T5" fmla="*/ 111 h 535"/>
                <a:gd name="T6" fmla="*/ 463 w 609"/>
                <a:gd name="T7" fmla="*/ 102 h 535"/>
                <a:gd name="T8" fmla="*/ 420 w 609"/>
                <a:gd name="T9" fmla="*/ 95 h 535"/>
                <a:gd name="T10" fmla="*/ 391 w 609"/>
                <a:gd name="T11" fmla="*/ 96 h 535"/>
                <a:gd name="T12" fmla="*/ 350 w 609"/>
                <a:gd name="T13" fmla="*/ 48 h 535"/>
                <a:gd name="T14" fmla="*/ 308 w 609"/>
                <a:gd name="T15" fmla="*/ 9 h 535"/>
                <a:gd name="T16" fmla="*/ 232 w 609"/>
                <a:gd name="T17" fmla="*/ 19 h 535"/>
                <a:gd name="T18" fmla="*/ 227 w 609"/>
                <a:gd name="T19" fmla="*/ 73 h 535"/>
                <a:gd name="T20" fmla="*/ 193 w 609"/>
                <a:gd name="T21" fmla="*/ 78 h 535"/>
                <a:gd name="T22" fmla="*/ 178 w 609"/>
                <a:gd name="T23" fmla="*/ 92 h 535"/>
                <a:gd name="T24" fmla="*/ 170 w 609"/>
                <a:gd name="T25" fmla="*/ 48 h 535"/>
                <a:gd name="T26" fmla="*/ 107 w 609"/>
                <a:gd name="T27" fmla="*/ 47 h 535"/>
                <a:gd name="T28" fmla="*/ 55 w 609"/>
                <a:gd name="T29" fmla="*/ 76 h 535"/>
                <a:gd name="T30" fmla="*/ 71 w 609"/>
                <a:gd name="T31" fmla="*/ 121 h 535"/>
                <a:gd name="T32" fmla="*/ 65 w 609"/>
                <a:gd name="T33" fmla="*/ 187 h 535"/>
                <a:gd name="T34" fmla="*/ 27 w 609"/>
                <a:gd name="T35" fmla="*/ 255 h 535"/>
                <a:gd name="T36" fmla="*/ 0 w 609"/>
                <a:gd name="T37" fmla="*/ 277 h 535"/>
                <a:gd name="T38" fmla="*/ 44 w 609"/>
                <a:gd name="T39" fmla="*/ 306 h 535"/>
                <a:gd name="T40" fmla="*/ 50 w 609"/>
                <a:gd name="T41" fmla="*/ 336 h 535"/>
                <a:gd name="T42" fmla="*/ 111 w 609"/>
                <a:gd name="T43" fmla="*/ 307 h 535"/>
                <a:gd name="T44" fmla="*/ 125 w 609"/>
                <a:gd name="T45" fmla="*/ 304 h 535"/>
                <a:gd name="T46" fmla="*/ 157 w 609"/>
                <a:gd name="T47" fmla="*/ 322 h 535"/>
                <a:gd name="T48" fmla="*/ 151 w 609"/>
                <a:gd name="T49" fmla="*/ 351 h 535"/>
                <a:gd name="T50" fmla="*/ 150 w 609"/>
                <a:gd name="T51" fmla="*/ 376 h 535"/>
                <a:gd name="T52" fmla="*/ 188 w 609"/>
                <a:gd name="T53" fmla="*/ 368 h 535"/>
                <a:gd name="T54" fmla="*/ 225 w 609"/>
                <a:gd name="T55" fmla="*/ 353 h 535"/>
                <a:gd name="T56" fmla="*/ 209 w 609"/>
                <a:gd name="T57" fmla="*/ 310 h 535"/>
                <a:gd name="T58" fmla="*/ 220 w 609"/>
                <a:gd name="T59" fmla="*/ 288 h 535"/>
                <a:gd name="T60" fmla="*/ 249 w 609"/>
                <a:gd name="T61" fmla="*/ 291 h 535"/>
                <a:gd name="T62" fmla="*/ 288 w 609"/>
                <a:gd name="T63" fmla="*/ 295 h 535"/>
                <a:gd name="T64" fmla="*/ 301 w 609"/>
                <a:gd name="T65" fmla="*/ 309 h 535"/>
                <a:gd name="T66" fmla="*/ 296 w 609"/>
                <a:gd name="T67" fmla="*/ 343 h 535"/>
                <a:gd name="T68" fmla="*/ 305 w 609"/>
                <a:gd name="T69" fmla="*/ 363 h 535"/>
                <a:gd name="T70" fmla="*/ 315 w 609"/>
                <a:gd name="T71" fmla="*/ 396 h 535"/>
                <a:gd name="T72" fmla="*/ 341 w 609"/>
                <a:gd name="T73" fmla="*/ 425 h 535"/>
                <a:gd name="T74" fmla="*/ 335 w 609"/>
                <a:gd name="T75" fmla="*/ 461 h 535"/>
                <a:gd name="T76" fmla="*/ 367 w 609"/>
                <a:gd name="T77" fmla="*/ 466 h 535"/>
                <a:gd name="T78" fmla="*/ 364 w 609"/>
                <a:gd name="T79" fmla="*/ 486 h 535"/>
                <a:gd name="T80" fmla="*/ 359 w 609"/>
                <a:gd name="T81" fmla="*/ 516 h 535"/>
                <a:gd name="T82" fmla="*/ 377 w 609"/>
                <a:gd name="T83" fmla="*/ 520 h 535"/>
                <a:gd name="T84" fmla="*/ 397 w 609"/>
                <a:gd name="T85" fmla="*/ 508 h 535"/>
                <a:gd name="T86" fmla="*/ 429 w 609"/>
                <a:gd name="T87" fmla="*/ 504 h 535"/>
                <a:gd name="T88" fmla="*/ 457 w 609"/>
                <a:gd name="T89" fmla="*/ 485 h 535"/>
                <a:gd name="T90" fmla="*/ 485 w 609"/>
                <a:gd name="T91" fmla="*/ 479 h 535"/>
                <a:gd name="T92" fmla="*/ 499 w 609"/>
                <a:gd name="T93" fmla="*/ 463 h 535"/>
                <a:gd name="T94" fmla="*/ 487 w 609"/>
                <a:gd name="T95" fmla="*/ 422 h 535"/>
                <a:gd name="T96" fmla="*/ 483 w 609"/>
                <a:gd name="T97" fmla="*/ 387 h 535"/>
                <a:gd name="T98" fmla="*/ 532 w 609"/>
                <a:gd name="T99" fmla="*/ 375 h 535"/>
                <a:gd name="T100" fmla="*/ 541 w 609"/>
                <a:gd name="T101" fmla="*/ 344 h 535"/>
                <a:gd name="T102" fmla="*/ 541 w 609"/>
                <a:gd name="T103" fmla="*/ 316 h 535"/>
                <a:gd name="T104" fmla="*/ 538 w 609"/>
                <a:gd name="T105" fmla="*/ 285 h 535"/>
                <a:gd name="T106" fmla="*/ 521 w 609"/>
                <a:gd name="T107" fmla="*/ 253 h 535"/>
                <a:gd name="T108" fmla="*/ 523 w 609"/>
                <a:gd name="T109" fmla="*/ 213 h 535"/>
                <a:gd name="T110" fmla="*/ 556 w 609"/>
                <a:gd name="T111" fmla="*/ 202 h 535"/>
                <a:gd name="T112" fmla="*/ 593 w 609"/>
                <a:gd name="T113" fmla="*/ 193 h 535"/>
                <a:gd name="T114" fmla="*/ 609 w 609"/>
                <a:gd name="T115" fmla="*/ 17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9" h="535">
                  <a:moveTo>
                    <a:pt x="608" y="170"/>
                  </a:moveTo>
                  <a:cubicBezTo>
                    <a:pt x="605" y="170"/>
                    <a:pt x="604" y="171"/>
                    <a:pt x="600" y="171"/>
                  </a:cubicBezTo>
                  <a:cubicBezTo>
                    <a:pt x="596" y="170"/>
                    <a:pt x="594" y="167"/>
                    <a:pt x="590" y="166"/>
                  </a:cubicBezTo>
                  <a:cubicBezTo>
                    <a:pt x="585" y="164"/>
                    <a:pt x="582" y="167"/>
                    <a:pt x="579" y="168"/>
                  </a:cubicBezTo>
                  <a:cubicBezTo>
                    <a:pt x="577" y="169"/>
                    <a:pt x="574" y="169"/>
                    <a:pt x="571" y="166"/>
                  </a:cubicBezTo>
                  <a:cubicBezTo>
                    <a:pt x="569" y="163"/>
                    <a:pt x="565" y="157"/>
                    <a:pt x="567" y="157"/>
                  </a:cubicBezTo>
                  <a:cubicBezTo>
                    <a:pt x="565" y="154"/>
                    <a:pt x="560" y="153"/>
                    <a:pt x="556" y="154"/>
                  </a:cubicBezTo>
                  <a:cubicBezTo>
                    <a:pt x="551" y="155"/>
                    <a:pt x="551" y="150"/>
                    <a:pt x="555" y="148"/>
                  </a:cubicBezTo>
                  <a:cubicBezTo>
                    <a:pt x="558" y="146"/>
                    <a:pt x="551" y="143"/>
                    <a:pt x="548" y="142"/>
                  </a:cubicBezTo>
                  <a:cubicBezTo>
                    <a:pt x="545" y="141"/>
                    <a:pt x="539" y="133"/>
                    <a:pt x="538" y="131"/>
                  </a:cubicBezTo>
                  <a:cubicBezTo>
                    <a:pt x="537" y="128"/>
                    <a:pt x="533" y="123"/>
                    <a:pt x="531" y="119"/>
                  </a:cubicBezTo>
                  <a:cubicBezTo>
                    <a:pt x="528" y="114"/>
                    <a:pt x="526" y="113"/>
                    <a:pt x="522" y="112"/>
                  </a:cubicBezTo>
                  <a:cubicBezTo>
                    <a:pt x="518" y="112"/>
                    <a:pt x="518" y="114"/>
                    <a:pt x="515" y="118"/>
                  </a:cubicBezTo>
                  <a:cubicBezTo>
                    <a:pt x="512" y="121"/>
                    <a:pt x="509" y="121"/>
                    <a:pt x="507" y="120"/>
                  </a:cubicBezTo>
                  <a:cubicBezTo>
                    <a:pt x="504" y="119"/>
                    <a:pt x="500" y="113"/>
                    <a:pt x="498" y="111"/>
                  </a:cubicBezTo>
                  <a:cubicBezTo>
                    <a:pt x="497" y="108"/>
                    <a:pt x="495" y="108"/>
                    <a:pt x="492" y="109"/>
                  </a:cubicBezTo>
                  <a:cubicBezTo>
                    <a:pt x="491" y="109"/>
                    <a:pt x="487" y="108"/>
                    <a:pt x="486" y="107"/>
                  </a:cubicBezTo>
                  <a:cubicBezTo>
                    <a:pt x="484" y="107"/>
                    <a:pt x="483" y="108"/>
                    <a:pt x="483" y="108"/>
                  </a:cubicBezTo>
                  <a:cubicBezTo>
                    <a:pt x="480" y="110"/>
                    <a:pt x="476" y="108"/>
                    <a:pt x="473" y="107"/>
                  </a:cubicBezTo>
                  <a:cubicBezTo>
                    <a:pt x="470" y="107"/>
                    <a:pt x="465" y="103"/>
                    <a:pt x="463" y="102"/>
                  </a:cubicBezTo>
                  <a:cubicBezTo>
                    <a:pt x="461" y="101"/>
                    <a:pt x="455" y="98"/>
                    <a:pt x="452" y="96"/>
                  </a:cubicBezTo>
                  <a:cubicBezTo>
                    <a:pt x="450" y="95"/>
                    <a:pt x="448" y="97"/>
                    <a:pt x="444" y="97"/>
                  </a:cubicBezTo>
                  <a:cubicBezTo>
                    <a:pt x="441" y="98"/>
                    <a:pt x="441" y="99"/>
                    <a:pt x="439" y="101"/>
                  </a:cubicBezTo>
                  <a:cubicBezTo>
                    <a:pt x="437" y="103"/>
                    <a:pt x="434" y="102"/>
                    <a:pt x="431" y="103"/>
                  </a:cubicBezTo>
                  <a:cubicBezTo>
                    <a:pt x="427" y="103"/>
                    <a:pt x="422" y="98"/>
                    <a:pt x="420" y="95"/>
                  </a:cubicBezTo>
                  <a:cubicBezTo>
                    <a:pt x="417" y="91"/>
                    <a:pt x="416" y="93"/>
                    <a:pt x="413" y="94"/>
                  </a:cubicBezTo>
                  <a:cubicBezTo>
                    <a:pt x="410" y="96"/>
                    <a:pt x="409" y="98"/>
                    <a:pt x="407" y="100"/>
                  </a:cubicBezTo>
                  <a:cubicBezTo>
                    <a:pt x="404" y="102"/>
                    <a:pt x="400" y="100"/>
                    <a:pt x="399" y="98"/>
                  </a:cubicBezTo>
                  <a:cubicBezTo>
                    <a:pt x="398" y="96"/>
                    <a:pt x="399" y="93"/>
                    <a:pt x="397" y="93"/>
                  </a:cubicBezTo>
                  <a:cubicBezTo>
                    <a:pt x="395" y="92"/>
                    <a:pt x="394" y="94"/>
                    <a:pt x="391" y="96"/>
                  </a:cubicBezTo>
                  <a:cubicBezTo>
                    <a:pt x="388" y="98"/>
                    <a:pt x="387" y="92"/>
                    <a:pt x="385" y="90"/>
                  </a:cubicBezTo>
                  <a:cubicBezTo>
                    <a:pt x="383" y="88"/>
                    <a:pt x="383" y="83"/>
                    <a:pt x="384" y="80"/>
                  </a:cubicBezTo>
                  <a:cubicBezTo>
                    <a:pt x="384" y="77"/>
                    <a:pt x="382" y="74"/>
                    <a:pt x="379" y="72"/>
                  </a:cubicBezTo>
                  <a:cubicBezTo>
                    <a:pt x="376" y="70"/>
                    <a:pt x="368" y="68"/>
                    <a:pt x="363" y="66"/>
                  </a:cubicBezTo>
                  <a:cubicBezTo>
                    <a:pt x="359" y="64"/>
                    <a:pt x="352" y="53"/>
                    <a:pt x="350" y="48"/>
                  </a:cubicBezTo>
                  <a:cubicBezTo>
                    <a:pt x="349" y="42"/>
                    <a:pt x="342" y="39"/>
                    <a:pt x="340" y="36"/>
                  </a:cubicBezTo>
                  <a:cubicBezTo>
                    <a:pt x="338" y="34"/>
                    <a:pt x="335" y="29"/>
                    <a:pt x="332" y="24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3" y="25"/>
                    <a:pt x="328" y="19"/>
                    <a:pt x="323" y="15"/>
                  </a:cubicBezTo>
                  <a:cubicBezTo>
                    <a:pt x="318" y="12"/>
                    <a:pt x="313" y="9"/>
                    <a:pt x="308" y="9"/>
                  </a:cubicBezTo>
                  <a:cubicBezTo>
                    <a:pt x="302" y="10"/>
                    <a:pt x="296" y="9"/>
                    <a:pt x="292" y="13"/>
                  </a:cubicBezTo>
                  <a:cubicBezTo>
                    <a:pt x="287" y="16"/>
                    <a:pt x="280" y="18"/>
                    <a:pt x="273" y="16"/>
                  </a:cubicBezTo>
                  <a:cubicBezTo>
                    <a:pt x="265" y="15"/>
                    <a:pt x="260" y="19"/>
                    <a:pt x="256" y="14"/>
                  </a:cubicBezTo>
                  <a:cubicBezTo>
                    <a:pt x="252" y="9"/>
                    <a:pt x="246" y="0"/>
                    <a:pt x="241" y="5"/>
                  </a:cubicBezTo>
                  <a:cubicBezTo>
                    <a:pt x="236" y="11"/>
                    <a:pt x="232" y="15"/>
                    <a:pt x="232" y="19"/>
                  </a:cubicBezTo>
                  <a:cubicBezTo>
                    <a:pt x="231" y="23"/>
                    <a:pt x="228" y="35"/>
                    <a:pt x="225" y="40"/>
                  </a:cubicBezTo>
                  <a:cubicBezTo>
                    <a:pt x="223" y="45"/>
                    <a:pt x="225" y="55"/>
                    <a:pt x="228" y="59"/>
                  </a:cubicBezTo>
                  <a:cubicBezTo>
                    <a:pt x="230" y="63"/>
                    <a:pt x="232" y="64"/>
                    <a:pt x="232" y="70"/>
                  </a:cubicBezTo>
                  <a:cubicBezTo>
                    <a:pt x="232" y="76"/>
                    <a:pt x="232" y="81"/>
                    <a:pt x="232" y="81"/>
                  </a:cubicBezTo>
                  <a:cubicBezTo>
                    <a:pt x="232" y="81"/>
                    <a:pt x="230" y="76"/>
                    <a:pt x="227" y="73"/>
                  </a:cubicBezTo>
                  <a:cubicBezTo>
                    <a:pt x="224" y="70"/>
                    <a:pt x="227" y="73"/>
                    <a:pt x="221" y="71"/>
                  </a:cubicBezTo>
                  <a:cubicBezTo>
                    <a:pt x="216" y="70"/>
                    <a:pt x="216" y="71"/>
                    <a:pt x="212" y="67"/>
                  </a:cubicBezTo>
                  <a:cubicBezTo>
                    <a:pt x="209" y="62"/>
                    <a:pt x="206" y="55"/>
                    <a:pt x="201" y="58"/>
                  </a:cubicBezTo>
                  <a:cubicBezTo>
                    <a:pt x="196" y="62"/>
                    <a:pt x="194" y="61"/>
                    <a:pt x="194" y="66"/>
                  </a:cubicBezTo>
                  <a:cubicBezTo>
                    <a:pt x="194" y="71"/>
                    <a:pt x="194" y="74"/>
                    <a:pt x="193" y="78"/>
                  </a:cubicBezTo>
                  <a:cubicBezTo>
                    <a:pt x="191" y="81"/>
                    <a:pt x="195" y="85"/>
                    <a:pt x="198" y="81"/>
                  </a:cubicBezTo>
                  <a:cubicBezTo>
                    <a:pt x="201" y="76"/>
                    <a:pt x="202" y="80"/>
                    <a:pt x="203" y="86"/>
                  </a:cubicBezTo>
                  <a:cubicBezTo>
                    <a:pt x="204" y="92"/>
                    <a:pt x="203" y="95"/>
                    <a:pt x="200" y="99"/>
                  </a:cubicBezTo>
                  <a:cubicBezTo>
                    <a:pt x="196" y="103"/>
                    <a:pt x="193" y="106"/>
                    <a:pt x="188" y="101"/>
                  </a:cubicBezTo>
                  <a:cubicBezTo>
                    <a:pt x="183" y="97"/>
                    <a:pt x="184" y="92"/>
                    <a:pt x="178" y="92"/>
                  </a:cubicBezTo>
                  <a:cubicBezTo>
                    <a:pt x="172" y="92"/>
                    <a:pt x="168" y="83"/>
                    <a:pt x="173" y="82"/>
                  </a:cubicBezTo>
                  <a:cubicBezTo>
                    <a:pt x="177" y="81"/>
                    <a:pt x="182" y="85"/>
                    <a:pt x="184" y="81"/>
                  </a:cubicBezTo>
                  <a:cubicBezTo>
                    <a:pt x="186" y="76"/>
                    <a:pt x="186" y="74"/>
                    <a:pt x="184" y="69"/>
                  </a:cubicBezTo>
                  <a:cubicBezTo>
                    <a:pt x="181" y="64"/>
                    <a:pt x="179" y="58"/>
                    <a:pt x="177" y="55"/>
                  </a:cubicBezTo>
                  <a:cubicBezTo>
                    <a:pt x="175" y="52"/>
                    <a:pt x="170" y="55"/>
                    <a:pt x="170" y="48"/>
                  </a:cubicBezTo>
                  <a:cubicBezTo>
                    <a:pt x="170" y="42"/>
                    <a:pt x="171" y="41"/>
                    <a:pt x="166" y="39"/>
                  </a:cubicBezTo>
                  <a:cubicBezTo>
                    <a:pt x="166" y="39"/>
                    <a:pt x="161" y="37"/>
                    <a:pt x="156" y="37"/>
                  </a:cubicBezTo>
                  <a:cubicBezTo>
                    <a:pt x="152" y="37"/>
                    <a:pt x="148" y="35"/>
                    <a:pt x="145" y="38"/>
                  </a:cubicBezTo>
                  <a:cubicBezTo>
                    <a:pt x="143" y="41"/>
                    <a:pt x="133" y="39"/>
                    <a:pt x="129" y="41"/>
                  </a:cubicBezTo>
                  <a:cubicBezTo>
                    <a:pt x="124" y="44"/>
                    <a:pt x="111" y="49"/>
                    <a:pt x="107" y="47"/>
                  </a:cubicBezTo>
                  <a:cubicBezTo>
                    <a:pt x="103" y="45"/>
                    <a:pt x="95" y="43"/>
                    <a:pt x="90" y="44"/>
                  </a:cubicBezTo>
                  <a:cubicBezTo>
                    <a:pt x="85" y="46"/>
                    <a:pt x="75" y="44"/>
                    <a:pt x="71" y="48"/>
                  </a:cubicBezTo>
                  <a:cubicBezTo>
                    <a:pt x="67" y="53"/>
                    <a:pt x="59" y="58"/>
                    <a:pt x="56" y="62"/>
                  </a:cubicBezTo>
                  <a:cubicBezTo>
                    <a:pt x="53" y="67"/>
                    <a:pt x="54" y="69"/>
                    <a:pt x="58" y="71"/>
                  </a:cubicBezTo>
                  <a:cubicBezTo>
                    <a:pt x="62" y="74"/>
                    <a:pt x="61" y="77"/>
                    <a:pt x="55" y="76"/>
                  </a:cubicBezTo>
                  <a:cubicBezTo>
                    <a:pt x="49" y="76"/>
                    <a:pt x="49" y="76"/>
                    <a:pt x="47" y="82"/>
                  </a:cubicBezTo>
                  <a:cubicBezTo>
                    <a:pt x="46" y="87"/>
                    <a:pt x="46" y="93"/>
                    <a:pt x="44" y="99"/>
                  </a:cubicBezTo>
                  <a:cubicBezTo>
                    <a:pt x="42" y="104"/>
                    <a:pt x="40" y="113"/>
                    <a:pt x="48" y="115"/>
                  </a:cubicBezTo>
                  <a:cubicBezTo>
                    <a:pt x="55" y="116"/>
                    <a:pt x="67" y="114"/>
                    <a:pt x="71" y="115"/>
                  </a:cubicBezTo>
                  <a:cubicBezTo>
                    <a:pt x="74" y="117"/>
                    <a:pt x="72" y="115"/>
                    <a:pt x="71" y="121"/>
                  </a:cubicBezTo>
                  <a:cubicBezTo>
                    <a:pt x="70" y="126"/>
                    <a:pt x="71" y="131"/>
                    <a:pt x="68" y="133"/>
                  </a:cubicBezTo>
                  <a:cubicBezTo>
                    <a:pt x="65" y="136"/>
                    <a:pt x="69" y="137"/>
                    <a:pt x="69" y="143"/>
                  </a:cubicBezTo>
                  <a:cubicBezTo>
                    <a:pt x="68" y="148"/>
                    <a:pt x="66" y="145"/>
                    <a:pt x="65" y="149"/>
                  </a:cubicBezTo>
                  <a:cubicBezTo>
                    <a:pt x="63" y="154"/>
                    <a:pt x="64" y="156"/>
                    <a:pt x="65" y="163"/>
                  </a:cubicBezTo>
                  <a:cubicBezTo>
                    <a:pt x="67" y="170"/>
                    <a:pt x="69" y="181"/>
                    <a:pt x="65" y="187"/>
                  </a:cubicBezTo>
                  <a:cubicBezTo>
                    <a:pt x="62" y="193"/>
                    <a:pt x="57" y="205"/>
                    <a:pt x="53" y="210"/>
                  </a:cubicBezTo>
                  <a:cubicBezTo>
                    <a:pt x="49" y="215"/>
                    <a:pt x="46" y="224"/>
                    <a:pt x="47" y="230"/>
                  </a:cubicBezTo>
                  <a:cubicBezTo>
                    <a:pt x="48" y="237"/>
                    <a:pt x="45" y="246"/>
                    <a:pt x="45" y="249"/>
                  </a:cubicBezTo>
                  <a:cubicBezTo>
                    <a:pt x="45" y="252"/>
                    <a:pt x="45" y="260"/>
                    <a:pt x="40" y="257"/>
                  </a:cubicBezTo>
                  <a:cubicBezTo>
                    <a:pt x="35" y="255"/>
                    <a:pt x="32" y="256"/>
                    <a:pt x="27" y="255"/>
                  </a:cubicBezTo>
                  <a:cubicBezTo>
                    <a:pt x="22" y="253"/>
                    <a:pt x="19" y="250"/>
                    <a:pt x="15" y="252"/>
                  </a:cubicBezTo>
                  <a:cubicBezTo>
                    <a:pt x="12" y="253"/>
                    <a:pt x="3" y="251"/>
                    <a:pt x="3" y="256"/>
                  </a:cubicBezTo>
                  <a:cubicBezTo>
                    <a:pt x="3" y="261"/>
                    <a:pt x="2" y="265"/>
                    <a:pt x="4" y="266"/>
                  </a:cubicBezTo>
                  <a:cubicBezTo>
                    <a:pt x="6" y="268"/>
                    <a:pt x="9" y="269"/>
                    <a:pt x="5" y="271"/>
                  </a:cubicBezTo>
                  <a:cubicBezTo>
                    <a:pt x="0" y="273"/>
                    <a:pt x="0" y="273"/>
                    <a:pt x="0" y="277"/>
                  </a:cubicBezTo>
                  <a:cubicBezTo>
                    <a:pt x="0" y="281"/>
                    <a:pt x="0" y="287"/>
                    <a:pt x="3" y="289"/>
                  </a:cubicBezTo>
                  <a:cubicBezTo>
                    <a:pt x="7" y="290"/>
                    <a:pt x="16" y="294"/>
                    <a:pt x="20" y="295"/>
                  </a:cubicBezTo>
                  <a:cubicBezTo>
                    <a:pt x="24" y="296"/>
                    <a:pt x="31" y="299"/>
                    <a:pt x="32" y="296"/>
                  </a:cubicBezTo>
                  <a:cubicBezTo>
                    <a:pt x="33" y="293"/>
                    <a:pt x="37" y="287"/>
                    <a:pt x="37" y="292"/>
                  </a:cubicBezTo>
                  <a:cubicBezTo>
                    <a:pt x="38" y="298"/>
                    <a:pt x="42" y="305"/>
                    <a:pt x="44" y="306"/>
                  </a:cubicBezTo>
                  <a:cubicBezTo>
                    <a:pt x="46" y="308"/>
                    <a:pt x="47" y="315"/>
                    <a:pt x="44" y="318"/>
                  </a:cubicBezTo>
                  <a:cubicBezTo>
                    <a:pt x="42" y="322"/>
                    <a:pt x="38" y="331"/>
                    <a:pt x="39" y="333"/>
                  </a:cubicBezTo>
                  <a:cubicBezTo>
                    <a:pt x="41" y="335"/>
                    <a:pt x="44" y="338"/>
                    <a:pt x="44" y="338"/>
                  </a:cubicBezTo>
                  <a:cubicBezTo>
                    <a:pt x="44" y="338"/>
                    <a:pt x="44" y="338"/>
                    <a:pt x="44" y="338"/>
                  </a:cubicBezTo>
                  <a:cubicBezTo>
                    <a:pt x="46" y="338"/>
                    <a:pt x="49" y="338"/>
                    <a:pt x="50" y="336"/>
                  </a:cubicBezTo>
                  <a:cubicBezTo>
                    <a:pt x="52" y="333"/>
                    <a:pt x="61" y="333"/>
                    <a:pt x="65" y="333"/>
                  </a:cubicBezTo>
                  <a:cubicBezTo>
                    <a:pt x="68" y="332"/>
                    <a:pt x="78" y="331"/>
                    <a:pt x="82" y="328"/>
                  </a:cubicBezTo>
                  <a:cubicBezTo>
                    <a:pt x="85" y="324"/>
                    <a:pt x="94" y="319"/>
                    <a:pt x="97" y="317"/>
                  </a:cubicBezTo>
                  <a:cubicBezTo>
                    <a:pt x="100" y="315"/>
                    <a:pt x="103" y="314"/>
                    <a:pt x="106" y="311"/>
                  </a:cubicBezTo>
                  <a:cubicBezTo>
                    <a:pt x="110" y="309"/>
                    <a:pt x="109" y="309"/>
                    <a:pt x="111" y="307"/>
                  </a:cubicBezTo>
                  <a:cubicBezTo>
                    <a:pt x="112" y="305"/>
                    <a:pt x="113" y="304"/>
                    <a:pt x="109" y="301"/>
                  </a:cubicBezTo>
                  <a:cubicBezTo>
                    <a:pt x="106" y="298"/>
                    <a:pt x="109" y="297"/>
                    <a:pt x="111" y="295"/>
                  </a:cubicBezTo>
                  <a:cubicBezTo>
                    <a:pt x="112" y="292"/>
                    <a:pt x="113" y="289"/>
                    <a:pt x="116" y="292"/>
                  </a:cubicBezTo>
                  <a:cubicBezTo>
                    <a:pt x="119" y="294"/>
                    <a:pt x="120" y="296"/>
                    <a:pt x="123" y="297"/>
                  </a:cubicBezTo>
                  <a:cubicBezTo>
                    <a:pt x="126" y="298"/>
                    <a:pt x="124" y="301"/>
                    <a:pt x="125" y="304"/>
                  </a:cubicBezTo>
                  <a:cubicBezTo>
                    <a:pt x="126" y="307"/>
                    <a:pt x="129" y="308"/>
                    <a:pt x="131" y="308"/>
                  </a:cubicBezTo>
                  <a:cubicBezTo>
                    <a:pt x="134" y="309"/>
                    <a:pt x="135" y="310"/>
                    <a:pt x="137" y="312"/>
                  </a:cubicBezTo>
                  <a:cubicBezTo>
                    <a:pt x="139" y="314"/>
                    <a:pt x="142" y="314"/>
                    <a:pt x="144" y="312"/>
                  </a:cubicBezTo>
                  <a:cubicBezTo>
                    <a:pt x="147" y="310"/>
                    <a:pt x="151" y="311"/>
                    <a:pt x="153" y="314"/>
                  </a:cubicBezTo>
                  <a:cubicBezTo>
                    <a:pt x="154" y="316"/>
                    <a:pt x="154" y="321"/>
                    <a:pt x="157" y="322"/>
                  </a:cubicBezTo>
                  <a:cubicBezTo>
                    <a:pt x="160" y="323"/>
                    <a:pt x="161" y="326"/>
                    <a:pt x="156" y="327"/>
                  </a:cubicBezTo>
                  <a:cubicBezTo>
                    <a:pt x="151" y="327"/>
                    <a:pt x="152" y="330"/>
                    <a:pt x="153" y="332"/>
                  </a:cubicBezTo>
                  <a:cubicBezTo>
                    <a:pt x="154" y="334"/>
                    <a:pt x="155" y="334"/>
                    <a:pt x="153" y="337"/>
                  </a:cubicBezTo>
                  <a:cubicBezTo>
                    <a:pt x="152" y="340"/>
                    <a:pt x="154" y="343"/>
                    <a:pt x="151" y="345"/>
                  </a:cubicBezTo>
                  <a:cubicBezTo>
                    <a:pt x="148" y="346"/>
                    <a:pt x="147" y="348"/>
                    <a:pt x="151" y="351"/>
                  </a:cubicBezTo>
                  <a:cubicBezTo>
                    <a:pt x="155" y="353"/>
                    <a:pt x="158" y="354"/>
                    <a:pt x="161" y="354"/>
                  </a:cubicBezTo>
                  <a:cubicBezTo>
                    <a:pt x="164" y="353"/>
                    <a:pt x="163" y="355"/>
                    <a:pt x="162" y="359"/>
                  </a:cubicBezTo>
                  <a:cubicBezTo>
                    <a:pt x="161" y="363"/>
                    <a:pt x="163" y="365"/>
                    <a:pt x="158" y="366"/>
                  </a:cubicBezTo>
                  <a:cubicBezTo>
                    <a:pt x="153" y="368"/>
                    <a:pt x="153" y="368"/>
                    <a:pt x="150" y="370"/>
                  </a:cubicBezTo>
                  <a:cubicBezTo>
                    <a:pt x="147" y="373"/>
                    <a:pt x="146" y="374"/>
                    <a:pt x="150" y="376"/>
                  </a:cubicBezTo>
                  <a:cubicBezTo>
                    <a:pt x="153" y="378"/>
                    <a:pt x="153" y="382"/>
                    <a:pt x="156" y="381"/>
                  </a:cubicBezTo>
                  <a:cubicBezTo>
                    <a:pt x="160" y="380"/>
                    <a:pt x="162" y="379"/>
                    <a:pt x="164" y="377"/>
                  </a:cubicBezTo>
                  <a:cubicBezTo>
                    <a:pt x="165" y="375"/>
                    <a:pt x="168" y="375"/>
                    <a:pt x="172" y="375"/>
                  </a:cubicBezTo>
                  <a:cubicBezTo>
                    <a:pt x="176" y="376"/>
                    <a:pt x="179" y="376"/>
                    <a:pt x="183" y="374"/>
                  </a:cubicBezTo>
                  <a:cubicBezTo>
                    <a:pt x="186" y="373"/>
                    <a:pt x="185" y="371"/>
                    <a:pt x="188" y="368"/>
                  </a:cubicBezTo>
                  <a:cubicBezTo>
                    <a:pt x="190" y="365"/>
                    <a:pt x="191" y="362"/>
                    <a:pt x="195" y="363"/>
                  </a:cubicBezTo>
                  <a:cubicBezTo>
                    <a:pt x="198" y="363"/>
                    <a:pt x="202" y="362"/>
                    <a:pt x="204" y="364"/>
                  </a:cubicBezTo>
                  <a:cubicBezTo>
                    <a:pt x="205" y="366"/>
                    <a:pt x="210" y="369"/>
                    <a:pt x="211" y="366"/>
                  </a:cubicBezTo>
                  <a:cubicBezTo>
                    <a:pt x="212" y="363"/>
                    <a:pt x="213" y="361"/>
                    <a:pt x="217" y="359"/>
                  </a:cubicBezTo>
                  <a:cubicBezTo>
                    <a:pt x="220" y="357"/>
                    <a:pt x="226" y="355"/>
                    <a:pt x="225" y="353"/>
                  </a:cubicBezTo>
                  <a:cubicBezTo>
                    <a:pt x="224" y="350"/>
                    <a:pt x="221" y="350"/>
                    <a:pt x="219" y="349"/>
                  </a:cubicBezTo>
                  <a:cubicBezTo>
                    <a:pt x="217" y="347"/>
                    <a:pt x="218" y="347"/>
                    <a:pt x="219" y="343"/>
                  </a:cubicBezTo>
                  <a:cubicBezTo>
                    <a:pt x="220" y="339"/>
                    <a:pt x="222" y="326"/>
                    <a:pt x="220" y="324"/>
                  </a:cubicBezTo>
                  <a:cubicBezTo>
                    <a:pt x="218" y="322"/>
                    <a:pt x="218" y="321"/>
                    <a:pt x="217" y="317"/>
                  </a:cubicBezTo>
                  <a:cubicBezTo>
                    <a:pt x="217" y="314"/>
                    <a:pt x="213" y="311"/>
                    <a:pt x="209" y="310"/>
                  </a:cubicBezTo>
                  <a:cubicBezTo>
                    <a:pt x="206" y="309"/>
                    <a:pt x="202" y="307"/>
                    <a:pt x="201" y="304"/>
                  </a:cubicBezTo>
                  <a:cubicBezTo>
                    <a:pt x="200" y="301"/>
                    <a:pt x="197" y="297"/>
                    <a:pt x="201" y="297"/>
                  </a:cubicBezTo>
                  <a:cubicBezTo>
                    <a:pt x="206" y="297"/>
                    <a:pt x="207" y="298"/>
                    <a:pt x="211" y="298"/>
                  </a:cubicBezTo>
                  <a:cubicBezTo>
                    <a:pt x="215" y="297"/>
                    <a:pt x="218" y="299"/>
                    <a:pt x="219" y="295"/>
                  </a:cubicBezTo>
                  <a:cubicBezTo>
                    <a:pt x="220" y="292"/>
                    <a:pt x="217" y="290"/>
                    <a:pt x="220" y="288"/>
                  </a:cubicBezTo>
                  <a:cubicBezTo>
                    <a:pt x="223" y="286"/>
                    <a:pt x="223" y="283"/>
                    <a:pt x="225" y="283"/>
                  </a:cubicBezTo>
                  <a:cubicBezTo>
                    <a:pt x="228" y="283"/>
                    <a:pt x="226" y="287"/>
                    <a:pt x="231" y="286"/>
                  </a:cubicBezTo>
                  <a:cubicBezTo>
                    <a:pt x="235" y="285"/>
                    <a:pt x="236" y="285"/>
                    <a:pt x="240" y="283"/>
                  </a:cubicBezTo>
                  <a:cubicBezTo>
                    <a:pt x="243" y="281"/>
                    <a:pt x="244" y="281"/>
                    <a:pt x="247" y="283"/>
                  </a:cubicBezTo>
                  <a:cubicBezTo>
                    <a:pt x="249" y="285"/>
                    <a:pt x="247" y="288"/>
                    <a:pt x="249" y="291"/>
                  </a:cubicBezTo>
                  <a:cubicBezTo>
                    <a:pt x="252" y="294"/>
                    <a:pt x="252" y="299"/>
                    <a:pt x="251" y="301"/>
                  </a:cubicBezTo>
                  <a:cubicBezTo>
                    <a:pt x="250" y="303"/>
                    <a:pt x="248" y="306"/>
                    <a:pt x="253" y="308"/>
                  </a:cubicBezTo>
                  <a:cubicBezTo>
                    <a:pt x="258" y="309"/>
                    <a:pt x="266" y="311"/>
                    <a:pt x="270" y="309"/>
                  </a:cubicBezTo>
                  <a:cubicBezTo>
                    <a:pt x="274" y="307"/>
                    <a:pt x="282" y="308"/>
                    <a:pt x="282" y="304"/>
                  </a:cubicBezTo>
                  <a:cubicBezTo>
                    <a:pt x="283" y="300"/>
                    <a:pt x="286" y="299"/>
                    <a:pt x="288" y="295"/>
                  </a:cubicBezTo>
                  <a:cubicBezTo>
                    <a:pt x="289" y="291"/>
                    <a:pt x="290" y="289"/>
                    <a:pt x="293" y="288"/>
                  </a:cubicBezTo>
                  <a:cubicBezTo>
                    <a:pt x="296" y="288"/>
                    <a:pt x="300" y="286"/>
                    <a:pt x="302" y="289"/>
                  </a:cubicBezTo>
                  <a:cubicBezTo>
                    <a:pt x="305" y="292"/>
                    <a:pt x="303" y="294"/>
                    <a:pt x="300" y="296"/>
                  </a:cubicBezTo>
                  <a:cubicBezTo>
                    <a:pt x="298" y="297"/>
                    <a:pt x="298" y="300"/>
                    <a:pt x="301" y="302"/>
                  </a:cubicBezTo>
                  <a:cubicBezTo>
                    <a:pt x="303" y="304"/>
                    <a:pt x="303" y="306"/>
                    <a:pt x="301" y="309"/>
                  </a:cubicBezTo>
                  <a:cubicBezTo>
                    <a:pt x="299" y="311"/>
                    <a:pt x="298" y="319"/>
                    <a:pt x="294" y="319"/>
                  </a:cubicBezTo>
                  <a:cubicBezTo>
                    <a:pt x="290" y="320"/>
                    <a:pt x="288" y="320"/>
                    <a:pt x="286" y="324"/>
                  </a:cubicBezTo>
                  <a:cubicBezTo>
                    <a:pt x="285" y="328"/>
                    <a:pt x="282" y="330"/>
                    <a:pt x="285" y="332"/>
                  </a:cubicBezTo>
                  <a:cubicBezTo>
                    <a:pt x="287" y="334"/>
                    <a:pt x="287" y="337"/>
                    <a:pt x="290" y="339"/>
                  </a:cubicBezTo>
                  <a:cubicBezTo>
                    <a:pt x="294" y="340"/>
                    <a:pt x="298" y="341"/>
                    <a:pt x="296" y="343"/>
                  </a:cubicBezTo>
                  <a:cubicBezTo>
                    <a:pt x="294" y="344"/>
                    <a:pt x="291" y="345"/>
                    <a:pt x="292" y="347"/>
                  </a:cubicBezTo>
                  <a:cubicBezTo>
                    <a:pt x="292" y="349"/>
                    <a:pt x="292" y="351"/>
                    <a:pt x="290" y="352"/>
                  </a:cubicBezTo>
                  <a:cubicBezTo>
                    <a:pt x="288" y="353"/>
                    <a:pt x="288" y="356"/>
                    <a:pt x="288" y="358"/>
                  </a:cubicBezTo>
                  <a:cubicBezTo>
                    <a:pt x="289" y="359"/>
                    <a:pt x="290" y="361"/>
                    <a:pt x="295" y="361"/>
                  </a:cubicBezTo>
                  <a:cubicBezTo>
                    <a:pt x="301" y="361"/>
                    <a:pt x="304" y="361"/>
                    <a:pt x="305" y="363"/>
                  </a:cubicBezTo>
                  <a:cubicBezTo>
                    <a:pt x="306" y="366"/>
                    <a:pt x="305" y="367"/>
                    <a:pt x="305" y="369"/>
                  </a:cubicBezTo>
                  <a:cubicBezTo>
                    <a:pt x="306" y="372"/>
                    <a:pt x="310" y="374"/>
                    <a:pt x="310" y="374"/>
                  </a:cubicBezTo>
                  <a:cubicBezTo>
                    <a:pt x="310" y="374"/>
                    <a:pt x="310" y="379"/>
                    <a:pt x="311" y="382"/>
                  </a:cubicBezTo>
                  <a:cubicBezTo>
                    <a:pt x="311" y="386"/>
                    <a:pt x="312" y="389"/>
                    <a:pt x="310" y="392"/>
                  </a:cubicBezTo>
                  <a:cubicBezTo>
                    <a:pt x="309" y="395"/>
                    <a:pt x="311" y="399"/>
                    <a:pt x="315" y="396"/>
                  </a:cubicBezTo>
                  <a:cubicBezTo>
                    <a:pt x="320" y="393"/>
                    <a:pt x="323" y="396"/>
                    <a:pt x="323" y="400"/>
                  </a:cubicBezTo>
                  <a:cubicBezTo>
                    <a:pt x="323" y="403"/>
                    <a:pt x="324" y="407"/>
                    <a:pt x="327" y="407"/>
                  </a:cubicBezTo>
                  <a:cubicBezTo>
                    <a:pt x="329" y="407"/>
                    <a:pt x="330" y="410"/>
                    <a:pt x="330" y="414"/>
                  </a:cubicBezTo>
                  <a:cubicBezTo>
                    <a:pt x="330" y="419"/>
                    <a:pt x="334" y="419"/>
                    <a:pt x="339" y="418"/>
                  </a:cubicBezTo>
                  <a:cubicBezTo>
                    <a:pt x="345" y="417"/>
                    <a:pt x="344" y="422"/>
                    <a:pt x="341" y="425"/>
                  </a:cubicBezTo>
                  <a:cubicBezTo>
                    <a:pt x="339" y="428"/>
                    <a:pt x="342" y="427"/>
                    <a:pt x="342" y="431"/>
                  </a:cubicBezTo>
                  <a:cubicBezTo>
                    <a:pt x="342" y="434"/>
                    <a:pt x="340" y="436"/>
                    <a:pt x="338" y="438"/>
                  </a:cubicBezTo>
                  <a:cubicBezTo>
                    <a:pt x="336" y="439"/>
                    <a:pt x="336" y="442"/>
                    <a:pt x="336" y="445"/>
                  </a:cubicBezTo>
                  <a:cubicBezTo>
                    <a:pt x="337" y="449"/>
                    <a:pt x="340" y="451"/>
                    <a:pt x="337" y="454"/>
                  </a:cubicBezTo>
                  <a:cubicBezTo>
                    <a:pt x="335" y="457"/>
                    <a:pt x="332" y="459"/>
                    <a:pt x="335" y="461"/>
                  </a:cubicBezTo>
                  <a:cubicBezTo>
                    <a:pt x="337" y="463"/>
                    <a:pt x="340" y="463"/>
                    <a:pt x="341" y="463"/>
                  </a:cubicBezTo>
                  <a:cubicBezTo>
                    <a:pt x="343" y="462"/>
                    <a:pt x="345" y="461"/>
                    <a:pt x="346" y="461"/>
                  </a:cubicBezTo>
                  <a:cubicBezTo>
                    <a:pt x="349" y="461"/>
                    <a:pt x="349" y="466"/>
                    <a:pt x="351" y="466"/>
                  </a:cubicBezTo>
                  <a:cubicBezTo>
                    <a:pt x="354" y="466"/>
                    <a:pt x="356" y="467"/>
                    <a:pt x="359" y="465"/>
                  </a:cubicBezTo>
                  <a:cubicBezTo>
                    <a:pt x="362" y="463"/>
                    <a:pt x="367" y="463"/>
                    <a:pt x="367" y="466"/>
                  </a:cubicBezTo>
                  <a:cubicBezTo>
                    <a:pt x="368" y="468"/>
                    <a:pt x="372" y="471"/>
                    <a:pt x="373" y="472"/>
                  </a:cubicBezTo>
                  <a:cubicBezTo>
                    <a:pt x="375" y="473"/>
                    <a:pt x="374" y="478"/>
                    <a:pt x="371" y="477"/>
                  </a:cubicBezTo>
                  <a:cubicBezTo>
                    <a:pt x="367" y="475"/>
                    <a:pt x="364" y="475"/>
                    <a:pt x="366" y="478"/>
                  </a:cubicBezTo>
                  <a:cubicBezTo>
                    <a:pt x="368" y="480"/>
                    <a:pt x="369" y="482"/>
                    <a:pt x="366" y="481"/>
                  </a:cubicBezTo>
                  <a:cubicBezTo>
                    <a:pt x="363" y="481"/>
                    <a:pt x="367" y="484"/>
                    <a:pt x="364" y="486"/>
                  </a:cubicBezTo>
                  <a:cubicBezTo>
                    <a:pt x="362" y="488"/>
                    <a:pt x="362" y="491"/>
                    <a:pt x="364" y="492"/>
                  </a:cubicBezTo>
                  <a:cubicBezTo>
                    <a:pt x="365" y="494"/>
                    <a:pt x="368" y="499"/>
                    <a:pt x="367" y="501"/>
                  </a:cubicBezTo>
                  <a:cubicBezTo>
                    <a:pt x="367" y="503"/>
                    <a:pt x="370" y="504"/>
                    <a:pt x="368" y="507"/>
                  </a:cubicBezTo>
                  <a:cubicBezTo>
                    <a:pt x="367" y="510"/>
                    <a:pt x="367" y="511"/>
                    <a:pt x="363" y="512"/>
                  </a:cubicBezTo>
                  <a:cubicBezTo>
                    <a:pt x="360" y="512"/>
                    <a:pt x="359" y="514"/>
                    <a:pt x="359" y="516"/>
                  </a:cubicBezTo>
                  <a:cubicBezTo>
                    <a:pt x="358" y="519"/>
                    <a:pt x="357" y="521"/>
                    <a:pt x="361" y="524"/>
                  </a:cubicBezTo>
                  <a:cubicBezTo>
                    <a:pt x="364" y="526"/>
                    <a:pt x="373" y="528"/>
                    <a:pt x="375" y="530"/>
                  </a:cubicBezTo>
                  <a:cubicBezTo>
                    <a:pt x="376" y="532"/>
                    <a:pt x="379" y="535"/>
                    <a:pt x="382" y="532"/>
                  </a:cubicBezTo>
                  <a:cubicBezTo>
                    <a:pt x="384" y="530"/>
                    <a:pt x="386" y="528"/>
                    <a:pt x="383" y="527"/>
                  </a:cubicBezTo>
                  <a:cubicBezTo>
                    <a:pt x="379" y="525"/>
                    <a:pt x="377" y="522"/>
                    <a:pt x="377" y="520"/>
                  </a:cubicBezTo>
                  <a:cubicBezTo>
                    <a:pt x="377" y="519"/>
                    <a:pt x="378" y="520"/>
                    <a:pt x="381" y="518"/>
                  </a:cubicBezTo>
                  <a:cubicBezTo>
                    <a:pt x="384" y="516"/>
                    <a:pt x="387" y="515"/>
                    <a:pt x="388" y="512"/>
                  </a:cubicBezTo>
                  <a:cubicBezTo>
                    <a:pt x="390" y="509"/>
                    <a:pt x="393" y="508"/>
                    <a:pt x="394" y="510"/>
                  </a:cubicBezTo>
                  <a:cubicBezTo>
                    <a:pt x="394" y="512"/>
                    <a:pt x="395" y="514"/>
                    <a:pt x="395" y="514"/>
                  </a:cubicBezTo>
                  <a:cubicBezTo>
                    <a:pt x="395" y="514"/>
                    <a:pt x="394" y="509"/>
                    <a:pt x="397" y="508"/>
                  </a:cubicBezTo>
                  <a:cubicBezTo>
                    <a:pt x="399" y="507"/>
                    <a:pt x="400" y="507"/>
                    <a:pt x="403" y="509"/>
                  </a:cubicBezTo>
                  <a:cubicBezTo>
                    <a:pt x="404" y="510"/>
                    <a:pt x="405" y="513"/>
                    <a:pt x="406" y="515"/>
                  </a:cubicBezTo>
                  <a:cubicBezTo>
                    <a:pt x="408" y="514"/>
                    <a:pt x="413" y="512"/>
                    <a:pt x="414" y="510"/>
                  </a:cubicBezTo>
                  <a:cubicBezTo>
                    <a:pt x="416" y="508"/>
                    <a:pt x="419" y="505"/>
                    <a:pt x="422" y="504"/>
                  </a:cubicBezTo>
                  <a:cubicBezTo>
                    <a:pt x="424" y="504"/>
                    <a:pt x="426" y="504"/>
                    <a:pt x="429" y="504"/>
                  </a:cubicBezTo>
                  <a:cubicBezTo>
                    <a:pt x="431" y="505"/>
                    <a:pt x="435" y="503"/>
                    <a:pt x="437" y="501"/>
                  </a:cubicBezTo>
                  <a:cubicBezTo>
                    <a:pt x="438" y="498"/>
                    <a:pt x="437" y="495"/>
                    <a:pt x="439" y="494"/>
                  </a:cubicBezTo>
                  <a:cubicBezTo>
                    <a:pt x="441" y="493"/>
                    <a:pt x="442" y="497"/>
                    <a:pt x="445" y="495"/>
                  </a:cubicBezTo>
                  <a:cubicBezTo>
                    <a:pt x="448" y="493"/>
                    <a:pt x="450" y="491"/>
                    <a:pt x="452" y="489"/>
                  </a:cubicBezTo>
                  <a:cubicBezTo>
                    <a:pt x="454" y="487"/>
                    <a:pt x="455" y="486"/>
                    <a:pt x="457" y="485"/>
                  </a:cubicBezTo>
                  <a:cubicBezTo>
                    <a:pt x="460" y="483"/>
                    <a:pt x="460" y="483"/>
                    <a:pt x="461" y="480"/>
                  </a:cubicBezTo>
                  <a:cubicBezTo>
                    <a:pt x="461" y="478"/>
                    <a:pt x="461" y="474"/>
                    <a:pt x="463" y="473"/>
                  </a:cubicBezTo>
                  <a:cubicBezTo>
                    <a:pt x="465" y="472"/>
                    <a:pt x="468" y="472"/>
                    <a:pt x="470" y="472"/>
                  </a:cubicBezTo>
                  <a:cubicBezTo>
                    <a:pt x="472" y="472"/>
                    <a:pt x="476" y="473"/>
                    <a:pt x="477" y="475"/>
                  </a:cubicBezTo>
                  <a:cubicBezTo>
                    <a:pt x="479" y="477"/>
                    <a:pt x="482" y="480"/>
                    <a:pt x="485" y="479"/>
                  </a:cubicBezTo>
                  <a:cubicBezTo>
                    <a:pt x="487" y="477"/>
                    <a:pt x="487" y="475"/>
                    <a:pt x="489" y="474"/>
                  </a:cubicBezTo>
                  <a:cubicBezTo>
                    <a:pt x="491" y="473"/>
                    <a:pt x="492" y="473"/>
                    <a:pt x="494" y="474"/>
                  </a:cubicBezTo>
                  <a:cubicBezTo>
                    <a:pt x="495" y="476"/>
                    <a:pt x="500" y="475"/>
                    <a:pt x="498" y="472"/>
                  </a:cubicBezTo>
                  <a:cubicBezTo>
                    <a:pt x="496" y="470"/>
                    <a:pt x="494" y="470"/>
                    <a:pt x="495" y="467"/>
                  </a:cubicBezTo>
                  <a:cubicBezTo>
                    <a:pt x="495" y="465"/>
                    <a:pt x="496" y="464"/>
                    <a:pt x="499" y="463"/>
                  </a:cubicBezTo>
                  <a:cubicBezTo>
                    <a:pt x="500" y="462"/>
                    <a:pt x="500" y="461"/>
                    <a:pt x="501" y="460"/>
                  </a:cubicBezTo>
                  <a:cubicBezTo>
                    <a:pt x="499" y="456"/>
                    <a:pt x="499" y="456"/>
                    <a:pt x="499" y="456"/>
                  </a:cubicBezTo>
                  <a:cubicBezTo>
                    <a:pt x="499" y="451"/>
                    <a:pt x="499" y="446"/>
                    <a:pt x="496" y="444"/>
                  </a:cubicBezTo>
                  <a:cubicBezTo>
                    <a:pt x="493" y="441"/>
                    <a:pt x="490" y="438"/>
                    <a:pt x="489" y="435"/>
                  </a:cubicBezTo>
                  <a:cubicBezTo>
                    <a:pt x="488" y="432"/>
                    <a:pt x="485" y="426"/>
                    <a:pt x="487" y="422"/>
                  </a:cubicBezTo>
                  <a:cubicBezTo>
                    <a:pt x="488" y="417"/>
                    <a:pt x="489" y="417"/>
                    <a:pt x="492" y="414"/>
                  </a:cubicBezTo>
                  <a:cubicBezTo>
                    <a:pt x="495" y="411"/>
                    <a:pt x="498" y="408"/>
                    <a:pt x="495" y="405"/>
                  </a:cubicBezTo>
                  <a:cubicBezTo>
                    <a:pt x="491" y="402"/>
                    <a:pt x="489" y="402"/>
                    <a:pt x="491" y="399"/>
                  </a:cubicBezTo>
                  <a:cubicBezTo>
                    <a:pt x="493" y="397"/>
                    <a:pt x="494" y="396"/>
                    <a:pt x="490" y="394"/>
                  </a:cubicBezTo>
                  <a:cubicBezTo>
                    <a:pt x="487" y="392"/>
                    <a:pt x="481" y="391"/>
                    <a:pt x="483" y="387"/>
                  </a:cubicBezTo>
                  <a:cubicBezTo>
                    <a:pt x="484" y="384"/>
                    <a:pt x="483" y="386"/>
                    <a:pt x="487" y="386"/>
                  </a:cubicBezTo>
                  <a:cubicBezTo>
                    <a:pt x="491" y="386"/>
                    <a:pt x="491" y="387"/>
                    <a:pt x="494" y="383"/>
                  </a:cubicBezTo>
                  <a:cubicBezTo>
                    <a:pt x="497" y="379"/>
                    <a:pt x="498" y="378"/>
                    <a:pt x="503" y="378"/>
                  </a:cubicBezTo>
                  <a:cubicBezTo>
                    <a:pt x="508" y="377"/>
                    <a:pt x="516" y="378"/>
                    <a:pt x="521" y="377"/>
                  </a:cubicBezTo>
                  <a:cubicBezTo>
                    <a:pt x="525" y="376"/>
                    <a:pt x="527" y="377"/>
                    <a:pt x="532" y="375"/>
                  </a:cubicBezTo>
                  <a:cubicBezTo>
                    <a:pt x="536" y="373"/>
                    <a:pt x="536" y="372"/>
                    <a:pt x="533" y="369"/>
                  </a:cubicBezTo>
                  <a:cubicBezTo>
                    <a:pt x="531" y="366"/>
                    <a:pt x="532" y="364"/>
                    <a:pt x="536" y="364"/>
                  </a:cubicBezTo>
                  <a:cubicBezTo>
                    <a:pt x="540" y="363"/>
                    <a:pt x="541" y="362"/>
                    <a:pt x="543" y="359"/>
                  </a:cubicBezTo>
                  <a:cubicBezTo>
                    <a:pt x="545" y="356"/>
                    <a:pt x="548" y="352"/>
                    <a:pt x="543" y="351"/>
                  </a:cubicBezTo>
                  <a:cubicBezTo>
                    <a:pt x="538" y="350"/>
                    <a:pt x="539" y="346"/>
                    <a:pt x="541" y="344"/>
                  </a:cubicBezTo>
                  <a:cubicBezTo>
                    <a:pt x="543" y="343"/>
                    <a:pt x="547" y="343"/>
                    <a:pt x="548" y="341"/>
                  </a:cubicBezTo>
                  <a:cubicBezTo>
                    <a:pt x="548" y="340"/>
                    <a:pt x="547" y="339"/>
                    <a:pt x="544" y="336"/>
                  </a:cubicBezTo>
                  <a:cubicBezTo>
                    <a:pt x="541" y="333"/>
                    <a:pt x="539" y="331"/>
                    <a:pt x="539" y="329"/>
                  </a:cubicBezTo>
                  <a:cubicBezTo>
                    <a:pt x="540" y="326"/>
                    <a:pt x="542" y="321"/>
                    <a:pt x="538" y="320"/>
                  </a:cubicBezTo>
                  <a:cubicBezTo>
                    <a:pt x="535" y="318"/>
                    <a:pt x="536" y="317"/>
                    <a:pt x="541" y="316"/>
                  </a:cubicBezTo>
                  <a:cubicBezTo>
                    <a:pt x="545" y="315"/>
                    <a:pt x="549" y="310"/>
                    <a:pt x="545" y="308"/>
                  </a:cubicBezTo>
                  <a:cubicBezTo>
                    <a:pt x="542" y="306"/>
                    <a:pt x="539" y="303"/>
                    <a:pt x="536" y="301"/>
                  </a:cubicBezTo>
                  <a:cubicBezTo>
                    <a:pt x="532" y="299"/>
                    <a:pt x="528" y="295"/>
                    <a:pt x="528" y="291"/>
                  </a:cubicBezTo>
                  <a:cubicBezTo>
                    <a:pt x="529" y="286"/>
                    <a:pt x="528" y="286"/>
                    <a:pt x="532" y="285"/>
                  </a:cubicBezTo>
                  <a:cubicBezTo>
                    <a:pt x="536" y="285"/>
                    <a:pt x="538" y="285"/>
                    <a:pt x="538" y="285"/>
                  </a:cubicBezTo>
                  <a:cubicBezTo>
                    <a:pt x="538" y="285"/>
                    <a:pt x="533" y="282"/>
                    <a:pt x="532" y="279"/>
                  </a:cubicBezTo>
                  <a:cubicBezTo>
                    <a:pt x="530" y="275"/>
                    <a:pt x="529" y="272"/>
                    <a:pt x="530" y="269"/>
                  </a:cubicBezTo>
                  <a:cubicBezTo>
                    <a:pt x="530" y="266"/>
                    <a:pt x="532" y="262"/>
                    <a:pt x="533" y="261"/>
                  </a:cubicBezTo>
                  <a:cubicBezTo>
                    <a:pt x="534" y="259"/>
                    <a:pt x="531" y="258"/>
                    <a:pt x="527" y="260"/>
                  </a:cubicBezTo>
                  <a:cubicBezTo>
                    <a:pt x="524" y="262"/>
                    <a:pt x="523" y="256"/>
                    <a:pt x="521" y="253"/>
                  </a:cubicBezTo>
                  <a:cubicBezTo>
                    <a:pt x="520" y="250"/>
                    <a:pt x="514" y="245"/>
                    <a:pt x="514" y="245"/>
                  </a:cubicBezTo>
                  <a:cubicBezTo>
                    <a:pt x="514" y="243"/>
                    <a:pt x="508" y="240"/>
                    <a:pt x="508" y="237"/>
                  </a:cubicBezTo>
                  <a:cubicBezTo>
                    <a:pt x="507" y="235"/>
                    <a:pt x="503" y="227"/>
                    <a:pt x="504" y="223"/>
                  </a:cubicBezTo>
                  <a:cubicBezTo>
                    <a:pt x="504" y="218"/>
                    <a:pt x="504" y="214"/>
                    <a:pt x="510" y="214"/>
                  </a:cubicBezTo>
                  <a:cubicBezTo>
                    <a:pt x="515" y="213"/>
                    <a:pt x="520" y="215"/>
                    <a:pt x="523" y="213"/>
                  </a:cubicBezTo>
                  <a:cubicBezTo>
                    <a:pt x="527" y="212"/>
                    <a:pt x="528" y="211"/>
                    <a:pt x="530" y="209"/>
                  </a:cubicBezTo>
                  <a:cubicBezTo>
                    <a:pt x="531" y="206"/>
                    <a:pt x="531" y="202"/>
                    <a:pt x="534" y="201"/>
                  </a:cubicBezTo>
                  <a:cubicBezTo>
                    <a:pt x="538" y="201"/>
                    <a:pt x="545" y="200"/>
                    <a:pt x="545" y="200"/>
                  </a:cubicBezTo>
                  <a:cubicBezTo>
                    <a:pt x="545" y="200"/>
                    <a:pt x="549" y="204"/>
                    <a:pt x="550" y="203"/>
                  </a:cubicBezTo>
                  <a:cubicBezTo>
                    <a:pt x="552" y="202"/>
                    <a:pt x="553" y="200"/>
                    <a:pt x="556" y="202"/>
                  </a:cubicBezTo>
                  <a:cubicBezTo>
                    <a:pt x="559" y="203"/>
                    <a:pt x="563" y="207"/>
                    <a:pt x="565" y="207"/>
                  </a:cubicBezTo>
                  <a:cubicBezTo>
                    <a:pt x="567" y="206"/>
                    <a:pt x="567" y="207"/>
                    <a:pt x="570" y="206"/>
                  </a:cubicBezTo>
                  <a:cubicBezTo>
                    <a:pt x="574" y="205"/>
                    <a:pt x="577" y="205"/>
                    <a:pt x="579" y="203"/>
                  </a:cubicBezTo>
                  <a:cubicBezTo>
                    <a:pt x="581" y="201"/>
                    <a:pt x="584" y="199"/>
                    <a:pt x="586" y="197"/>
                  </a:cubicBezTo>
                  <a:cubicBezTo>
                    <a:pt x="589" y="195"/>
                    <a:pt x="591" y="193"/>
                    <a:pt x="593" y="193"/>
                  </a:cubicBezTo>
                  <a:cubicBezTo>
                    <a:pt x="596" y="192"/>
                    <a:pt x="592" y="190"/>
                    <a:pt x="594" y="187"/>
                  </a:cubicBezTo>
                  <a:cubicBezTo>
                    <a:pt x="596" y="184"/>
                    <a:pt x="597" y="178"/>
                    <a:pt x="597" y="178"/>
                  </a:cubicBezTo>
                  <a:cubicBezTo>
                    <a:pt x="597" y="178"/>
                    <a:pt x="600" y="181"/>
                    <a:pt x="602" y="180"/>
                  </a:cubicBezTo>
                  <a:cubicBezTo>
                    <a:pt x="603" y="179"/>
                    <a:pt x="606" y="177"/>
                    <a:pt x="606" y="175"/>
                  </a:cubicBezTo>
                  <a:cubicBezTo>
                    <a:pt x="606" y="174"/>
                    <a:pt x="607" y="172"/>
                    <a:pt x="609" y="170"/>
                  </a:cubicBezTo>
                  <a:cubicBezTo>
                    <a:pt x="609" y="170"/>
                    <a:pt x="609" y="170"/>
                    <a:pt x="608" y="17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0" name="Freeform 20">
              <a:extLst>
                <a:ext uri="{FF2B5EF4-FFF2-40B4-BE49-F238E27FC236}">
                  <a16:creationId xmlns:a16="http://schemas.microsoft.com/office/drawing/2014/main" id="{6E4B420E-CCB7-4254-9F44-BAFFB303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62" y="2789029"/>
              <a:ext cx="1571062" cy="1511579"/>
            </a:xfrm>
            <a:custGeom>
              <a:avLst/>
              <a:gdLst>
                <a:gd name="T0" fmla="*/ 59 w 461"/>
                <a:gd name="T1" fmla="*/ 437 h 444"/>
                <a:gd name="T2" fmla="*/ 38 w 461"/>
                <a:gd name="T3" fmla="*/ 405 h 444"/>
                <a:gd name="T4" fmla="*/ 43 w 461"/>
                <a:gd name="T5" fmla="*/ 382 h 444"/>
                <a:gd name="T6" fmla="*/ 22 w 461"/>
                <a:gd name="T7" fmla="*/ 364 h 444"/>
                <a:gd name="T8" fmla="*/ 19 w 461"/>
                <a:gd name="T9" fmla="*/ 335 h 444"/>
                <a:gd name="T10" fmla="*/ 18 w 461"/>
                <a:gd name="T11" fmla="*/ 314 h 444"/>
                <a:gd name="T12" fmla="*/ 3 w 461"/>
                <a:gd name="T13" fmla="*/ 303 h 444"/>
                <a:gd name="T14" fmla="*/ 18 w 461"/>
                <a:gd name="T15" fmla="*/ 287 h 444"/>
                <a:gd name="T16" fmla="*/ 35 w 461"/>
                <a:gd name="T17" fmla="*/ 271 h 444"/>
                <a:gd name="T18" fmla="*/ 38 w 461"/>
                <a:gd name="T19" fmla="*/ 242 h 444"/>
                <a:gd name="T20" fmla="*/ 35 w 461"/>
                <a:gd name="T21" fmla="*/ 184 h 444"/>
                <a:gd name="T22" fmla="*/ 16 w 461"/>
                <a:gd name="T23" fmla="*/ 155 h 444"/>
                <a:gd name="T24" fmla="*/ 32 w 461"/>
                <a:gd name="T25" fmla="*/ 128 h 444"/>
                <a:gd name="T26" fmla="*/ 48 w 461"/>
                <a:gd name="T27" fmla="*/ 128 h 444"/>
                <a:gd name="T28" fmla="*/ 73 w 461"/>
                <a:gd name="T29" fmla="*/ 127 h 444"/>
                <a:gd name="T30" fmla="*/ 126 w 461"/>
                <a:gd name="T31" fmla="*/ 114 h 444"/>
                <a:gd name="T32" fmla="*/ 116 w 461"/>
                <a:gd name="T33" fmla="*/ 89 h 444"/>
                <a:gd name="T34" fmla="*/ 146 w 461"/>
                <a:gd name="T35" fmla="*/ 65 h 444"/>
                <a:gd name="T36" fmla="*/ 197 w 461"/>
                <a:gd name="T37" fmla="*/ 47 h 444"/>
                <a:gd name="T38" fmla="*/ 224 w 461"/>
                <a:gd name="T39" fmla="*/ 16 h 444"/>
                <a:gd name="T40" fmla="*/ 252 w 461"/>
                <a:gd name="T41" fmla="*/ 30 h 444"/>
                <a:gd name="T42" fmla="*/ 272 w 461"/>
                <a:gd name="T43" fmla="*/ 48 h 444"/>
                <a:gd name="T44" fmla="*/ 275 w 461"/>
                <a:gd name="T45" fmla="*/ 73 h 444"/>
                <a:gd name="T46" fmla="*/ 264 w 461"/>
                <a:gd name="T47" fmla="*/ 93 h 444"/>
                <a:gd name="T48" fmla="*/ 298 w 461"/>
                <a:gd name="T49" fmla="*/ 93 h 444"/>
                <a:gd name="T50" fmla="*/ 320 w 461"/>
                <a:gd name="T51" fmla="*/ 83 h 444"/>
                <a:gd name="T52" fmla="*/ 334 w 461"/>
                <a:gd name="T53" fmla="*/ 63 h 444"/>
                <a:gd name="T54" fmla="*/ 325 w 461"/>
                <a:gd name="T55" fmla="*/ 17 h 444"/>
                <a:gd name="T56" fmla="*/ 344 w 461"/>
                <a:gd name="T57" fmla="*/ 4 h 444"/>
                <a:gd name="T58" fmla="*/ 368 w 461"/>
                <a:gd name="T59" fmla="*/ 21 h 444"/>
                <a:gd name="T60" fmla="*/ 409 w 461"/>
                <a:gd name="T61" fmla="*/ 8 h 444"/>
                <a:gd name="T62" fmla="*/ 418 w 461"/>
                <a:gd name="T63" fmla="*/ 29 h 444"/>
                <a:gd name="T64" fmla="*/ 413 w 461"/>
                <a:gd name="T65" fmla="*/ 62 h 444"/>
                <a:gd name="T66" fmla="*/ 422 w 461"/>
                <a:gd name="T67" fmla="*/ 87 h 444"/>
                <a:gd name="T68" fmla="*/ 431 w 461"/>
                <a:gd name="T69" fmla="*/ 115 h 444"/>
                <a:gd name="T70" fmla="*/ 460 w 461"/>
                <a:gd name="T71" fmla="*/ 139 h 444"/>
                <a:gd name="T72" fmla="*/ 450 w 461"/>
                <a:gd name="T73" fmla="*/ 179 h 444"/>
                <a:gd name="T74" fmla="*/ 448 w 461"/>
                <a:gd name="T75" fmla="*/ 191 h 444"/>
                <a:gd name="T76" fmla="*/ 415 w 461"/>
                <a:gd name="T77" fmla="*/ 214 h 444"/>
                <a:gd name="T78" fmla="*/ 395 w 461"/>
                <a:gd name="T79" fmla="*/ 223 h 444"/>
                <a:gd name="T80" fmla="*/ 368 w 461"/>
                <a:gd name="T81" fmla="*/ 238 h 444"/>
                <a:gd name="T82" fmla="*/ 350 w 461"/>
                <a:gd name="T83" fmla="*/ 260 h 444"/>
                <a:gd name="T84" fmla="*/ 372 w 461"/>
                <a:gd name="T85" fmla="*/ 277 h 444"/>
                <a:gd name="T86" fmla="*/ 358 w 461"/>
                <a:gd name="T87" fmla="*/ 297 h 444"/>
                <a:gd name="T88" fmla="*/ 341 w 461"/>
                <a:gd name="T89" fmla="*/ 296 h 444"/>
                <a:gd name="T90" fmla="*/ 335 w 461"/>
                <a:gd name="T91" fmla="*/ 320 h 444"/>
                <a:gd name="T92" fmla="*/ 311 w 461"/>
                <a:gd name="T93" fmla="*/ 339 h 444"/>
                <a:gd name="T94" fmla="*/ 292 w 461"/>
                <a:gd name="T95" fmla="*/ 358 h 444"/>
                <a:gd name="T96" fmla="*/ 284 w 461"/>
                <a:gd name="T97" fmla="*/ 375 h 444"/>
                <a:gd name="T98" fmla="*/ 268 w 461"/>
                <a:gd name="T99" fmla="*/ 352 h 444"/>
                <a:gd name="T100" fmla="*/ 252 w 461"/>
                <a:gd name="T101" fmla="*/ 325 h 444"/>
                <a:gd name="T102" fmla="*/ 232 w 461"/>
                <a:gd name="T103" fmla="*/ 354 h 444"/>
                <a:gd name="T104" fmla="*/ 216 w 461"/>
                <a:gd name="T105" fmla="*/ 364 h 444"/>
                <a:gd name="T106" fmla="*/ 180 w 461"/>
                <a:gd name="T107" fmla="*/ 388 h 444"/>
                <a:gd name="T108" fmla="*/ 147 w 461"/>
                <a:gd name="T109" fmla="*/ 394 h 444"/>
                <a:gd name="T110" fmla="*/ 127 w 461"/>
                <a:gd name="T111" fmla="*/ 420 h 444"/>
                <a:gd name="T112" fmla="*/ 115 w 461"/>
                <a:gd name="T113" fmla="*/ 427 h 444"/>
                <a:gd name="T114" fmla="*/ 93 w 461"/>
                <a:gd name="T115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1" h="444">
                  <a:moveTo>
                    <a:pt x="74" y="444"/>
                  </a:moveTo>
                  <a:cubicBezTo>
                    <a:pt x="71" y="444"/>
                    <a:pt x="70" y="441"/>
                    <a:pt x="69" y="439"/>
                  </a:cubicBezTo>
                  <a:cubicBezTo>
                    <a:pt x="69" y="438"/>
                    <a:pt x="68" y="437"/>
                    <a:pt x="68" y="437"/>
                  </a:cubicBezTo>
                  <a:cubicBezTo>
                    <a:pt x="67" y="435"/>
                    <a:pt x="66" y="434"/>
                    <a:pt x="65" y="434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3" y="434"/>
                    <a:pt x="62" y="436"/>
                    <a:pt x="62" y="438"/>
                  </a:cubicBezTo>
                  <a:cubicBezTo>
                    <a:pt x="61" y="440"/>
                    <a:pt x="61" y="440"/>
                    <a:pt x="61" y="440"/>
                  </a:cubicBezTo>
                  <a:cubicBezTo>
                    <a:pt x="60" y="439"/>
                    <a:pt x="60" y="439"/>
                    <a:pt x="60" y="439"/>
                  </a:cubicBezTo>
                  <a:cubicBezTo>
                    <a:pt x="59" y="438"/>
                    <a:pt x="59" y="438"/>
                    <a:pt x="59" y="437"/>
                  </a:cubicBezTo>
                  <a:cubicBezTo>
                    <a:pt x="56" y="433"/>
                    <a:pt x="57" y="431"/>
                    <a:pt x="60" y="425"/>
                  </a:cubicBezTo>
                  <a:cubicBezTo>
                    <a:pt x="62" y="422"/>
                    <a:pt x="61" y="421"/>
                    <a:pt x="59" y="419"/>
                  </a:cubicBezTo>
                  <a:cubicBezTo>
                    <a:pt x="59" y="418"/>
                    <a:pt x="58" y="417"/>
                    <a:pt x="57" y="416"/>
                  </a:cubicBezTo>
                  <a:cubicBezTo>
                    <a:pt x="55" y="412"/>
                    <a:pt x="53" y="409"/>
                    <a:pt x="49" y="409"/>
                  </a:cubicBezTo>
                  <a:cubicBezTo>
                    <a:pt x="48" y="409"/>
                    <a:pt x="48" y="409"/>
                    <a:pt x="47" y="410"/>
                  </a:cubicBezTo>
                  <a:cubicBezTo>
                    <a:pt x="45" y="410"/>
                    <a:pt x="44" y="410"/>
                    <a:pt x="43" y="410"/>
                  </a:cubicBezTo>
                  <a:cubicBezTo>
                    <a:pt x="41" y="410"/>
                    <a:pt x="41" y="409"/>
                    <a:pt x="40" y="408"/>
                  </a:cubicBezTo>
                  <a:cubicBezTo>
                    <a:pt x="40" y="408"/>
                    <a:pt x="40" y="407"/>
                    <a:pt x="39" y="406"/>
                  </a:cubicBezTo>
                  <a:cubicBezTo>
                    <a:pt x="39" y="406"/>
                    <a:pt x="38" y="405"/>
                    <a:pt x="38" y="405"/>
                  </a:cubicBezTo>
                  <a:cubicBezTo>
                    <a:pt x="36" y="403"/>
                    <a:pt x="35" y="402"/>
                    <a:pt x="36" y="397"/>
                  </a:cubicBezTo>
                  <a:cubicBezTo>
                    <a:pt x="37" y="393"/>
                    <a:pt x="38" y="393"/>
                    <a:pt x="39" y="392"/>
                  </a:cubicBezTo>
                  <a:cubicBezTo>
                    <a:pt x="40" y="392"/>
                    <a:pt x="42" y="391"/>
                    <a:pt x="44" y="389"/>
                  </a:cubicBezTo>
                  <a:cubicBezTo>
                    <a:pt x="45" y="388"/>
                    <a:pt x="47" y="387"/>
                    <a:pt x="47" y="386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46" y="385"/>
                    <a:pt x="46" y="385"/>
                    <a:pt x="45" y="383"/>
                  </a:cubicBezTo>
                  <a:cubicBezTo>
                    <a:pt x="45" y="382"/>
                    <a:pt x="44" y="382"/>
                    <a:pt x="44" y="382"/>
                  </a:cubicBezTo>
                  <a:cubicBezTo>
                    <a:pt x="44" y="382"/>
                    <a:pt x="44" y="382"/>
                    <a:pt x="43" y="382"/>
                  </a:cubicBezTo>
                  <a:cubicBezTo>
                    <a:pt x="43" y="382"/>
                    <a:pt x="42" y="382"/>
                    <a:pt x="41" y="382"/>
                  </a:cubicBezTo>
                  <a:cubicBezTo>
                    <a:pt x="40" y="382"/>
                    <a:pt x="39" y="382"/>
                    <a:pt x="37" y="382"/>
                  </a:cubicBezTo>
                  <a:cubicBezTo>
                    <a:pt x="34" y="380"/>
                    <a:pt x="33" y="379"/>
                    <a:pt x="33" y="377"/>
                  </a:cubicBezTo>
                  <a:cubicBezTo>
                    <a:pt x="33" y="376"/>
                    <a:pt x="33" y="375"/>
                    <a:pt x="33" y="373"/>
                  </a:cubicBezTo>
                  <a:cubicBezTo>
                    <a:pt x="32" y="371"/>
                    <a:pt x="32" y="370"/>
                    <a:pt x="31" y="369"/>
                  </a:cubicBezTo>
                  <a:cubicBezTo>
                    <a:pt x="31" y="367"/>
                    <a:pt x="31" y="367"/>
                    <a:pt x="29" y="365"/>
                  </a:cubicBezTo>
                  <a:cubicBezTo>
                    <a:pt x="29" y="364"/>
                    <a:pt x="28" y="363"/>
                    <a:pt x="27" y="363"/>
                  </a:cubicBezTo>
                  <a:cubicBezTo>
                    <a:pt x="27" y="363"/>
                    <a:pt x="26" y="364"/>
                    <a:pt x="25" y="364"/>
                  </a:cubicBezTo>
                  <a:cubicBezTo>
                    <a:pt x="24" y="364"/>
                    <a:pt x="23" y="364"/>
                    <a:pt x="22" y="364"/>
                  </a:cubicBezTo>
                  <a:cubicBezTo>
                    <a:pt x="22" y="364"/>
                    <a:pt x="21" y="364"/>
                    <a:pt x="21" y="364"/>
                  </a:cubicBezTo>
                  <a:cubicBezTo>
                    <a:pt x="19" y="364"/>
                    <a:pt x="18" y="363"/>
                    <a:pt x="17" y="362"/>
                  </a:cubicBezTo>
                  <a:cubicBezTo>
                    <a:pt x="16" y="361"/>
                    <a:pt x="16" y="359"/>
                    <a:pt x="17" y="355"/>
                  </a:cubicBezTo>
                  <a:cubicBezTo>
                    <a:pt x="18" y="352"/>
                    <a:pt x="18" y="352"/>
                    <a:pt x="16" y="352"/>
                  </a:cubicBezTo>
                  <a:cubicBezTo>
                    <a:pt x="16" y="351"/>
                    <a:pt x="15" y="351"/>
                    <a:pt x="14" y="351"/>
                  </a:cubicBezTo>
                  <a:cubicBezTo>
                    <a:pt x="13" y="350"/>
                    <a:pt x="10" y="349"/>
                    <a:pt x="11" y="347"/>
                  </a:cubicBezTo>
                  <a:cubicBezTo>
                    <a:pt x="11" y="346"/>
                    <a:pt x="12" y="345"/>
                    <a:pt x="13" y="345"/>
                  </a:cubicBezTo>
                  <a:cubicBezTo>
                    <a:pt x="16" y="344"/>
                    <a:pt x="16" y="343"/>
                    <a:pt x="16" y="338"/>
                  </a:cubicBezTo>
                  <a:cubicBezTo>
                    <a:pt x="16" y="336"/>
                    <a:pt x="17" y="335"/>
                    <a:pt x="19" y="335"/>
                  </a:cubicBezTo>
                  <a:cubicBezTo>
                    <a:pt x="20" y="335"/>
                    <a:pt x="20" y="335"/>
                    <a:pt x="21" y="335"/>
                  </a:cubicBezTo>
                  <a:cubicBezTo>
                    <a:pt x="22" y="335"/>
                    <a:pt x="23" y="335"/>
                    <a:pt x="24" y="335"/>
                  </a:cubicBezTo>
                  <a:cubicBezTo>
                    <a:pt x="24" y="335"/>
                    <a:pt x="25" y="335"/>
                    <a:pt x="25" y="335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7" y="334"/>
                    <a:pt x="27" y="332"/>
                    <a:pt x="26" y="330"/>
                  </a:cubicBezTo>
                  <a:cubicBezTo>
                    <a:pt x="26" y="329"/>
                    <a:pt x="26" y="328"/>
                    <a:pt x="26" y="326"/>
                  </a:cubicBezTo>
                  <a:cubicBezTo>
                    <a:pt x="26" y="322"/>
                    <a:pt x="26" y="322"/>
                    <a:pt x="23" y="322"/>
                  </a:cubicBezTo>
                  <a:cubicBezTo>
                    <a:pt x="21" y="322"/>
                    <a:pt x="18" y="321"/>
                    <a:pt x="17" y="319"/>
                  </a:cubicBezTo>
                  <a:cubicBezTo>
                    <a:pt x="17" y="318"/>
                    <a:pt x="17" y="316"/>
                    <a:pt x="18" y="314"/>
                  </a:cubicBezTo>
                  <a:cubicBezTo>
                    <a:pt x="19" y="313"/>
                    <a:pt x="19" y="312"/>
                    <a:pt x="19" y="311"/>
                  </a:cubicBezTo>
                  <a:cubicBezTo>
                    <a:pt x="19" y="311"/>
                    <a:pt x="18" y="310"/>
                    <a:pt x="18" y="310"/>
                  </a:cubicBezTo>
                  <a:cubicBezTo>
                    <a:pt x="18" y="310"/>
                    <a:pt x="17" y="311"/>
                    <a:pt x="17" y="311"/>
                  </a:cubicBezTo>
                  <a:cubicBezTo>
                    <a:pt x="16" y="311"/>
                    <a:pt x="15" y="311"/>
                    <a:pt x="14" y="311"/>
                  </a:cubicBezTo>
                  <a:cubicBezTo>
                    <a:pt x="12" y="311"/>
                    <a:pt x="10" y="311"/>
                    <a:pt x="7" y="312"/>
                  </a:cubicBezTo>
                  <a:cubicBezTo>
                    <a:pt x="7" y="312"/>
                    <a:pt x="6" y="312"/>
                    <a:pt x="5" y="312"/>
                  </a:cubicBezTo>
                  <a:cubicBezTo>
                    <a:pt x="4" y="312"/>
                    <a:pt x="4" y="312"/>
                    <a:pt x="3" y="311"/>
                  </a:cubicBezTo>
                  <a:cubicBezTo>
                    <a:pt x="2" y="310"/>
                    <a:pt x="2" y="308"/>
                    <a:pt x="2" y="306"/>
                  </a:cubicBezTo>
                  <a:cubicBezTo>
                    <a:pt x="3" y="305"/>
                    <a:pt x="3" y="304"/>
                    <a:pt x="3" y="303"/>
                  </a:cubicBezTo>
                  <a:cubicBezTo>
                    <a:pt x="3" y="301"/>
                    <a:pt x="2" y="299"/>
                    <a:pt x="2" y="298"/>
                  </a:cubicBezTo>
                  <a:cubicBezTo>
                    <a:pt x="1" y="296"/>
                    <a:pt x="0" y="294"/>
                    <a:pt x="2" y="292"/>
                  </a:cubicBezTo>
                  <a:cubicBezTo>
                    <a:pt x="4" y="291"/>
                    <a:pt x="5" y="291"/>
                    <a:pt x="6" y="291"/>
                  </a:cubicBezTo>
                  <a:cubicBezTo>
                    <a:pt x="7" y="291"/>
                    <a:pt x="8" y="291"/>
                    <a:pt x="8" y="294"/>
                  </a:cubicBezTo>
                  <a:cubicBezTo>
                    <a:pt x="8" y="294"/>
                    <a:pt x="9" y="295"/>
                    <a:pt x="9" y="296"/>
                  </a:cubicBezTo>
                  <a:cubicBezTo>
                    <a:pt x="10" y="297"/>
                    <a:pt x="11" y="298"/>
                    <a:pt x="11" y="298"/>
                  </a:cubicBezTo>
                  <a:cubicBezTo>
                    <a:pt x="12" y="298"/>
                    <a:pt x="12" y="298"/>
                    <a:pt x="12" y="297"/>
                  </a:cubicBezTo>
                  <a:cubicBezTo>
                    <a:pt x="12" y="297"/>
                    <a:pt x="13" y="296"/>
                    <a:pt x="13" y="295"/>
                  </a:cubicBezTo>
                  <a:cubicBezTo>
                    <a:pt x="14" y="293"/>
                    <a:pt x="16" y="289"/>
                    <a:pt x="18" y="287"/>
                  </a:cubicBezTo>
                  <a:cubicBezTo>
                    <a:pt x="20" y="286"/>
                    <a:pt x="21" y="286"/>
                    <a:pt x="21" y="286"/>
                  </a:cubicBezTo>
                  <a:cubicBezTo>
                    <a:pt x="22" y="285"/>
                    <a:pt x="23" y="285"/>
                    <a:pt x="24" y="283"/>
                  </a:cubicBezTo>
                  <a:cubicBezTo>
                    <a:pt x="26" y="279"/>
                    <a:pt x="28" y="278"/>
                    <a:pt x="31" y="277"/>
                  </a:cubicBezTo>
                  <a:cubicBezTo>
                    <a:pt x="33" y="276"/>
                    <a:pt x="33" y="276"/>
                    <a:pt x="33" y="276"/>
                  </a:cubicBezTo>
                  <a:cubicBezTo>
                    <a:pt x="34" y="275"/>
                    <a:pt x="35" y="275"/>
                    <a:pt x="36" y="275"/>
                  </a:cubicBezTo>
                  <a:cubicBezTo>
                    <a:pt x="36" y="275"/>
                    <a:pt x="37" y="275"/>
                    <a:pt x="37" y="275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7" y="273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0" y="267"/>
                    <a:pt x="40" y="267"/>
                    <a:pt x="39" y="267"/>
                  </a:cubicBezTo>
                  <a:cubicBezTo>
                    <a:pt x="39" y="267"/>
                    <a:pt x="38" y="267"/>
                    <a:pt x="38" y="268"/>
                  </a:cubicBezTo>
                  <a:cubicBezTo>
                    <a:pt x="35" y="269"/>
                    <a:pt x="33" y="271"/>
                    <a:pt x="30" y="271"/>
                  </a:cubicBezTo>
                  <a:cubicBezTo>
                    <a:pt x="29" y="271"/>
                    <a:pt x="27" y="270"/>
                    <a:pt x="26" y="269"/>
                  </a:cubicBezTo>
                  <a:cubicBezTo>
                    <a:pt x="25" y="269"/>
                    <a:pt x="25" y="268"/>
                    <a:pt x="24" y="267"/>
                  </a:cubicBezTo>
                  <a:cubicBezTo>
                    <a:pt x="24" y="263"/>
                    <a:pt x="29" y="256"/>
                    <a:pt x="29" y="256"/>
                  </a:cubicBezTo>
                  <a:cubicBezTo>
                    <a:pt x="31" y="254"/>
                    <a:pt x="32" y="252"/>
                    <a:pt x="33" y="250"/>
                  </a:cubicBezTo>
                  <a:cubicBezTo>
                    <a:pt x="34" y="247"/>
                    <a:pt x="36" y="245"/>
                    <a:pt x="38" y="242"/>
                  </a:cubicBezTo>
                  <a:cubicBezTo>
                    <a:pt x="40" y="239"/>
                    <a:pt x="42" y="238"/>
                    <a:pt x="43" y="237"/>
                  </a:cubicBezTo>
                  <a:cubicBezTo>
                    <a:pt x="45" y="236"/>
                    <a:pt x="45" y="235"/>
                    <a:pt x="46" y="233"/>
                  </a:cubicBezTo>
                  <a:cubicBezTo>
                    <a:pt x="46" y="232"/>
                    <a:pt x="46" y="230"/>
                    <a:pt x="46" y="228"/>
                  </a:cubicBezTo>
                  <a:cubicBezTo>
                    <a:pt x="46" y="226"/>
                    <a:pt x="46" y="223"/>
                    <a:pt x="47" y="219"/>
                  </a:cubicBezTo>
                  <a:cubicBezTo>
                    <a:pt x="49" y="215"/>
                    <a:pt x="48" y="212"/>
                    <a:pt x="47" y="208"/>
                  </a:cubicBezTo>
                  <a:cubicBezTo>
                    <a:pt x="47" y="206"/>
                    <a:pt x="46" y="205"/>
                    <a:pt x="46" y="204"/>
                  </a:cubicBezTo>
                  <a:cubicBezTo>
                    <a:pt x="45" y="201"/>
                    <a:pt x="44" y="200"/>
                    <a:pt x="43" y="198"/>
                  </a:cubicBezTo>
                  <a:cubicBezTo>
                    <a:pt x="43" y="197"/>
                    <a:pt x="42" y="196"/>
                    <a:pt x="42" y="194"/>
                  </a:cubicBezTo>
                  <a:cubicBezTo>
                    <a:pt x="41" y="191"/>
                    <a:pt x="39" y="189"/>
                    <a:pt x="35" y="184"/>
                  </a:cubicBezTo>
                  <a:cubicBezTo>
                    <a:pt x="33" y="182"/>
                    <a:pt x="32" y="181"/>
                    <a:pt x="32" y="179"/>
                  </a:cubicBezTo>
                  <a:cubicBezTo>
                    <a:pt x="32" y="178"/>
                    <a:pt x="33" y="177"/>
                    <a:pt x="35" y="175"/>
                  </a:cubicBezTo>
                  <a:cubicBezTo>
                    <a:pt x="36" y="175"/>
                    <a:pt x="36" y="174"/>
                    <a:pt x="36" y="174"/>
                  </a:cubicBezTo>
                  <a:cubicBezTo>
                    <a:pt x="36" y="173"/>
                    <a:pt x="33" y="172"/>
                    <a:pt x="32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26" y="170"/>
                    <a:pt x="26" y="168"/>
                    <a:pt x="26" y="163"/>
                  </a:cubicBezTo>
                  <a:cubicBezTo>
                    <a:pt x="26" y="159"/>
                    <a:pt x="26" y="157"/>
                    <a:pt x="23" y="156"/>
                  </a:cubicBezTo>
                  <a:cubicBezTo>
                    <a:pt x="21" y="155"/>
                    <a:pt x="19" y="155"/>
                    <a:pt x="18" y="155"/>
                  </a:cubicBezTo>
                  <a:cubicBezTo>
                    <a:pt x="17" y="155"/>
                    <a:pt x="16" y="155"/>
                    <a:pt x="16" y="155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5" y="154"/>
                    <a:pt x="17" y="152"/>
                    <a:pt x="21" y="150"/>
                  </a:cubicBezTo>
                  <a:cubicBezTo>
                    <a:pt x="22" y="150"/>
                    <a:pt x="22" y="149"/>
                    <a:pt x="22" y="149"/>
                  </a:cubicBezTo>
                  <a:cubicBezTo>
                    <a:pt x="22" y="147"/>
                    <a:pt x="21" y="146"/>
                    <a:pt x="19" y="144"/>
                  </a:cubicBezTo>
                  <a:cubicBezTo>
                    <a:pt x="17" y="142"/>
                    <a:pt x="16" y="140"/>
                    <a:pt x="16" y="138"/>
                  </a:cubicBezTo>
                  <a:cubicBezTo>
                    <a:pt x="17" y="137"/>
                    <a:pt x="17" y="136"/>
                    <a:pt x="20" y="135"/>
                  </a:cubicBezTo>
                  <a:cubicBezTo>
                    <a:pt x="25" y="135"/>
                    <a:pt x="27" y="134"/>
                    <a:pt x="28" y="132"/>
                  </a:cubicBezTo>
                  <a:cubicBezTo>
                    <a:pt x="29" y="130"/>
                    <a:pt x="31" y="128"/>
                    <a:pt x="32" y="128"/>
                  </a:cubicBezTo>
                  <a:cubicBezTo>
                    <a:pt x="33" y="128"/>
                    <a:pt x="34" y="128"/>
                    <a:pt x="35" y="130"/>
                  </a:cubicBezTo>
                  <a:cubicBezTo>
                    <a:pt x="36" y="133"/>
                    <a:pt x="38" y="133"/>
                    <a:pt x="43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2"/>
                    <a:pt x="41" y="129"/>
                    <a:pt x="40" y="127"/>
                  </a:cubicBezTo>
                  <a:cubicBezTo>
                    <a:pt x="39" y="127"/>
                    <a:pt x="39" y="126"/>
                    <a:pt x="38" y="126"/>
                  </a:cubicBezTo>
                  <a:cubicBezTo>
                    <a:pt x="37" y="124"/>
                    <a:pt x="38" y="123"/>
                    <a:pt x="38" y="123"/>
                  </a:cubicBezTo>
                  <a:cubicBezTo>
                    <a:pt x="39" y="121"/>
                    <a:pt x="43" y="121"/>
                    <a:pt x="43" y="121"/>
                  </a:cubicBezTo>
                  <a:cubicBezTo>
                    <a:pt x="45" y="121"/>
                    <a:pt x="46" y="123"/>
                    <a:pt x="47" y="126"/>
                  </a:cubicBezTo>
                  <a:cubicBezTo>
                    <a:pt x="48" y="127"/>
                    <a:pt x="48" y="127"/>
                    <a:pt x="48" y="128"/>
                  </a:cubicBezTo>
                  <a:cubicBezTo>
                    <a:pt x="49" y="130"/>
                    <a:pt x="51" y="130"/>
                    <a:pt x="53" y="130"/>
                  </a:cubicBezTo>
                  <a:cubicBezTo>
                    <a:pt x="54" y="130"/>
                    <a:pt x="56" y="130"/>
                    <a:pt x="57" y="130"/>
                  </a:cubicBezTo>
                  <a:cubicBezTo>
                    <a:pt x="58" y="130"/>
                    <a:pt x="58" y="130"/>
                    <a:pt x="59" y="130"/>
                  </a:cubicBezTo>
                  <a:cubicBezTo>
                    <a:pt x="63" y="130"/>
                    <a:pt x="67" y="132"/>
                    <a:pt x="70" y="135"/>
                  </a:cubicBezTo>
                  <a:cubicBezTo>
                    <a:pt x="72" y="136"/>
                    <a:pt x="73" y="137"/>
                    <a:pt x="74" y="137"/>
                  </a:cubicBezTo>
                  <a:cubicBezTo>
                    <a:pt x="74" y="137"/>
                    <a:pt x="74" y="137"/>
                    <a:pt x="74" y="136"/>
                  </a:cubicBezTo>
                  <a:cubicBezTo>
                    <a:pt x="75" y="135"/>
                    <a:pt x="74" y="134"/>
                    <a:pt x="73" y="133"/>
                  </a:cubicBezTo>
                  <a:cubicBezTo>
                    <a:pt x="72" y="132"/>
                    <a:pt x="70" y="131"/>
                    <a:pt x="71" y="129"/>
                  </a:cubicBezTo>
                  <a:cubicBezTo>
                    <a:pt x="71" y="128"/>
                    <a:pt x="72" y="127"/>
                    <a:pt x="73" y="127"/>
                  </a:cubicBezTo>
                  <a:cubicBezTo>
                    <a:pt x="76" y="127"/>
                    <a:pt x="78" y="129"/>
                    <a:pt x="80" y="131"/>
                  </a:cubicBezTo>
                  <a:cubicBezTo>
                    <a:pt x="81" y="132"/>
                    <a:pt x="82" y="133"/>
                    <a:pt x="83" y="133"/>
                  </a:cubicBezTo>
                  <a:cubicBezTo>
                    <a:pt x="85" y="133"/>
                    <a:pt x="88" y="131"/>
                    <a:pt x="89" y="129"/>
                  </a:cubicBezTo>
                  <a:cubicBezTo>
                    <a:pt x="92" y="127"/>
                    <a:pt x="102" y="123"/>
                    <a:pt x="106" y="121"/>
                  </a:cubicBezTo>
                  <a:cubicBezTo>
                    <a:pt x="108" y="121"/>
                    <a:pt x="109" y="121"/>
                    <a:pt x="110" y="121"/>
                  </a:cubicBezTo>
                  <a:cubicBezTo>
                    <a:pt x="111" y="121"/>
                    <a:pt x="114" y="122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7" y="126"/>
                    <a:pt x="121" y="123"/>
                    <a:pt x="123" y="120"/>
                  </a:cubicBezTo>
                  <a:cubicBezTo>
                    <a:pt x="124" y="117"/>
                    <a:pt x="125" y="116"/>
                    <a:pt x="126" y="114"/>
                  </a:cubicBezTo>
                  <a:cubicBezTo>
                    <a:pt x="126" y="113"/>
                    <a:pt x="127" y="113"/>
                    <a:pt x="127" y="111"/>
                  </a:cubicBezTo>
                  <a:cubicBezTo>
                    <a:pt x="129" y="109"/>
                    <a:pt x="129" y="109"/>
                    <a:pt x="127" y="108"/>
                  </a:cubicBezTo>
                  <a:cubicBezTo>
                    <a:pt x="127" y="107"/>
                    <a:pt x="127" y="107"/>
                    <a:pt x="126" y="106"/>
                  </a:cubicBezTo>
                  <a:cubicBezTo>
                    <a:pt x="124" y="104"/>
                    <a:pt x="122" y="102"/>
                    <a:pt x="118" y="100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4" y="97"/>
                    <a:pt x="112" y="96"/>
                    <a:pt x="112" y="94"/>
                  </a:cubicBezTo>
                  <a:cubicBezTo>
                    <a:pt x="112" y="93"/>
                    <a:pt x="112" y="92"/>
                    <a:pt x="113" y="90"/>
                  </a:cubicBezTo>
                  <a:cubicBezTo>
                    <a:pt x="114" y="89"/>
                    <a:pt x="114" y="89"/>
                    <a:pt x="115" y="89"/>
                  </a:cubicBezTo>
                  <a:cubicBezTo>
                    <a:pt x="116" y="89"/>
                    <a:pt x="116" y="89"/>
                    <a:pt x="116" y="89"/>
                  </a:cubicBezTo>
                  <a:cubicBezTo>
                    <a:pt x="116" y="89"/>
                    <a:pt x="116" y="89"/>
                    <a:pt x="116" y="89"/>
                  </a:cubicBezTo>
                  <a:cubicBezTo>
                    <a:pt x="117" y="89"/>
                    <a:pt x="117" y="89"/>
                    <a:pt x="117" y="88"/>
                  </a:cubicBezTo>
                  <a:cubicBezTo>
                    <a:pt x="118" y="86"/>
                    <a:pt x="120" y="82"/>
                    <a:pt x="126" y="82"/>
                  </a:cubicBezTo>
                  <a:cubicBezTo>
                    <a:pt x="130" y="82"/>
                    <a:pt x="131" y="82"/>
                    <a:pt x="133" y="80"/>
                  </a:cubicBezTo>
                  <a:cubicBezTo>
                    <a:pt x="134" y="79"/>
                    <a:pt x="135" y="77"/>
                    <a:pt x="135" y="76"/>
                  </a:cubicBezTo>
                  <a:cubicBezTo>
                    <a:pt x="136" y="73"/>
                    <a:pt x="137" y="71"/>
                    <a:pt x="139" y="69"/>
                  </a:cubicBezTo>
                  <a:cubicBezTo>
                    <a:pt x="140" y="68"/>
                    <a:pt x="142" y="68"/>
                    <a:pt x="143" y="68"/>
                  </a:cubicBezTo>
                  <a:cubicBezTo>
                    <a:pt x="144" y="68"/>
                    <a:pt x="145" y="68"/>
                    <a:pt x="146" y="67"/>
                  </a:cubicBezTo>
                  <a:cubicBezTo>
                    <a:pt x="146" y="66"/>
                    <a:pt x="146" y="66"/>
                    <a:pt x="146" y="65"/>
                  </a:cubicBezTo>
                  <a:cubicBezTo>
                    <a:pt x="147" y="63"/>
                    <a:pt x="148" y="61"/>
                    <a:pt x="153" y="60"/>
                  </a:cubicBezTo>
                  <a:cubicBezTo>
                    <a:pt x="156" y="60"/>
                    <a:pt x="158" y="58"/>
                    <a:pt x="159" y="57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63" y="57"/>
                    <a:pt x="164" y="56"/>
                    <a:pt x="165" y="55"/>
                  </a:cubicBezTo>
                  <a:cubicBezTo>
                    <a:pt x="167" y="53"/>
                    <a:pt x="173" y="52"/>
                    <a:pt x="177" y="52"/>
                  </a:cubicBezTo>
                  <a:cubicBezTo>
                    <a:pt x="178" y="52"/>
                    <a:pt x="180" y="52"/>
                    <a:pt x="180" y="52"/>
                  </a:cubicBezTo>
                  <a:cubicBezTo>
                    <a:pt x="181" y="52"/>
                    <a:pt x="181" y="52"/>
                    <a:pt x="182" y="52"/>
                  </a:cubicBezTo>
                  <a:cubicBezTo>
                    <a:pt x="186" y="51"/>
                    <a:pt x="194" y="50"/>
                    <a:pt x="197" y="47"/>
                  </a:cubicBezTo>
                  <a:cubicBezTo>
                    <a:pt x="200" y="44"/>
                    <a:pt x="205" y="41"/>
                    <a:pt x="209" y="38"/>
                  </a:cubicBezTo>
                  <a:cubicBezTo>
                    <a:pt x="211" y="38"/>
                    <a:pt x="212" y="37"/>
                    <a:pt x="212" y="36"/>
                  </a:cubicBezTo>
                  <a:cubicBezTo>
                    <a:pt x="216" y="34"/>
                    <a:pt x="218" y="33"/>
                    <a:pt x="222" y="31"/>
                  </a:cubicBezTo>
                  <a:cubicBezTo>
                    <a:pt x="224" y="29"/>
                    <a:pt x="225" y="29"/>
                    <a:pt x="225" y="27"/>
                  </a:cubicBezTo>
                  <a:cubicBezTo>
                    <a:pt x="225" y="27"/>
                    <a:pt x="225" y="27"/>
                    <a:pt x="226" y="26"/>
                  </a:cubicBezTo>
                  <a:cubicBezTo>
                    <a:pt x="226" y="26"/>
                    <a:pt x="226" y="26"/>
                    <a:pt x="226" y="25"/>
                  </a:cubicBezTo>
                  <a:cubicBezTo>
                    <a:pt x="227" y="24"/>
                    <a:pt x="227" y="23"/>
                    <a:pt x="225" y="22"/>
                  </a:cubicBezTo>
                  <a:cubicBezTo>
                    <a:pt x="224" y="21"/>
                    <a:pt x="223" y="20"/>
                    <a:pt x="223" y="19"/>
                  </a:cubicBezTo>
                  <a:cubicBezTo>
                    <a:pt x="223" y="18"/>
                    <a:pt x="224" y="17"/>
                    <a:pt x="224" y="16"/>
                  </a:cubicBezTo>
                  <a:cubicBezTo>
                    <a:pt x="225" y="16"/>
                    <a:pt x="225" y="15"/>
                    <a:pt x="226" y="14"/>
                  </a:cubicBezTo>
                  <a:cubicBezTo>
                    <a:pt x="226" y="12"/>
                    <a:pt x="228" y="10"/>
                    <a:pt x="230" y="10"/>
                  </a:cubicBezTo>
                  <a:cubicBezTo>
                    <a:pt x="231" y="10"/>
                    <a:pt x="232" y="10"/>
                    <a:pt x="233" y="11"/>
                  </a:cubicBezTo>
                  <a:cubicBezTo>
                    <a:pt x="234" y="12"/>
                    <a:pt x="235" y="13"/>
                    <a:pt x="236" y="14"/>
                  </a:cubicBezTo>
                  <a:cubicBezTo>
                    <a:pt x="237" y="15"/>
                    <a:pt x="238" y="15"/>
                    <a:pt x="239" y="16"/>
                  </a:cubicBezTo>
                  <a:cubicBezTo>
                    <a:pt x="242" y="17"/>
                    <a:pt x="242" y="19"/>
                    <a:pt x="242" y="21"/>
                  </a:cubicBezTo>
                  <a:cubicBezTo>
                    <a:pt x="242" y="22"/>
                    <a:pt x="242" y="23"/>
                    <a:pt x="242" y="24"/>
                  </a:cubicBezTo>
                  <a:cubicBezTo>
                    <a:pt x="243" y="26"/>
                    <a:pt x="245" y="27"/>
                    <a:pt x="248" y="27"/>
                  </a:cubicBezTo>
                  <a:cubicBezTo>
                    <a:pt x="250" y="28"/>
                    <a:pt x="251" y="29"/>
                    <a:pt x="252" y="30"/>
                  </a:cubicBezTo>
                  <a:cubicBezTo>
                    <a:pt x="253" y="30"/>
                    <a:pt x="253" y="31"/>
                    <a:pt x="254" y="31"/>
                  </a:cubicBezTo>
                  <a:cubicBezTo>
                    <a:pt x="255" y="32"/>
                    <a:pt x="256" y="32"/>
                    <a:pt x="257" y="32"/>
                  </a:cubicBezTo>
                  <a:cubicBezTo>
                    <a:pt x="258" y="32"/>
                    <a:pt x="259" y="32"/>
                    <a:pt x="260" y="31"/>
                  </a:cubicBezTo>
                  <a:cubicBezTo>
                    <a:pt x="261" y="31"/>
                    <a:pt x="262" y="30"/>
                    <a:pt x="264" y="30"/>
                  </a:cubicBezTo>
                  <a:cubicBezTo>
                    <a:pt x="266" y="30"/>
                    <a:pt x="269" y="31"/>
                    <a:pt x="270" y="33"/>
                  </a:cubicBezTo>
                  <a:cubicBezTo>
                    <a:pt x="270" y="34"/>
                    <a:pt x="271" y="35"/>
                    <a:pt x="271" y="37"/>
                  </a:cubicBezTo>
                  <a:cubicBezTo>
                    <a:pt x="271" y="39"/>
                    <a:pt x="272" y="41"/>
                    <a:pt x="273" y="41"/>
                  </a:cubicBezTo>
                  <a:cubicBezTo>
                    <a:pt x="275" y="42"/>
                    <a:pt x="277" y="43"/>
                    <a:pt x="276" y="45"/>
                  </a:cubicBezTo>
                  <a:cubicBezTo>
                    <a:pt x="276" y="45"/>
                    <a:pt x="276" y="47"/>
                    <a:pt x="272" y="48"/>
                  </a:cubicBezTo>
                  <a:cubicBezTo>
                    <a:pt x="271" y="48"/>
                    <a:pt x="270" y="48"/>
                    <a:pt x="270" y="49"/>
                  </a:cubicBezTo>
                  <a:cubicBezTo>
                    <a:pt x="269" y="49"/>
                    <a:pt x="270" y="51"/>
                    <a:pt x="270" y="51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2" y="54"/>
                    <a:pt x="272" y="55"/>
                    <a:pt x="270" y="57"/>
                  </a:cubicBezTo>
                  <a:cubicBezTo>
                    <a:pt x="270" y="59"/>
                    <a:pt x="270" y="60"/>
                    <a:pt x="270" y="61"/>
                  </a:cubicBezTo>
                  <a:cubicBezTo>
                    <a:pt x="270" y="63"/>
                    <a:pt x="270" y="65"/>
                    <a:pt x="267" y="66"/>
                  </a:cubicBezTo>
                  <a:cubicBezTo>
                    <a:pt x="265" y="67"/>
                    <a:pt x="265" y="67"/>
                    <a:pt x="265" y="68"/>
                  </a:cubicBezTo>
                  <a:cubicBezTo>
                    <a:pt x="265" y="68"/>
                    <a:pt x="265" y="68"/>
                    <a:pt x="267" y="70"/>
                  </a:cubicBezTo>
                  <a:cubicBezTo>
                    <a:pt x="271" y="72"/>
                    <a:pt x="273" y="73"/>
                    <a:pt x="275" y="73"/>
                  </a:cubicBezTo>
                  <a:cubicBezTo>
                    <a:pt x="276" y="73"/>
                    <a:pt x="276" y="73"/>
                    <a:pt x="277" y="73"/>
                  </a:cubicBezTo>
                  <a:cubicBezTo>
                    <a:pt x="277" y="73"/>
                    <a:pt x="277" y="73"/>
                    <a:pt x="278" y="73"/>
                  </a:cubicBezTo>
                  <a:cubicBezTo>
                    <a:pt x="278" y="73"/>
                    <a:pt x="279" y="73"/>
                    <a:pt x="280" y="74"/>
                  </a:cubicBezTo>
                  <a:cubicBezTo>
                    <a:pt x="280" y="75"/>
                    <a:pt x="280" y="77"/>
                    <a:pt x="279" y="79"/>
                  </a:cubicBezTo>
                  <a:cubicBezTo>
                    <a:pt x="279" y="80"/>
                    <a:pt x="279" y="81"/>
                    <a:pt x="279" y="82"/>
                  </a:cubicBezTo>
                  <a:cubicBezTo>
                    <a:pt x="278" y="84"/>
                    <a:pt x="278" y="86"/>
                    <a:pt x="274" y="87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70" y="89"/>
                    <a:pt x="269" y="89"/>
                    <a:pt x="266" y="91"/>
                  </a:cubicBezTo>
                  <a:cubicBezTo>
                    <a:pt x="265" y="92"/>
                    <a:pt x="264" y="93"/>
                    <a:pt x="264" y="93"/>
                  </a:cubicBezTo>
                  <a:cubicBezTo>
                    <a:pt x="264" y="93"/>
                    <a:pt x="264" y="94"/>
                    <a:pt x="266" y="95"/>
                  </a:cubicBezTo>
                  <a:cubicBezTo>
                    <a:pt x="268" y="96"/>
                    <a:pt x="269" y="97"/>
                    <a:pt x="270" y="98"/>
                  </a:cubicBezTo>
                  <a:cubicBezTo>
                    <a:pt x="270" y="100"/>
                    <a:pt x="271" y="100"/>
                    <a:pt x="271" y="100"/>
                  </a:cubicBezTo>
                  <a:cubicBezTo>
                    <a:pt x="272" y="100"/>
                    <a:pt x="272" y="100"/>
                    <a:pt x="272" y="100"/>
                  </a:cubicBezTo>
                  <a:cubicBezTo>
                    <a:pt x="276" y="99"/>
                    <a:pt x="278" y="98"/>
                    <a:pt x="279" y="96"/>
                  </a:cubicBezTo>
                  <a:cubicBezTo>
                    <a:pt x="281" y="94"/>
                    <a:pt x="283" y="94"/>
                    <a:pt x="285" y="94"/>
                  </a:cubicBezTo>
                  <a:cubicBezTo>
                    <a:pt x="286" y="94"/>
                    <a:pt x="287" y="94"/>
                    <a:pt x="288" y="94"/>
                  </a:cubicBezTo>
                  <a:cubicBezTo>
                    <a:pt x="290" y="94"/>
                    <a:pt x="291" y="95"/>
                    <a:pt x="292" y="95"/>
                  </a:cubicBezTo>
                  <a:cubicBezTo>
                    <a:pt x="295" y="95"/>
                    <a:pt x="296" y="94"/>
                    <a:pt x="298" y="93"/>
                  </a:cubicBezTo>
                  <a:cubicBezTo>
                    <a:pt x="300" y="92"/>
                    <a:pt x="300" y="92"/>
                    <a:pt x="301" y="90"/>
                  </a:cubicBezTo>
                  <a:cubicBezTo>
                    <a:pt x="301" y="90"/>
                    <a:pt x="302" y="89"/>
                    <a:pt x="303" y="87"/>
                  </a:cubicBezTo>
                  <a:cubicBezTo>
                    <a:pt x="304" y="87"/>
                    <a:pt x="304" y="86"/>
                    <a:pt x="305" y="85"/>
                  </a:cubicBezTo>
                  <a:cubicBezTo>
                    <a:pt x="306" y="83"/>
                    <a:pt x="307" y="82"/>
                    <a:pt x="310" y="82"/>
                  </a:cubicBezTo>
                  <a:cubicBezTo>
                    <a:pt x="310" y="82"/>
                    <a:pt x="310" y="82"/>
                    <a:pt x="311" y="82"/>
                  </a:cubicBezTo>
                  <a:cubicBezTo>
                    <a:pt x="311" y="82"/>
                    <a:pt x="312" y="82"/>
                    <a:pt x="312" y="82"/>
                  </a:cubicBezTo>
                  <a:cubicBezTo>
                    <a:pt x="313" y="82"/>
                    <a:pt x="314" y="82"/>
                    <a:pt x="315" y="82"/>
                  </a:cubicBezTo>
                  <a:cubicBezTo>
                    <a:pt x="315" y="82"/>
                    <a:pt x="316" y="82"/>
                    <a:pt x="316" y="82"/>
                  </a:cubicBezTo>
                  <a:cubicBezTo>
                    <a:pt x="318" y="82"/>
                    <a:pt x="319" y="82"/>
                    <a:pt x="320" y="83"/>
                  </a:cubicBezTo>
                  <a:cubicBezTo>
                    <a:pt x="321" y="84"/>
                    <a:pt x="324" y="86"/>
                    <a:pt x="325" y="86"/>
                  </a:cubicBezTo>
                  <a:cubicBezTo>
                    <a:pt x="325" y="86"/>
                    <a:pt x="326" y="86"/>
                    <a:pt x="326" y="85"/>
                  </a:cubicBezTo>
                  <a:cubicBezTo>
                    <a:pt x="327" y="82"/>
                    <a:pt x="328" y="80"/>
                    <a:pt x="332" y="78"/>
                  </a:cubicBezTo>
                  <a:cubicBezTo>
                    <a:pt x="333" y="78"/>
                    <a:pt x="333" y="78"/>
                    <a:pt x="333" y="78"/>
                  </a:cubicBezTo>
                  <a:cubicBezTo>
                    <a:pt x="336" y="77"/>
                    <a:pt x="341" y="75"/>
                    <a:pt x="340" y="73"/>
                  </a:cubicBezTo>
                  <a:cubicBezTo>
                    <a:pt x="340" y="72"/>
                    <a:pt x="338" y="71"/>
                    <a:pt x="337" y="71"/>
                  </a:cubicBezTo>
                  <a:cubicBezTo>
                    <a:pt x="336" y="70"/>
                    <a:pt x="335" y="70"/>
                    <a:pt x="335" y="69"/>
                  </a:cubicBezTo>
                  <a:cubicBezTo>
                    <a:pt x="333" y="68"/>
                    <a:pt x="333" y="67"/>
                    <a:pt x="333" y="66"/>
                  </a:cubicBezTo>
                  <a:cubicBezTo>
                    <a:pt x="334" y="65"/>
                    <a:pt x="334" y="64"/>
                    <a:pt x="334" y="63"/>
                  </a:cubicBezTo>
                  <a:cubicBezTo>
                    <a:pt x="336" y="57"/>
                    <a:pt x="337" y="46"/>
                    <a:pt x="336" y="45"/>
                  </a:cubicBezTo>
                  <a:cubicBezTo>
                    <a:pt x="333" y="42"/>
                    <a:pt x="333" y="41"/>
                    <a:pt x="332" y="37"/>
                  </a:cubicBezTo>
                  <a:cubicBezTo>
                    <a:pt x="332" y="34"/>
                    <a:pt x="328" y="32"/>
                    <a:pt x="325" y="31"/>
                  </a:cubicBezTo>
                  <a:cubicBezTo>
                    <a:pt x="321" y="30"/>
                    <a:pt x="318" y="27"/>
                    <a:pt x="317" y="24"/>
                  </a:cubicBezTo>
                  <a:cubicBezTo>
                    <a:pt x="316" y="24"/>
                    <a:pt x="316" y="24"/>
                    <a:pt x="316" y="23"/>
                  </a:cubicBezTo>
                  <a:cubicBezTo>
                    <a:pt x="315" y="21"/>
                    <a:pt x="314" y="19"/>
                    <a:pt x="315" y="17"/>
                  </a:cubicBezTo>
                  <a:cubicBezTo>
                    <a:pt x="315" y="16"/>
                    <a:pt x="316" y="16"/>
                    <a:pt x="317" y="16"/>
                  </a:cubicBezTo>
                  <a:cubicBezTo>
                    <a:pt x="319" y="16"/>
                    <a:pt x="321" y="16"/>
                    <a:pt x="322" y="17"/>
                  </a:cubicBezTo>
                  <a:cubicBezTo>
                    <a:pt x="323" y="17"/>
                    <a:pt x="324" y="17"/>
                    <a:pt x="325" y="17"/>
                  </a:cubicBezTo>
                  <a:cubicBezTo>
                    <a:pt x="326" y="17"/>
                    <a:pt x="326" y="17"/>
                    <a:pt x="327" y="17"/>
                  </a:cubicBezTo>
                  <a:cubicBezTo>
                    <a:pt x="328" y="17"/>
                    <a:pt x="328" y="17"/>
                    <a:pt x="329" y="17"/>
                  </a:cubicBezTo>
                  <a:cubicBezTo>
                    <a:pt x="331" y="17"/>
                    <a:pt x="331" y="17"/>
                    <a:pt x="331" y="17"/>
                  </a:cubicBezTo>
                  <a:cubicBezTo>
                    <a:pt x="333" y="17"/>
                    <a:pt x="334" y="17"/>
                    <a:pt x="334" y="15"/>
                  </a:cubicBezTo>
                  <a:cubicBezTo>
                    <a:pt x="335" y="14"/>
                    <a:pt x="334" y="13"/>
                    <a:pt x="334" y="12"/>
                  </a:cubicBezTo>
                  <a:cubicBezTo>
                    <a:pt x="333" y="10"/>
                    <a:pt x="333" y="9"/>
                    <a:pt x="335" y="7"/>
                  </a:cubicBezTo>
                  <a:cubicBezTo>
                    <a:pt x="336" y="6"/>
                    <a:pt x="337" y="5"/>
                    <a:pt x="338" y="5"/>
                  </a:cubicBezTo>
                  <a:cubicBezTo>
                    <a:pt x="339" y="3"/>
                    <a:pt x="340" y="2"/>
                    <a:pt x="341" y="2"/>
                  </a:cubicBezTo>
                  <a:cubicBezTo>
                    <a:pt x="343" y="2"/>
                    <a:pt x="344" y="3"/>
                    <a:pt x="344" y="4"/>
                  </a:cubicBezTo>
                  <a:cubicBezTo>
                    <a:pt x="344" y="5"/>
                    <a:pt x="344" y="5"/>
                    <a:pt x="345" y="5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51" y="4"/>
                    <a:pt x="352" y="4"/>
                    <a:pt x="355" y="2"/>
                  </a:cubicBezTo>
                  <a:cubicBezTo>
                    <a:pt x="357" y="1"/>
                    <a:pt x="358" y="0"/>
                    <a:pt x="359" y="0"/>
                  </a:cubicBezTo>
                  <a:cubicBezTo>
                    <a:pt x="361" y="0"/>
                    <a:pt x="362" y="1"/>
                    <a:pt x="363" y="2"/>
                  </a:cubicBezTo>
                  <a:cubicBezTo>
                    <a:pt x="365" y="3"/>
                    <a:pt x="365" y="5"/>
                    <a:pt x="365" y="7"/>
                  </a:cubicBezTo>
                  <a:cubicBezTo>
                    <a:pt x="365" y="8"/>
                    <a:pt x="365" y="9"/>
                    <a:pt x="366" y="11"/>
                  </a:cubicBezTo>
                  <a:cubicBezTo>
                    <a:pt x="368" y="14"/>
                    <a:pt x="369" y="19"/>
                    <a:pt x="368" y="21"/>
                  </a:cubicBezTo>
                  <a:cubicBezTo>
                    <a:pt x="367" y="23"/>
                    <a:pt x="367" y="24"/>
                    <a:pt x="367" y="25"/>
                  </a:cubicBezTo>
                  <a:cubicBezTo>
                    <a:pt x="367" y="26"/>
                    <a:pt x="368" y="26"/>
                    <a:pt x="369" y="27"/>
                  </a:cubicBezTo>
                  <a:cubicBezTo>
                    <a:pt x="371" y="27"/>
                    <a:pt x="376" y="29"/>
                    <a:pt x="381" y="29"/>
                  </a:cubicBezTo>
                  <a:cubicBezTo>
                    <a:pt x="383" y="29"/>
                    <a:pt x="384" y="29"/>
                    <a:pt x="385" y="28"/>
                  </a:cubicBezTo>
                  <a:cubicBezTo>
                    <a:pt x="387" y="27"/>
                    <a:pt x="389" y="27"/>
                    <a:pt x="392" y="27"/>
                  </a:cubicBezTo>
                  <a:cubicBezTo>
                    <a:pt x="395" y="26"/>
                    <a:pt x="397" y="26"/>
                    <a:pt x="397" y="24"/>
                  </a:cubicBezTo>
                  <a:cubicBezTo>
                    <a:pt x="398" y="21"/>
                    <a:pt x="399" y="20"/>
                    <a:pt x="400" y="19"/>
                  </a:cubicBezTo>
                  <a:cubicBezTo>
                    <a:pt x="401" y="18"/>
                    <a:pt x="402" y="17"/>
                    <a:pt x="403" y="15"/>
                  </a:cubicBezTo>
                  <a:cubicBezTo>
                    <a:pt x="404" y="11"/>
                    <a:pt x="406" y="8"/>
                    <a:pt x="409" y="8"/>
                  </a:cubicBezTo>
                  <a:cubicBezTo>
                    <a:pt x="410" y="7"/>
                    <a:pt x="410" y="7"/>
                    <a:pt x="411" y="7"/>
                  </a:cubicBezTo>
                  <a:cubicBezTo>
                    <a:pt x="412" y="7"/>
                    <a:pt x="413" y="7"/>
                    <a:pt x="415" y="7"/>
                  </a:cubicBezTo>
                  <a:cubicBezTo>
                    <a:pt x="416" y="7"/>
                    <a:pt x="418" y="7"/>
                    <a:pt x="419" y="8"/>
                  </a:cubicBezTo>
                  <a:cubicBezTo>
                    <a:pt x="420" y="10"/>
                    <a:pt x="420" y="11"/>
                    <a:pt x="420" y="12"/>
                  </a:cubicBezTo>
                  <a:cubicBezTo>
                    <a:pt x="420" y="14"/>
                    <a:pt x="418" y="16"/>
                    <a:pt x="417" y="17"/>
                  </a:cubicBezTo>
                  <a:cubicBezTo>
                    <a:pt x="416" y="17"/>
                    <a:pt x="415" y="18"/>
                    <a:pt x="415" y="19"/>
                  </a:cubicBezTo>
                  <a:cubicBezTo>
                    <a:pt x="415" y="20"/>
                    <a:pt x="416" y="21"/>
                    <a:pt x="417" y="21"/>
                  </a:cubicBezTo>
                  <a:cubicBezTo>
                    <a:pt x="419" y="22"/>
                    <a:pt x="419" y="23"/>
                    <a:pt x="420" y="24"/>
                  </a:cubicBezTo>
                  <a:cubicBezTo>
                    <a:pt x="420" y="26"/>
                    <a:pt x="419" y="28"/>
                    <a:pt x="418" y="29"/>
                  </a:cubicBezTo>
                  <a:cubicBezTo>
                    <a:pt x="417" y="30"/>
                    <a:pt x="417" y="32"/>
                    <a:pt x="416" y="33"/>
                  </a:cubicBezTo>
                  <a:cubicBezTo>
                    <a:pt x="415" y="36"/>
                    <a:pt x="413" y="40"/>
                    <a:pt x="410" y="40"/>
                  </a:cubicBezTo>
                  <a:cubicBezTo>
                    <a:pt x="406" y="41"/>
                    <a:pt x="404" y="41"/>
                    <a:pt x="403" y="44"/>
                  </a:cubicBezTo>
                  <a:cubicBezTo>
                    <a:pt x="403" y="45"/>
                    <a:pt x="402" y="46"/>
                    <a:pt x="402" y="47"/>
                  </a:cubicBezTo>
                  <a:cubicBezTo>
                    <a:pt x="401" y="49"/>
                    <a:pt x="400" y="51"/>
                    <a:pt x="401" y="52"/>
                  </a:cubicBezTo>
                  <a:cubicBezTo>
                    <a:pt x="402" y="52"/>
                    <a:pt x="403" y="53"/>
                    <a:pt x="403" y="54"/>
                  </a:cubicBezTo>
                  <a:cubicBezTo>
                    <a:pt x="404" y="56"/>
                    <a:pt x="405" y="57"/>
                    <a:pt x="407" y="58"/>
                  </a:cubicBezTo>
                  <a:cubicBezTo>
                    <a:pt x="407" y="58"/>
                    <a:pt x="408" y="58"/>
                    <a:pt x="409" y="59"/>
                  </a:cubicBezTo>
                  <a:cubicBezTo>
                    <a:pt x="411" y="60"/>
                    <a:pt x="413" y="60"/>
                    <a:pt x="413" y="62"/>
                  </a:cubicBezTo>
                  <a:cubicBezTo>
                    <a:pt x="414" y="62"/>
                    <a:pt x="413" y="63"/>
                    <a:pt x="413" y="64"/>
                  </a:cubicBezTo>
                  <a:cubicBezTo>
                    <a:pt x="412" y="64"/>
                    <a:pt x="411" y="64"/>
                    <a:pt x="411" y="65"/>
                  </a:cubicBezTo>
                  <a:cubicBezTo>
                    <a:pt x="409" y="66"/>
                    <a:pt x="409" y="66"/>
                    <a:pt x="409" y="67"/>
                  </a:cubicBezTo>
                  <a:cubicBezTo>
                    <a:pt x="409" y="69"/>
                    <a:pt x="408" y="71"/>
                    <a:pt x="406" y="72"/>
                  </a:cubicBezTo>
                  <a:cubicBezTo>
                    <a:pt x="405" y="73"/>
                    <a:pt x="405" y="76"/>
                    <a:pt x="405" y="78"/>
                  </a:cubicBezTo>
                  <a:cubicBezTo>
                    <a:pt x="405" y="78"/>
                    <a:pt x="406" y="80"/>
                    <a:pt x="411" y="80"/>
                  </a:cubicBezTo>
                  <a:cubicBezTo>
                    <a:pt x="415" y="80"/>
                    <a:pt x="415" y="80"/>
                    <a:pt x="415" y="80"/>
                  </a:cubicBezTo>
                  <a:cubicBezTo>
                    <a:pt x="418" y="80"/>
                    <a:pt x="421" y="80"/>
                    <a:pt x="422" y="83"/>
                  </a:cubicBezTo>
                  <a:cubicBezTo>
                    <a:pt x="423" y="85"/>
                    <a:pt x="423" y="86"/>
                    <a:pt x="422" y="87"/>
                  </a:cubicBezTo>
                  <a:cubicBezTo>
                    <a:pt x="422" y="88"/>
                    <a:pt x="422" y="89"/>
                    <a:pt x="422" y="89"/>
                  </a:cubicBezTo>
                  <a:cubicBezTo>
                    <a:pt x="423" y="90"/>
                    <a:pt x="425" y="92"/>
                    <a:pt x="426" y="93"/>
                  </a:cubicBezTo>
                  <a:cubicBezTo>
                    <a:pt x="426" y="93"/>
                    <a:pt x="426" y="93"/>
                    <a:pt x="426" y="93"/>
                  </a:cubicBezTo>
                  <a:cubicBezTo>
                    <a:pt x="427" y="94"/>
                    <a:pt x="427" y="94"/>
                    <a:pt x="427" y="94"/>
                  </a:cubicBezTo>
                  <a:cubicBezTo>
                    <a:pt x="427" y="94"/>
                    <a:pt x="427" y="99"/>
                    <a:pt x="428" y="102"/>
                  </a:cubicBezTo>
                  <a:cubicBezTo>
                    <a:pt x="428" y="105"/>
                    <a:pt x="429" y="109"/>
                    <a:pt x="427" y="112"/>
                  </a:cubicBezTo>
                  <a:cubicBezTo>
                    <a:pt x="426" y="113"/>
                    <a:pt x="426" y="114"/>
                    <a:pt x="427" y="115"/>
                  </a:cubicBezTo>
                  <a:cubicBezTo>
                    <a:pt x="427" y="115"/>
                    <a:pt x="428" y="116"/>
                    <a:pt x="429" y="116"/>
                  </a:cubicBezTo>
                  <a:cubicBezTo>
                    <a:pt x="429" y="116"/>
                    <a:pt x="430" y="116"/>
                    <a:pt x="431" y="115"/>
                  </a:cubicBezTo>
                  <a:cubicBezTo>
                    <a:pt x="432" y="114"/>
                    <a:pt x="433" y="114"/>
                    <a:pt x="435" y="114"/>
                  </a:cubicBezTo>
                  <a:cubicBezTo>
                    <a:pt x="437" y="114"/>
                    <a:pt x="440" y="116"/>
                    <a:pt x="440" y="120"/>
                  </a:cubicBezTo>
                  <a:cubicBezTo>
                    <a:pt x="440" y="123"/>
                    <a:pt x="441" y="126"/>
                    <a:pt x="443" y="126"/>
                  </a:cubicBezTo>
                  <a:cubicBezTo>
                    <a:pt x="446" y="126"/>
                    <a:pt x="447" y="129"/>
                    <a:pt x="447" y="134"/>
                  </a:cubicBezTo>
                  <a:cubicBezTo>
                    <a:pt x="447" y="136"/>
                    <a:pt x="448" y="136"/>
                    <a:pt x="448" y="137"/>
                  </a:cubicBezTo>
                  <a:cubicBezTo>
                    <a:pt x="449" y="137"/>
                    <a:pt x="450" y="137"/>
                    <a:pt x="452" y="137"/>
                  </a:cubicBezTo>
                  <a:cubicBezTo>
                    <a:pt x="453" y="137"/>
                    <a:pt x="454" y="137"/>
                    <a:pt x="455" y="137"/>
                  </a:cubicBezTo>
                  <a:cubicBezTo>
                    <a:pt x="456" y="137"/>
                    <a:pt x="456" y="137"/>
                    <a:pt x="456" y="137"/>
                  </a:cubicBezTo>
                  <a:cubicBezTo>
                    <a:pt x="458" y="137"/>
                    <a:pt x="459" y="138"/>
                    <a:pt x="460" y="139"/>
                  </a:cubicBezTo>
                  <a:cubicBezTo>
                    <a:pt x="461" y="141"/>
                    <a:pt x="460" y="144"/>
                    <a:pt x="458" y="146"/>
                  </a:cubicBezTo>
                  <a:cubicBezTo>
                    <a:pt x="457" y="147"/>
                    <a:pt x="458" y="147"/>
                    <a:pt x="458" y="147"/>
                  </a:cubicBezTo>
                  <a:cubicBezTo>
                    <a:pt x="459" y="148"/>
                    <a:pt x="459" y="149"/>
                    <a:pt x="459" y="151"/>
                  </a:cubicBezTo>
                  <a:cubicBezTo>
                    <a:pt x="459" y="154"/>
                    <a:pt x="457" y="157"/>
                    <a:pt x="454" y="159"/>
                  </a:cubicBezTo>
                  <a:cubicBezTo>
                    <a:pt x="453" y="160"/>
                    <a:pt x="453" y="161"/>
                    <a:pt x="453" y="165"/>
                  </a:cubicBezTo>
                  <a:cubicBezTo>
                    <a:pt x="453" y="166"/>
                    <a:pt x="454" y="167"/>
                    <a:pt x="454" y="168"/>
                  </a:cubicBezTo>
                  <a:cubicBezTo>
                    <a:pt x="455" y="170"/>
                    <a:pt x="456" y="173"/>
                    <a:pt x="454" y="175"/>
                  </a:cubicBezTo>
                  <a:cubicBezTo>
                    <a:pt x="454" y="175"/>
                    <a:pt x="453" y="175"/>
                    <a:pt x="453" y="176"/>
                  </a:cubicBezTo>
                  <a:cubicBezTo>
                    <a:pt x="452" y="177"/>
                    <a:pt x="450" y="178"/>
                    <a:pt x="450" y="179"/>
                  </a:cubicBezTo>
                  <a:cubicBezTo>
                    <a:pt x="450" y="180"/>
                    <a:pt x="451" y="180"/>
                    <a:pt x="451" y="181"/>
                  </a:cubicBezTo>
                  <a:cubicBezTo>
                    <a:pt x="453" y="182"/>
                    <a:pt x="455" y="182"/>
                    <a:pt x="456" y="182"/>
                  </a:cubicBezTo>
                  <a:cubicBezTo>
                    <a:pt x="457" y="182"/>
                    <a:pt x="457" y="182"/>
                    <a:pt x="457" y="182"/>
                  </a:cubicBezTo>
                  <a:cubicBezTo>
                    <a:pt x="458" y="182"/>
                    <a:pt x="458" y="182"/>
                    <a:pt x="458" y="182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59" y="183"/>
                    <a:pt x="459" y="183"/>
                    <a:pt x="459" y="183"/>
                  </a:cubicBezTo>
                  <a:cubicBezTo>
                    <a:pt x="459" y="184"/>
                    <a:pt x="457" y="188"/>
                    <a:pt x="453" y="188"/>
                  </a:cubicBezTo>
                  <a:cubicBezTo>
                    <a:pt x="450" y="188"/>
                    <a:pt x="447" y="188"/>
                    <a:pt x="447" y="190"/>
                  </a:cubicBezTo>
                  <a:cubicBezTo>
                    <a:pt x="447" y="191"/>
                    <a:pt x="447" y="191"/>
                    <a:pt x="448" y="191"/>
                  </a:cubicBezTo>
                  <a:cubicBezTo>
                    <a:pt x="449" y="192"/>
                    <a:pt x="451" y="193"/>
                    <a:pt x="449" y="195"/>
                  </a:cubicBezTo>
                  <a:cubicBezTo>
                    <a:pt x="448" y="198"/>
                    <a:pt x="445" y="204"/>
                    <a:pt x="442" y="207"/>
                  </a:cubicBezTo>
                  <a:cubicBezTo>
                    <a:pt x="436" y="213"/>
                    <a:pt x="432" y="217"/>
                    <a:pt x="430" y="219"/>
                  </a:cubicBezTo>
                  <a:cubicBezTo>
                    <a:pt x="429" y="219"/>
                    <a:pt x="429" y="220"/>
                    <a:pt x="428" y="221"/>
                  </a:cubicBezTo>
                  <a:cubicBezTo>
                    <a:pt x="426" y="223"/>
                    <a:pt x="424" y="225"/>
                    <a:pt x="421" y="225"/>
                  </a:cubicBezTo>
                  <a:cubicBezTo>
                    <a:pt x="421" y="225"/>
                    <a:pt x="421" y="225"/>
                    <a:pt x="420" y="225"/>
                  </a:cubicBezTo>
                  <a:cubicBezTo>
                    <a:pt x="418" y="224"/>
                    <a:pt x="415" y="223"/>
                    <a:pt x="414" y="221"/>
                  </a:cubicBezTo>
                  <a:cubicBezTo>
                    <a:pt x="413" y="219"/>
                    <a:pt x="413" y="218"/>
                    <a:pt x="414" y="216"/>
                  </a:cubicBezTo>
                  <a:cubicBezTo>
                    <a:pt x="415" y="215"/>
                    <a:pt x="415" y="214"/>
                    <a:pt x="415" y="214"/>
                  </a:cubicBezTo>
                  <a:cubicBezTo>
                    <a:pt x="415" y="214"/>
                    <a:pt x="413" y="213"/>
                    <a:pt x="412" y="213"/>
                  </a:cubicBezTo>
                  <a:cubicBezTo>
                    <a:pt x="410" y="212"/>
                    <a:pt x="409" y="211"/>
                    <a:pt x="408" y="210"/>
                  </a:cubicBezTo>
                  <a:cubicBezTo>
                    <a:pt x="407" y="210"/>
                    <a:pt x="406" y="209"/>
                    <a:pt x="405" y="209"/>
                  </a:cubicBezTo>
                  <a:cubicBezTo>
                    <a:pt x="404" y="209"/>
                    <a:pt x="404" y="209"/>
                    <a:pt x="403" y="209"/>
                  </a:cubicBezTo>
                  <a:cubicBezTo>
                    <a:pt x="402" y="209"/>
                    <a:pt x="401" y="210"/>
                    <a:pt x="400" y="210"/>
                  </a:cubicBezTo>
                  <a:cubicBezTo>
                    <a:pt x="397" y="211"/>
                    <a:pt x="393" y="213"/>
                    <a:pt x="391" y="215"/>
                  </a:cubicBezTo>
                  <a:cubicBezTo>
                    <a:pt x="389" y="215"/>
                    <a:pt x="389" y="216"/>
                    <a:pt x="389" y="217"/>
                  </a:cubicBezTo>
                  <a:cubicBezTo>
                    <a:pt x="389" y="217"/>
                    <a:pt x="389" y="218"/>
                    <a:pt x="391" y="220"/>
                  </a:cubicBezTo>
                  <a:cubicBezTo>
                    <a:pt x="392" y="221"/>
                    <a:pt x="393" y="222"/>
                    <a:pt x="395" y="223"/>
                  </a:cubicBezTo>
                  <a:cubicBezTo>
                    <a:pt x="396" y="224"/>
                    <a:pt x="397" y="225"/>
                    <a:pt x="398" y="226"/>
                  </a:cubicBezTo>
                  <a:cubicBezTo>
                    <a:pt x="398" y="228"/>
                    <a:pt x="399" y="230"/>
                    <a:pt x="398" y="231"/>
                  </a:cubicBezTo>
                  <a:cubicBezTo>
                    <a:pt x="398" y="233"/>
                    <a:pt x="396" y="234"/>
                    <a:pt x="394" y="234"/>
                  </a:cubicBezTo>
                  <a:cubicBezTo>
                    <a:pt x="393" y="234"/>
                    <a:pt x="392" y="235"/>
                    <a:pt x="391" y="235"/>
                  </a:cubicBezTo>
                  <a:cubicBezTo>
                    <a:pt x="388" y="236"/>
                    <a:pt x="386" y="236"/>
                    <a:pt x="384" y="236"/>
                  </a:cubicBezTo>
                  <a:cubicBezTo>
                    <a:pt x="382" y="236"/>
                    <a:pt x="381" y="236"/>
                    <a:pt x="380" y="235"/>
                  </a:cubicBezTo>
                  <a:cubicBezTo>
                    <a:pt x="379" y="235"/>
                    <a:pt x="378" y="234"/>
                    <a:pt x="377" y="234"/>
                  </a:cubicBezTo>
                  <a:cubicBezTo>
                    <a:pt x="375" y="234"/>
                    <a:pt x="374" y="235"/>
                    <a:pt x="373" y="236"/>
                  </a:cubicBezTo>
                  <a:cubicBezTo>
                    <a:pt x="371" y="238"/>
                    <a:pt x="369" y="238"/>
                    <a:pt x="368" y="238"/>
                  </a:cubicBezTo>
                  <a:cubicBezTo>
                    <a:pt x="367" y="238"/>
                    <a:pt x="366" y="238"/>
                    <a:pt x="365" y="238"/>
                  </a:cubicBezTo>
                  <a:cubicBezTo>
                    <a:pt x="365" y="238"/>
                    <a:pt x="364" y="238"/>
                    <a:pt x="363" y="238"/>
                  </a:cubicBezTo>
                  <a:cubicBezTo>
                    <a:pt x="362" y="238"/>
                    <a:pt x="362" y="238"/>
                    <a:pt x="362" y="239"/>
                  </a:cubicBezTo>
                  <a:cubicBezTo>
                    <a:pt x="361" y="239"/>
                    <a:pt x="360" y="241"/>
                    <a:pt x="358" y="242"/>
                  </a:cubicBezTo>
                  <a:cubicBezTo>
                    <a:pt x="357" y="243"/>
                    <a:pt x="356" y="243"/>
                    <a:pt x="356" y="244"/>
                  </a:cubicBezTo>
                  <a:cubicBezTo>
                    <a:pt x="354" y="245"/>
                    <a:pt x="353" y="246"/>
                    <a:pt x="351" y="249"/>
                  </a:cubicBezTo>
                  <a:cubicBezTo>
                    <a:pt x="350" y="251"/>
                    <a:pt x="350" y="252"/>
                    <a:pt x="349" y="253"/>
                  </a:cubicBezTo>
                  <a:cubicBezTo>
                    <a:pt x="347" y="255"/>
                    <a:pt x="347" y="256"/>
                    <a:pt x="348" y="257"/>
                  </a:cubicBezTo>
                  <a:cubicBezTo>
                    <a:pt x="349" y="258"/>
                    <a:pt x="349" y="259"/>
                    <a:pt x="350" y="260"/>
                  </a:cubicBezTo>
                  <a:cubicBezTo>
                    <a:pt x="350" y="261"/>
                    <a:pt x="350" y="261"/>
                    <a:pt x="351" y="262"/>
                  </a:cubicBezTo>
                  <a:cubicBezTo>
                    <a:pt x="351" y="263"/>
                    <a:pt x="352" y="263"/>
                    <a:pt x="352" y="263"/>
                  </a:cubicBezTo>
                  <a:cubicBezTo>
                    <a:pt x="353" y="263"/>
                    <a:pt x="355" y="262"/>
                    <a:pt x="357" y="261"/>
                  </a:cubicBezTo>
                  <a:cubicBezTo>
                    <a:pt x="359" y="258"/>
                    <a:pt x="362" y="257"/>
                    <a:pt x="365" y="257"/>
                  </a:cubicBezTo>
                  <a:cubicBezTo>
                    <a:pt x="366" y="257"/>
                    <a:pt x="366" y="257"/>
                    <a:pt x="367" y="257"/>
                  </a:cubicBezTo>
                  <a:cubicBezTo>
                    <a:pt x="369" y="257"/>
                    <a:pt x="369" y="258"/>
                    <a:pt x="370" y="260"/>
                  </a:cubicBezTo>
                  <a:cubicBezTo>
                    <a:pt x="370" y="261"/>
                    <a:pt x="370" y="262"/>
                    <a:pt x="370" y="263"/>
                  </a:cubicBezTo>
                  <a:cubicBezTo>
                    <a:pt x="371" y="267"/>
                    <a:pt x="372" y="268"/>
                    <a:pt x="373" y="270"/>
                  </a:cubicBezTo>
                  <a:cubicBezTo>
                    <a:pt x="374" y="273"/>
                    <a:pt x="374" y="274"/>
                    <a:pt x="372" y="277"/>
                  </a:cubicBezTo>
                  <a:cubicBezTo>
                    <a:pt x="371" y="279"/>
                    <a:pt x="370" y="280"/>
                    <a:pt x="369" y="281"/>
                  </a:cubicBezTo>
                  <a:cubicBezTo>
                    <a:pt x="368" y="281"/>
                    <a:pt x="368" y="282"/>
                    <a:pt x="367" y="283"/>
                  </a:cubicBezTo>
                  <a:cubicBezTo>
                    <a:pt x="366" y="283"/>
                    <a:pt x="366" y="284"/>
                    <a:pt x="366" y="284"/>
                  </a:cubicBezTo>
                  <a:cubicBezTo>
                    <a:pt x="364" y="286"/>
                    <a:pt x="364" y="286"/>
                    <a:pt x="365" y="288"/>
                  </a:cubicBezTo>
                  <a:cubicBezTo>
                    <a:pt x="367" y="290"/>
                    <a:pt x="367" y="290"/>
                    <a:pt x="367" y="291"/>
                  </a:cubicBezTo>
                  <a:cubicBezTo>
                    <a:pt x="367" y="292"/>
                    <a:pt x="366" y="292"/>
                    <a:pt x="365" y="292"/>
                  </a:cubicBezTo>
                  <a:cubicBezTo>
                    <a:pt x="365" y="292"/>
                    <a:pt x="365" y="292"/>
                    <a:pt x="364" y="292"/>
                  </a:cubicBezTo>
                  <a:cubicBezTo>
                    <a:pt x="362" y="292"/>
                    <a:pt x="361" y="294"/>
                    <a:pt x="359" y="296"/>
                  </a:cubicBezTo>
                  <a:cubicBezTo>
                    <a:pt x="359" y="296"/>
                    <a:pt x="359" y="297"/>
                    <a:pt x="358" y="297"/>
                  </a:cubicBezTo>
                  <a:cubicBezTo>
                    <a:pt x="358" y="297"/>
                    <a:pt x="358" y="297"/>
                    <a:pt x="358" y="297"/>
                  </a:cubicBezTo>
                  <a:cubicBezTo>
                    <a:pt x="357" y="296"/>
                    <a:pt x="357" y="296"/>
                    <a:pt x="357" y="296"/>
                  </a:cubicBezTo>
                  <a:cubicBezTo>
                    <a:pt x="358" y="295"/>
                    <a:pt x="358" y="295"/>
                    <a:pt x="358" y="295"/>
                  </a:cubicBezTo>
                  <a:cubicBezTo>
                    <a:pt x="358" y="295"/>
                    <a:pt x="358" y="294"/>
                    <a:pt x="358" y="294"/>
                  </a:cubicBezTo>
                  <a:cubicBezTo>
                    <a:pt x="358" y="294"/>
                    <a:pt x="357" y="294"/>
                    <a:pt x="357" y="294"/>
                  </a:cubicBezTo>
                  <a:cubicBezTo>
                    <a:pt x="355" y="294"/>
                    <a:pt x="354" y="294"/>
                    <a:pt x="353" y="293"/>
                  </a:cubicBezTo>
                  <a:cubicBezTo>
                    <a:pt x="351" y="293"/>
                    <a:pt x="350" y="293"/>
                    <a:pt x="348" y="293"/>
                  </a:cubicBezTo>
                  <a:cubicBezTo>
                    <a:pt x="347" y="293"/>
                    <a:pt x="346" y="293"/>
                    <a:pt x="345" y="294"/>
                  </a:cubicBezTo>
                  <a:cubicBezTo>
                    <a:pt x="343" y="295"/>
                    <a:pt x="342" y="296"/>
                    <a:pt x="341" y="296"/>
                  </a:cubicBezTo>
                  <a:cubicBezTo>
                    <a:pt x="340" y="297"/>
                    <a:pt x="340" y="297"/>
                    <a:pt x="340" y="299"/>
                  </a:cubicBezTo>
                  <a:cubicBezTo>
                    <a:pt x="341" y="304"/>
                    <a:pt x="342" y="306"/>
                    <a:pt x="344" y="307"/>
                  </a:cubicBezTo>
                  <a:cubicBezTo>
                    <a:pt x="344" y="307"/>
                    <a:pt x="344" y="308"/>
                    <a:pt x="344" y="308"/>
                  </a:cubicBezTo>
                  <a:cubicBezTo>
                    <a:pt x="345" y="308"/>
                    <a:pt x="345" y="308"/>
                    <a:pt x="345" y="309"/>
                  </a:cubicBezTo>
                  <a:cubicBezTo>
                    <a:pt x="345" y="310"/>
                    <a:pt x="345" y="310"/>
                    <a:pt x="344" y="311"/>
                  </a:cubicBezTo>
                  <a:cubicBezTo>
                    <a:pt x="343" y="312"/>
                    <a:pt x="343" y="312"/>
                    <a:pt x="343" y="312"/>
                  </a:cubicBezTo>
                  <a:cubicBezTo>
                    <a:pt x="342" y="313"/>
                    <a:pt x="341" y="313"/>
                    <a:pt x="341" y="314"/>
                  </a:cubicBezTo>
                  <a:cubicBezTo>
                    <a:pt x="340" y="314"/>
                    <a:pt x="339" y="315"/>
                    <a:pt x="338" y="317"/>
                  </a:cubicBezTo>
                  <a:cubicBezTo>
                    <a:pt x="337" y="319"/>
                    <a:pt x="336" y="320"/>
                    <a:pt x="335" y="320"/>
                  </a:cubicBezTo>
                  <a:cubicBezTo>
                    <a:pt x="334" y="321"/>
                    <a:pt x="334" y="322"/>
                    <a:pt x="334" y="324"/>
                  </a:cubicBezTo>
                  <a:cubicBezTo>
                    <a:pt x="334" y="325"/>
                    <a:pt x="334" y="326"/>
                    <a:pt x="334" y="327"/>
                  </a:cubicBezTo>
                  <a:cubicBezTo>
                    <a:pt x="334" y="328"/>
                    <a:pt x="334" y="329"/>
                    <a:pt x="332" y="331"/>
                  </a:cubicBezTo>
                  <a:cubicBezTo>
                    <a:pt x="331" y="331"/>
                    <a:pt x="331" y="331"/>
                    <a:pt x="331" y="331"/>
                  </a:cubicBezTo>
                  <a:cubicBezTo>
                    <a:pt x="329" y="333"/>
                    <a:pt x="329" y="333"/>
                    <a:pt x="327" y="335"/>
                  </a:cubicBezTo>
                  <a:cubicBezTo>
                    <a:pt x="327" y="336"/>
                    <a:pt x="326" y="337"/>
                    <a:pt x="326" y="338"/>
                  </a:cubicBezTo>
                  <a:cubicBezTo>
                    <a:pt x="325" y="340"/>
                    <a:pt x="325" y="340"/>
                    <a:pt x="320" y="342"/>
                  </a:cubicBezTo>
                  <a:cubicBezTo>
                    <a:pt x="319" y="342"/>
                    <a:pt x="317" y="342"/>
                    <a:pt x="316" y="342"/>
                  </a:cubicBezTo>
                  <a:cubicBezTo>
                    <a:pt x="313" y="342"/>
                    <a:pt x="312" y="340"/>
                    <a:pt x="311" y="339"/>
                  </a:cubicBezTo>
                  <a:cubicBezTo>
                    <a:pt x="310" y="338"/>
                    <a:pt x="310" y="337"/>
                    <a:pt x="309" y="336"/>
                  </a:cubicBezTo>
                  <a:cubicBezTo>
                    <a:pt x="309" y="336"/>
                    <a:pt x="309" y="337"/>
                    <a:pt x="308" y="338"/>
                  </a:cubicBezTo>
                  <a:cubicBezTo>
                    <a:pt x="308" y="339"/>
                    <a:pt x="308" y="339"/>
                    <a:pt x="308" y="340"/>
                  </a:cubicBezTo>
                  <a:cubicBezTo>
                    <a:pt x="307" y="342"/>
                    <a:pt x="306" y="344"/>
                    <a:pt x="303" y="346"/>
                  </a:cubicBezTo>
                  <a:cubicBezTo>
                    <a:pt x="302" y="346"/>
                    <a:pt x="302" y="346"/>
                    <a:pt x="302" y="346"/>
                  </a:cubicBezTo>
                  <a:cubicBezTo>
                    <a:pt x="298" y="348"/>
                    <a:pt x="297" y="349"/>
                    <a:pt x="296" y="351"/>
                  </a:cubicBezTo>
                  <a:cubicBezTo>
                    <a:pt x="295" y="353"/>
                    <a:pt x="294" y="353"/>
                    <a:pt x="293" y="354"/>
                  </a:cubicBezTo>
                  <a:cubicBezTo>
                    <a:pt x="291" y="355"/>
                    <a:pt x="291" y="355"/>
                    <a:pt x="291" y="356"/>
                  </a:cubicBezTo>
                  <a:cubicBezTo>
                    <a:pt x="291" y="358"/>
                    <a:pt x="292" y="358"/>
                    <a:pt x="292" y="358"/>
                  </a:cubicBezTo>
                  <a:cubicBezTo>
                    <a:pt x="293" y="359"/>
                    <a:pt x="294" y="360"/>
                    <a:pt x="294" y="363"/>
                  </a:cubicBezTo>
                  <a:cubicBezTo>
                    <a:pt x="294" y="364"/>
                    <a:pt x="294" y="365"/>
                    <a:pt x="294" y="365"/>
                  </a:cubicBezTo>
                  <a:cubicBezTo>
                    <a:pt x="295" y="368"/>
                    <a:pt x="295" y="370"/>
                    <a:pt x="293" y="374"/>
                  </a:cubicBezTo>
                  <a:cubicBezTo>
                    <a:pt x="291" y="375"/>
                    <a:pt x="290" y="377"/>
                    <a:pt x="289" y="378"/>
                  </a:cubicBezTo>
                  <a:cubicBezTo>
                    <a:pt x="288" y="381"/>
                    <a:pt x="288" y="381"/>
                    <a:pt x="288" y="381"/>
                  </a:cubicBezTo>
                  <a:cubicBezTo>
                    <a:pt x="288" y="375"/>
                    <a:pt x="288" y="375"/>
                    <a:pt x="288" y="375"/>
                  </a:cubicBezTo>
                  <a:cubicBezTo>
                    <a:pt x="288" y="374"/>
                    <a:pt x="288" y="374"/>
                    <a:pt x="287" y="374"/>
                  </a:cubicBezTo>
                  <a:cubicBezTo>
                    <a:pt x="287" y="374"/>
                    <a:pt x="286" y="375"/>
                    <a:pt x="285" y="375"/>
                  </a:cubicBezTo>
                  <a:cubicBezTo>
                    <a:pt x="285" y="375"/>
                    <a:pt x="285" y="375"/>
                    <a:pt x="284" y="375"/>
                  </a:cubicBezTo>
                  <a:cubicBezTo>
                    <a:pt x="284" y="375"/>
                    <a:pt x="283" y="375"/>
                    <a:pt x="282" y="375"/>
                  </a:cubicBezTo>
                  <a:cubicBezTo>
                    <a:pt x="281" y="375"/>
                    <a:pt x="280" y="375"/>
                    <a:pt x="279" y="374"/>
                  </a:cubicBezTo>
                  <a:cubicBezTo>
                    <a:pt x="279" y="373"/>
                    <a:pt x="279" y="373"/>
                    <a:pt x="279" y="371"/>
                  </a:cubicBezTo>
                  <a:cubicBezTo>
                    <a:pt x="279" y="370"/>
                    <a:pt x="278" y="370"/>
                    <a:pt x="277" y="368"/>
                  </a:cubicBezTo>
                  <a:cubicBezTo>
                    <a:pt x="276" y="368"/>
                    <a:pt x="275" y="367"/>
                    <a:pt x="275" y="366"/>
                  </a:cubicBezTo>
                  <a:cubicBezTo>
                    <a:pt x="274" y="365"/>
                    <a:pt x="273" y="364"/>
                    <a:pt x="271" y="363"/>
                  </a:cubicBezTo>
                  <a:cubicBezTo>
                    <a:pt x="271" y="362"/>
                    <a:pt x="270" y="362"/>
                    <a:pt x="269" y="361"/>
                  </a:cubicBezTo>
                  <a:cubicBezTo>
                    <a:pt x="267" y="359"/>
                    <a:pt x="267" y="355"/>
                    <a:pt x="268" y="353"/>
                  </a:cubicBezTo>
                  <a:cubicBezTo>
                    <a:pt x="268" y="353"/>
                    <a:pt x="268" y="352"/>
                    <a:pt x="268" y="352"/>
                  </a:cubicBezTo>
                  <a:cubicBezTo>
                    <a:pt x="269" y="350"/>
                    <a:pt x="270" y="348"/>
                    <a:pt x="270" y="347"/>
                  </a:cubicBezTo>
                  <a:cubicBezTo>
                    <a:pt x="269" y="346"/>
                    <a:pt x="267" y="345"/>
                    <a:pt x="266" y="345"/>
                  </a:cubicBezTo>
                  <a:cubicBezTo>
                    <a:pt x="266" y="345"/>
                    <a:pt x="266" y="345"/>
                    <a:pt x="265" y="345"/>
                  </a:cubicBezTo>
                  <a:cubicBezTo>
                    <a:pt x="263" y="345"/>
                    <a:pt x="261" y="344"/>
                    <a:pt x="261" y="343"/>
                  </a:cubicBezTo>
                  <a:cubicBezTo>
                    <a:pt x="260" y="341"/>
                    <a:pt x="258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4" y="337"/>
                    <a:pt x="252" y="336"/>
                    <a:pt x="251" y="334"/>
                  </a:cubicBezTo>
                  <a:cubicBezTo>
                    <a:pt x="251" y="334"/>
                    <a:pt x="251" y="333"/>
                    <a:pt x="252" y="332"/>
                  </a:cubicBezTo>
                  <a:cubicBezTo>
                    <a:pt x="253" y="330"/>
                    <a:pt x="253" y="327"/>
                    <a:pt x="252" y="325"/>
                  </a:cubicBezTo>
                  <a:cubicBezTo>
                    <a:pt x="252" y="325"/>
                    <a:pt x="251" y="324"/>
                    <a:pt x="250" y="324"/>
                  </a:cubicBezTo>
                  <a:cubicBezTo>
                    <a:pt x="249" y="324"/>
                    <a:pt x="247" y="326"/>
                    <a:pt x="245" y="327"/>
                  </a:cubicBezTo>
                  <a:cubicBezTo>
                    <a:pt x="243" y="328"/>
                    <a:pt x="243" y="330"/>
                    <a:pt x="243" y="333"/>
                  </a:cubicBezTo>
                  <a:cubicBezTo>
                    <a:pt x="243" y="333"/>
                    <a:pt x="243" y="334"/>
                    <a:pt x="243" y="335"/>
                  </a:cubicBezTo>
                  <a:cubicBezTo>
                    <a:pt x="243" y="336"/>
                    <a:pt x="243" y="337"/>
                    <a:pt x="243" y="337"/>
                  </a:cubicBezTo>
                  <a:cubicBezTo>
                    <a:pt x="242" y="340"/>
                    <a:pt x="242" y="342"/>
                    <a:pt x="241" y="343"/>
                  </a:cubicBezTo>
                  <a:cubicBezTo>
                    <a:pt x="240" y="344"/>
                    <a:pt x="239" y="345"/>
                    <a:pt x="238" y="345"/>
                  </a:cubicBezTo>
                  <a:cubicBezTo>
                    <a:pt x="237" y="346"/>
                    <a:pt x="236" y="347"/>
                    <a:pt x="235" y="349"/>
                  </a:cubicBezTo>
                  <a:cubicBezTo>
                    <a:pt x="233" y="351"/>
                    <a:pt x="233" y="352"/>
                    <a:pt x="232" y="354"/>
                  </a:cubicBezTo>
                  <a:cubicBezTo>
                    <a:pt x="232" y="355"/>
                    <a:pt x="232" y="355"/>
                    <a:pt x="232" y="356"/>
                  </a:cubicBezTo>
                  <a:cubicBezTo>
                    <a:pt x="231" y="357"/>
                    <a:pt x="231" y="358"/>
                    <a:pt x="231" y="358"/>
                  </a:cubicBezTo>
                  <a:cubicBezTo>
                    <a:pt x="231" y="359"/>
                    <a:pt x="231" y="359"/>
                    <a:pt x="230" y="359"/>
                  </a:cubicBezTo>
                  <a:cubicBezTo>
                    <a:pt x="229" y="360"/>
                    <a:pt x="228" y="360"/>
                    <a:pt x="227" y="360"/>
                  </a:cubicBezTo>
                  <a:cubicBezTo>
                    <a:pt x="226" y="360"/>
                    <a:pt x="225" y="360"/>
                    <a:pt x="224" y="360"/>
                  </a:cubicBezTo>
                  <a:cubicBezTo>
                    <a:pt x="222" y="361"/>
                    <a:pt x="221" y="361"/>
                    <a:pt x="221" y="362"/>
                  </a:cubicBezTo>
                  <a:cubicBezTo>
                    <a:pt x="221" y="364"/>
                    <a:pt x="219" y="366"/>
                    <a:pt x="218" y="366"/>
                  </a:cubicBezTo>
                  <a:cubicBezTo>
                    <a:pt x="217" y="366"/>
                    <a:pt x="216" y="366"/>
                    <a:pt x="216" y="364"/>
                  </a:cubicBezTo>
                  <a:cubicBezTo>
                    <a:pt x="216" y="364"/>
                    <a:pt x="216" y="364"/>
                    <a:pt x="216" y="364"/>
                  </a:cubicBezTo>
                  <a:cubicBezTo>
                    <a:pt x="215" y="364"/>
                    <a:pt x="214" y="365"/>
                    <a:pt x="212" y="366"/>
                  </a:cubicBezTo>
                  <a:cubicBezTo>
                    <a:pt x="212" y="366"/>
                    <a:pt x="211" y="367"/>
                    <a:pt x="210" y="367"/>
                  </a:cubicBezTo>
                  <a:cubicBezTo>
                    <a:pt x="207" y="369"/>
                    <a:pt x="204" y="370"/>
                    <a:pt x="202" y="370"/>
                  </a:cubicBezTo>
                  <a:cubicBezTo>
                    <a:pt x="202" y="370"/>
                    <a:pt x="201" y="370"/>
                    <a:pt x="201" y="370"/>
                  </a:cubicBezTo>
                  <a:cubicBezTo>
                    <a:pt x="199" y="371"/>
                    <a:pt x="195" y="373"/>
                    <a:pt x="193" y="376"/>
                  </a:cubicBezTo>
                  <a:cubicBezTo>
                    <a:pt x="192" y="378"/>
                    <a:pt x="192" y="378"/>
                    <a:pt x="191" y="379"/>
                  </a:cubicBezTo>
                  <a:cubicBezTo>
                    <a:pt x="191" y="380"/>
                    <a:pt x="190" y="381"/>
                    <a:pt x="189" y="383"/>
                  </a:cubicBezTo>
                  <a:cubicBezTo>
                    <a:pt x="188" y="384"/>
                    <a:pt x="185" y="385"/>
                    <a:pt x="183" y="386"/>
                  </a:cubicBezTo>
                  <a:cubicBezTo>
                    <a:pt x="182" y="387"/>
                    <a:pt x="181" y="388"/>
                    <a:pt x="180" y="388"/>
                  </a:cubicBezTo>
                  <a:cubicBezTo>
                    <a:pt x="179" y="388"/>
                    <a:pt x="179" y="388"/>
                    <a:pt x="178" y="388"/>
                  </a:cubicBezTo>
                  <a:cubicBezTo>
                    <a:pt x="177" y="388"/>
                    <a:pt x="175" y="388"/>
                    <a:pt x="173" y="387"/>
                  </a:cubicBezTo>
                  <a:cubicBezTo>
                    <a:pt x="172" y="386"/>
                    <a:pt x="171" y="386"/>
                    <a:pt x="170" y="386"/>
                  </a:cubicBezTo>
                  <a:cubicBezTo>
                    <a:pt x="169" y="386"/>
                    <a:pt x="166" y="387"/>
                    <a:pt x="164" y="389"/>
                  </a:cubicBezTo>
                  <a:cubicBezTo>
                    <a:pt x="164" y="390"/>
                    <a:pt x="163" y="391"/>
                    <a:pt x="162" y="391"/>
                  </a:cubicBezTo>
                  <a:cubicBezTo>
                    <a:pt x="160" y="393"/>
                    <a:pt x="157" y="394"/>
                    <a:pt x="154" y="394"/>
                  </a:cubicBezTo>
                  <a:cubicBezTo>
                    <a:pt x="153" y="394"/>
                    <a:pt x="152" y="394"/>
                    <a:pt x="151" y="394"/>
                  </a:cubicBezTo>
                  <a:cubicBezTo>
                    <a:pt x="151" y="394"/>
                    <a:pt x="150" y="393"/>
                    <a:pt x="149" y="393"/>
                  </a:cubicBezTo>
                  <a:cubicBezTo>
                    <a:pt x="148" y="393"/>
                    <a:pt x="148" y="393"/>
                    <a:pt x="147" y="394"/>
                  </a:cubicBezTo>
                  <a:cubicBezTo>
                    <a:pt x="147" y="395"/>
                    <a:pt x="146" y="396"/>
                    <a:pt x="146" y="397"/>
                  </a:cubicBezTo>
                  <a:cubicBezTo>
                    <a:pt x="145" y="398"/>
                    <a:pt x="144" y="399"/>
                    <a:pt x="143" y="400"/>
                  </a:cubicBezTo>
                  <a:cubicBezTo>
                    <a:pt x="142" y="400"/>
                    <a:pt x="141" y="400"/>
                    <a:pt x="140" y="400"/>
                  </a:cubicBezTo>
                  <a:cubicBezTo>
                    <a:pt x="139" y="400"/>
                    <a:pt x="136" y="400"/>
                    <a:pt x="135" y="401"/>
                  </a:cubicBezTo>
                  <a:cubicBezTo>
                    <a:pt x="135" y="401"/>
                    <a:pt x="135" y="402"/>
                    <a:pt x="135" y="402"/>
                  </a:cubicBezTo>
                  <a:cubicBezTo>
                    <a:pt x="135" y="404"/>
                    <a:pt x="135" y="405"/>
                    <a:pt x="132" y="406"/>
                  </a:cubicBezTo>
                  <a:cubicBezTo>
                    <a:pt x="131" y="406"/>
                    <a:pt x="130" y="406"/>
                    <a:pt x="130" y="407"/>
                  </a:cubicBezTo>
                  <a:cubicBezTo>
                    <a:pt x="129" y="408"/>
                    <a:pt x="130" y="410"/>
                    <a:pt x="130" y="411"/>
                  </a:cubicBezTo>
                  <a:cubicBezTo>
                    <a:pt x="131" y="413"/>
                    <a:pt x="130" y="416"/>
                    <a:pt x="127" y="420"/>
                  </a:cubicBezTo>
                  <a:cubicBezTo>
                    <a:pt x="126" y="421"/>
                    <a:pt x="125" y="422"/>
                    <a:pt x="124" y="422"/>
                  </a:cubicBezTo>
                  <a:cubicBezTo>
                    <a:pt x="121" y="422"/>
                    <a:pt x="119" y="419"/>
                    <a:pt x="118" y="418"/>
                  </a:cubicBezTo>
                  <a:cubicBezTo>
                    <a:pt x="117" y="418"/>
                    <a:pt x="117" y="418"/>
                    <a:pt x="117" y="417"/>
                  </a:cubicBezTo>
                  <a:cubicBezTo>
                    <a:pt x="116" y="416"/>
                    <a:pt x="115" y="415"/>
                    <a:pt x="114" y="415"/>
                  </a:cubicBezTo>
                  <a:cubicBezTo>
                    <a:pt x="114" y="415"/>
                    <a:pt x="113" y="415"/>
                    <a:pt x="113" y="416"/>
                  </a:cubicBezTo>
                  <a:cubicBezTo>
                    <a:pt x="111" y="417"/>
                    <a:pt x="111" y="418"/>
                    <a:pt x="111" y="421"/>
                  </a:cubicBezTo>
                  <a:cubicBezTo>
                    <a:pt x="111" y="421"/>
                    <a:pt x="111" y="422"/>
                    <a:pt x="111" y="422"/>
                  </a:cubicBezTo>
                  <a:cubicBezTo>
                    <a:pt x="111" y="424"/>
                    <a:pt x="111" y="424"/>
                    <a:pt x="113" y="425"/>
                  </a:cubicBezTo>
                  <a:cubicBezTo>
                    <a:pt x="113" y="426"/>
                    <a:pt x="114" y="426"/>
                    <a:pt x="115" y="427"/>
                  </a:cubicBezTo>
                  <a:cubicBezTo>
                    <a:pt x="117" y="428"/>
                    <a:pt x="115" y="430"/>
                    <a:pt x="115" y="432"/>
                  </a:cubicBezTo>
                  <a:cubicBezTo>
                    <a:pt x="114" y="433"/>
                    <a:pt x="113" y="434"/>
                    <a:pt x="114" y="435"/>
                  </a:cubicBezTo>
                  <a:cubicBezTo>
                    <a:pt x="114" y="438"/>
                    <a:pt x="113" y="440"/>
                    <a:pt x="110" y="442"/>
                  </a:cubicBezTo>
                  <a:cubicBezTo>
                    <a:pt x="109" y="443"/>
                    <a:pt x="107" y="443"/>
                    <a:pt x="105" y="443"/>
                  </a:cubicBezTo>
                  <a:cubicBezTo>
                    <a:pt x="104" y="443"/>
                    <a:pt x="102" y="443"/>
                    <a:pt x="102" y="442"/>
                  </a:cubicBezTo>
                  <a:cubicBezTo>
                    <a:pt x="101" y="442"/>
                    <a:pt x="101" y="441"/>
                    <a:pt x="100" y="441"/>
                  </a:cubicBezTo>
                  <a:cubicBezTo>
                    <a:pt x="100" y="440"/>
                    <a:pt x="100" y="440"/>
                    <a:pt x="99" y="440"/>
                  </a:cubicBezTo>
                  <a:cubicBezTo>
                    <a:pt x="99" y="441"/>
                    <a:pt x="98" y="442"/>
                    <a:pt x="97" y="442"/>
                  </a:cubicBezTo>
                  <a:cubicBezTo>
                    <a:pt x="95" y="442"/>
                    <a:pt x="94" y="441"/>
                    <a:pt x="93" y="439"/>
                  </a:cubicBezTo>
                  <a:cubicBezTo>
                    <a:pt x="91" y="438"/>
                    <a:pt x="89" y="435"/>
                    <a:pt x="87" y="435"/>
                  </a:cubicBezTo>
                  <a:cubicBezTo>
                    <a:pt x="87" y="435"/>
                    <a:pt x="86" y="436"/>
                    <a:pt x="86" y="436"/>
                  </a:cubicBezTo>
                  <a:cubicBezTo>
                    <a:pt x="82" y="437"/>
                    <a:pt x="81" y="437"/>
                    <a:pt x="77" y="442"/>
                  </a:cubicBezTo>
                  <a:cubicBezTo>
                    <a:pt x="76" y="443"/>
                    <a:pt x="75" y="444"/>
                    <a:pt x="74" y="44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1" name="Freeform 21">
              <a:extLst>
                <a:ext uri="{FF2B5EF4-FFF2-40B4-BE49-F238E27FC236}">
                  <a16:creationId xmlns:a16="http://schemas.microsoft.com/office/drawing/2014/main" id="{D3220DF5-92D5-4CD4-B7E9-CBB307E58D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863" y="2785530"/>
              <a:ext cx="1581559" cy="1518577"/>
            </a:xfrm>
            <a:custGeom>
              <a:avLst/>
              <a:gdLst>
                <a:gd name="T0" fmla="*/ 418 w 464"/>
                <a:gd name="T1" fmla="*/ 23 h 446"/>
                <a:gd name="T2" fmla="*/ 427 w 464"/>
                <a:gd name="T3" fmla="*/ 95 h 446"/>
                <a:gd name="T4" fmla="*/ 455 w 464"/>
                <a:gd name="T5" fmla="*/ 159 h 446"/>
                <a:gd name="T6" fmla="*/ 422 w 464"/>
                <a:gd name="T7" fmla="*/ 225 h 446"/>
                <a:gd name="T8" fmla="*/ 369 w 464"/>
                <a:gd name="T9" fmla="*/ 238 h 446"/>
                <a:gd name="T10" fmla="*/ 365 w 464"/>
                <a:gd name="T11" fmla="*/ 289 h 446"/>
                <a:gd name="T12" fmla="*/ 321 w 464"/>
                <a:gd name="T13" fmla="*/ 342 h 446"/>
                <a:gd name="T14" fmla="*/ 283 w 464"/>
                <a:gd name="T15" fmla="*/ 375 h 446"/>
                <a:gd name="T16" fmla="*/ 243 w 464"/>
                <a:gd name="T17" fmla="*/ 336 h 446"/>
                <a:gd name="T18" fmla="*/ 179 w 464"/>
                <a:gd name="T19" fmla="*/ 389 h 446"/>
                <a:gd name="T20" fmla="*/ 113 w 464"/>
                <a:gd name="T21" fmla="*/ 416 h 446"/>
                <a:gd name="T22" fmla="*/ 75 w 464"/>
                <a:gd name="T23" fmla="*/ 444 h 446"/>
                <a:gd name="T24" fmla="*/ 47 w 464"/>
                <a:gd name="T25" fmla="*/ 384 h 446"/>
                <a:gd name="T26" fmla="*/ 25 w 464"/>
                <a:gd name="T27" fmla="*/ 337 h 446"/>
                <a:gd name="T28" fmla="*/ 14 w 464"/>
                <a:gd name="T29" fmla="*/ 299 h 446"/>
                <a:gd name="T30" fmla="*/ 49 w 464"/>
                <a:gd name="T31" fmla="*/ 221 h 446"/>
                <a:gd name="T32" fmla="*/ 33 w 464"/>
                <a:gd name="T33" fmla="*/ 130 h 446"/>
                <a:gd name="T34" fmla="*/ 81 w 464"/>
                <a:gd name="T35" fmla="*/ 133 h 446"/>
                <a:gd name="T36" fmla="*/ 119 w 464"/>
                <a:gd name="T37" fmla="*/ 90 h 446"/>
                <a:gd name="T38" fmla="*/ 226 w 464"/>
                <a:gd name="T39" fmla="*/ 22 h 446"/>
                <a:gd name="T40" fmla="*/ 270 w 464"/>
                <a:gd name="T41" fmla="*/ 53 h 446"/>
                <a:gd name="T42" fmla="*/ 286 w 464"/>
                <a:gd name="T43" fmla="*/ 96 h 446"/>
                <a:gd name="T44" fmla="*/ 336 w 464"/>
                <a:gd name="T45" fmla="*/ 70 h 446"/>
                <a:gd name="T46" fmla="*/ 346 w 464"/>
                <a:gd name="T47" fmla="*/ 7 h 446"/>
                <a:gd name="T48" fmla="*/ 336 w 464"/>
                <a:gd name="T49" fmla="*/ 7 h 446"/>
                <a:gd name="T50" fmla="*/ 332 w 464"/>
                <a:gd name="T51" fmla="*/ 38 h 446"/>
                <a:gd name="T52" fmla="*/ 313 w 464"/>
                <a:gd name="T53" fmla="*/ 82 h 446"/>
                <a:gd name="T54" fmla="*/ 268 w 464"/>
                <a:gd name="T55" fmla="*/ 95 h 446"/>
                <a:gd name="T56" fmla="*/ 272 w 464"/>
                <a:gd name="T57" fmla="*/ 62 h 446"/>
                <a:gd name="T58" fmla="*/ 255 w 464"/>
                <a:gd name="T59" fmla="*/ 31 h 446"/>
                <a:gd name="T60" fmla="*/ 226 w 464"/>
                <a:gd name="T61" fmla="*/ 26 h 446"/>
                <a:gd name="T62" fmla="*/ 160 w 464"/>
                <a:gd name="T63" fmla="*/ 57 h 446"/>
                <a:gd name="T64" fmla="*/ 119 w 464"/>
                <a:gd name="T65" fmla="*/ 101 h 446"/>
                <a:gd name="T66" fmla="*/ 71 w 464"/>
                <a:gd name="T67" fmla="*/ 130 h 446"/>
                <a:gd name="T68" fmla="*/ 43 w 464"/>
                <a:gd name="T69" fmla="*/ 133 h 446"/>
                <a:gd name="T70" fmla="*/ 26 w 464"/>
                <a:gd name="T71" fmla="*/ 164 h 446"/>
                <a:gd name="T72" fmla="*/ 44 w 464"/>
                <a:gd name="T73" fmla="*/ 237 h 446"/>
                <a:gd name="T74" fmla="*/ 24 w 464"/>
                <a:gd name="T75" fmla="*/ 283 h 446"/>
                <a:gd name="T76" fmla="*/ 15 w 464"/>
                <a:gd name="T77" fmla="*/ 313 h 446"/>
                <a:gd name="T78" fmla="*/ 20 w 464"/>
                <a:gd name="T79" fmla="*/ 335 h 446"/>
                <a:gd name="T80" fmla="*/ 28 w 464"/>
                <a:gd name="T81" fmla="*/ 365 h 446"/>
                <a:gd name="T82" fmla="*/ 38 w 464"/>
                <a:gd name="T83" fmla="*/ 407 h 446"/>
                <a:gd name="T84" fmla="*/ 65 w 464"/>
                <a:gd name="T85" fmla="*/ 436 h 446"/>
                <a:gd name="T86" fmla="*/ 115 w 464"/>
                <a:gd name="T87" fmla="*/ 435 h 446"/>
                <a:gd name="T88" fmla="*/ 133 w 464"/>
                <a:gd name="T89" fmla="*/ 408 h 446"/>
                <a:gd name="T90" fmla="*/ 179 w 464"/>
                <a:gd name="T91" fmla="*/ 390 h 446"/>
                <a:gd name="T92" fmla="*/ 225 w 464"/>
                <a:gd name="T93" fmla="*/ 362 h 446"/>
                <a:gd name="T94" fmla="*/ 252 w 464"/>
                <a:gd name="T95" fmla="*/ 327 h 446"/>
                <a:gd name="T96" fmla="*/ 277 w 464"/>
                <a:gd name="T97" fmla="*/ 370 h 446"/>
                <a:gd name="T98" fmla="*/ 294 w 464"/>
                <a:gd name="T99" fmla="*/ 359 h 446"/>
                <a:gd name="T100" fmla="*/ 332 w 464"/>
                <a:gd name="T101" fmla="*/ 333 h 446"/>
                <a:gd name="T102" fmla="*/ 343 w 464"/>
                <a:gd name="T103" fmla="*/ 298 h 446"/>
                <a:gd name="T104" fmla="*/ 366 w 464"/>
                <a:gd name="T105" fmla="*/ 294 h 446"/>
                <a:gd name="T106" fmla="*/ 353 w 464"/>
                <a:gd name="T107" fmla="*/ 263 h 446"/>
                <a:gd name="T108" fmla="*/ 375 w 464"/>
                <a:gd name="T109" fmla="*/ 238 h 446"/>
                <a:gd name="T110" fmla="*/ 405 w 464"/>
                <a:gd name="T111" fmla="*/ 211 h 446"/>
                <a:gd name="T112" fmla="*/ 449 w 464"/>
                <a:gd name="T113" fmla="*/ 191 h 446"/>
                <a:gd name="T114" fmla="*/ 456 w 464"/>
                <a:gd name="T115" fmla="*/ 169 h 446"/>
                <a:gd name="T116" fmla="*/ 431 w 464"/>
                <a:gd name="T117" fmla="*/ 116 h 446"/>
                <a:gd name="T118" fmla="*/ 407 w 464"/>
                <a:gd name="T119" fmla="*/ 78 h 446"/>
                <a:gd name="T120" fmla="*/ 420 w 464"/>
                <a:gd name="T121" fmla="*/ 31 h 446"/>
                <a:gd name="T122" fmla="*/ 386 w 464"/>
                <a:gd name="T123" fmla="*/ 2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446">
                  <a:moveTo>
                    <a:pt x="360" y="2"/>
                  </a:moveTo>
                  <a:cubicBezTo>
                    <a:pt x="362" y="2"/>
                    <a:pt x="363" y="3"/>
                    <a:pt x="364" y="4"/>
                  </a:cubicBezTo>
                  <a:cubicBezTo>
                    <a:pt x="366" y="6"/>
                    <a:pt x="364" y="9"/>
                    <a:pt x="366" y="12"/>
                  </a:cubicBezTo>
                  <a:cubicBezTo>
                    <a:pt x="369" y="15"/>
                    <a:pt x="369" y="20"/>
                    <a:pt x="368" y="22"/>
                  </a:cubicBezTo>
                  <a:cubicBezTo>
                    <a:pt x="367" y="24"/>
                    <a:pt x="365" y="27"/>
                    <a:pt x="370" y="29"/>
                  </a:cubicBezTo>
                  <a:cubicBezTo>
                    <a:pt x="373" y="30"/>
                    <a:pt x="378" y="31"/>
                    <a:pt x="382" y="31"/>
                  </a:cubicBezTo>
                  <a:cubicBezTo>
                    <a:pt x="384" y="31"/>
                    <a:pt x="385" y="31"/>
                    <a:pt x="387" y="30"/>
                  </a:cubicBezTo>
                  <a:cubicBezTo>
                    <a:pt x="391" y="28"/>
                    <a:pt x="399" y="29"/>
                    <a:pt x="399" y="25"/>
                  </a:cubicBezTo>
                  <a:cubicBezTo>
                    <a:pt x="400" y="21"/>
                    <a:pt x="403" y="20"/>
                    <a:pt x="405" y="16"/>
                  </a:cubicBezTo>
                  <a:cubicBezTo>
                    <a:pt x="406" y="12"/>
                    <a:pt x="407" y="10"/>
                    <a:pt x="410" y="9"/>
                  </a:cubicBezTo>
                  <a:cubicBezTo>
                    <a:pt x="412" y="9"/>
                    <a:pt x="414" y="8"/>
                    <a:pt x="416" y="8"/>
                  </a:cubicBezTo>
                  <a:cubicBezTo>
                    <a:pt x="417" y="8"/>
                    <a:pt x="418" y="9"/>
                    <a:pt x="419" y="10"/>
                  </a:cubicBezTo>
                  <a:cubicBezTo>
                    <a:pt x="422" y="13"/>
                    <a:pt x="420" y="15"/>
                    <a:pt x="417" y="17"/>
                  </a:cubicBezTo>
                  <a:cubicBezTo>
                    <a:pt x="415" y="18"/>
                    <a:pt x="415" y="21"/>
                    <a:pt x="418" y="23"/>
                  </a:cubicBezTo>
                  <a:cubicBezTo>
                    <a:pt x="420" y="25"/>
                    <a:pt x="420" y="27"/>
                    <a:pt x="418" y="30"/>
                  </a:cubicBezTo>
                  <a:cubicBezTo>
                    <a:pt x="416" y="32"/>
                    <a:pt x="415" y="40"/>
                    <a:pt x="411" y="40"/>
                  </a:cubicBezTo>
                  <a:cubicBezTo>
                    <a:pt x="407" y="41"/>
                    <a:pt x="405" y="41"/>
                    <a:pt x="403" y="45"/>
                  </a:cubicBezTo>
                  <a:cubicBezTo>
                    <a:pt x="402" y="49"/>
                    <a:pt x="399" y="51"/>
                    <a:pt x="402" y="53"/>
                  </a:cubicBezTo>
                  <a:cubicBezTo>
                    <a:pt x="404" y="55"/>
                    <a:pt x="404" y="58"/>
                    <a:pt x="407" y="60"/>
                  </a:cubicBezTo>
                  <a:cubicBezTo>
                    <a:pt x="411" y="61"/>
                    <a:pt x="415" y="62"/>
                    <a:pt x="413" y="64"/>
                  </a:cubicBezTo>
                  <a:cubicBezTo>
                    <a:pt x="411" y="65"/>
                    <a:pt x="408" y="66"/>
                    <a:pt x="409" y="68"/>
                  </a:cubicBezTo>
                  <a:cubicBezTo>
                    <a:pt x="409" y="70"/>
                    <a:pt x="409" y="72"/>
                    <a:pt x="407" y="73"/>
                  </a:cubicBezTo>
                  <a:cubicBezTo>
                    <a:pt x="405" y="74"/>
                    <a:pt x="405" y="77"/>
                    <a:pt x="405" y="79"/>
                  </a:cubicBezTo>
                  <a:cubicBezTo>
                    <a:pt x="406" y="80"/>
                    <a:pt x="407" y="82"/>
                    <a:pt x="412" y="82"/>
                  </a:cubicBezTo>
                  <a:cubicBezTo>
                    <a:pt x="414" y="82"/>
                    <a:pt x="415" y="82"/>
                    <a:pt x="416" y="82"/>
                  </a:cubicBezTo>
                  <a:cubicBezTo>
                    <a:pt x="420" y="82"/>
                    <a:pt x="422" y="82"/>
                    <a:pt x="422" y="84"/>
                  </a:cubicBezTo>
                  <a:cubicBezTo>
                    <a:pt x="423" y="87"/>
                    <a:pt x="422" y="88"/>
                    <a:pt x="422" y="90"/>
                  </a:cubicBezTo>
                  <a:cubicBezTo>
                    <a:pt x="423" y="93"/>
                    <a:pt x="427" y="95"/>
                    <a:pt x="427" y="95"/>
                  </a:cubicBezTo>
                  <a:cubicBezTo>
                    <a:pt x="427" y="95"/>
                    <a:pt x="427" y="100"/>
                    <a:pt x="428" y="103"/>
                  </a:cubicBezTo>
                  <a:cubicBezTo>
                    <a:pt x="428" y="107"/>
                    <a:pt x="429" y="110"/>
                    <a:pt x="427" y="113"/>
                  </a:cubicBezTo>
                  <a:cubicBezTo>
                    <a:pt x="426" y="115"/>
                    <a:pt x="427" y="118"/>
                    <a:pt x="430" y="118"/>
                  </a:cubicBezTo>
                  <a:cubicBezTo>
                    <a:pt x="430" y="118"/>
                    <a:pt x="431" y="118"/>
                    <a:pt x="432" y="117"/>
                  </a:cubicBezTo>
                  <a:cubicBezTo>
                    <a:pt x="434" y="116"/>
                    <a:pt x="435" y="116"/>
                    <a:pt x="436" y="116"/>
                  </a:cubicBezTo>
                  <a:cubicBezTo>
                    <a:pt x="438" y="116"/>
                    <a:pt x="440" y="118"/>
                    <a:pt x="440" y="121"/>
                  </a:cubicBezTo>
                  <a:cubicBezTo>
                    <a:pt x="440" y="124"/>
                    <a:pt x="441" y="128"/>
                    <a:pt x="444" y="128"/>
                  </a:cubicBezTo>
                  <a:cubicBezTo>
                    <a:pt x="446" y="128"/>
                    <a:pt x="447" y="131"/>
                    <a:pt x="447" y="135"/>
                  </a:cubicBezTo>
                  <a:cubicBezTo>
                    <a:pt x="447" y="138"/>
                    <a:pt x="449" y="139"/>
                    <a:pt x="453" y="139"/>
                  </a:cubicBezTo>
                  <a:cubicBezTo>
                    <a:pt x="454" y="139"/>
                    <a:pt x="455" y="139"/>
                    <a:pt x="456" y="139"/>
                  </a:cubicBezTo>
                  <a:cubicBezTo>
                    <a:pt x="457" y="139"/>
                    <a:pt x="457" y="139"/>
                    <a:pt x="457" y="139"/>
                  </a:cubicBezTo>
                  <a:cubicBezTo>
                    <a:pt x="461" y="139"/>
                    <a:pt x="460" y="143"/>
                    <a:pt x="458" y="146"/>
                  </a:cubicBezTo>
                  <a:cubicBezTo>
                    <a:pt x="456" y="149"/>
                    <a:pt x="459" y="148"/>
                    <a:pt x="459" y="152"/>
                  </a:cubicBezTo>
                  <a:cubicBezTo>
                    <a:pt x="459" y="155"/>
                    <a:pt x="457" y="157"/>
                    <a:pt x="455" y="159"/>
                  </a:cubicBezTo>
                  <a:cubicBezTo>
                    <a:pt x="453" y="160"/>
                    <a:pt x="453" y="163"/>
                    <a:pt x="453" y="166"/>
                  </a:cubicBezTo>
                  <a:cubicBezTo>
                    <a:pt x="454" y="170"/>
                    <a:pt x="457" y="172"/>
                    <a:pt x="454" y="175"/>
                  </a:cubicBezTo>
                  <a:cubicBezTo>
                    <a:pt x="452" y="178"/>
                    <a:pt x="449" y="180"/>
                    <a:pt x="452" y="182"/>
                  </a:cubicBezTo>
                  <a:cubicBezTo>
                    <a:pt x="453" y="184"/>
                    <a:pt x="456" y="184"/>
                    <a:pt x="457" y="184"/>
                  </a:cubicBezTo>
                  <a:cubicBezTo>
                    <a:pt x="458" y="184"/>
                    <a:pt x="458" y="184"/>
                    <a:pt x="458" y="184"/>
                  </a:cubicBezTo>
                  <a:cubicBezTo>
                    <a:pt x="457" y="185"/>
                    <a:pt x="456" y="186"/>
                    <a:pt x="456" y="186"/>
                  </a:cubicBezTo>
                  <a:cubicBezTo>
                    <a:pt x="456" y="186"/>
                    <a:pt x="457" y="185"/>
                    <a:pt x="458" y="184"/>
                  </a:cubicBezTo>
                  <a:cubicBezTo>
                    <a:pt x="459" y="184"/>
                    <a:pt x="459" y="184"/>
                    <a:pt x="459" y="184"/>
                  </a:cubicBezTo>
                  <a:cubicBezTo>
                    <a:pt x="459" y="184"/>
                    <a:pt x="457" y="188"/>
                    <a:pt x="454" y="188"/>
                  </a:cubicBezTo>
                  <a:cubicBezTo>
                    <a:pt x="450" y="188"/>
                    <a:pt x="447" y="189"/>
                    <a:pt x="447" y="191"/>
                  </a:cubicBezTo>
                  <a:cubicBezTo>
                    <a:pt x="447" y="194"/>
                    <a:pt x="451" y="193"/>
                    <a:pt x="450" y="196"/>
                  </a:cubicBezTo>
                  <a:cubicBezTo>
                    <a:pt x="448" y="199"/>
                    <a:pt x="445" y="204"/>
                    <a:pt x="443" y="207"/>
                  </a:cubicBezTo>
                  <a:cubicBezTo>
                    <a:pt x="440" y="210"/>
                    <a:pt x="433" y="217"/>
                    <a:pt x="430" y="219"/>
                  </a:cubicBezTo>
                  <a:cubicBezTo>
                    <a:pt x="428" y="221"/>
                    <a:pt x="426" y="225"/>
                    <a:pt x="422" y="225"/>
                  </a:cubicBezTo>
                  <a:cubicBezTo>
                    <a:pt x="422" y="225"/>
                    <a:pt x="422" y="225"/>
                    <a:pt x="421" y="225"/>
                  </a:cubicBezTo>
                  <a:cubicBezTo>
                    <a:pt x="417" y="224"/>
                    <a:pt x="415" y="220"/>
                    <a:pt x="416" y="217"/>
                  </a:cubicBezTo>
                  <a:cubicBezTo>
                    <a:pt x="418" y="214"/>
                    <a:pt x="416" y="214"/>
                    <a:pt x="413" y="213"/>
                  </a:cubicBezTo>
                  <a:cubicBezTo>
                    <a:pt x="410" y="212"/>
                    <a:pt x="408" y="209"/>
                    <a:pt x="406" y="209"/>
                  </a:cubicBezTo>
                  <a:cubicBezTo>
                    <a:pt x="405" y="209"/>
                    <a:pt x="405" y="209"/>
                    <a:pt x="404" y="209"/>
                  </a:cubicBezTo>
                  <a:cubicBezTo>
                    <a:pt x="400" y="211"/>
                    <a:pt x="395" y="212"/>
                    <a:pt x="391" y="215"/>
                  </a:cubicBezTo>
                  <a:cubicBezTo>
                    <a:pt x="387" y="217"/>
                    <a:pt x="388" y="218"/>
                    <a:pt x="391" y="222"/>
                  </a:cubicBezTo>
                  <a:cubicBezTo>
                    <a:pt x="394" y="225"/>
                    <a:pt x="397" y="226"/>
                    <a:pt x="398" y="228"/>
                  </a:cubicBezTo>
                  <a:cubicBezTo>
                    <a:pt x="399" y="230"/>
                    <a:pt x="400" y="233"/>
                    <a:pt x="395" y="234"/>
                  </a:cubicBezTo>
                  <a:cubicBezTo>
                    <a:pt x="392" y="235"/>
                    <a:pt x="388" y="236"/>
                    <a:pt x="385" y="236"/>
                  </a:cubicBezTo>
                  <a:cubicBezTo>
                    <a:pt x="384" y="236"/>
                    <a:pt x="382" y="236"/>
                    <a:pt x="382" y="236"/>
                  </a:cubicBezTo>
                  <a:cubicBezTo>
                    <a:pt x="380" y="235"/>
                    <a:pt x="379" y="234"/>
                    <a:pt x="378" y="234"/>
                  </a:cubicBezTo>
                  <a:cubicBezTo>
                    <a:pt x="376" y="234"/>
                    <a:pt x="375" y="235"/>
                    <a:pt x="373" y="236"/>
                  </a:cubicBezTo>
                  <a:cubicBezTo>
                    <a:pt x="372" y="238"/>
                    <a:pt x="370" y="238"/>
                    <a:pt x="369" y="238"/>
                  </a:cubicBezTo>
                  <a:cubicBezTo>
                    <a:pt x="367" y="238"/>
                    <a:pt x="366" y="238"/>
                    <a:pt x="364" y="238"/>
                  </a:cubicBezTo>
                  <a:cubicBezTo>
                    <a:pt x="361" y="238"/>
                    <a:pt x="363" y="239"/>
                    <a:pt x="359" y="242"/>
                  </a:cubicBezTo>
                  <a:cubicBezTo>
                    <a:pt x="354" y="246"/>
                    <a:pt x="354" y="245"/>
                    <a:pt x="351" y="250"/>
                  </a:cubicBezTo>
                  <a:cubicBezTo>
                    <a:pt x="349" y="254"/>
                    <a:pt x="346" y="256"/>
                    <a:pt x="348" y="259"/>
                  </a:cubicBezTo>
                  <a:cubicBezTo>
                    <a:pt x="350" y="261"/>
                    <a:pt x="349" y="262"/>
                    <a:pt x="351" y="264"/>
                  </a:cubicBezTo>
                  <a:cubicBezTo>
                    <a:pt x="352" y="264"/>
                    <a:pt x="353" y="265"/>
                    <a:pt x="353" y="265"/>
                  </a:cubicBezTo>
                  <a:cubicBezTo>
                    <a:pt x="355" y="265"/>
                    <a:pt x="356" y="264"/>
                    <a:pt x="358" y="262"/>
                  </a:cubicBezTo>
                  <a:cubicBezTo>
                    <a:pt x="361" y="260"/>
                    <a:pt x="363" y="259"/>
                    <a:pt x="366" y="259"/>
                  </a:cubicBezTo>
                  <a:cubicBezTo>
                    <a:pt x="367" y="259"/>
                    <a:pt x="367" y="259"/>
                    <a:pt x="368" y="259"/>
                  </a:cubicBezTo>
                  <a:cubicBezTo>
                    <a:pt x="370" y="259"/>
                    <a:pt x="369" y="260"/>
                    <a:pt x="370" y="264"/>
                  </a:cubicBezTo>
                  <a:cubicBezTo>
                    <a:pt x="371" y="268"/>
                    <a:pt x="372" y="270"/>
                    <a:pt x="373" y="272"/>
                  </a:cubicBezTo>
                  <a:cubicBezTo>
                    <a:pt x="374" y="274"/>
                    <a:pt x="374" y="274"/>
                    <a:pt x="372" y="277"/>
                  </a:cubicBezTo>
                  <a:cubicBezTo>
                    <a:pt x="371" y="281"/>
                    <a:pt x="369" y="281"/>
                    <a:pt x="367" y="283"/>
                  </a:cubicBezTo>
                  <a:cubicBezTo>
                    <a:pt x="365" y="286"/>
                    <a:pt x="363" y="287"/>
                    <a:pt x="365" y="289"/>
                  </a:cubicBezTo>
                  <a:cubicBezTo>
                    <a:pt x="368" y="292"/>
                    <a:pt x="368" y="292"/>
                    <a:pt x="365" y="292"/>
                  </a:cubicBezTo>
                  <a:cubicBezTo>
                    <a:pt x="362" y="293"/>
                    <a:pt x="361" y="295"/>
                    <a:pt x="360" y="296"/>
                  </a:cubicBezTo>
                  <a:cubicBezTo>
                    <a:pt x="360" y="297"/>
                    <a:pt x="359" y="297"/>
                    <a:pt x="359" y="297"/>
                  </a:cubicBezTo>
                  <a:cubicBezTo>
                    <a:pt x="359" y="297"/>
                    <a:pt x="361" y="294"/>
                    <a:pt x="358" y="294"/>
                  </a:cubicBezTo>
                  <a:cubicBezTo>
                    <a:pt x="355" y="294"/>
                    <a:pt x="352" y="293"/>
                    <a:pt x="349" y="293"/>
                  </a:cubicBezTo>
                  <a:cubicBezTo>
                    <a:pt x="348" y="293"/>
                    <a:pt x="346" y="293"/>
                    <a:pt x="345" y="294"/>
                  </a:cubicBezTo>
                  <a:cubicBezTo>
                    <a:pt x="341" y="297"/>
                    <a:pt x="339" y="296"/>
                    <a:pt x="340" y="300"/>
                  </a:cubicBezTo>
                  <a:cubicBezTo>
                    <a:pt x="341" y="305"/>
                    <a:pt x="342" y="307"/>
                    <a:pt x="344" y="309"/>
                  </a:cubicBezTo>
                  <a:cubicBezTo>
                    <a:pt x="346" y="310"/>
                    <a:pt x="346" y="309"/>
                    <a:pt x="344" y="312"/>
                  </a:cubicBezTo>
                  <a:cubicBezTo>
                    <a:pt x="341" y="315"/>
                    <a:pt x="340" y="314"/>
                    <a:pt x="338" y="318"/>
                  </a:cubicBezTo>
                  <a:cubicBezTo>
                    <a:pt x="336" y="321"/>
                    <a:pt x="334" y="321"/>
                    <a:pt x="334" y="325"/>
                  </a:cubicBezTo>
                  <a:cubicBezTo>
                    <a:pt x="334" y="329"/>
                    <a:pt x="336" y="329"/>
                    <a:pt x="333" y="331"/>
                  </a:cubicBezTo>
                  <a:cubicBezTo>
                    <a:pt x="329" y="333"/>
                    <a:pt x="329" y="332"/>
                    <a:pt x="327" y="336"/>
                  </a:cubicBezTo>
                  <a:cubicBezTo>
                    <a:pt x="325" y="340"/>
                    <a:pt x="327" y="340"/>
                    <a:pt x="321" y="342"/>
                  </a:cubicBezTo>
                  <a:cubicBezTo>
                    <a:pt x="319" y="342"/>
                    <a:pt x="318" y="342"/>
                    <a:pt x="317" y="342"/>
                  </a:cubicBezTo>
                  <a:cubicBezTo>
                    <a:pt x="315" y="342"/>
                    <a:pt x="314" y="341"/>
                    <a:pt x="313" y="339"/>
                  </a:cubicBezTo>
                  <a:cubicBezTo>
                    <a:pt x="312" y="338"/>
                    <a:pt x="311" y="336"/>
                    <a:pt x="310" y="336"/>
                  </a:cubicBezTo>
                  <a:cubicBezTo>
                    <a:pt x="310" y="336"/>
                    <a:pt x="309" y="337"/>
                    <a:pt x="309" y="339"/>
                  </a:cubicBezTo>
                  <a:cubicBezTo>
                    <a:pt x="307" y="342"/>
                    <a:pt x="307" y="344"/>
                    <a:pt x="303" y="346"/>
                  </a:cubicBezTo>
                  <a:cubicBezTo>
                    <a:pt x="299" y="348"/>
                    <a:pt x="298" y="349"/>
                    <a:pt x="296" y="352"/>
                  </a:cubicBezTo>
                  <a:cubicBezTo>
                    <a:pt x="294" y="355"/>
                    <a:pt x="291" y="354"/>
                    <a:pt x="291" y="357"/>
                  </a:cubicBezTo>
                  <a:cubicBezTo>
                    <a:pt x="292" y="361"/>
                    <a:pt x="293" y="359"/>
                    <a:pt x="294" y="364"/>
                  </a:cubicBezTo>
                  <a:cubicBezTo>
                    <a:pt x="294" y="368"/>
                    <a:pt x="296" y="370"/>
                    <a:pt x="293" y="374"/>
                  </a:cubicBezTo>
                  <a:cubicBezTo>
                    <a:pt x="292" y="376"/>
                    <a:pt x="291" y="377"/>
                    <a:pt x="290" y="379"/>
                  </a:cubicBezTo>
                  <a:cubicBezTo>
                    <a:pt x="290" y="378"/>
                    <a:pt x="290" y="377"/>
                    <a:pt x="290" y="376"/>
                  </a:cubicBezTo>
                  <a:cubicBezTo>
                    <a:pt x="290" y="375"/>
                    <a:pt x="289" y="375"/>
                    <a:pt x="288" y="375"/>
                  </a:cubicBezTo>
                  <a:cubicBezTo>
                    <a:pt x="287" y="375"/>
                    <a:pt x="286" y="375"/>
                    <a:pt x="285" y="375"/>
                  </a:cubicBezTo>
                  <a:cubicBezTo>
                    <a:pt x="284" y="375"/>
                    <a:pt x="284" y="375"/>
                    <a:pt x="283" y="375"/>
                  </a:cubicBezTo>
                  <a:cubicBezTo>
                    <a:pt x="282" y="375"/>
                    <a:pt x="280" y="375"/>
                    <a:pt x="281" y="373"/>
                  </a:cubicBezTo>
                  <a:cubicBezTo>
                    <a:pt x="281" y="370"/>
                    <a:pt x="278" y="369"/>
                    <a:pt x="277" y="367"/>
                  </a:cubicBezTo>
                  <a:cubicBezTo>
                    <a:pt x="275" y="365"/>
                    <a:pt x="272" y="363"/>
                    <a:pt x="271" y="362"/>
                  </a:cubicBezTo>
                  <a:cubicBezTo>
                    <a:pt x="269" y="360"/>
                    <a:pt x="269" y="356"/>
                    <a:pt x="270" y="354"/>
                  </a:cubicBezTo>
                  <a:cubicBezTo>
                    <a:pt x="270" y="353"/>
                    <a:pt x="272" y="350"/>
                    <a:pt x="271" y="347"/>
                  </a:cubicBezTo>
                  <a:cubicBezTo>
                    <a:pt x="271" y="345"/>
                    <a:pt x="267" y="345"/>
                    <a:pt x="267" y="345"/>
                  </a:cubicBezTo>
                  <a:cubicBezTo>
                    <a:pt x="267" y="345"/>
                    <a:pt x="267" y="345"/>
                    <a:pt x="266" y="345"/>
                  </a:cubicBezTo>
                  <a:cubicBezTo>
                    <a:pt x="265" y="345"/>
                    <a:pt x="263" y="345"/>
                    <a:pt x="263" y="343"/>
                  </a:cubicBezTo>
                  <a:cubicBezTo>
                    <a:pt x="261" y="341"/>
                    <a:pt x="260" y="340"/>
                    <a:pt x="258" y="339"/>
                  </a:cubicBezTo>
                  <a:cubicBezTo>
                    <a:pt x="256" y="338"/>
                    <a:pt x="252" y="336"/>
                    <a:pt x="254" y="333"/>
                  </a:cubicBezTo>
                  <a:cubicBezTo>
                    <a:pt x="255" y="331"/>
                    <a:pt x="255" y="328"/>
                    <a:pt x="254" y="326"/>
                  </a:cubicBezTo>
                  <a:cubicBezTo>
                    <a:pt x="253" y="325"/>
                    <a:pt x="252" y="324"/>
                    <a:pt x="251" y="324"/>
                  </a:cubicBezTo>
                  <a:cubicBezTo>
                    <a:pt x="250" y="324"/>
                    <a:pt x="248" y="325"/>
                    <a:pt x="246" y="327"/>
                  </a:cubicBezTo>
                  <a:cubicBezTo>
                    <a:pt x="242" y="330"/>
                    <a:pt x="244" y="333"/>
                    <a:pt x="243" y="336"/>
                  </a:cubicBezTo>
                  <a:cubicBezTo>
                    <a:pt x="243" y="339"/>
                    <a:pt x="243" y="342"/>
                    <a:pt x="241" y="344"/>
                  </a:cubicBezTo>
                  <a:cubicBezTo>
                    <a:pt x="240" y="345"/>
                    <a:pt x="237" y="346"/>
                    <a:pt x="235" y="349"/>
                  </a:cubicBezTo>
                  <a:cubicBezTo>
                    <a:pt x="233" y="352"/>
                    <a:pt x="233" y="353"/>
                    <a:pt x="232" y="357"/>
                  </a:cubicBezTo>
                  <a:cubicBezTo>
                    <a:pt x="231" y="361"/>
                    <a:pt x="232" y="359"/>
                    <a:pt x="228" y="360"/>
                  </a:cubicBezTo>
                  <a:cubicBezTo>
                    <a:pt x="224" y="361"/>
                    <a:pt x="222" y="360"/>
                    <a:pt x="221" y="363"/>
                  </a:cubicBezTo>
                  <a:cubicBezTo>
                    <a:pt x="221" y="364"/>
                    <a:pt x="220" y="366"/>
                    <a:pt x="219" y="366"/>
                  </a:cubicBezTo>
                  <a:cubicBezTo>
                    <a:pt x="218" y="366"/>
                    <a:pt x="218" y="366"/>
                    <a:pt x="218" y="365"/>
                  </a:cubicBezTo>
                  <a:cubicBezTo>
                    <a:pt x="217" y="364"/>
                    <a:pt x="217" y="364"/>
                    <a:pt x="217" y="364"/>
                  </a:cubicBezTo>
                  <a:cubicBezTo>
                    <a:pt x="215" y="364"/>
                    <a:pt x="213" y="365"/>
                    <a:pt x="211" y="367"/>
                  </a:cubicBezTo>
                  <a:cubicBezTo>
                    <a:pt x="207" y="370"/>
                    <a:pt x="203" y="370"/>
                    <a:pt x="201" y="370"/>
                  </a:cubicBezTo>
                  <a:cubicBezTo>
                    <a:pt x="199" y="371"/>
                    <a:pt x="195" y="373"/>
                    <a:pt x="193" y="377"/>
                  </a:cubicBezTo>
                  <a:cubicBezTo>
                    <a:pt x="191" y="380"/>
                    <a:pt x="191" y="381"/>
                    <a:pt x="189" y="383"/>
                  </a:cubicBezTo>
                  <a:cubicBezTo>
                    <a:pt x="188" y="385"/>
                    <a:pt x="183" y="387"/>
                    <a:pt x="181" y="388"/>
                  </a:cubicBezTo>
                  <a:cubicBezTo>
                    <a:pt x="180" y="388"/>
                    <a:pt x="180" y="389"/>
                    <a:pt x="179" y="389"/>
                  </a:cubicBezTo>
                  <a:cubicBezTo>
                    <a:pt x="177" y="389"/>
                    <a:pt x="173" y="386"/>
                    <a:pt x="171" y="386"/>
                  </a:cubicBezTo>
                  <a:cubicBezTo>
                    <a:pt x="168" y="386"/>
                    <a:pt x="165" y="389"/>
                    <a:pt x="163" y="391"/>
                  </a:cubicBezTo>
                  <a:cubicBezTo>
                    <a:pt x="160" y="393"/>
                    <a:pt x="158" y="394"/>
                    <a:pt x="155" y="394"/>
                  </a:cubicBezTo>
                  <a:cubicBezTo>
                    <a:pt x="154" y="394"/>
                    <a:pt x="152" y="393"/>
                    <a:pt x="150" y="393"/>
                  </a:cubicBezTo>
                  <a:cubicBezTo>
                    <a:pt x="149" y="393"/>
                    <a:pt x="148" y="394"/>
                    <a:pt x="148" y="394"/>
                  </a:cubicBezTo>
                  <a:cubicBezTo>
                    <a:pt x="145" y="397"/>
                    <a:pt x="145" y="399"/>
                    <a:pt x="143" y="400"/>
                  </a:cubicBezTo>
                  <a:cubicBezTo>
                    <a:pt x="142" y="400"/>
                    <a:pt x="136" y="400"/>
                    <a:pt x="136" y="402"/>
                  </a:cubicBezTo>
                  <a:cubicBezTo>
                    <a:pt x="135" y="404"/>
                    <a:pt x="136" y="405"/>
                    <a:pt x="132" y="406"/>
                  </a:cubicBezTo>
                  <a:cubicBezTo>
                    <a:pt x="129" y="407"/>
                    <a:pt x="129" y="410"/>
                    <a:pt x="130" y="412"/>
                  </a:cubicBezTo>
                  <a:cubicBezTo>
                    <a:pt x="131" y="414"/>
                    <a:pt x="130" y="417"/>
                    <a:pt x="127" y="421"/>
                  </a:cubicBezTo>
                  <a:cubicBezTo>
                    <a:pt x="126" y="421"/>
                    <a:pt x="126" y="422"/>
                    <a:pt x="125" y="422"/>
                  </a:cubicBezTo>
                  <a:cubicBezTo>
                    <a:pt x="123" y="422"/>
                    <a:pt x="120" y="420"/>
                    <a:pt x="119" y="419"/>
                  </a:cubicBezTo>
                  <a:cubicBezTo>
                    <a:pt x="118" y="417"/>
                    <a:pt x="117" y="415"/>
                    <a:pt x="115" y="415"/>
                  </a:cubicBezTo>
                  <a:cubicBezTo>
                    <a:pt x="114" y="415"/>
                    <a:pt x="114" y="415"/>
                    <a:pt x="113" y="416"/>
                  </a:cubicBezTo>
                  <a:cubicBezTo>
                    <a:pt x="110" y="419"/>
                    <a:pt x="111" y="420"/>
                    <a:pt x="111" y="423"/>
                  </a:cubicBezTo>
                  <a:cubicBezTo>
                    <a:pt x="111" y="427"/>
                    <a:pt x="113" y="426"/>
                    <a:pt x="115" y="428"/>
                  </a:cubicBezTo>
                  <a:cubicBezTo>
                    <a:pt x="117" y="431"/>
                    <a:pt x="113" y="433"/>
                    <a:pt x="114" y="436"/>
                  </a:cubicBezTo>
                  <a:cubicBezTo>
                    <a:pt x="114" y="438"/>
                    <a:pt x="114" y="440"/>
                    <a:pt x="111" y="442"/>
                  </a:cubicBezTo>
                  <a:cubicBezTo>
                    <a:pt x="109" y="443"/>
                    <a:pt x="108" y="443"/>
                    <a:pt x="106" y="443"/>
                  </a:cubicBezTo>
                  <a:cubicBezTo>
                    <a:pt x="105" y="443"/>
                    <a:pt x="104" y="443"/>
                    <a:pt x="103" y="443"/>
                  </a:cubicBezTo>
                  <a:cubicBezTo>
                    <a:pt x="102" y="441"/>
                    <a:pt x="101" y="439"/>
                    <a:pt x="100" y="439"/>
                  </a:cubicBezTo>
                  <a:cubicBezTo>
                    <a:pt x="100" y="439"/>
                    <a:pt x="100" y="440"/>
                    <a:pt x="100" y="440"/>
                  </a:cubicBezTo>
                  <a:cubicBezTo>
                    <a:pt x="99" y="442"/>
                    <a:pt x="99" y="442"/>
                    <a:pt x="98" y="442"/>
                  </a:cubicBezTo>
                  <a:cubicBezTo>
                    <a:pt x="97" y="442"/>
                    <a:pt x="95" y="441"/>
                    <a:pt x="94" y="440"/>
                  </a:cubicBezTo>
                  <a:cubicBezTo>
                    <a:pt x="93" y="438"/>
                    <a:pt x="91" y="436"/>
                    <a:pt x="88" y="436"/>
                  </a:cubicBezTo>
                  <a:cubicBezTo>
                    <a:pt x="87" y="436"/>
                    <a:pt x="87" y="436"/>
                    <a:pt x="86" y="436"/>
                  </a:cubicBezTo>
                  <a:cubicBezTo>
                    <a:pt x="83" y="437"/>
                    <a:pt x="81" y="438"/>
                    <a:pt x="77" y="443"/>
                  </a:cubicBezTo>
                  <a:cubicBezTo>
                    <a:pt x="76" y="444"/>
                    <a:pt x="75" y="444"/>
                    <a:pt x="75" y="444"/>
                  </a:cubicBezTo>
                  <a:cubicBezTo>
                    <a:pt x="72" y="444"/>
                    <a:pt x="71" y="439"/>
                    <a:pt x="70" y="437"/>
                  </a:cubicBezTo>
                  <a:cubicBezTo>
                    <a:pt x="68" y="435"/>
                    <a:pt x="67" y="434"/>
                    <a:pt x="66" y="434"/>
                  </a:cubicBezTo>
                  <a:cubicBezTo>
                    <a:pt x="65" y="434"/>
                    <a:pt x="65" y="434"/>
                    <a:pt x="65" y="434"/>
                  </a:cubicBezTo>
                  <a:cubicBezTo>
                    <a:pt x="63" y="435"/>
                    <a:pt x="62" y="437"/>
                    <a:pt x="62" y="439"/>
                  </a:cubicBezTo>
                  <a:cubicBezTo>
                    <a:pt x="61" y="439"/>
                    <a:pt x="61" y="438"/>
                    <a:pt x="60" y="438"/>
                  </a:cubicBezTo>
                  <a:cubicBezTo>
                    <a:pt x="58" y="434"/>
                    <a:pt x="59" y="432"/>
                    <a:pt x="62" y="426"/>
                  </a:cubicBezTo>
                  <a:cubicBezTo>
                    <a:pt x="65" y="421"/>
                    <a:pt x="61" y="421"/>
                    <a:pt x="59" y="417"/>
                  </a:cubicBezTo>
                  <a:cubicBezTo>
                    <a:pt x="57" y="413"/>
                    <a:pt x="55" y="409"/>
                    <a:pt x="50" y="409"/>
                  </a:cubicBezTo>
                  <a:cubicBezTo>
                    <a:pt x="49" y="409"/>
                    <a:pt x="49" y="409"/>
                    <a:pt x="48" y="410"/>
                  </a:cubicBezTo>
                  <a:cubicBezTo>
                    <a:pt x="46" y="410"/>
                    <a:pt x="45" y="410"/>
                    <a:pt x="44" y="410"/>
                  </a:cubicBezTo>
                  <a:cubicBezTo>
                    <a:pt x="42" y="410"/>
                    <a:pt x="42" y="409"/>
                    <a:pt x="41" y="407"/>
                  </a:cubicBezTo>
                  <a:cubicBezTo>
                    <a:pt x="39" y="404"/>
                    <a:pt x="37" y="403"/>
                    <a:pt x="38" y="398"/>
                  </a:cubicBezTo>
                  <a:cubicBezTo>
                    <a:pt x="39" y="392"/>
                    <a:pt x="40" y="396"/>
                    <a:pt x="46" y="391"/>
                  </a:cubicBezTo>
                  <a:cubicBezTo>
                    <a:pt x="51" y="386"/>
                    <a:pt x="48" y="388"/>
                    <a:pt x="47" y="384"/>
                  </a:cubicBezTo>
                  <a:cubicBezTo>
                    <a:pt x="47" y="382"/>
                    <a:pt x="46" y="382"/>
                    <a:pt x="45" y="382"/>
                  </a:cubicBezTo>
                  <a:cubicBezTo>
                    <a:pt x="45" y="382"/>
                    <a:pt x="44" y="382"/>
                    <a:pt x="42" y="382"/>
                  </a:cubicBezTo>
                  <a:cubicBezTo>
                    <a:pt x="41" y="382"/>
                    <a:pt x="40" y="382"/>
                    <a:pt x="39" y="382"/>
                  </a:cubicBezTo>
                  <a:cubicBezTo>
                    <a:pt x="33" y="380"/>
                    <a:pt x="37" y="379"/>
                    <a:pt x="35" y="373"/>
                  </a:cubicBezTo>
                  <a:cubicBezTo>
                    <a:pt x="32" y="368"/>
                    <a:pt x="33" y="369"/>
                    <a:pt x="31" y="365"/>
                  </a:cubicBezTo>
                  <a:cubicBezTo>
                    <a:pt x="30" y="364"/>
                    <a:pt x="29" y="363"/>
                    <a:pt x="28" y="363"/>
                  </a:cubicBezTo>
                  <a:cubicBezTo>
                    <a:pt x="27" y="363"/>
                    <a:pt x="25" y="364"/>
                    <a:pt x="23" y="364"/>
                  </a:cubicBezTo>
                  <a:cubicBezTo>
                    <a:pt x="23" y="364"/>
                    <a:pt x="22" y="364"/>
                    <a:pt x="22" y="364"/>
                  </a:cubicBezTo>
                  <a:cubicBezTo>
                    <a:pt x="19" y="364"/>
                    <a:pt x="18" y="362"/>
                    <a:pt x="19" y="357"/>
                  </a:cubicBezTo>
                  <a:cubicBezTo>
                    <a:pt x="21" y="352"/>
                    <a:pt x="19" y="353"/>
                    <a:pt x="16" y="351"/>
                  </a:cubicBezTo>
                  <a:cubicBezTo>
                    <a:pt x="13" y="350"/>
                    <a:pt x="11" y="348"/>
                    <a:pt x="14" y="347"/>
                  </a:cubicBezTo>
                  <a:cubicBezTo>
                    <a:pt x="18" y="346"/>
                    <a:pt x="18" y="343"/>
                    <a:pt x="18" y="339"/>
                  </a:cubicBezTo>
                  <a:cubicBezTo>
                    <a:pt x="18" y="337"/>
                    <a:pt x="19" y="337"/>
                    <a:pt x="20" y="337"/>
                  </a:cubicBezTo>
                  <a:cubicBezTo>
                    <a:pt x="21" y="337"/>
                    <a:pt x="23" y="337"/>
                    <a:pt x="25" y="337"/>
                  </a:cubicBezTo>
                  <a:cubicBezTo>
                    <a:pt x="25" y="337"/>
                    <a:pt x="26" y="337"/>
                    <a:pt x="26" y="337"/>
                  </a:cubicBezTo>
                  <a:cubicBezTo>
                    <a:pt x="30" y="336"/>
                    <a:pt x="28" y="332"/>
                    <a:pt x="28" y="327"/>
                  </a:cubicBezTo>
                  <a:cubicBezTo>
                    <a:pt x="28" y="323"/>
                    <a:pt x="28" y="322"/>
                    <a:pt x="24" y="322"/>
                  </a:cubicBezTo>
                  <a:cubicBezTo>
                    <a:pt x="21" y="322"/>
                    <a:pt x="17" y="320"/>
                    <a:pt x="20" y="316"/>
                  </a:cubicBezTo>
                  <a:cubicBezTo>
                    <a:pt x="22" y="312"/>
                    <a:pt x="21" y="311"/>
                    <a:pt x="19" y="311"/>
                  </a:cubicBezTo>
                  <a:cubicBezTo>
                    <a:pt x="19" y="311"/>
                    <a:pt x="18" y="311"/>
                    <a:pt x="18" y="311"/>
                  </a:cubicBezTo>
                  <a:cubicBezTo>
                    <a:pt x="16" y="311"/>
                    <a:pt x="14" y="311"/>
                    <a:pt x="8" y="312"/>
                  </a:cubicBezTo>
                  <a:cubicBezTo>
                    <a:pt x="7" y="312"/>
                    <a:pt x="7" y="312"/>
                    <a:pt x="6" y="312"/>
                  </a:cubicBezTo>
                  <a:cubicBezTo>
                    <a:pt x="3" y="312"/>
                    <a:pt x="5" y="308"/>
                    <a:pt x="5" y="304"/>
                  </a:cubicBezTo>
                  <a:cubicBezTo>
                    <a:pt x="5" y="299"/>
                    <a:pt x="1" y="296"/>
                    <a:pt x="4" y="294"/>
                  </a:cubicBezTo>
                  <a:cubicBezTo>
                    <a:pt x="5" y="293"/>
                    <a:pt x="6" y="293"/>
                    <a:pt x="7" y="293"/>
                  </a:cubicBezTo>
                  <a:cubicBezTo>
                    <a:pt x="8" y="293"/>
                    <a:pt x="8" y="293"/>
                    <a:pt x="8" y="295"/>
                  </a:cubicBezTo>
                  <a:cubicBezTo>
                    <a:pt x="8" y="297"/>
                    <a:pt x="11" y="300"/>
                    <a:pt x="12" y="300"/>
                  </a:cubicBezTo>
                  <a:cubicBezTo>
                    <a:pt x="13" y="300"/>
                    <a:pt x="13" y="299"/>
                    <a:pt x="14" y="299"/>
                  </a:cubicBezTo>
                  <a:cubicBezTo>
                    <a:pt x="15" y="297"/>
                    <a:pt x="16" y="292"/>
                    <a:pt x="20" y="289"/>
                  </a:cubicBezTo>
                  <a:cubicBezTo>
                    <a:pt x="23" y="286"/>
                    <a:pt x="23" y="288"/>
                    <a:pt x="26" y="284"/>
                  </a:cubicBezTo>
                  <a:cubicBezTo>
                    <a:pt x="28" y="280"/>
                    <a:pt x="30" y="279"/>
                    <a:pt x="34" y="278"/>
                  </a:cubicBezTo>
                  <a:cubicBezTo>
                    <a:pt x="37" y="277"/>
                    <a:pt x="39" y="278"/>
                    <a:pt x="39" y="276"/>
                  </a:cubicBezTo>
                  <a:cubicBezTo>
                    <a:pt x="39" y="274"/>
                    <a:pt x="37" y="272"/>
                    <a:pt x="37" y="272"/>
                  </a:cubicBezTo>
                  <a:cubicBezTo>
                    <a:pt x="42" y="269"/>
                    <a:pt x="42" y="269"/>
                    <a:pt x="42" y="269"/>
                  </a:cubicBezTo>
                  <a:cubicBezTo>
                    <a:pt x="42" y="269"/>
                    <a:pt x="42" y="267"/>
                    <a:pt x="40" y="267"/>
                  </a:cubicBezTo>
                  <a:cubicBezTo>
                    <a:pt x="40" y="267"/>
                    <a:pt x="39" y="268"/>
                    <a:pt x="38" y="268"/>
                  </a:cubicBezTo>
                  <a:cubicBezTo>
                    <a:pt x="36" y="270"/>
                    <a:pt x="34" y="271"/>
                    <a:pt x="31" y="271"/>
                  </a:cubicBezTo>
                  <a:cubicBezTo>
                    <a:pt x="30" y="271"/>
                    <a:pt x="29" y="270"/>
                    <a:pt x="28" y="270"/>
                  </a:cubicBezTo>
                  <a:cubicBezTo>
                    <a:pt x="24" y="268"/>
                    <a:pt x="28" y="261"/>
                    <a:pt x="31" y="257"/>
                  </a:cubicBezTo>
                  <a:cubicBezTo>
                    <a:pt x="34" y="254"/>
                    <a:pt x="36" y="249"/>
                    <a:pt x="40" y="243"/>
                  </a:cubicBezTo>
                  <a:cubicBezTo>
                    <a:pt x="44" y="238"/>
                    <a:pt x="46" y="239"/>
                    <a:pt x="48" y="235"/>
                  </a:cubicBezTo>
                  <a:cubicBezTo>
                    <a:pt x="49" y="231"/>
                    <a:pt x="46" y="226"/>
                    <a:pt x="49" y="221"/>
                  </a:cubicBezTo>
                  <a:cubicBezTo>
                    <a:pt x="52" y="215"/>
                    <a:pt x="49" y="210"/>
                    <a:pt x="48" y="205"/>
                  </a:cubicBezTo>
                  <a:cubicBezTo>
                    <a:pt x="46" y="199"/>
                    <a:pt x="44" y="199"/>
                    <a:pt x="44" y="195"/>
                  </a:cubicBezTo>
                  <a:cubicBezTo>
                    <a:pt x="43" y="192"/>
                    <a:pt x="41" y="189"/>
                    <a:pt x="37" y="185"/>
                  </a:cubicBezTo>
                  <a:cubicBezTo>
                    <a:pt x="32" y="180"/>
                    <a:pt x="33" y="180"/>
                    <a:pt x="37" y="177"/>
                  </a:cubicBezTo>
                  <a:cubicBezTo>
                    <a:pt x="40" y="174"/>
                    <a:pt x="35" y="173"/>
                    <a:pt x="32" y="171"/>
                  </a:cubicBezTo>
                  <a:cubicBezTo>
                    <a:pt x="28" y="170"/>
                    <a:pt x="28" y="169"/>
                    <a:pt x="28" y="164"/>
                  </a:cubicBezTo>
                  <a:cubicBezTo>
                    <a:pt x="28" y="160"/>
                    <a:pt x="28" y="157"/>
                    <a:pt x="24" y="156"/>
                  </a:cubicBezTo>
                  <a:cubicBezTo>
                    <a:pt x="22" y="155"/>
                    <a:pt x="21" y="155"/>
                    <a:pt x="19" y="155"/>
                  </a:cubicBezTo>
                  <a:cubicBezTo>
                    <a:pt x="18" y="155"/>
                    <a:pt x="17" y="155"/>
                    <a:pt x="17" y="155"/>
                  </a:cubicBezTo>
                  <a:cubicBezTo>
                    <a:pt x="17" y="155"/>
                    <a:pt x="19" y="153"/>
                    <a:pt x="22" y="152"/>
                  </a:cubicBezTo>
                  <a:cubicBezTo>
                    <a:pt x="25" y="150"/>
                    <a:pt x="24" y="147"/>
                    <a:pt x="21" y="144"/>
                  </a:cubicBezTo>
                  <a:cubicBezTo>
                    <a:pt x="17" y="141"/>
                    <a:pt x="17" y="138"/>
                    <a:pt x="21" y="137"/>
                  </a:cubicBezTo>
                  <a:cubicBezTo>
                    <a:pt x="26" y="137"/>
                    <a:pt x="28" y="136"/>
                    <a:pt x="30" y="133"/>
                  </a:cubicBezTo>
                  <a:cubicBezTo>
                    <a:pt x="31" y="131"/>
                    <a:pt x="32" y="130"/>
                    <a:pt x="33" y="130"/>
                  </a:cubicBezTo>
                  <a:cubicBezTo>
                    <a:pt x="34" y="130"/>
                    <a:pt x="35" y="131"/>
                    <a:pt x="35" y="132"/>
                  </a:cubicBezTo>
                  <a:cubicBezTo>
                    <a:pt x="37" y="134"/>
                    <a:pt x="39" y="135"/>
                    <a:pt x="44" y="135"/>
                  </a:cubicBezTo>
                  <a:cubicBezTo>
                    <a:pt x="48" y="135"/>
                    <a:pt x="42" y="129"/>
                    <a:pt x="40" y="126"/>
                  </a:cubicBezTo>
                  <a:cubicBezTo>
                    <a:pt x="38" y="123"/>
                    <a:pt x="42" y="123"/>
                    <a:pt x="44" y="123"/>
                  </a:cubicBezTo>
                  <a:cubicBezTo>
                    <a:pt x="46" y="123"/>
                    <a:pt x="47" y="127"/>
                    <a:pt x="48" y="130"/>
                  </a:cubicBezTo>
                  <a:cubicBezTo>
                    <a:pt x="49" y="131"/>
                    <a:pt x="52" y="132"/>
                    <a:pt x="54" y="132"/>
                  </a:cubicBezTo>
                  <a:cubicBezTo>
                    <a:pt x="55" y="132"/>
                    <a:pt x="57" y="132"/>
                    <a:pt x="58" y="132"/>
                  </a:cubicBezTo>
                  <a:cubicBezTo>
                    <a:pt x="59" y="132"/>
                    <a:pt x="59" y="132"/>
                    <a:pt x="60" y="132"/>
                  </a:cubicBezTo>
                  <a:cubicBezTo>
                    <a:pt x="63" y="132"/>
                    <a:pt x="67" y="134"/>
                    <a:pt x="70" y="137"/>
                  </a:cubicBezTo>
                  <a:cubicBezTo>
                    <a:pt x="72" y="138"/>
                    <a:pt x="74" y="139"/>
                    <a:pt x="75" y="139"/>
                  </a:cubicBezTo>
                  <a:cubicBezTo>
                    <a:pt x="75" y="139"/>
                    <a:pt x="76" y="138"/>
                    <a:pt x="76" y="137"/>
                  </a:cubicBezTo>
                  <a:cubicBezTo>
                    <a:pt x="77" y="134"/>
                    <a:pt x="72" y="132"/>
                    <a:pt x="73" y="130"/>
                  </a:cubicBezTo>
                  <a:cubicBezTo>
                    <a:pt x="73" y="130"/>
                    <a:pt x="74" y="129"/>
                    <a:pt x="74" y="129"/>
                  </a:cubicBezTo>
                  <a:cubicBezTo>
                    <a:pt x="76" y="129"/>
                    <a:pt x="79" y="131"/>
                    <a:pt x="81" y="133"/>
                  </a:cubicBezTo>
                  <a:cubicBezTo>
                    <a:pt x="81" y="134"/>
                    <a:pt x="83" y="135"/>
                    <a:pt x="84" y="135"/>
                  </a:cubicBezTo>
                  <a:cubicBezTo>
                    <a:pt x="86" y="135"/>
                    <a:pt x="90" y="132"/>
                    <a:pt x="91" y="131"/>
                  </a:cubicBezTo>
                  <a:cubicBezTo>
                    <a:pt x="93" y="129"/>
                    <a:pt x="104" y="125"/>
                    <a:pt x="108" y="123"/>
                  </a:cubicBezTo>
                  <a:cubicBezTo>
                    <a:pt x="109" y="123"/>
                    <a:pt x="110" y="123"/>
                    <a:pt x="111" y="123"/>
                  </a:cubicBezTo>
                  <a:cubicBezTo>
                    <a:pt x="113" y="123"/>
                    <a:pt x="114" y="124"/>
                    <a:pt x="115" y="127"/>
                  </a:cubicBezTo>
                  <a:cubicBezTo>
                    <a:pt x="115" y="128"/>
                    <a:pt x="115" y="128"/>
                    <a:pt x="116" y="128"/>
                  </a:cubicBezTo>
                  <a:cubicBezTo>
                    <a:pt x="118" y="128"/>
                    <a:pt x="123" y="124"/>
                    <a:pt x="124" y="121"/>
                  </a:cubicBezTo>
                  <a:cubicBezTo>
                    <a:pt x="127" y="117"/>
                    <a:pt x="127" y="116"/>
                    <a:pt x="129" y="113"/>
                  </a:cubicBezTo>
                  <a:cubicBezTo>
                    <a:pt x="131" y="109"/>
                    <a:pt x="130" y="109"/>
                    <a:pt x="128" y="107"/>
                  </a:cubicBezTo>
                  <a:cubicBezTo>
                    <a:pt x="126" y="104"/>
                    <a:pt x="122" y="102"/>
                    <a:pt x="118" y="99"/>
                  </a:cubicBezTo>
                  <a:cubicBezTo>
                    <a:pt x="114" y="96"/>
                    <a:pt x="113" y="95"/>
                    <a:pt x="115" y="92"/>
                  </a:cubicBezTo>
                  <a:cubicBezTo>
                    <a:pt x="115" y="91"/>
                    <a:pt x="116" y="91"/>
                    <a:pt x="116" y="91"/>
                  </a:cubicBezTo>
                  <a:cubicBezTo>
                    <a:pt x="117" y="91"/>
                    <a:pt x="117" y="91"/>
                    <a:pt x="118" y="91"/>
                  </a:cubicBezTo>
                  <a:cubicBezTo>
                    <a:pt x="118" y="91"/>
                    <a:pt x="118" y="91"/>
                    <a:pt x="119" y="90"/>
                  </a:cubicBezTo>
                  <a:cubicBezTo>
                    <a:pt x="120" y="87"/>
                    <a:pt x="122" y="84"/>
                    <a:pt x="127" y="84"/>
                  </a:cubicBezTo>
                  <a:cubicBezTo>
                    <a:pt x="131" y="84"/>
                    <a:pt x="133" y="84"/>
                    <a:pt x="135" y="82"/>
                  </a:cubicBezTo>
                  <a:cubicBezTo>
                    <a:pt x="137" y="79"/>
                    <a:pt x="138" y="73"/>
                    <a:pt x="140" y="71"/>
                  </a:cubicBezTo>
                  <a:cubicBezTo>
                    <a:pt x="143" y="69"/>
                    <a:pt x="146" y="71"/>
                    <a:pt x="147" y="68"/>
                  </a:cubicBezTo>
                  <a:cubicBezTo>
                    <a:pt x="149" y="66"/>
                    <a:pt x="149" y="63"/>
                    <a:pt x="154" y="62"/>
                  </a:cubicBezTo>
                  <a:cubicBezTo>
                    <a:pt x="157" y="61"/>
                    <a:pt x="160" y="60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3" y="59"/>
                    <a:pt x="166" y="59"/>
                    <a:pt x="167" y="57"/>
                  </a:cubicBezTo>
                  <a:cubicBezTo>
                    <a:pt x="169" y="54"/>
                    <a:pt x="178" y="54"/>
                    <a:pt x="182" y="54"/>
                  </a:cubicBezTo>
                  <a:cubicBezTo>
                    <a:pt x="185" y="53"/>
                    <a:pt x="195" y="52"/>
                    <a:pt x="199" y="49"/>
                  </a:cubicBezTo>
                  <a:cubicBezTo>
                    <a:pt x="202" y="45"/>
                    <a:pt x="211" y="40"/>
                    <a:pt x="214" y="38"/>
                  </a:cubicBezTo>
                  <a:cubicBezTo>
                    <a:pt x="217" y="36"/>
                    <a:pt x="220" y="35"/>
                    <a:pt x="223" y="32"/>
                  </a:cubicBezTo>
                  <a:cubicBezTo>
                    <a:pt x="227" y="30"/>
                    <a:pt x="226" y="30"/>
                    <a:pt x="228" y="28"/>
                  </a:cubicBezTo>
                  <a:cubicBezTo>
                    <a:pt x="229" y="26"/>
                    <a:pt x="230" y="25"/>
                    <a:pt x="226" y="22"/>
                  </a:cubicBezTo>
                  <a:cubicBezTo>
                    <a:pt x="223" y="19"/>
                    <a:pt x="226" y="18"/>
                    <a:pt x="228" y="16"/>
                  </a:cubicBezTo>
                  <a:cubicBezTo>
                    <a:pt x="228" y="14"/>
                    <a:pt x="229" y="12"/>
                    <a:pt x="231" y="12"/>
                  </a:cubicBezTo>
                  <a:cubicBezTo>
                    <a:pt x="232" y="12"/>
                    <a:pt x="232" y="12"/>
                    <a:pt x="233" y="13"/>
                  </a:cubicBezTo>
                  <a:cubicBezTo>
                    <a:pt x="236" y="15"/>
                    <a:pt x="237" y="17"/>
                    <a:pt x="240" y="18"/>
                  </a:cubicBezTo>
                  <a:cubicBezTo>
                    <a:pt x="243" y="19"/>
                    <a:pt x="241" y="22"/>
                    <a:pt x="242" y="25"/>
                  </a:cubicBezTo>
                  <a:cubicBezTo>
                    <a:pt x="243" y="28"/>
                    <a:pt x="246" y="29"/>
                    <a:pt x="248" y="29"/>
                  </a:cubicBezTo>
                  <a:cubicBezTo>
                    <a:pt x="251" y="30"/>
                    <a:pt x="252" y="31"/>
                    <a:pt x="254" y="33"/>
                  </a:cubicBezTo>
                  <a:cubicBezTo>
                    <a:pt x="255" y="34"/>
                    <a:pt x="257" y="34"/>
                    <a:pt x="258" y="34"/>
                  </a:cubicBezTo>
                  <a:cubicBezTo>
                    <a:pt x="259" y="34"/>
                    <a:pt x="260" y="34"/>
                    <a:pt x="261" y="33"/>
                  </a:cubicBezTo>
                  <a:cubicBezTo>
                    <a:pt x="262" y="32"/>
                    <a:pt x="263" y="32"/>
                    <a:pt x="265" y="32"/>
                  </a:cubicBezTo>
                  <a:cubicBezTo>
                    <a:pt x="267" y="32"/>
                    <a:pt x="269" y="33"/>
                    <a:pt x="270" y="35"/>
                  </a:cubicBezTo>
                  <a:cubicBezTo>
                    <a:pt x="271" y="37"/>
                    <a:pt x="271" y="42"/>
                    <a:pt x="274" y="43"/>
                  </a:cubicBezTo>
                  <a:cubicBezTo>
                    <a:pt x="277" y="44"/>
                    <a:pt x="278" y="47"/>
                    <a:pt x="273" y="48"/>
                  </a:cubicBezTo>
                  <a:cubicBezTo>
                    <a:pt x="268" y="48"/>
                    <a:pt x="269" y="51"/>
                    <a:pt x="270" y="53"/>
                  </a:cubicBezTo>
                  <a:cubicBezTo>
                    <a:pt x="271" y="55"/>
                    <a:pt x="272" y="55"/>
                    <a:pt x="270" y="58"/>
                  </a:cubicBezTo>
                  <a:cubicBezTo>
                    <a:pt x="269" y="61"/>
                    <a:pt x="271" y="64"/>
                    <a:pt x="268" y="66"/>
                  </a:cubicBezTo>
                  <a:cubicBezTo>
                    <a:pt x="265" y="67"/>
                    <a:pt x="264" y="69"/>
                    <a:pt x="268" y="72"/>
                  </a:cubicBezTo>
                  <a:cubicBezTo>
                    <a:pt x="271" y="74"/>
                    <a:pt x="274" y="75"/>
                    <a:pt x="276" y="75"/>
                  </a:cubicBezTo>
                  <a:cubicBezTo>
                    <a:pt x="277" y="75"/>
                    <a:pt x="277" y="75"/>
                    <a:pt x="278" y="75"/>
                  </a:cubicBezTo>
                  <a:cubicBezTo>
                    <a:pt x="278" y="75"/>
                    <a:pt x="278" y="75"/>
                    <a:pt x="279" y="75"/>
                  </a:cubicBezTo>
                  <a:cubicBezTo>
                    <a:pt x="281" y="75"/>
                    <a:pt x="280" y="77"/>
                    <a:pt x="279" y="80"/>
                  </a:cubicBezTo>
                  <a:cubicBezTo>
                    <a:pt x="278" y="84"/>
                    <a:pt x="280" y="86"/>
                    <a:pt x="275" y="87"/>
                  </a:cubicBezTo>
                  <a:cubicBezTo>
                    <a:pt x="270" y="89"/>
                    <a:pt x="270" y="89"/>
                    <a:pt x="267" y="91"/>
                  </a:cubicBezTo>
                  <a:cubicBezTo>
                    <a:pt x="264" y="94"/>
                    <a:pt x="263" y="95"/>
                    <a:pt x="267" y="97"/>
                  </a:cubicBezTo>
                  <a:cubicBezTo>
                    <a:pt x="270" y="99"/>
                    <a:pt x="270" y="102"/>
                    <a:pt x="272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7" y="101"/>
                    <a:pt x="279" y="100"/>
                    <a:pt x="281" y="98"/>
                  </a:cubicBezTo>
                  <a:cubicBezTo>
                    <a:pt x="282" y="96"/>
                    <a:pt x="283" y="96"/>
                    <a:pt x="286" y="96"/>
                  </a:cubicBezTo>
                  <a:cubicBezTo>
                    <a:pt x="287" y="96"/>
                    <a:pt x="288" y="96"/>
                    <a:pt x="289" y="96"/>
                  </a:cubicBezTo>
                  <a:cubicBezTo>
                    <a:pt x="291" y="96"/>
                    <a:pt x="292" y="96"/>
                    <a:pt x="293" y="96"/>
                  </a:cubicBezTo>
                  <a:cubicBezTo>
                    <a:pt x="296" y="96"/>
                    <a:pt x="298" y="96"/>
                    <a:pt x="300" y="95"/>
                  </a:cubicBezTo>
                  <a:cubicBezTo>
                    <a:pt x="303" y="94"/>
                    <a:pt x="302" y="92"/>
                    <a:pt x="305" y="89"/>
                  </a:cubicBezTo>
                  <a:cubicBezTo>
                    <a:pt x="307" y="86"/>
                    <a:pt x="308" y="84"/>
                    <a:pt x="311" y="84"/>
                  </a:cubicBezTo>
                  <a:cubicBezTo>
                    <a:pt x="311" y="84"/>
                    <a:pt x="311" y="84"/>
                    <a:pt x="312" y="84"/>
                  </a:cubicBezTo>
                  <a:cubicBezTo>
                    <a:pt x="312" y="84"/>
                    <a:pt x="313" y="84"/>
                    <a:pt x="313" y="84"/>
                  </a:cubicBezTo>
                  <a:cubicBezTo>
                    <a:pt x="315" y="84"/>
                    <a:pt x="316" y="84"/>
                    <a:pt x="317" y="84"/>
                  </a:cubicBezTo>
                  <a:cubicBezTo>
                    <a:pt x="319" y="84"/>
                    <a:pt x="320" y="84"/>
                    <a:pt x="321" y="85"/>
                  </a:cubicBezTo>
                  <a:cubicBezTo>
                    <a:pt x="322" y="86"/>
                    <a:pt x="324" y="88"/>
                    <a:pt x="326" y="88"/>
                  </a:cubicBezTo>
                  <a:cubicBezTo>
                    <a:pt x="327" y="88"/>
                    <a:pt x="328" y="88"/>
                    <a:pt x="328" y="87"/>
                  </a:cubicBezTo>
                  <a:cubicBezTo>
                    <a:pt x="329" y="84"/>
                    <a:pt x="330" y="82"/>
                    <a:pt x="334" y="80"/>
                  </a:cubicBezTo>
                  <a:cubicBezTo>
                    <a:pt x="337" y="78"/>
                    <a:pt x="343" y="76"/>
                    <a:pt x="342" y="74"/>
                  </a:cubicBezTo>
                  <a:cubicBezTo>
                    <a:pt x="341" y="71"/>
                    <a:pt x="338" y="71"/>
                    <a:pt x="336" y="70"/>
                  </a:cubicBezTo>
                  <a:cubicBezTo>
                    <a:pt x="334" y="68"/>
                    <a:pt x="335" y="68"/>
                    <a:pt x="336" y="64"/>
                  </a:cubicBezTo>
                  <a:cubicBezTo>
                    <a:pt x="337" y="60"/>
                    <a:pt x="339" y="47"/>
                    <a:pt x="337" y="45"/>
                  </a:cubicBezTo>
                  <a:cubicBezTo>
                    <a:pt x="335" y="43"/>
                    <a:pt x="335" y="42"/>
                    <a:pt x="334" y="38"/>
                  </a:cubicBezTo>
                  <a:cubicBezTo>
                    <a:pt x="334" y="35"/>
                    <a:pt x="330" y="32"/>
                    <a:pt x="326" y="31"/>
                  </a:cubicBezTo>
                  <a:cubicBezTo>
                    <a:pt x="323" y="30"/>
                    <a:pt x="319" y="28"/>
                    <a:pt x="318" y="25"/>
                  </a:cubicBezTo>
                  <a:cubicBezTo>
                    <a:pt x="317" y="22"/>
                    <a:pt x="314" y="18"/>
                    <a:pt x="318" y="18"/>
                  </a:cubicBezTo>
                  <a:cubicBezTo>
                    <a:pt x="322" y="18"/>
                    <a:pt x="323" y="19"/>
                    <a:pt x="326" y="19"/>
                  </a:cubicBezTo>
                  <a:cubicBezTo>
                    <a:pt x="327" y="19"/>
                    <a:pt x="327" y="19"/>
                    <a:pt x="328" y="19"/>
                  </a:cubicBezTo>
                  <a:cubicBezTo>
                    <a:pt x="329" y="19"/>
                    <a:pt x="329" y="19"/>
                    <a:pt x="330" y="19"/>
                  </a:cubicBezTo>
                  <a:cubicBezTo>
                    <a:pt x="331" y="19"/>
                    <a:pt x="332" y="19"/>
                    <a:pt x="332" y="19"/>
                  </a:cubicBezTo>
                  <a:cubicBezTo>
                    <a:pt x="334" y="19"/>
                    <a:pt x="336" y="18"/>
                    <a:pt x="336" y="16"/>
                  </a:cubicBezTo>
                  <a:cubicBezTo>
                    <a:pt x="337" y="13"/>
                    <a:pt x="334" y="11"/>
                    <a:pt x="337" y="9"/>
                  </a:cubicBezTo>
                  <a:cubicBezTo>
                    <a:pt x="340" y="7"/>
                    <a:pt x="340" y="4"/>
                    <a:pt x="342" y="4"/>
                  </a:cubicBezTo>
                  <a:cubicBezTo>
                    <a:pt x="345" y="4"/>
                    <a:pt x="343" y="7"/>
                    <a:pt x="346" y="7"/>
                  </a:cubicBezTo>
                  <a:cubicBezTo>
                    <a:pt x="347" y="7"/>
                    <a:pt x="347" y="7"/>
                    <a:pt x="348" y="7"/>
                  </a:cubicBezTo>
                  <a:cubicBezTo>
                    <a:pt x="352" y="6"/>
                    <a:pt x="353" y="6"/>
                    <a:pt x="357" y="4"/>
                  </a:cubicBezTo>
                  <a:cubicBezTo>
                    <a:pt x="358" y="3"/>
                    <a:pt x="359" y="2"/>
                    <a:pt x="360" y="2"/>
                  </a:cubicBezTo>
                  <a:moveTo>
                    <a:pt x="360" y="0"/>
                  </a:moveTo>
                  <a:cubicBezTo>
                    <a:pt x="359" y="0"/>
                    <a:pt x="358" y="1"/>
                    <a:pt x="356" y="2"/>
                  </a:cubicBezTo>
                  <a:cubicBezTo>
                    <a:pt x="353" y="4"/>
                    <a:pt x="352" y="4"/>
                    <a:pt x="349" y="5"/>
                  </a:cubicBezTo>
                  <a:cubicBezTo>
                    <a:pt x="347" y="5"/>
                    <a:pt x="347" y="5"/>
                    <a:pt x="347" y="5"/>
                  </a:cubicBezTo>
                  <a:cubicBezTo>
                    <a:pt x="347" y="5"/>
                    <a:pt x="346" y="5"/>
                    <a:pt x="346" y="5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4"/>
                    <a:pt x="345" y="2"/>
                    <a:pt x="342" y="2"/>
                  </a:cubicBezTo>
                  <a:cubicBezTo>
                    <a:pt x="340" y="2"/>
                    <a:pt x="339" y="4"/>
                    <a:pt x="338" y="5"/>
                  </a:cubicBezTo>
                  <a:cubicBezTo>
                    <a:pt x="337" y="6"/>
                    <a:pt x="337" y="7"/>
                    <a:pt x="336" y="7"/>
                  </a:cubicBezTo>
                  <a:cubicBezTo>
                    <a:pt x="333" y="9"/>
                    <a:pt x="334" y="12"/>
                    <a:pt x="334" y="13"/>
                  </a:cubicBezTo>
                  <a:cubicBezTo>
                    <a:pt x="334" y="14"/>
                    <a:pt x="335" y="15"/>
                    <a:pt x="334" y="16"/>
                  </a:cubicBezTo>
                  <a:cubicBezTo>
                    <a:pt x="334" y="17"/>
                    <a:pt x="334" y="17"/>
                    <a:pt x="332" y="17"/>
                  </a:cubicBezTo>
                  <a:cubicBezTo>
                    <a:pt x="332" y="17"/>
                    <a:pt x="332" y="17"/>
                    <a:pt x="331" y="17"/>
                  </a:cubicBezTo>
                  <a:cubicBezTo>
                    <a:pt x="331" y="17"/>
                    <a:pt x="330" y="17"/>
                    <a:pt x="330" y="17"/>
                  </a:cubicBezTo>
                  <a:cubicBezTo>
                    <a:pt x="329" y="17"/>
                    <a:pt x="328" y="17"/>
                    <a:pt x="328" y="17"/>
                  </a:cubicBezTo>
                  <a:cubicBezTo>
                    <a:pt x="327" y="17"/>
                    <a:pt x="327" y="17"/>
                    <a:pt x="326" y="17"/>
                  </a:cubicBezTo>
                  <a:cubicBezTo>
                    <a:pt x="325" y="17"/>
                    <a:pt x="324" y="17"/>
                    <a:pt x="323" y="17"/>
                  </a:cubicBezTo>
                  <a:cubicBezTo>
                    <a:pt x="322" y="16"/>
                    <a:pt x="321" y="16"/>
                    <a:pt x="318" y="16"/>
                  </a:cubicBezTo>
                  <a:cubicBezTo>
                    <a:pt x="316" y="16"/>
                    <a:pt x="315" y="17"/>
                    <a:pt x="315" y="18"/>
                  </a:cubicBezTo>
                  <a:cubicBezTo>
                    <a:pt x="314" y="20"/>
                    <a:pt x="315" y="22"/>
                    <a:pt x="316" y="24"/>
                  </a:cubicBezTo>
                  <a:cubicBezTo>
                    <a:pt x="316" y="25"/>
                    <a:pt x="317" y="25"/>
                    <a:pt x="317" y="26"/>
                  </a:cubicBezTo>
                  <a:cubicBezTo>
                    <a:pt x="318" y="29"/>
                    <a:pt x="321" y="31"/>
                    <a:pt x="326" y="33"/>
                  </a:cubicBezTo>
                  <a:cubicBezTo>
                    <a:pt x="329" y="33"/>
                    <a:pt x="332" y="36"/>
                    <a:pt x="332" y="38"/>
                  </a:cubicBezTo>
                  <a:cubicBezTo>
                    <a:pt x="333" y="42"/>
                    <a:pt x="333" y="44"/>
                    <a:pt x="336" y="46"/>
                  </a:cubicBezTo>
                  <a:cubicBezTo>
                    <a:pt x="337" y="48"/>
                    <a:pt x="336" y="58"/>
                    <a:pt x="334" y="64"/>
                  </a:cubicBezTo>
                  <a:cubicBezTo>
                    <a:pt x="334" y="65"/>
                    <a:pt x="334" y="66"/>
                    <a:pt x="334" y="66"/>
                  </a:cubicBezTo>
                  <a:cubicBezTo>
                    <a:pt x="333" y="69"/>
                    <a:pt x="333" y="70"/>
                    <a:pt x="335" y="71"/>
                  </a:cubicBezTo>
                  <a:cubicBezTo>
                    <a:pt x="336" y="72"/>
                    <a:pt x="337" y="72"/>
                    <a:pt x="338" y="72"/>
                  </a:cubicBezTo>
                  <a:cubicBezTo>
                    <a:pt x="339" y="73"/>
                    <a:pt x="340" y="73"/>
                    <a:pt x="340" y="74"/>
                  </a:cubicBezTo>
                  <a:cubicBezTo>
                    <a:pt x="340" y="75"/>
                    <a:pt x="336" y="77"/>
                    <a:pt x="334" y="78"/>
                  </a:cubicBezTo>
                  <a:cubicBezTo>
                    <a:pt x="333" y="78"/>
                    <a:pt x="333" y="78"/>
                    <a:pt x="333" y="78"/>
                  </a:cubicBezTo>
                  <a:cubicBezTo>
                    <a:pt x="328" y="80"/>
                    <a:pt x="327" y="83"/>
                    <a:pt x="326" y="86"/>
                  </a:cubicBezTo>
                  <a:cubicBezTo>
                    <a:pt x="326" y="86"/>
                    <a:pt x="326" y="86"/>
                    <a:pt x="326" y="86"/>
                  </a:cubicBezTo>
                  <a:cubicBezTo>
                    <a:pt x="325" y="86"/>
                    <a:pt x="323" y="85"/>
                    <a:pt x="322" y="84"/>
                  </a:cubicBezTo>
                  <a:cubicBezTo>
                    <a:pt x="321" y="82"/>
                    <a:pt x="319" y="82"/>
                    <a:pt x="317" y="82"/>
                  </a:cubicBezTo>
                  <a:cubicBezTo>
                    <a:pt x="317" y="82"/>
                    <a:pt x="316" y="82"/>
                    <a:pt x="315" y="82"/>
                  </a:cubicBezTo>
                  <a:cubicBezTo>
                    <a:pt x="315" y="82"/>
                    <a:pt x="314" y="82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08" y="82"/>
                    <a:pt x="306" y="84"/>
                    <a:pt x="305" y="86"/>
                  </a:cubicBezTo>
                  <a:cubicBezTo>
                    <a:pt x="304" y="86"/>
                    <a:pt x="304" y="87"/>
                    <a:pt x="303" y="88"/>
                  </a:cubicBezTo>
                  <a:cubicBezTo>
                    <a:pt x="302" y="89"/>
                    <a:pt x="302" y="90"/>
                    <a:pt x="301" y="91"/>
                  </a:cubicBezTo>
                  <a:cubicBezTo>
                    <a:pt x="301" y="92"/>
                    <a:pt x="300" y="93"/>
                    <a:pt x="299" y="93"/>
                  </a:cubicBezTo>
                  <a:cubicBezTo>
                    <a:pt x="297" y="94"/>
                    <a:pt x="296" y="95"/>
                    <a:pt x="293" y="95"/>
                  </a:cubicBezTo>
                  <a:cubicBezTo>
                    <a:pt x="292" y="95"/>
                    <a:pt x="291" y="95"/>
                    <a:pt x="289" y="94"/>
                  </a:cubicBezTo>
                  <a:cubicBezTo>
                    <a:pt x="288" y="94"/>
                    <a:pt x="287" y="94"/>
                    <a:pt x="286" y="94"/>
                  </a:cubicBezTo>
                  <a:cubicBezTo>
                    <a:pt x="284" y="94"/>
                    <a:pt x="281" y="94"/>
                    <a:pt x="279" y="97"/>
                  </a:cubicBezTo>
                  <a:cubicBezTo>
                    <a:pt x="278" y="98"/>
                    <a:pt x="276" y="99"/>
                    <a:pt x="273" y="100"/>
                  </a:cubicBezTo>
                  <a:cubicBezTo>
                    <a:pt x="273" y="100"/>
                    <a:pt x="273" y="100"/>
                    <a:pt x="272" y="100"/>
                  </a:cubicBezTo>
                  <a:cubicBezTo>
                    <a:pt x="272" y="100"/>
                    <a:pt x="272" y="100"/>
                    <a:pt x="271" y="99"/>
                  </a:cubicBezTo>
                  <a:cubicBezTo>
                    <a:pt x="271" y="98"/>
                    <a:pt x="270" y="96"/>
                    <a:pt x="268" y="95"/>
                  </a:cubicBezTo>
                  <a:cubicBezTo>
                    <a:pt x="267" y="95"/>
                    <a:pt x="267" y="94"/>
                    <a:pt x="266" y="94"/>
                  </a:cubicBezTo>
                  <a:cubicBezTo>
                    <a:pt x="267" y="94"/>
                    <a:pt x="267" y="93"/>
                    <a:pt x="268" y="93"/>
                  </a:cubicBezTo>
                  <a:cubicBezTo>
                    <a:pt x="270" y="91"/>
                    <a:pt x="271" y="91"/>
                    <a:pt x="274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80" y="88"/>
                    <a:pt x="280" y="86"/>
                    <a:pt x="281" y="83"/>
                  </a:cubicBezTo>
                  <a:cubicBezTo>
                    <a:pt x="281" y="82"/>
                    <a:pt x="281" y="81"/>
                    <a:pt x="281" y="80"/>
                  </a:cubicBezTo>
                  <a:cubicBezTo>
                    <a:pt x="282" y="78"/>
                    <a:pt x="282" y="76"/>
                    <a:pt x="281" y="74"/>
                  </a:cubicBezTo>
                  <a:cubicBezTo>
                    <a:pt x="281" y="73"/>
                    <a:pt x="280" y="73"/>
                    <a:pt x="279" y="73"/>
                  </a:cubicBezTo>
                  <a:cubicBezTo>
                    <a:pt x="278" y="73"/>
                    <a:pt x="278" y="73"/>
                    <a:pt x="277" y="73"/>
                  </a:cubicBezTo>
                  <a:cubicBezTo>
                    <a:pt x="277" y="73"/>
                    <a:pt x="277" y="73"/>
                    <a:pt x="276" y="73"/>
                  </a:cubicBezTo>
                  <a:cubicBezTo>
                    <a:pt x="274" y="73"/>
                    <a:pt x="272" y="72"/>
                    <a:pt x="269" y="70"/>
                  </a:cubicBezTo>
                  <a:cubicBezTo>
                    <a:pt x="268" y="69"/>
                    <a:pt x="267" y="69"/>
                    <a:pt x="267" y="69"/>
                  </a:cubicBezTo>
                  <a:cubicBezTo>
                    <a:pt x="267" y="68"/>
                    <a:pt x="268" y="68"/>
                    <a:pt x="269" y="68"/>
                  </a:cubicBezTo>
                  <a:cubicBezTo>
                    <a:pt x="271" y="66"/>
                    <a:pt x="271" y="64"/>
                    <a:pt x="272" y="62"/>
                  </a:cubicBezTo>
                  <a:cubicBezTo>
                    <a:pt x="272" y="61"/>
                    <a:pt x="272" y="60"/>
                    <a:pt x="272" y="59"/>
                  </a:cubicBezTo>
                  <a:cubicBezTo>
                    <a:pt x="274" y="56"/>
                    <a:pt x="274" y="55"/>
                    <a:pt x="272" y="53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51"/>
                    <a:pt x="271" y="50"/>
                    <a:pt x="271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50"/>
                    <a:pt x="272" y="50"/>
                    <a:pt x="273" y="49"/>
                  </a:cubicBezTo>
                  <a:cubicBezTo>
                    <a:pt x="277" y="49"/>
                    <a:pt x="278" y="47"/>
                    <a:pt x="278" y="46"/>
                  </a:cubicBezTo>
                  <a:cubicBezTo>
                    <a:pt x="278" y="44"/>
                    <a:pt x="277" y="42"/>
                    <a:pt x="275" y="41"/>
                  </a:cubicBezTo>
                  <a:cubicBezTo>
                    <a:pt x="274" y="41"/>
                    <a:pt x="273" y="40"/>
                    <a:pt x="273" y="37"/>
                  </a:cubicBezTo>
                  <a:cubicBezTo>
                    <a:pt x="272" y="36"/>
                    <a:pt x="272" y="35"/>
                    <a:pt x="271" y="34"/>
                  </a:cubicBezTo>
                  <a:cubicBezTo>
                    <a:pt x="270" y="31"/>
                    <a:pt x="267" y="30"/>
                    <a:pt x="265" y="30"/>
                  </a:cubicBezTo>
                  <a:cubicBezTo>
                    <a:pt x="263" y="30"/>
                    <a:pt x="261" y="31"/>
                    <a:pt x="260" y="31"/>
                  </a:cubicBezTo>
                  <a:cubicBezTo>
                    <a:pt x="260" y="32"/>
                    <a:pt x="259" y="32"/>
                    <a:pt x="258" y="32"/>
                  </a:cubicBezTo>
                  <a:cubicBezTo>
                    <a:pt x="257" y="32"/>
                    <a:pt x="256" y="32"/>
                    <a:pt x="255" y="31"/>
                  </a:cubicBezTo>
                  <a:cubicBezTo>
                    <a:pt x="255" y="31"/>
                    <a:pt x="254" y="31"/>
                    <a:pt x="254" y="30"/>
                  </a:cubicBezTo>
                  <a:cubicBezTo>
                    <a:pt x="253" y="29"/>
                    <a:pt x="251" y="28"/>
                    <a:pt x="249" y="27"/>
                  </a:cubicBezTo>
                  <a:cubicBezTo>
                    <a:pt x="246" y="27"/>
                    <a:pt x="245" y="27"/>
                    <a:pt x="244" y="25"/>
                  </a:cubicBezTo>
                  <a:cubicBezTo>
                    <a:pt x="244" y="24"/>
                    <a:pt x="244" y="23"/>
                    <a:pt x="244" y="22"/>
                  </a:cubicBezTo>
                  <a:cubicBezTo>
                    <a:pt x="244" y="20"/>
                    <a:pt x="244" y="17"/>
                    <a:pt x="241" y="16"/>
                  </a:cubicBezTo>
                  <a:cubicBezTo>
                    <a:pt x="240" y="16"/>
                    <a:pt x="239" y="15"/>
                    <a:pt x="238" y="14"/>
                  </a:cubicBezTo>
                  <a:cubicBezTo>
                    <a:pt x="237" y="13"/>
                    <a:pt x="236" y="12"/>
                    <a:pt x="234" y="11"/>
                  </a:cubicBezTo>
                  <a:cubicBezTo>
                    <a:pt x="233" y="10"/>
                    <a:pt x="232" y="10"/>
                    <a:pt x="231" y="10"/>
                  </a:cubicBezTo>
                  <a:cubicBezTo>
                    <a:pt x="228" y="10"/>
                    <a:pt x="226" y="14"/>
                    <a:pt x="226" y="15"/>
                  </a:cubicBezTo>
                  <a:cubicBezTo>
                    <a:pt x="226" y="16"/>
                    <a:pt x="225" y="16"/>
                    <a:pt x="225" y="17"/>
                  </a:cubicBezTo>
                  <a:cubicBezTo>
                    <a:pt x="224" y="17"/>
                    <a:pt x="223" y="19"/>
                    <a:pt x="223" y="20"/>
                  </a:cubicBezTo>
                  <a:cubicBezTo>
                    <a:pt x="223" y="22"/>
                    <a:pt x="224" y="23"/>
                    <a:pt x="225" y="23"/>
                  </a:cubicBezTo>
                  <a:cubicBezTo>
                    <a:pt x="227" y="24"/>
                    <a:pt x="227" y="25"/>
                    <a:pt x="227" y="25"/>
                  </a:cubicBezTo>
                  <a:cubicBezTo>
                    <a:pt x="227" y="25"/>
                    <a:pt x="227" y="26"/>
                    <a:pt x="226" y="26"/>
                  </a:cubicBezTo>
                  <a:cubicBezTo>
                    <a:pt x="226" y="26"/>
                    <a:pt x="226" y="27"/>
                    <a:pt x="226" y="27"/>
                  </a:cubicBezTo>
                  <a:cubicBezTo>
                    <a:pt x="226" y="27"/>
                    <a:pt x="225" y="28"/>
                    <a:pt x="225" y="28"/>
                  </a:cubicBezTo>
                  <a:cubicBezTo>
                    <a:pt x="225" y="29"/>
                    <a:pt x="225" y="29"/>
                    <a:pt x="222" y="31"/>
                  </a:cubicBezTo>
                  <a:cubicBezTo>
                    <a:pt x="219" y="33"/>
                    <a:pt x="216" y="34"/>
                    <a:pt x="213" y="37"/>
                  </a:cubicBezTo>
                  <a:cubicBezTo>
                    <a:pt x="212" y="37"/>
                    <a:pt x="211" y="38"/>
                    <a:pt x="210" y="39"/>
                  </a:cubicBezTo>
                  <a:cubicBezTo>
                    <a:pt x="206" y="41"/>
                    <a:pt x="200" y="44"/>
                    <a:pt x="197" y="47"/>
                  </a:cubicBezTo>
                  <a:cubicBezTo>
                    <a:pt x="195" y="50"/>
                    <a:pt x="186" y="51"/>
                    <a:pt x="183" y="52"/>
                  </a:cubicBezTo>
                  <a:cubicBezTo>
                    <a:pt x="182" y="52"/>
                    <a:pt x="182" y="52"/>
                    <a:pt x="181" y="52"/>
                  </a:cubicBezTo>
                  <a:cubicBezTo>
                    <a:pt x="181" y="52"/>
                    <a:pt x="179" y="52"/>
                    <a:pt x="178" y="52"/>
                  </a:cubicBezTo>
                  <a:cubicBezTo>
                    <a:pt x="173" y="53"/>
                    <a:pt x="167" y="53"/>
                    <a:pt x="165" y="56"/>
                  </a:cubicBezTo>
                  <a:cubicBezTo>
                    <a:pt x="165" y="57"/>
                    <a:pt x="163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58" y="58"/>
                    <a:pt x="156" y="60"/>
                    <a:pt x="153" y="60"/>
                  </a:cubicBezTo>
                  <a:cubicBezTo>
                    <a:pt x="148" y="61"/>
                    <a:pt x="147" y="64"/>
                    <a:pt x="146" y="66"/>
                  </a:cubicBezTo>
                  <a:cubicBezTo>
                    <a:pt x="146" y="66"/>
                    <a:pt x="146" y="67"/>
                    <a:pt x="146" y="67"/>
                  </a:cubicBezTo>
                  <a:cubicBezTo>
                    <a:pt x="145" y="68"/>
                    <a:pt x="145" y="68"/>
                    <a:pt x="144" y="68"/>
                  </a:cubicBezTo>
                  <a:cubicBezTo>
                    <a:pt x="143" y="68"/>
                    <a:pt x="141" y="68"/>
                    <a:pt x="139" y="70"/>
                  </a:cubicBezTo>
                  <a:cubicBezTo>
                    <a:pt x="137" y="71"/>
                    <a:pt x="136" y="74"/>
                    <a:pt x="135" y="76"/>
                  </a:cubicBezTo>
                  <a:cubicBezTo>
                    <a:pt x="135" y="78"/>
                    <a:pt x="134" y="80"/>
                    <a:pt x="134" y="80"/>
                  </a:cubicBezTo>
                  <a:cubicBezTo>
                    <a:pt x="132" y="82"/>
                    <a:pt x="131" y="82"/>
                    <a:pt x="127" y="82"/>
                  </a:cubicBezTo>
                  <a:cubicBezTo>
                    <a:pt x="121" y="82"/>
                    <a:pt x="118" y="87"/>
                    <a:pt x="117" y="89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5" y="89"/>
                    <a:pt x="114" y="90"/>
                    <a:pt x="113" y="91"/>
                  </a:cubicBezTo>
                  <a:cubicBezTo>
                    <a:pt x="112" y="92"/>
                    <a:pt x="112" y="94"/>
                    <a:pt x="112" y="95"/>
                  </a:cubicBezTo>
                  <a:cubicBezTo>
                    <a:pt x="112" y="97"/>
                    <a:pt x="114" y="99"/>
                    <a:pt x="117" y="101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22" y="104"/>
                    <a:pt x="125" y="106"/>
                    <a:pt x="126" y="108"/>
                  </a:cubicBezTo>
                  <a:cubicBezTo>
                    <a:pt x="127" y="108"/>
                    <a:pt x="127" y="109"/>
                    <a:pt x="128" y="109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8" y="110"/>
                    <a:pt x="128" y="111"/>
                    <a:pt x="128" y="112"/>
                  </a:cubicBezTo>
                  <a:cubicBezTo>
                    <a:pt x="127" y="113"/>
                    <a:pt x="127" y="114"/>
                    <a:pt x="126" y="115"/>
                  </a:cubicBezTo>
                  <a:cubicBezTo>
                    <a:pt x="125" y="116"/>
                    <a:pt x="124" y="118"/>
                    <a:pt x="123" y="120"/>
                  </a:cubicBezTo>
                  <a:cubicBezTo>
                    <a:pt x="121" y="123"/>
                    <a:pt x="118" y="126"/>
                    <a:pt x="116" y="126"/>
                  </a:cubicBezTo>
                  <a:cubicBezTo>
                    <a:pt x="115" y="122"/>
                    <a:pt x="112" y="121"/>
                    <a:pt x="111" y="121"/>
                  </a:cubicBezTo>
                  <a:cubicBezTo>
                    <a:pt x="110" y="121"/>
                    <a:pt x="108" y="121"/>
                    <a:pt x="107" y="122"/>
                  </a:cubicBezTo>
                  <a:cubicBezTo>
                    <a:pt x="104" y="123"/>
                    <a:pt x="92" y="127"/>
                    <a:pt x="90" y="130"/>
                  </a:cubicBezTo>
                  <a:cubicBezTo>
                    <a:pt x="88" y="131"/>
                    <a:pt x="86" y="133"/>
                    <a:pt x="84" y="133"/>
                  </a:cubicBezTo>
                  <a:cubicBezTo>
                    <a:pt x="83" y="133"/>
                    <a:pt x="82" y="132"/>
                    <a:pt x="82" y="132"/>
                  </a:cubicBezTo>
                  <a:cubicBezTo>
                    <a:pt x="80" y="129"/>
                    <a:pt x="77" y="127"/>
                    <a:pt x="74" y="127"/>
                  </a:cubicBezTo>
                  <a:cubicBezTo>
                    <a:pt x="73" y="127"/>
                    <a:pt x="72" y="128"/>
                    <a:pt x="71" y="130"/>
                  </a:cubicBezTo>
                  <a:cubicBezTo>
                    <a:pt x="70" y="132"/>
                    <a:pt x="72" y="133"/>
                    <a:pt x="73" y="135"/>
                  </a:cubicBezTo>
                  <a:cubicBezTo>
                    <a:pt x="74" y="135"/>
                    <a:pt x="75" y="136"/>
                    <a:pt x="75" y="137"/>
                  </a:cubicBezTo>
                  <a:cubicBezTo>
                    <a:pt x="75" y="137"/>
                    <a:pt x="74" y="137"/>
                    <a:pt x="74" y="137"/>
                  </a:cubicBezTo>
                  <a:cubicBezTo>
                    <a:pt x="74" y="137"/>
                    <a:pt x="73" y="137"/>
                    <a:pt x="71" y="135"/>
                  </a:cubicBezTo>
                  <a:cubicBezTo>
                    <a:pt x="68" y="133"/>
                    <a:pt x="64" y="130"/>
                    <a:pt x="60" y="130"/>
                  </a:cubicBezTo>
                  <a:cubicBezTo>
                    <a:pt x="59" y="130"/>
                    <a:pt x="58" y="130"/>
                    <a:pt x="58" y="130"/>
                  </a:cubicBezTo>
                  <a:cubicBezTo>
                    <a:pt x="56" y="130"/>
                    <a:pt x="55" y="130"/>
                    <a:pt x="54" y="130"/>
                  </a:cubicBezTo>
                  <a:cubicBezTo>
                    <a:pt x="52" y="130"/>
                    <a:pt x="51" y="130"/>
                    <a:pt x="50" y="129"/>
                  </a:cubicBezTo>
                  <a:cubicBezTo>
                    <a:pt x="50" y="128"/>
                    <a:pt x="49" y="127"/>
                    <a:pt x="49" y="126"/>
                  </a:cubicBezTo>
                  <a:cubicBezTo>
                    <a:pt x="48" y="124"/>
                    <a:pt x="47" y="121"/>
                    <a:pt x="44" y="121"/>
                  </a:cubicBezTo>
                  <a:cubicBezTo>
                    <a:pt x="43" y="121"/>
                    <a:pt x="39" y="121"/>
                    <a:pt x="38" y="123"/>
                  </a:cubicBezTo>
                  <a:cubicBezTo>
                    <a:pt x="38" y="124"/>
                    <a:pt x="37" y="125"/>
                    <a:pt x="39" y="127"/>
                  </a:cubicBezTo>
                  <a:cubicBezTo>
                    <a:pt x="39" y="128"/>
                    <a:pt x="40" y="128"/>
                    <a:pt x="40" y="129"/>
                  </a:cubicBezTo>
                  <a:cubicBezTo>
                    <a:pt x="41" y="130"/>
                    <a:pt x="43" y="132"/>
                    <a:pt x="43" y="133"/>
                  </a:cubicBezTo>
                  <a:cubicBezTo>
                    <a:pt x="39" y="133"/>
                    <a:pt x="38" y="132"/>
                    <a:pt x="37" y="131"/>
                  </a:cubicBezTo>
                  <a:cubicBezTo>
                    <a:pt x="36" y="129"/>
                    <a:pt x="35" y="128"/>
                    <a:pt x="33" y="128"/>
                  </a:cubicBezTo>
                  <a:cubicBezTo>
                    <a:pt x="31" y="128"/>
                    <a:pt x="29" y="130"/>
                    <a:pt x="28" y="132"/>
                  </a:cubicBezTo>
                  <a:cubicBezTo>
                    <a:pt x="27" y="134"/>
                    <a:pt x="25" y="135"/>
                    <a:pt x="21" y="135"/>
                  </a:cubicBezTo>
                  <a:cubicBezTo>
                    <a:pt x="19" y="136"/>
                    <a:pt x="17" y="137"/>
                    <a:pt x="16" y="139"/>
                  </a:cubicBezTo>
                  <a:cubicBezTo>
                    <a:pt x="16" y="141"/>
                    <a:pt x="17" y="144"/>
                    <a:pt x="19" y="146"/>
                  </a:cubicBezTo>
                  <a:cubicBezTo>
                    <a:pt x="22" y="147"/>
                    <a:pt x="22" y="149"/>
                    <a:pt x="22" y="149"/>
                  </a:cubicBezTo>
                  <a:cubicBezTo>
                    <a:pt x="22" y="150"/>
                    <a:pt x="22" y="150"/>
                    <a:pt x="21" y="150"/>
                  </a:cubicBezTo>
                  <a:cubicBezTo>
                    <a:pt x="17" y="152"/>
                    <a:pt x="16" y="154"/>
                    <a:pt x="16" y="154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8" y="157"/>
                    <a:pt x="18" y="157"/>
                    <a:pt x="19" y="157"/>
                  </a:cubicBezTo>
                  <a:cubicBezTo>
                    <a:pt x="20" y="157"/>
                    <a:pt x="22" y="157"/>
                    <a:pt x="23" y="158"/>
                  </a:cubicBezTo>
                  <a:cubicBezTo>
                    <a:pt x="26" y="159"/>
                    <a:pt x="26" y="160"/>
                    <a:pt x="26" y="164"/>
                  </a:cubicBezTo>
                  <a:cubicBezTo>
                    <a:pt x="26" y="169"/>
                    <a:pt x="27" y="171"/>
                    <a:pt x="31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5" y="175"/>
                    <a:pt x="36" y="175"/>
                  </a:cubicBezTo>
                  <a:cubicBezTo>
                    <a:pt x="36" y="175"/>
                    <a:pt x="36" y="175"/>
                    <a:pt x="35" y="176"/>
                  </a:cubicBezTo>
                  <a:cubicBezTo>
                    <a:pt x="34" y="177"/>
                    <a:pt x="32" y="178"/>
                    <a:pt x="32" y="180"/>
                  </a:cubicBezTo>
                  <a:cubicBezTo>
                    <a:pt x="32" y="182"/>
                    <a:pt x="33" y="184"/>
                    <a:pt x="35" y="186"/>
                  </a:cubicBezTo>
                  <a:cubicBezTo>
                    <a:pt x="40" y="190"/>
                    <a:pt x="41" y="193"/>
                    <a:pt x="42" y="195"/>
                  </a:cubicBezTo>
                  <a:cubicBezTo>
                    <a:pt x="42" y="197"/>
                    <a:pt x="43" y="199"/>
                    <a:pt x="44" y="200"/>
                  </a:cubicBezTo>
                  <a:cubicBezTo>
                    <a:pt x="44" y="201"/>
                    <a:pt x="45" y="203"/>
                    <a:pt x="46" y="205"/>
                  </a:cubicBezTo>
                  <a:cubicBezTo>
                    <a:pt x="46" y="207"/>
                    <a:pt x="47" y="208"/>
                    <a:pt x="47" y="209"/>
                  </a:cubicBezTo>
                  <a:cubicBezTo>
                    <a:pt x="48" y="213"/>
                    <a:pt x="49" y="216"/>
                    <a:pt x="48" y="220"/>
                  </a:cubicBezTo>
                  <a:cubicBezTo>
                    <a:pt x="46" y="224"/>
                    <a:pt x="46" y="227"/>
                    <a:pt x="46" y="230"/>
                  </a:cubicBezTo>
                  <a:cubicBezTo>
                    <a:pt x="46" y="231"/>
                    <a:pt x="46" y="233"/>
                    <a:pt x="46" y="234"/>
                  </a:cubicBezTo>
                  <a:cubicBezTo>
                    <a:pt x="45" y="236"/>
                    <a:pt x="45" y="236"/>
                    <a:pt x="44" y="237"/>
                  </a:cubicBezTo>
                  <a:cubicBezTo>
                    <a:pt x="43" y="238"/>
                    <a:pt x="41" y="239"/>
                    <a:pt x="39" y="242"/>
                  </a:cubicBezTo>
                  <a:cubicBezTo>
                    <a:pt x="36" y="245"/>
                    <a:pt x="35" y="248"/>
                    <a:pt x="33" y="250"/>
                  </a:cubicBezTo>
                  <a:cubicBezTo>
                    <a:pt x="32" y="253"/>
                    <a:pt x="31" y="254"/>
                    <a:pt x="30" y="256"/>
                  </a:cubicBezTo>
                  <a:cubicBezTo>
                    <a:pt x="29" y="257"/>
                    <a:pt x="24" y="264"/>
                    <a:pt x="24" y="268"/>
                  </a:cubicBezTo>
                  <a:cubicBezTo>
                    <a:pt x="25" y="269"/>
                    <a:pt x="25" y="271"/>
                    <a:pt x="27" y="271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3" y="273"/>
                    <a:pt x="34" y="272"/>
                    <a:pt x="35" y="272"/>
                  </a:cubicBezTo>
                  <a:cubicBezTo>
                    <a:pt x="34" y="272"/>
                    <a:pt x="34" y="272"/>
                    <a:pt x="34" y="272"/>
                  </a:cubicBezTo>
                  <a:cubicBezTo>
                    <a:pt x="36" y="274"/>
                    <a:pt x="36" y="274"/>
                    <a:pt x="36" y="274"/>
                  </a:cubicBezTo>
                  <a:cubicBezTo>
                    <a:pt x="36" y="274"/>
                    <a:pt x="36" y="274"/>
                    <a:pt x="36" y="274"/>
                  </a:cubicBezTo>
                  <a:cubicBezTo>
                    <a:pt x="36" y="274"/>
                    <a:pt x="37" y="274"/>
                    <a:pt x="37" y="275"/>
                  </a:cubicBezTo>
                  <a:cubicBezTo>
                    <a:pt x="36" y="275"/>
                    <a:pt x="35" y="276"/>
                    <a:pt x="33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29" y="278"/>
                    <a:pt x="26" y="279"/>
                    <a:pt x="24" y="283"/>
                  </a:cubicBezTo>
                  <a:cubicBezTo>
                    <a:pt x="23" y="285"/>
                    <a:pt x="23" y="285"/>
                    <a:pt x="22" y="286"/>
                  </a:cubicBezTo>
                  <a:cubicBezTo>
                    <a:pt x="21" y="286"/>
                    <a:pt x="20" y="286"/>
                    <a:pt x="19" y="288"/>
                  </a:cubicBezTo>
                  <a:cubicBezTo>
                    <a:pt x="16" y="290"/>
                    <a:pt x="14" y="293"/>
                    <a:pt x="13" y="296"/>
                  </a:cubicBezTo>
                  <a:cubicBezTo>
                    <a:pt x="13" y="296"/>
                    <a:pt x="13" y="297"/>
                    <a:pt x="12" y="298"/>
                  </a:cubicBezTo>
                  <a:cubicBezTo>
                    <a:pt x="11" y="297"/>
                    <a:pt x="10" y="296"/>
                    <a:pt x="10" y="295"/>
                  </a:cubicBezTo>
                  <a:cubicBezTo>
                    <a:pt x="10" y="291"/>
                    <a:pt x="8" y="291"/>
                    <a:pt x="7" y="291"/>
                  </a:cubicBezTo>
                  <a:cubicBezTo>
                    <a:pt x="6" y="291"/>
                    <a:pt x="5" y="291"/>
                    <a:pt x="3" y="293"/>
                  </a:cubicBezTo>
                  <a:cubicBezTo>
                    <a:pt x="0" y="295"/>
                    <a:pt x="1" y="297"/>
                    <a:pt x="2" y="299"/>
                  </a:cubicBezTo>
                  <a:cubicBezTo>
                    <a:pt x="2" y="301"/>
                    <a:pt x="3" y="302"/>
                    <a:pt x="3" y="304"/>
                  </a:cubicBezTo>
                  <a:cubicBezTo>
                    <a:pt x="3" y="305"/>
                    <a:pt x="3" y="306"/>
                    <a:pt x="3" y="307"/>
                  </a:cubicBezTo>
                  <a:cubicBezTo>
                    <a:pt x="2" y="309"/>
                    <a:pt x="2" y="312"/>
                    <a:pt x="3" y="313"/>
                  </a:cubicBezTo>
                  <a:cubicBezTo>
                    <a:pt x="4" y="314"/>
                    <a:pt x="5" y="314"/>
                    <a:pt x="6" y="314"/>
                  </a:cubicBezTo>
                  <a:cubicBezTo>
                    <a:pt x="7" y="314"/>
                    <a:pt x="8" y="314"/>
                    <a:pt x="9" y="314"/>
                  </a:cubicBezTo>
                  <a:cubicBezTo>
                    <a:pt x="12" y="313"/>
                    <a:pt x="13" y="313"/>
                    <a:pt x="15" y="313"/>
                  </a:cubicBezTo>
                  <a:cubicBezTo>
                    <a:pt x="16" y="313"/>
                    <a:pt x="17" y="313"/>
                    <a:pt x="18" y="312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9" y="313"/>
                    <a:pt x="19" y="313"/>
                    <a:pt x="18" y="315"/>
                  </a:cubicBezTo>
                  <a:cubicBezTo>
                    <a:pt x="17" y="317"/>
                    <a:pt x="17" y="319"/>
                    <a:pt x="18" y="321"/>
                  </a:cubicBezTo>
                  <a:cubicBezTo>
                    <a:pt x="19" y="323"/>
                    <a:pt x="21" y="324"/>
                    <a:pt x="24" y="324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26" y="324"/>
                    <a:pt x="26" y="326"/>
                    <a:pt x="26" y="327"/>
                  </a:cubicBezTo>
                  <a:cubicBezTo>
                    <a:pt x="26" y="329"/>
                    <a:pt x="26" y="330"/>
                    <a:pt x="26" y="332"/>
                  </a:cubicBezTo>
                  <a:cubicBezTo>
                    <a:pt x="26" y="333"/>
                    <a:pt x="27" y="335"/>
                    <a:pt x="27" y="335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6" y="335"/>
                    <a:pt x="25" y="335"/>
                    <a:pt x="25" y="335"/>
                  </a:cubicBezTo>
                  <a:cubicBezTo>
                    <a:pt x="24" y="335"/>
                    <a:pt x="23" y="335"/>
                    <a:pt x="22" y="335"/>
                  </a:cubicBezTo>
                  <a:cubicBezTo>
                    <a:pt x="21" y="335"/>
                    <a:pt x="21" y="335"/>
                    <a:pt x="20" y="335"/>
                  </a:cubicBezTo>
                  <a:cubicBezTo>
                    <a:pt x="20" y="335"/>
                    <a:pt x="18" y="335"/>
                    <a:pt x="17" y="336"/>
                  </a:cubicBezTo>
                  <a:cubicBezTo>
                    <a:pt x="16" y="337"/>
                    <a:pt x="16" y="338"/>
                    <a:pt x="16" y="339"/>
                  </a:cubicBezTo>
                  <a:cubicBezTo>
                    <a:pt x="16" y="344"/>
                    <a:pt x="16" y="345"/>
                    <a:pt x="14" y="345"/>
                  </a:cubicBezTo>
                  <a:cubicBezTo>
                    <a:pt x="11" y="346"/>
                    <a:pt x="11" y="347"/>
                    <a:pt x="11" y="348"/>
                  </a:cubicBezTo>
                  <a:cubicBezTo>
                    <a:pt x="10" y="350"/>
                    <a:pt x="13" y="352"/>
                    <a:pt x="15" y="353"/>
                  </a:cubicBezTo>
                  <a:cubicBezTo>
                    <a:pt x="16" y="353"/>
                    <a:pt x="16" y="353"/>
                    <a:pt x="17" y="354"/>
                  </a:cubicBezTo>
                  <a:cubicBezTo>
                    <a:pt x="17" y="354"/>
                    <a:pt x="18" y="354"/>
                    <a:pt x="18" y="354"/>
                  </a:cubicBezTo>
                  <a:cubicBezTo>
                    <a:pt x="18" y="354"/>
                    <a:pt x="18" y="354"/>
                    <a:pt x="18" y="354"/>
                  </a:cubicBezTo>
                  <a:cubicBezTo>
                    <a:pt x="18" y="354"/>
                    <a:pt x="18" y="354"/>
                    <a:pt x="17" y="356"/>
                  </a:cubicBezTo>
                  <a:cubicBezTo>
                    <a:pt x="16" y="360"/>
                    <a:pt x="16" y="362"/>
                    <a:pt x="17" y="364"/>
                  </a:cubicBezTo>
                  <a:cubicBezTo>
                    <a:pt x="18" y="365"/>
                    <a:pt x="20" y="366"/>
                    <a:pt x="22" y="366"/>
                  </a:cubicBezTo>
                  <a:cubicBezTo>
                    <a:pt x="22" y="366"/>
                    <a:pt x="23" y="366"/>
                    <a:pt x="23" y="366"/>
                  </a:cubicBezTo>
                  <a:cubicBezTo>
                    <a:pt x="24" y="366"/>
                    <a:pt x="25" y="366"/>
                    <a:pt x="26" y="366"/>
                  </a:cubicBezTo>
                  <a:cubicBezTo>
                    <a:pt x="27" y="366"/>
                    <a:pt x="28" y="365"/>
                    <a:pt x="28" y="365"/>
                  </a:cubicBezTo>
                  <a:cubicBezTo>
                    <a:pt x="29" y="365"/>
                    <a:pt x="29" y="365"/>
                    <a:pt x="29" y="366"/>
                  </a:cubicBezTo>
                  <a:cubicBezTo>
                    <a:pt x="31" y="368"/>
                    <a:pt x="31" y="368"/>
                    <a:pt x="31" y="370"/>
                  </a:cubicBezTo>
                  <a:cubicBezTo>
                    <a:pt x="32" y="371"/>
                    <a:pt x="32" y="372"/>
                    <a:pt x="33" y="374"/>
                  </a:cubicBezTo>
                  <a:cubicBezTo>
                    <a:pt x="33" y="376"/>
                    <a:pt x="33" y="377"/>
                    <a:pt x="33" y="378"/>
                  </a:cubicBezTo>
                  <a:cubicBezTo>
                    <a:pt x="33" y="381"/>
                    <a:pt x="34" y="382"/>
                    <a:pt x="38" y="384"/>
                  </a:cubicBezTo>
                  <a:cubicBezTo>
                    <a:pt x="39" y="384"/>
                    <a:pt x="41" y="384"/>
                    <a:pt x="42" y="384"/>
                  </a:cubicBezTo>
                  <a:cubicBezTo>
                    <a:pt x="43" y="384"/>
                    <a:pt x="44" y="384"/>
                    <a:pt x="45" y="384"/>
                  </a:cubicBezTo>
                  <a:cubicBezTo>
                    <a:pt x="45" y="384"/>
                    <a:pt x="45" y="384"/>
                    <a:pt x="45" y="384"/>
                  </a:cubicBezTo>
                  <a:cubicBezTo>
                    <a:pt x="45" y="384"/>
                    <a:pt x="45" y="384"/>
                    <a:pt x="45" y="384"/>
                  </a:cubicBezTo>
                  <a:cubicBezTo>
                    <a:pt x="46" y="386"/>
                    <a:pt x="46" y="387"/>
                    <a:pt x="47" y="387"/>
                  </a:cubicBezTo>
                  <a:cubicBezTo>
                    <a:pt x="46" y="388"/>
                    <a:pt x="45" y="389"/>
                    <a:pt x="44" y="389"/>
                  </a:cubicBezTo>
                  <a:cubicBezTo>
                    <a:pt x="42" y="391"/>
                    <a:pt x="41" y="392"/>
                    <a:pt x="40" y="392"/>
                  </a:cubicBezTo>
                  <a:cubicBezTo>
                    <a:pt x="38" y="393"/>
                    <a:pt x="37" y="394"/>
                    <a:pt x="36" y="397"/>
                  </a:cubicBezTo>
                  <a:cubicBezTo>
                    <a:pt x="35" y="402"/>
                    <a:pt x="36" y="404"/>
                    <a:pt x="38" y="407"/>
                  </a:cubicBezTo>
                  <a:cubicBezTo>
                    <a:pt x="39" y="407"/>
                    <a:pt x="39" y="407"/>
                    <a:pt x="39" y="408"/>
                  </a:cubicBezTo>
                  <a:cubicBezTo>
                    <a:pt x="40" y="409"/>
                    <a:pt x="40" y="409"/>
                    <a:pt x="40" y="409"/>
                  </a:cubicBezTo>
                  <a:cubicBezTo>
                    <a:pt x="41" y="411"/>
                    <a:pt x="42" y="412"/>
                    <a:pt x="44" y="412"/>
                  </a:cubicBezTo>
                  <a:cubicBezTo>
                    <a:pt x="45" y="412"/>
                    <a:pt x="46" y="412"/>
                    <a:pt x="48" y="411"/>
                  </a:cubicBezTo>
                  <a:cubicBezTo>
                    <a:pt x="49" y="411"/>
                    <a:pt x="50" y="411"/>
                    <a:pt x="50" y="411"/>
                  </a:cubicBezTo>
                  <a:cubicBezTo>
                    <a:pt x="53" y="411"/>
                    <a:pt x="55" y="414"/>
                    <a:pt x="57" y="417"/>
                  </a:cubicBezTo>
                  <a:cubicBezTo>
                    <a:pt x="58" y="419"/>
                    <a:pt x="59" y="420"/>
                    <a:pt x="60" y="421"/>
                  </a:cubicBezTo>
                  <a:cubicBezTo>
                    <a:pt x="61" y="422"/>
                    <a:pt x="61" y="423"/>
                    <a:pt x="60" y="426"/>
                  </a:cubicBezTo>
                  <a:cubicBezTo>
                    <a:pt x="57" y="431"/>
                    <a:pt x="56" y="434"/>
                    <a:pt x="59" y="438"/>
                  </a:cubicBezTo>
                  <a:cubicBezTo>
                    <a:pt x="59" y="439"/>
                    <a:pt x="60" y="440"/>
                    <a:pt x="61" y="44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4" y="440"/>
                    <a:pt x="64" y="440"/>
                    <a:pt x="64" y="440"/>
                  </a:cubicBezTo>
                  <a:cubicBezTo>
                    <a:pt x="64" y="439"/>
                    <a:pt x="64" y="439"/>
                    <a:pt x="64" y="439"/>
                  </a:cubicBezTo>
                  <a:cubicBezTo>
                    <a:pt x="64" y="438"/>
                    <a:pt x="64" y="436"/>
                    <a:pt x="65" y="436"/>
                  </a:cubicBezTo>
                  <a:cubicBezTo>
                    <a:pt x="65" y="436"/>
                    <a:pt x="65" y="436"/>
                    <a:pt x="66" y="436"/>
                  </a:cubicBezTo>
                  <a:cubicBezTo>
                    <a:pt x="66" y="436"/>
                    <a:pt x="67" y="436"/>
                    <a:pt x="68" y="438"/>
                  </a:cubicBezTo>
                  <a:cubicBezTo>
                    <a:pt x="68" y="439"/>
                    <a:pt x="69" y="439"/>
                    <a:pt x="69" y="440"/>
                  </a:cubicBezTo>
                  <a:cubicBezTo>
                    <a:pt x="70" y="443"/>
                    <a:pt x="72" y="446"/>
                    <a:pt x="75" y="446"/>
                  </a:cubicBezTo>
                  <a:cubicBezTo>
                    <a:pt x="76" y="446"/>
                    <a:pt x="77" y="445"/>
                    <a:pt x="78" y="444"/>
                  </a:cubicBezTo>
                  <a:cubicBezTo>
                    <a:pt x="83" y="439"/>
                    <a:pt x="84" y="438"/>
                    <a:pt x="87" y="438"/>
                  </a:cubicBezTo>
                  <a:cubicBezTo>
                    <a:pt x="87" y="437"/>
                    <a:pt x="88" y="437"/>
                    <a:pt x="88" y="437"/>
                  </a:cubicBezTo>
                  <a:cubicBezTo>
                    <a:pt x="90" y="437"/>
                    <a:pt x="92" y="439"/>
                    <a:pt x="93" y="441"/>
                  </a:cubicBezTo>
                  <a:cubicBezTo>
                    <a:pt x="94" y="443"/>
                    <a:pt x="96" y="444"/>
                    <a:pt x="98" y="444"/>
                  </a:cubicBezTo>
                  <a:cubicBezTo>
                    <a:pt x="99" y="444"/>
                    <a:pt x="100" y="443"/>
                    <a:pt x="101" y="442"/>
                  </a:cubicBezTo>
                  <a:cubicBezTo>
                    <a:pt x="101" y="443"/>
                    <a:pt x="101" y="443"/>
                    <a:pt x="102" y="444"/>
                  </a:cubicBezTo>
                  <a:cubicBezTo>
                    <a:pt x="103" y="445"/>
                    <a:pt x="104" y="445"/>
                    <a:pt x="106" y="445"/>
                  </a:cubicBezTo>
                  <a:cubicBezTo>
                    <a:pt x="108" y="445"/>
                    <a:pt x="110" y="445"/>
                    <a:pt x="112" y="444"/>
                  </a:cubicBezTo>
                  <a:cubicBezTo>
                    <a:pt x="115" y="442"/>
                    <a:pt x="116" y="439"/>
                    <a:pt x="115" y="435"/>
                  </a:cubicBezTo>
                  <a:cubicBezTo>
                    <a:pt x="115" y="435"/>
                    <a:pt x="116" y="434"/>
                    <a:pt x="116" y="433"/>
                  </a:cubicBezTo>
                  <a:cubicBezTo>
                    <a:pt x="117" y="432"/>
                    <a:pt x="119" y="429"/>
                    <a:pt x="117" y="427"/>
                  </a:cubicBezTo>
                  <a:cubicBezTo>
                    <a:pt x="116" y="426"/>
                    <a:pt x="115" y="426"/>
                    <a:pt x="114" y="425"/>
                  </a:cubicBezTo>
                  <a:cubicBezTo>
                    <a:pt x="113" y="425"/>
                    <a:pt x="113" y="425"/>
                    <a:pt x="113" y="423"/>
                  </a:cubicBezTo>
                  <a:cubicBezTo>
                    <a:pt x="113" y="423"/>
                    <a:pt x="113" y="422"/>
                    <a:pt x="113" y="422"/>
                  </a:cubicBezTo>
                  <a:cubicBezTo>
                    <a:pt x="113" y="419"/>
                    <a:pt x="113" y="419"/>
                    <a:pt x="114" y="417"/>
                  </a:cubicBezTo>
                  <a:cubicBezTo>
                    <a:pt x="115" y="417"/>
                    <a:pt x="115" y="417"/>
                    <a:pt x="115" y="417"/>
                  </a:cubicBezTo>
                  <a:cubicBezTo>
                    <a:pt x="115" y="417"/>
                    <a:pt x="117" y="418"/>
                    <a:pt x="117" y="419"/>
                  </a:cubicBezTo>
                  <a:cubicBezTo>
                    <a:pt x="117" y="419"/>
                    <a:pt x="118" y="420"/>
                    <a:pt x="118" y="420"/>
                  </a:cubicBezTo>
                  <a:cubicBezTo>
                    <a:pt x="119" y="421"/>
                    <a:pt x="122" y="424"/>
                    <a:pt x="125" y="424"/>
                  </a:cubicBezTo>
                  <a:cubicBezTo>
                    <a:pt x="126" y="424"/>
                    <a:pt x="127" y="423"/>
                    <a:pt x="129" y="422"/>
                  </a:cubicBezTo>
                  <a:cubicBezTo>
                    <a:pt x="132" y="418"/>
                    <a:pt x="133" y="414"/>
                    <a:pt x="132" y="411"/>
                  </a:cubicBezTo>
                  <a:cubicBezTo>
                    <a:pt x="132" y="410"/>
                    <a:pt x="131" y="409"/>
                    <a:pt x="132" y="408"/>
                  </a:cubicBezTo>
                  <a:cubicBezTo>
                    <a:pt x="132" y="408"/>
                    <a:pt x="132" y="408"/>
                    <a:pt x="133" y="408"/>
                  </a:cubicBezTo>
                  <a:cubicBezTo>
                    <a:pt x="137" y="407"/>
                    <a:pt x="137" y="405"/>
                    <a:pt x="137" y="403"/>
                  </a:cubicBezTo>
                  <a:cubicBezTo>
                    <a:pt x="137" y="403"/>
                    <a:pt x="137" y="403"/>
                    <a:pt x="137" y="402"/>
                  </a:cubicBezTo>
                  <a:cubicBezTo>
                    <a:pt x="138" y="402"/>
                    <a:pt x="140" y="402"/>
                    <a:pt x="141" y="402"/>
                  </a:cubicBezTo>
                  <a:cubicBezTo>
                    <a:pt x="142" y="402"/>
                    <a:pt x="143" y="402"/>
                    <a:pt x="144" y="401"/>
                  </a:cubicBezTo>
                  <a:cubicBezTo>
                    <a:pt x="146" y="401"/>
                    <a:pt x="146" y="400"/>
                    <a:pt x="147" y="398"/>
                  </a:cubicBezTo>
                  <a:cubicBezTo>
                    <a:pt x="148" y="397"/>
                    <a:pt x="148" y="397"/>
                    <a:pt x="149" y="396"/>
                  </a:cubicBezTo>
                  <a:cubicBezTo>
                    <a:pt x="149" y="395"/>
                    <a:pt x="150" y="395"/>
                    <a:pt x="150" y="395"/>
                  </a:cubicBezTo>
                  <a:cubicBezTo>
                    <a:pt x="151" y="395"/>
                    <a:pt x="151" y="395"/>
                    <a:pt x="152" y="396"/>
                  </a:cubicBezTo>
                  <a:cubicBezTo>
                    <a:pt x="153" y="396"/>
                    <a:pt x="154" y="396"/>
                    <a:pt x="155" y="396"/>
                  </a:cubicBezTo>
                  <a:cubicBezTo>
                    <a:pt x="159" y="396"/>
                    <a:pt x="162" y="395"/>
                    <a:pt x="164" y="393"/>
                  </a:cubicBezTo>
                  <a:cubicBezTo>
                    <a:pt x="165" y="392"/>
                    <a:pt x="165" y="392"/>
                    <a:pt x="166" y="391"/>
                  </a:cubicBezTo>
                  <a:cubicBezTo>
                    <a:pt x="168" y="389"/>
                    <a:pt x="170" y="387"/>
                    <a:pt x="171" y="387"/>
                  </a:cubicBezTo>
                  <a:cubicBezTo>
                    <a:pt x="172" y="387"/>
                    <a:pt x="173" y="388"/>
                    <a:pt x="174" y="389"/>
                  </a:cubicBezTo>
                  <a:cubicBezTo>
                    <a:pt x="176" y="390"/>
                    <a:pt x="177" y="390"/>
                    <a:pt x="179" y="390"/>
                  </a:cubicBezTo>
                  <a:cubicBezTo>
                    <a:pt x="180" y="390"/>
                    <a:pt x="181" y="390"/>
                    <a:pt x="181" y="390"/>
                  </a:cubicBezTo>
                  <a:cubicBezTo>
                    <a:pt x="182" y="389"/>
                    <a:pt x="183" y="389"/>
                    <a:pt x="184" y="388"/>
                  </a:cubicBezTo>
                  <a:cubicBezTo>
                    <a:pt x="187" y="387"/>
                    <a:pt x="190" y="386"/>
                    <a:pt x="191" y="384"/>
                  </a:cubicBezTo>
                  <a:cubicBezTo>
                    <a:pt x="192" y="383"/>
                    <a:pt x="192" y="382"/>
                    <a:pt x="193" y="381"/>
                  </a:cubicBezTo>
                  <a:cubicBezTo>
                    <a:pt x="193" y="380"/>
                    <a:pt x="194" y="379"/>
                    <a:pt x="195" y="378"/>
                  </a:cubicBezTo>
                  <a:cubicBezTo>
                    <a:pt x="196" y="375"/>
                    <a:pt x="200" y="373"/>
                    <a:pt x="202" y="372"/>
                  </a:cubicBezTo>
                  <a:cubicBezTo>
                    <a:pt x="202" y="372"/>
                    <a:pt x="203" y="372"/>
                    <a:pt x="203" y="372"/>
                  </a:cubicBezTo>
                  <a:cubicBezTo>
                    <a:pt x="206" y="372"/>
                    <a:pt x="209" y="371"/>
                    <a:pt x="212" y="369"/>
                  </a:cubicBezTo>
                  <a:cubicBezTo>
                    <a:pt x="213" y="368"/>
                    <a:pt x="213" y="368"/>
                    <a:pt x="214" y="367"/>
                  </a:cubicBezTo>
                  <a:cubicBezTo>
                    <a:pt x="214" y="367"/>
                    <a:pt x="215" y="366"/>
                    <a:pt x="216" y="366"/>
                  </a:cubicBezTo>
                  <a:cubicBezTo>
                    <a:pt x="217" y="367"/>
                    <a:pt x="218" y="368"/>
                    <a:pt x="219" y="368"/>
                  </a:cubicBezTo>
                  <a:cubicBezTo>
                    <a:pt x="221" y="368"/>
                    <a:pt x="223" y="365"/>
                    <a:pt x="223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23" y="363"/>
                    <a:pt x="224" y="362"/>
                    <a:pt x="225" y="362"/>
                  </a:cubicBezTo>
                  <a:cubicBezTo>
                    <a:pt x="226" y="362"/>
                    <a:pt x="227" y="362"/>
                    <a:pt x="229" y="362"/>
                  </a:cubicBezTo>
                  <a:cubicBezTo>
                    <a:pt x="230" y="362"/>
                    <a:pt x="230" y="361"/>
                    <a:pt x="231" y="361"/>
                  </a:cubicBezTo>
                  <a:cubicBezTo>
                    <a:pt x="232" y="361"/>
                    <a:pt x="233" y="361"/>
                    <a:pt x="233" y="359"/>
                  </a:cubicBezTo>
                  <a:cubicBezTo>
                    <a:pt x="233" y="359"/>
                    <a:pt x="233" y="358"/>
                    <a:pt x="233" y="357"/>
                  </a:cubicBezTo>
                  <a:cubicBezTo>
                    <a:pt x="234" y="357"/>
                    <a:pt x="234" y="356"/>
                    <a:pt x="234" y="355"/>
                  </a:cubicBezTo>
                  <a:cubicBezTo>
                    <a:pt x="235" y="353"/>
                    <a:pt x="235" y="352"/>
                    <a:pt x="236" y="350"/>
                  </a:cubicBezTo>
                  <a:cubicBezTo>
                    <a:pt x="237" y="349"/>
                    <a:pt x="239" y="348"/>
                    <a:pt x="240" y="347"/>
                  </a:cubicBezTo>
                  <a:cubicBezTo>
                    <a:pt x="241" y="346"/>
                    <a:pt x="242" y="346"/>
                    <a:pt x="242" y="345"/>
                  </a:cubicBezTo>
                  <a:cubicBezTo>
                    <a:pt x="244" y="344"/>
                    <a:pt x="244" y="341"/>
                    <a:pt x="245" y="338"/>
                  </a:cubicBezTo>
                  <a:cubicBezTo>
                    <a:pt x="245" y="338"/>
                    <a:pt x="245" y="337"/>
                    <a:pt x="245" y="336"/>
                  </a:cubicBezTo>
                  <a:cubicBezTo>
                    <a:pt x="245" y="335"/>
                    <a:pt x="245" y="334"/>
                    <a:pt x="245" y="334"/>
                  </a:cubicBezTo>
                  <a:cubicBezTo>
                    <a:pt x="245" y="331"/>
                    <a:pt x="245" y="330"/>
                    <a:pt x="247" y="329"/>
                  </a:cubicBezTo>
                  <a:cubicBezTo>
                    <a:pt x="249" y="327"/>
                    <a:pt x="251" y="326"/>
                    <a:pt x="251" y="326"/>
                  </a:cubicBezTo>
                  <a:cubicBezTo>
                    <a:pt x="252" y="326"/>
                    <a:pt x="252" y="326"/>
                    <a:pt x="252" y="327"/>
                  </a:cubicBezTo>
                  <a:cubicBezTo>
                    <a:pt x="253" y="328"/>
                    <a:pt x="253" y="330"/>
                    <a:pt x="252" y="332"/>
                  </a:cubicBezTo>
                  <a:cubicBezTo>
                    <a:pt x="251" y="334"/>
                    <a:pt x="251" y="335"/>
                    <a:pt x="252" y="336"/>
                  </a:cubicBezTo>
                  <a:cubicBezTo>
                    <a:pt x="252" y="338"/>
                    <a:pt x="255" y="339"/>
                    <a:pt x="257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9" y="341"/>
                    <a:pt x="260" y="342"/>
                    <a:pt x="261" y="344"/>
                  </a:cubicBezTo>
                  <a:cubicBezTo>
                    <a:pt x="262" y="346"/>
                    <a:pt x="264" y="347"/>
                    <a:pt x="266" y="347"/>
                  </a:cubicBezTo>
                  <a:cubicBezTo>
                    <a:pt x="267" y="347"/>
                    <a:pt x="267" y="347"/>
                    <a:pt x="267" y="347"/>
                  </a:cubicBezTo>
                  <a:cubicBezTo>
                    <a:pt x="268" y="347"/>
                    <a:pt x="269" y="348"/>
                    <a:pt x="270" y="348"/>
                  </a:cubicBezTo>
                  <a:cubicBezTo>
                    <a:pt x="270" y="349"/>
                    <a:pt x="269" y="351"/>
                    <a:pt x="269" y="352"/>
                  </a:cubicBezTo>
                  <a:cubicBezTo>
                    <a:pt x="268" y="353"/>
                    <a:pt x="268" y="353"/>
                    <a:pt x="268" y="354"/>
                  </a:cubicBezTo>
                  <a:cubicBezTo>
                    <a:pt x="267" y="356"/>
                    <a:pt x="267" y="361"/>
                    <a:pt x="270" y="363"/>
                  </a:cubicBezTo>
                  <a:cubicBezTo>
                    <a:pt x="270" y="364"/>
                    <a:pt x="271" y="364"/>
                    <a:pt x="272" y="365"/>
                  </a:cubicBezTo>
                  <a:cubicBezTo>
                    <a:pt x="273" y="366"/>
                    <a:pt x="274" y="367"/>
                    <a:pt x="275" y="368"/>
                  </a:cubicBezTo>
                  <a:cubicBezTo>
                    <a:pt x="276" y="369"/>
                    <a:pt x="277" y="369"/>
                    <a:pt x="277" y="370"/>
                  </a:cubicBezTo>
                  <a:cubicBezTo>
                    <a:pt x="279" y="371"/>
                    <a:pt x="279" y="372"/>
                    <a:pt x="279" y="372"/>
                  </a:cubicBezTo>
                  <a:cubicBezTo>
                    <a:pt x="279" y="374"/>
                    <a:pt x="279" y="375"/>
                    <a:pt x="280" y="376"/>
                  </a:cubicBezTo>
                  <a:cubicBezTo>
                    <a:pt x="280" y="376"/>
                    <a:pt x="281" y="377"/>
                    <a:pt x="283" y="377"/>
                  </a:cubicBezTo>
                  <a:cubicBezTo>
                    <a:pt x="284" y="377"/>
                    <a:pt x="285" y="377"/>
                    <a:pt x="285" y="377"/>
                  </a:cubicBezTo>
                  <a:cubicBezTo>
                    <a:pt x="286" y="377"/>
                    <a:pt x="286" y="377"/>
                    <a:pt x="287" y="377"/>
                  </a:cubicBezTo>
                  <a:cubicBezTo>
                    <a:pt x="287" y="377"/>
                    <a:pt x="288" y="376"/>
                    <a:pt x="288" y="376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88" y="378"/>
                    <a:pt x="288" y="378"/>
                    <a:pt x="288" y="379"/>
                  </a:cubicBezTo>
                  <a:cubicBezTo>
                    <a:pt x="288" y="385"/>
                    <a:pt x="288" y="385"/>
                    <a:pt x="288" y="385"/>
                  </a:cubicBezTo>
                  <a:cubicBezTo>
                    <a:pt x="291" y="380"/>
                    <a:pt x="291" y="380"/>
                    <a:pt x="291" y="380"/>
                  </a:cubicBezTo>
                  <a:cubicBezTo>
                    <a:pt x="292" y="378"/>
                    <a:pt x="293" y="377"/>
                    <a:pt x="294" y="375"/>
                  </a:cubicBezTo>
                  <a:cubicBezTo>
                    <a:pt x="297" y="371"/>
                    <a:pt x="297" y="369"/>
                    <a:pt x="296" y="366"/>
                  </a:cubicBezTo>
                  <a:cubicBezTo>
                    <a:pt x="296" y="365"/>
                    <a:pt x="296" y="365"/>
                    <a:pt x="296" y="363"/>
                  </a:cubicBezTo>
                  <a:cubicBezTo>
                    <a:pt x="295" y="361"/>
                    <a:pt x="295" y="360"/>
                    <a:pt x="294" y="359"/>
                  </a:cubicBezTo>
                  <a:cubicBezTo>
                    <a:pt x="293" y="358"/>
                    <a:pt x="293" y="358"/>
                    <a:pt x="293" y="357"/>
                  </a:cubicBezTo>
                  <a:cubicBezTo>
                    <a:pt x="293" y="356"/>
                    <a:pt x="293" y="356"/>
                    <a:pt x="294" y="356"/>
                  </a:cubicBezTo>
                  <a:cubicBezTo>
                    <a:pt x="295" y="355"/>
                    <a:pt x="297" y="354"/>
                    <a:pt x="298" y="352"/>
                  </a:cubicBezTo>
                  <a:cubicBezTo>
                    <a:pt x="299" y="350"/>
                    <a:pt x="300" y="350"/>
                    <a:pt x="303" y="348"/>
                  </a:cubicBezTo>
                  <a:cubicBezTo>
                    <a:pt x="304" y="348"/>
                    <a:pt x="304" y="348"/>
                    <a:pt x="304" y="348"/>
                  </a:cubicBezTo>
                  <a:cubicBezTo>
                    <a:pt x="308" y="346"/>
                    <a:pt x="309" y="344"/>
                    <a:pt x="309" y="341"/>
                  </a:cubicBezTo>
                  <a:cubicBezTo>
                    <a:pt x="310" y="341"/>
                    <a:pt x="310" y="340"/>
                    <a:pt x="310" y="339"/>
                  </a:cubicBezTo>
                  <a:cubicBezTo>
                    <a:pt x="310" y="339"/>
                    <a:pt x="310" y="339"/>
                    <a:pt x="310" y="339"/>
                  </a:cubicBezTo>
                  <a:cubicBezTo>
                    <a:pt x="311" y="339"/>
                    <a:pt x="311" y="340"/>
                    <a:pt x="311" y="340"/>
                  </a:cubicBezTo>
                  <a:cubicBezTo>
                    <a:pt x="312" y="342"/>
                    <a:pt x="314" y="344"/>
                    <a:pt x="317" y="344"/>
                  </a:cubicBezTo>
                  <a:cubicBezTo>
                    <a:pt x="318" y="344"/>
                    <a:pt x="320" y="344"/>
                    <a:pt x="322" y="344"/>
                  </a:cubicBezTo>
                  <a:cubicBezTo>
                    <a:pt x="326" y="342"/>
                    <a:pt x="327" y="341"/>
                    <a:pt x="328" y="339"/>
                  </a:cubicBezTo>
                  <a:cubicBezTo>
                    <a:pt x="328" y="338"/>
                    <a:pt x="328" y="338"/>
                    <a:pt x="329" y="337"/>
                  </a:cubicBezTo>
                  <a:cubicBezTo>
                    <a:pt x="330" y="334"/>
                    <a:pt x="331" y="334"/>
                    <a:pt x="332" y="333"/>
                  </a:cubicBezTo>
                  <a:cubicBezTo>
                    <a:pt x="333" y="333"/>
                    <a:pt x="333" y="333"/>
                    <a:pt x="334" y="332"/>
                  </a:cubicBezTo>
                  <a:cubicBezTo>
                    <a:pt x="336" y="331"/>
                    <a:pt x="337" y="330"/>
                    <a:pt x="336" y="328"/>
                  </a:cubicBezTo>
                  <a:cubicBezTo>
                    <a:pt x="336" y="327"/>
                    <a:pt x="335" y="326"/>
                    <a:pt x="335" y="325"/>
                  </a:cubicBezTo>
                  <a:cubicBezTo>
                    <a:pt x="335" y="323"/>
                    <a:pt x="336" y="323"/>
                    <a:pt x="337" y="322"/>
                  </a:cubicBezTo>
                  <a:cubicBezTo>
                    <a:pt x="338" y="321"/>
                    <a:pt x="338" y="320"/>
                    <a:pt x="339" y="319"/>
                  </a:cubicBezTo>
                  <a:cubicBezTo>
                    <a:pt x="340" y="317"/>
                    <a:pt x="341" y="316"/>
                    <a:pt x="342" y="315"/>
                  </a:cubicBezTo>
                  <a:cubicBezTo>
                    <a:pt x="343" y="315"/>
                    <a:pt x="344" y="314"/>
                    <a:pt x="345" y="313"/>
                  </a:cubicBezTo>
                  <a:cubicBezTo>
                    <a:pt x="345" y="313"/>
                    <a:pt x="346" y="313"/>
                    <a:pt x="346" y="312"/>
                  </a:cubicBezTo>
                  <a:cubicBezTo>
                    <a:pt x="347" y="311"/>
                    <a:pt x="347" y="311"/>
                    <a:pt x="347" y="310"/>
                  </a:cubicBezTo>
                  <a:cubicBezTo>
                    <a:pt x="347" y="309"/>
                    <a:pt x="346" y="308"/>
                    <a:pt x="346" y="308"/>
                  </a:cubicBezTo>
                  <a:cubicBezTo>
                    <a:pt x="346" y="308"/>
                    <a:pt x="346" y="308"/>
                    <a:pt x="345" y="307"/>
                  </a:cubicBezTo>
                  <a:cubicBezTo>
                    <a:pt x="344" y="306"/>
                    <a:pt x="343" y="305"/>
                    <a:pt x="342" y="300"/>
                  </a:cubicBezTo>
                  <a:cubicBezTo>
                    <a:pt x="342" y="299"/>
                    <a:pt x="342" y="298"/>
                    <a:pt x="342" y="298"/>
                  </a:cubicBezTo>
                  <a:cubicBezTo>
                    <a:pt x="342" y="298"/>
                    <a:pt x="342" y="298"/>
                    <a:pt x="343" y="298"/>
                  </a:cubicBezTo>
                  <a:cubicBezTo>
                    <a:pt x="344" y="297"/>
                    <a:pt x="345" y="297"/>
                    <a:pt x="346" y="296"/>
                  </a:cubicBezTo>
                  <a:cubicBezTo>
                    <a:pt x="347" y="295"/>
                    <a:pt x="348" y="295"/>
                    <a:pt x="349" y="295"/>
                  </a:cubicBezTo>
                  <a:cubicBezTo>
                    <a:pt x="350" y="295"/>
                    <a:pt x="352" y="295"/>
                    <a:pt x="353" y="295"/>
                  </a:cubicBezTo>
                  <a:cubicBezTo>
                    <a:pt x="355" y="296"/>
                    <a:pt x="356" y="296"/>
                    <a:pt x="358" y="296"/>
                  </a:cubicBezTo>
                  <a:cubicBezTo>
                    <a:pt x="358" y="296"/>
                    <a:pt x="358" y="296"/>
                    <a:pt x="358" y="296"/>
                  </a:cubicBezTo>
                  <a:cubicBezTo>
                    <a:pt x="357" y="297"/>
                    <a:pt x="357" y="297"/>
                    <a:pt x="357" y="297"/>
                  </a:cubicBezTo>
                  <a:cubicBezTo>
                    <a:pt x="358" y="298"/>
                    <a:pt x="358" y="298"/>
                    <a:pt x="358" y="298"/>
                  </a:cubicBezTo>
                  <a:cubicBezTo>
                    <a:pt x="358" y="299"/>
                    <a:pt x="358" y="299"/>
                    <a:pt x="358" y="299"/>
                  </a:cubicBezTo>
                  <a:cubicBezTo>
                    <a:pt x="359" y="299"/>
                    <a:pt x="359" y="299"/>
                    <a:pt x="359" y="299"/>
                  </a:cubicBezTo>
                  <a:cubicBezTo>
                    <a:pt x="360" y="299"/>
                    <a:pt x="360" y="299"/>
                    <a:pt x="360" y="299"/>
                  </a:cubicBezTo>
                  <a:cubicBezTo>
                    <a:pt x="361" y="297"/>
                    <a:pt x="361" y="297"/>
                    <a:pt x="361" y="297"/>
                  </a:cubicBezTo>
                  <a:cubicBezTo>
                    <a:pt x="361" y="297"/>
                    <a:pt x="361" y="297"/>
                    <a:pt x="361" y="297"/>
                  </a:cubicBezTo>
                  <a:cubicBezTo>
                    <a:pt x="362" y="296"/>
                    <a:pt x="363" y="294"/>
                    <a:pt x="365" y="294"/>
                  </a:cubicBezTo>
                  <a:cubicBezTo>
                    <a:pt x="366" y="294"/>
                    <a:pt x="366" y="294"/>
                    <a:pt x="366" y="294"/>
                  </a:cubicBezTo>
                  <a:cubicBezTo>
                    <a:pt x="367" y="294"/>
                    <a:pt x="369" y="293"/>
                    <a:pt x="369" y="292"/>
                  </a:cubicBezTo>
                  <a:cubicBezTo>
                    <a:pt x="369" y="291"/>
                    <a:pt x="369" y="290"/>
                    <a:pt x="367" y="288"/>
                  </a:cubicBezTo>
                  <a:cubicBezTo>
                    <a:pt x="366" y="288"/>
                    <a:pt x="366" y="287"/>
                    <a:pt x="366" y="287"/>
                  </a:cubicBezTo>
                  <a:cubicBezTo>
                    <a:pt x="366" y="287"/>
                    <a:pt x="367" y="286"/>
                    <a:pt x="367" y="286"/>
                  </a:cubicBezTo>
                  <a:cubicBezTo>
                    <a:pt x="368" y="285"/>
                    <a:pt x="368" y="285"/>
                    <a:pt x="368" y="284"/>
                  </a:cubicBezTo>
                  <a:cubicBezTo>
                    <a:pt x="369" y="283"/>
                    <a:pt x="370" y="283"/>
                    <a:pt x="371" y="282"/>
                  </a:cubicBezTo>
                  <a:cubicBezTo>
                    <a:pt x="372" y="281"/>
                    <a:pt x="373" y="280"/>
                    <a:pt x="374" y="278"/>
                  </a:cubicBezTo>
                  <a:cubicBezTo>
                    <a:pt x="376" y="275"/>
                    <a:pt x="376" y="274"/>
                    <a:pt x="374" y="271"/>
                  </a:cubicBezTo>
                  <a:cubicBezTo>
                    <a:pt x="373" y="269"/>
                    <a:pt x="373" y="268"/>
                    <a:pt x="372" y="263"/>
                  </a:cubicBezTo>
                  <a:cubicBezTo>
                    <a:pt x="372" y="262"/>
                    <a:pt x="372" y="262"/>
                    <a:pt x="371" y="261"/>
                  </a:cubicBezTo>
                  <a:cubicBezTo>
                    <a:pt x="371" y="259"/>
                    <a:pt x="371" y="257"/>
                    <a:pt x="368" y="257"/>
                  </a:cubicBezTo>
                  <a:cubicBezTo>
                    <a:pt x="367" y="257"/>
                    <a:pt x="367" y="257"/>
                    <a:pt x="366" y="257"/>
                  </a:cubicBezTo>
                  <a:cubicBezTo>
                    <a:pt x="362" y="257"/>
                    <a:pt x="360" y="258"/>
                    <a:pt x="357" y="261"/>
                  </a:cubicBezTo>
                  <a:cubicBezTo>
                    <a:pt x="356" y="262"/>
                    <a:pt x="354" y="263"/>
                    <a:pt x="353" y="263"/>
                  </a:cubicBezTo>
                  <a:cubicBezTo>
                    <a:pt x="353" y="263"/>
                    <a:pt x="353" y="263"/>
                    <a:pt x="352" y="262"/>
                  </a:cubicBezTo>
                  <a:cubicBezTo>
                    <a:pt x="352" y="262"/>
                    <a:pt x="352" y="262"/>
                    <a:pt x="352" y="261"/>
                  </a:cubicBezTo>
                  <a:cubicBezTo>
                    <a:pt x="351" y="260"/>
                    <a:pt x="351" y="259"/>
                    <a:pt x="350" y="257"/>
                  </a:cubicBezTo>
                  <a:cubicBezTo>
                    <a:pt x="349" y="257"/>
                    <a:pt x="349" y="257"/>
                    <a:pt x="351" y="254"/>
                  </a:cubicBezTo>
                  <a:cubicBezTo>
                    <a:pt x="351" y="253"/>
                    <a:pt x="352" y="252"/>
                    <a:pt x="353" y="251"/>
                  </a:cubicBezTo>
                  <a:cubicBezTo>
                    <a:pt x="355" y="247"/>
                    <a:pt x="355" y="247"/>
                    <a:pt x="357" y="246"/>
                  </a:cubicBezTo>
                  <a:cubicBezTo>
                    <a:pt x="358" y="245"/>
                    <a:pt x="359" y="245"/>
                    <a:pt x="360" y="244"/>
                  </a:cubicBezTo>
                  <a:cubicBezTo>
                    <a:pt x="362" y="242"/>
                    <a:pt x="363" y="241"/>
                    <a:pt x="363" y="240"/>
                  </a:cubicBezTo>
                  <a:cubicBezTo>
                    <a:pt x="363" y="240"/>
                    <a:pt x="364" y="240"/>
                    <a:pt x="364" y="240"/>
                  </a:cubicBezTo>
                  <a:cubicBezTo>
                    <a:pt x="364" y="240"/>
                    <a:pt x="364" y="240"/>
                    <a:pt x="364" y="240"/>
                  </a:cubicBezTo>
                  <a:cubicBezTo>
                    <a:pt x="364" y="240"/>
                    <a:pt x="364" y="240"/>
                    <a:pt x="364" y="240"/>
                  </a:cubicBezTo>
                  <a:cubicBezTo>
                    <a:pt x="365" y="240"/>
                    <a:pt x="366" y="240"/>
                    <a:pt x="366" y="240"/>
                  </a:cubicBezTo>
                  <a:cubicBezTo>
                    <a:pt x="367" y="240"/>
                    <a:pt x="368" y="240"/>
                    <a:pt x="369" y="240"/>
                  </a:cubicBezTo>
                  <a:cubicBezTo>
                    <a:pt x="370" y="240"/>
                    <a:pt x="373" y="240"/>
                    <a:pt x="375" y="238"/>
                  </a:cubicBezTo>
                  <a:cubicBezTo>
                    <a:pt x="376" y="236"/>
                    <a:pt x="377" y="236"/>
                    <a:pt x="378" y="236"/>
                  </a:cubicBezTo>
                  <a:cubicBezTo>
                    <a:pt x="378" y="236"/>
                    <a:pt x="379" y="236"/>
                    <a:pt x="381" y="237"/>
                  </a:cubicBezTo>
                  <a:cubicBezTo>
                    <a:pt x="382" y="238"/>
                    <a:pt x="383" y="238"/>
                    <a:pt x="385" y="238"/>
                  </a:cubicBezTo>
                  <a:cubicBezTo>
                    <a:pt x="387" y="238"/>
                    <a:pt x="390" y="238"/>
                    <a:pt x="392" y="237"/>
                  </a:cubicBezTo>
                  <a:cubicBezTo>
                    <a:pt x="393" y="236"/>
                    <a:pt x="395" y="236"/>
                    <a:pt x="396" y="236"/>
                  </a:cubicBezTo>
                  <a:cubicBezTo>
                    <a:pt x="398" y="235"/>
                    <a:pt x="399" y="234"/>
                    <a:pt x="400" y="233"/>
                  </a:cubicBezTo>
                  <a:cubicBezTo>
                    <a:pt x="401" y="231"/>
                    <a:pt x="400" y="229"/>
                    <a:pt x="400" y="227"/>
                  </a:cubicBezTo>
                  <a:cubicBezTo>
                    <a:pt x="399" y="226"/>
                    <a:pt x="397" y="225"/>
                    <a:pt x="396" y="224"/>
                  </a:cubicBezTo>
                  <a:cubicBezTo>
                    <a:pt x="395" y="223"/>
                    <a:pt x="394" y="222"/>
                    <a:pt x="392" y="220"/>
                  </a:cubicBezTo>
                  <a:cubicBezTo>
                    <a:pt x="392" y="220"/>
                    <a:pt x="392" y="220"/>
                    <a:pt x="392" y="220"/>
                  </a:cubicBezTo>
                  <a:cubicBezTo>
                    <a:pt x="392" y="219"/>
                    <a:pt x="391" y="218"/>
                    <a:pt x="391" y="218"/>
                  </a:cubicBezTo>
                  <a:cubicBezTo>
                    <a:pt x="391" y="218"/>
                    <a:pt x="391" y="217"/>
                    <a:pt x="392" y="216"/>
                  </a:cubicBezTo>
                  <a:cubicBezTo>
                    <a:pt x="394" y="215"/>
                    <a:pt x="398" y="213"/>
                    <a:pt x="401" y="212"/>
                  </a:cubicBezTo>
                  <a:cubicBezTo>
                    <a:pt x="402" y="212"/>
                    <a:pt x="404" y="211"/>
                    <a:pt x="405" y="211"/>
                  </a:cubicBezTo>
                  <a:cubicBezTo>
                    <a:pt x="405" y="211"/>
                    <a:pt x="405" y="211"/>
                    <a:pt x="406" y="211"/>
                  </a:cubicBezTo>
                  <a:cubicBezTo>
                    <a:pt x="407" y="211"/>
                    <a:pt x="408" y="211"/>
                    <a:pt x="409" y="212"/>
                  </a:cubicBezTo>
                  <a:cubicBezTo>
                    <a:pt x="410" y="213"/>
                    <a:pt x="411" y="214"/>
                    <a:pt x="412" y="214"/>
                  </a:cubicBezTo>
                  <a:cubicBezTo>
                    <a:pt x="413" y="215"/>
                    <a:pt x="415" y="215"/>
                    <a:pt x="415" y="215"/>
                  </a:cubicBezTo>
                  <a:cubicBezTo>
                    <a:pt x="415" y="215"/>
                    <a:pt x="415" y="216"/>
                    <a:pt x="414" y="217"/>
                  </a:cubicBezTo>
                  <a:cubicBezTo>
                    <a:pt x="413" y="218"/>
                    <a:pt x="414" y="221"/>
                    <a:pt x="415" y="223"/>
                  </a:cubicBezTo>
                  <a:cubicBezTo>
                    <a:pt x="416" y="225"/>
                    <a:pt x="418" y="226"/>
                    <a:pt x="421" y="227"/>
                  </a:cubicBezTo>
                  <a:cubicBezTo>
                    <a:pt x="421" y="227"/>
                    <a:pt x="422" y="227"/>
                    <a:pt x="422" y="227"/>
                  </a:cubicBezTo>
                  <a:cubicBezTo>
                    <a:pt x="426" y="227"/>
                    <a:pt x="428" y="224"/>
                    <a:pt x="430" y="222"/>
                  </a:cubicBezTo>
                  <a:cubicBezTo>
                    <a:pt x="430" y="222"/>
                    <a:pt x="431" y="221"/>
                    <a:pt x="431" y="220"/>
                  </a:cubicBezTo>
                  <a:cubicBezTo>
                    <a:pt x="433" y="219"/>
                    <a:pt x="437" y="215"/>
                    <a:pt x="444" y="208"/>
                  </a:cubicBezTo>
                  <a:cubicBezTo>
                    <a:pt x="447" y="205"/>
                    <a:pt x="450" y="200"/>
                    <a:pt x="451" y="197"/>
                  </a:cubicBezTo>
                  <a:cubicBezTo>
                    <a:pt x="453" y="193"/>
                    <a:pt x="450" y="192"/>
                    <a:pt x="449" y="192"/>
                  </a:cubicBezTo>
                  <a:cubicBezTo>
                    <a:pt x="449" y="191"/>
                    <a:pt x="449" y="191"/>
                    <a:pt x="449" y="191"/>
                  </a:cubicBezTo>
                  <a:cubicBezTo>
                    <a:pt x="449" y="190"/>
                    <a:pt x="451" y="189"/>
                    <a:pt x="454" y="189"/>
                  </a:cubicBezTo>
                  <a:cubicBezTo>
                    <a:pt x="458" y="189"/>
                    <a:pt x="461" y="185"/>
                    <a:pt x="461" y="185"/>
                  </a:cubicBezTo>
                  <a:cubicBezTo>
                    <a:pt x="462" y="184"/>
                    <a:pt x="462" y="184"/>
                    <a:pt x="462" y="184"/>
                  </a:cubicBezTo>
                  <a:cubicBezTo>
                    <a:pt x="464" y="182"/>
                    <a:pt x="464" y="182"/>
                    <a:pt x="464" y="182"/>
                  </a:cubicBezTo>
                  <a:cubicBezTo>
                    <a:pt x="463" y="182"/>
                    <a:pt x="463" y="182"/>
                    <a:pt x="463" y="182"/>
                  </a:cubicBezTo>
                  <a:cubicBezTo>
                    <a:pt x="463" y="181"/>
                    <a:pt x="463" y="181"/>
                    <a:pt x="463" y="181"/>
                  </a:cubicBezTo>
                  <a:cubicBezTo>
                    <a:pt x="459" y="182"/>
                    <a:pt x="459" y="182"/>
                    <a:pt x="459" y="182"/>
                  </a:cubicBezTo>
                  <a:cubicBezTo>
                    <a:pt x="459" y="182"/>
                    <a:pt x="459" y="182"/>
                    <a:pt x="458" y="182"/>
                  </a:cubicBezTo>
                  <a:cubicBezTo>
                    <a:pt x="458" y="182"/>
                    <a:pt x="458" y="182"/>
                    <a:pt x="457" y="182"/>
                  </a:cubicBezTo>
                  <a:cubicBezTo>
                    <a:pt x="456" y="182"/>
                    <a:pt x="454" y="182"/>
                    <a:pt x="453" y="181"/>
                  </a:cubicBezTo>
                  <a:cubicBezTo>
                    <a:pt x="452" y="181"/>
                    <a:pt x="452" y="180"/>
                    <a:pt x="452" y="180"/>
                  </a:cubicBezTo>
                  <a:cubicBezTo>
                    <a:pt x="452" y="180"/>
                    <a:pt x="454" y="178"/>
                    <a:pt x="454" y="177"/>
                  </a:cubicBezTo>
                  <a:cubicBezTo>
                    <a:pt x="455" y="177"/>
                    <a:pt x="455" y="177"/>
                    <a:pt x="456" y="176"/>
                  </a:cubicBezTo>
                  <a:cubicBezTo>
                    <a:pt x="458" y="174"/>
                    <a:pt x="457" y="171"/>
                    <a:pt x="456" y="169"/>
                  </a:cubicBezTo>
                  <a:cubicBezTo>
                    <a:pt x="456" y="168"/>
                    <a:pt x="455" y="167"/>
                    <a:pt x="455" y="166"/>
                  </a:cubicBezTo>
                  <a:cubicBezTo>
                    <a:pt x="455" y="162"/>
                    <a:pt x="455" y="161"/>
                    <a:pt x="456" y="160"/>
                  </a:cubicBezTo>
                  <a:cubicBezTo>
                    <a:pt x="458" y="158"/>
                    <a:pt x="461" y="155"/>
                    <a:pt x="461" y="152"/>
                  </a:cubicBezTo>
                  <a:cubicBezTo>
                    <a:pt x="461" y="149"/>
                    <a:pt x="460" y="148"/>
                    <a:pt x="460" y="148"/>
                  </a:cubicBezTo>
                  <a:cubicBezTo>
                    <a:pt x="460" y="148"/>
                    <a:pt x="460" y="148"/>
                    <a:pt x="460" y="147"/>
                  </a:cubicBezTo>
                  <a:cubicBezTo>
                    <a:pt x="462" y="145"/>
                    <a:pt x="463" y="142"/>
                    <a:pt x="461" y="139"/>
                  </a:cubicBezTo>
                  <a:cubicBezTo>
                    <a:pt x="461" y="139"/>
                    <a:pt x="460" y="137"/>
                    <a:pt x="457" y="137"/>
                  </a:cubicBezTo>
                  <a:cubicBezTo>
                    <a:pt x="457" y="137"/>
                    <a:pt x="457" y="137"/>
                    <a:pt x="456" y="137"/>
                  </a:cubicBezTo>
                  <a:cubicBezTo>
                    <a:pt x="455" y="137"/>
                    <a:pt x="454" y="137"/>
                    <a:pt x="453" y="137"/>
                  </a:cubicBezTo>
                  <a:cubicBezTo>
                    <a:pt x="449" y="137"/>
                    <a:pt x="449" y="136"/>
                    <a:pt x="449" y="135"/>
                  </a:cubicBezTo>
                  <a:cubicBezTo>
                    <a:pt x="449" y="127"/>
                    <a:pt x="445" y="126"/>
                    <a:pt x="444" y="126"/>
                  </a:cubicBezTo>
                  <a:cubicBezTo>
                    <a:pt x="443" y="126"/>
                    <a:pt x="441" y="123"/>
                    <a:pt x="441" y="121"/>
                  </a:cubicBezTo>
                  <a:cubicBezTo>
                    <a:pt x="441" y="117"/>
                    <a:pt x="439" y="114"/>
                    <a:pt x="436" y="114"/>
                  </a:cubicBezTo>
                  <a:cubicBezTo>
                    <a:pt x="434" y="114"/>
                    <a:pt x="433" y="114"/>
                    <a:pt x="431" y="116"/>
                  </a:cubicBezTo>
                  <a:cubicBezTo>
                    <a:pt x="431" y="116"/>
                    <a:pt x="430" y="116"/>
                    <a:pt x="430" y="116"/>
                  </a:cubicBezTo>
                  <a:cubicBezTo>
                    <a:pt x="429" y="116"/>
                    <a:pt x="429" y="116"/>
                    <a:pt x="429" y="116"/>
                  </a:cubicBezTo>
                  <a:cubicBezTo>
                    <a:pt x="428" y="115"/>
                    <a:pt x="428" y="114"/>
                    <a:pt x="429" y="114"/>
                  </a:cubicBezTo>
                  <a:cubicBezTo>
                    <a:pt x="431" y="111"/>
                    <a:pt x="430" y="106"/>
                    <a:pt x="429" y="103"/>
                  </a:cubicBezTo>
                  <a:cubicBezTo>
                    <a:pt x="429" y="100"/>
                    <a:pt x="428" y="94"/>
                    <a:pt x="428" y="94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26" y="92"/>
                    <a:pt x="424" y="91"/>
                    <a:pt x="424" y="90"/>
                  </a:cubicBezTo>
                  <a:cubicBezTo>
                    <a:pt x="424" y="90"/>
                    <a:pt x="424" y="89"/>
                    <a:pt x="424" y="88"/>
                  </a:cubicBezTo>
                  <a:cubicBezTo>
                    <a:pt x="425" y="87"/>
                    <a:pt x="425" y="85"/>
                    <a:pt x="424" y="83"/>
                  </a:cubicBezTo>
                  <a:cubicBezTo>
                    <a:pt x="423" y="80"/>
                    <a:pt x="419" y="80"/>
                    <a:pt x="416" y="80"/>
                  </a:cubicBezTo>
                  <a:cubicBezTo>
                    <a:pt x="416" y="80"/>
                    <a:pt x="415" y="80"/>
                    <a:pt x="415" y="80"/>
                  </a:cubicBezTo>
                  <a:cubicBezTo>
                    <a:pt x="414" y="80"/>
                    <a:pt x="413" y="80"/>
                    <a:pt x="412" y="80"/>
                  </a:cubicBezTo>
                  <a:cubicBezTo>
                    <a:pt x="409" y="80"/>
                    <a:pt x="407" y="80"/>
                    <a:pt x="407" y="78"/>
                  </a:cubicBezTo>
                  <a:cubicBezTo>
                    <a:pt x="407" y="77"/>
                    <a:pt x="407" y="75"/>
                    <a:pt x="408" y="74"/>
                  </a:cubicBezTo>
                  <a:cubicBezTo>
                    <a:pt x="409" y="73"/>
                    <a:pt x="412" y="71"/>
                    <a:pt x="411" y="68"/>
                  </a:cubicBezTo>
                  <a:cubicBezTo>
                    <a:pt x="411" y="67"/>
                    <a:pt x="412" y="67"/>
                    <a:pt x="412" y="67"/>
                  </a:cubicBezTo>
                  <a:cubicBezTo>
                    <a:pt x="413" y="66"/>
                    <a:pt x="413" y="66"/>
                    <a:pt x="414" y="65"/>
                  </a:cubicBezTo>
                  <a:cubicBezTo>
                    <a:pt x="415" y="64"/>
                    <a:pt x="415" y="63"/>
                    <a:pt x="415" y="63"/>
                  </a:cubicBezTo>
                  <a:cubicBezTo>
                    <a:pt x="415" y="61"/>
                    <a:pt x="413" y="60"/>
                    <a:pt x="410" y="59"/>
                  </a:cubicBezTo>
                  <a:cubicBezTo>
                    <a:pt x="409" y="58"/>
                    <a:pt x="409" y="58"/>
                    <a:pt x="408" y="58"/>
                  </a:cubicBezTo>
                  <a:cubicBezTo>
                    <a:pt x="406" y="57"/>
                    <a:pt x="406" y="56"/>
                    <a:pt x="405" y="55"/>
                  </a:cubicBezTo>
                  <a:cubicBezTo>
                    <a:pt x="404" y="54"/>
                    <a:pt x="404" y="53"/>
                    <a:pt x="403" y="52"/>
                  </a:cubicBezTo>
                  <a:cubicBezTo>
                    <a:pt x="402" y="51"/>
                    <a:pt x="402" y="51"/>
                    <a:pt x="404" y="48"/>
                  </a:cubicBezTo>
                  <a:cubicBezTo>
                    <a:pt x="404" y="47"/>
                    <a:pt x="404" y="46"/>
                    <a:pt x="405" y="46"/>
                  </a:cubicBezTo>
                  <a:cubicBezTo>
                    <a:pt x="406" y="43"/>
                    <a:pt x="407" y="43"/>
                    <a:pt x="411" y="42"/>
                  </a:cubicBezTo>
                  <a:cubicBezTo>
                    <a:pt x="415" y="42"/>
                    <a:pt x="417" y="38"/>
                    <a:pt x="418" y="34"/>
                  </a:cubicBezTo>
                  <a:cubicBezTo>
                    <a:pt x="419" y="33"/>
                    <a:pt x="419" y="32"/>
                    <a:pt x="420" y="31"/>
                  </a:cubicBezTo>
                  <a:cubicBezTo>
                    <a:pt x="421" y="29"/>
                    <a:pt x="422" y="27"/>
                    <a:pt x="422" y="25"/>
                  </a:cubicBezTo>
                  <a:cubicBezTo>
                    <a:pt x="421" y="24"/>
                    <a:pt x="421" y="23"/>
                    <a:pt x="419" y="21"/>
                  </a:cubicBezTo>
                  <a:cubicBezTo>
                    <a:pt x="418" y="21"/>
                    <a:pt x="417" y="20"/>
                    <a:pt x="417" y="20"/>
                  </a:cubicBezTo>
                  <a:cubicBezTo>
                    <a:pt x="417" y="19"/>
                    <a:pt x="418" y="19"/>
                    <a:pt x="418" y="18"/>
                  </a:cubicBezTo>
                  <a:cubicBezTo>
                    <a:pt x="421" y="17"/>
                    <a:pt x="422" y="15"/>
                    <a:pt x="422" y="13"/>
                  </a:cubicBezTo>
                  <a:cubicBezTo>
                    <a:pt x="422" y="12"/>
                    <a:pt x="422" y="10"/>
                    <a:pt x="421" y="9"/>
                  </a:cubicBezTo>
                  <a:cubicBezTo>
                    <a:pt x="419" y="7"/>
                    <a:pt x="418" y="7"/>
                    <a:pt x="416" y="7"/>
                  </a:cubicBezTo>
                  <a:cubicBezTo>
                    <a:pt x="414" y="7"/>
                    <a:pt x="413" y="7"/>
                    <a:pt x="412" y="7"/>
                  </a:cubicBezTo>
                  <a:cubicBezTo>
                    <a:pt x="411" y="7"/>
                    <a:pt x="411" y="7"/>
                    <a:pt x="410" y="8"/>
                  </a:cubicBezTo>
                  <a:cubicBezTo>
                    <a:pt x="406" y="8"/>
                    <a:pt x="404" y="12"/>
                    <a:pt x="403" y="16"/>
                  </a:cubicBezTo>
                  <a:cubicBezTo>
                    <a:pt x="402" y="17"/>
                    <a:pt x="401" y="18"/>
                    <a:pt x="401" y="19"/>
                  </a:cubicBezTo>
                  <a:cubicBezTo>
                    <a:pt x="399" y="20"/>
                    <a:pt x="398" y="22"/>
                    <a:pt x="398" y="25"/>
                  </a:cubicBezTo>
                  <a:cubicBezTo>
                    <a:pt x="397" y="26"/>
                    <a:pt x="395" y="26"/>
                    <a:pt x="392" y="27"/>
                  </a:cubicBezTo>
                  <a:cubicBezTo>
                    <a:pt x="390" y="27"/>
                    <a:pt x="388" y="27"/>
                    <a:pt x="386" y="28"/>
                  </a:cubicBezTo>
                  <a:cubicBezTo>
                    <a:pt x="385" y="29"/>
                    <a:pt x="383" y="29"/>
                    <a:pt x="382" y="29"/>
                  </a:cubicBezTo>
                  <a:cubicBezTo>
                    <a:pt x="377" y="29"/>
                    <a:pt x="372" y="27"/>
                    <a:pt x="371" y="27"/>
                  </a:cubicBezTo>
                  <a:cubicBezTo>
                    <a:pt x="370" y="27"/>
                    <a:pt x="369" y="26"/>
                    <a:pt x="369" y="26"/>
                  </a:cubicBezTo>
                  <a:cubicBezTo>
                    <a:pt x="369" y="25"/>
                    <a:pt x="369" y="24"/>
                    <a:pt x="370" y="23"/>
                  </a:cubicBezTo>
                  <a:cubicBezTo>
                    <a:pt x="371" y="20"/>
                    <a:pt x="370" y="15"/>
                    <a:pt x="368" y="11"/>
                  </a:cubicBezTo>
                  <a:cubicBezTo>
                    <a:pt x="367" y="10"/>
                    <a:pt x="367" y="9"/>
                    <a:pt x="367" y="8"/>
                  </a:cubicBezTo>
                  <a:cubicBezTo>
                    <a:pt x="367" y="6"/>
                    <a:pt x="367" y="4"/>
                    <a:pt x="365" y="2"/>
                  </a:cubicBezTo>
                  <a:cubicBezTo>
                    <a:pt x="364" y="1"/>
                    <a:pt x="362" y="0"/>
                    <a:pt x="360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2" name="Freeform 22">
              <a:extLst>
                <a:ext uri="{FF2B5EF4-FFF2-40B4-BE49-F238E27FC236}">
                  <a16:creationId xmlns:a16="http://schemas.microsoft.com/office/drawing/2014/main" id="{D2AC492A-D6FB-4922-BAD5-ACFB6817E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16" y="2012245"/>
              <a:ext cx="1553567" cy="1529074"/>
            </a:xfrm>
            <a:custGeom>
              <a:avLst/>
              <a:gdLst>
                <a:gd name="T0" fmla="*/ 298 w 456"/>
                <a:gd name="T1" fmla="*/ 442 h 449"/>
                <a:gd name="T2" fmla="*/ 277 w 456"/>
                <a:gd name="T3" fmla="*/ 437 h 449"/>
                <a:gd name="T4" fmla="*/ 259 w 456"/>
                <a:gd name="T5" fmla="*/ 445 h 449"/>
                <a:gd name="T6" fmla="*/ 256 w 456"/>
                <a:gd name="T7" fmla="*/ 423 h 449"/>
                <a:gd name="T8" fmla="*/ 249 w 456"/>
                <a:gd name="T9" fmla="*/ 411 h 449"/>
                <a:gd name="T10" fmla="*/ 237 w 456"/>
                <a:gd name="T11" fmla="*/ 399 h 449"/>
                <a:gd name="T12" fmla="*/ 251 w 456"/>
                <a:gd name="T13" fmla="*/ 379 h 449"/>
                <a:gd name="T14" fmla="*/ 241 w 456"/>
                <a:gd name="T15" fmla="*/ 349 h 449"/>
                <a:gd name="T16" fmla="*/ 226 w 456"/>
                <a:gd name="T17" fmla="*/ 343 h 449"/>
                <a:gd name="T18" fmla="*/ 203 w 456"/>
                <a:gd name="T19" fmla="*/ 333 h 449"/>
                <a:gd name="T20" fmla="*/ 188 w 456"/>
                <a:gd name="T21" fmla="*/ 324 h 449"/>
                <a:gd name="T22" fmla="*/ 167 w 456"/>
                <a:gd name="T23" fmla="*/ 330 h 449"/>
                <a:gd name="T24" fmla="*/ 143 w 456"/>
                <a:gd name="T25" fmla="*/ 318 h 449"/>
                <a:gd name="T26" fmla="*/ 128 w 456"/>
                <a:gd name="T27" fmla="*/ 287 h 449"/>
                <a:gd name="T28" fmla="*/ 132 w 456"/>
                <a:gd name="T29" fmla="*/ 263 h 449"/>
                <a:gd name="T30" fmla="*/ 134 w 456"/>
                <a:gd name="T31" fmla="*/ 230 h 449"/>
                <a:gd name="T32" fmla="*/ 118 w 456"/>
                <a:gd name="T33" fmla="*/ 228 h 449"/>
                <a:gd name="T34" fmla="*/ 115 w 456"/>
                <a:gd name="T35" fmla="*/ 213 h 449"/>
                <a:gd name="T36" fmla="*/ 118 w 456"/>
                <a:gd name="T37" fmla="*/ 178 h 449"/>
                <a:gd name="T38" fmla="*/ 114 w 456"/>
                <a:gd name="T39" fmla="*/ 153 h 449"/>
                <a:gd name="T40" fmla="*/ 103 w 456"/>
                <a:gd name="T41" fmla="*/ 151 h 449"/>
                <a:gd name="T42" fmla="*/ 71 w 456"/>
                <a:gd name="T43" fmla="*/ 144 h 449"/>
                <a:gd name="T44" fmla="*/ 60 w 456"/>
                <a:gd name="T45" fmla="*/ 129 h 449"/>
                <a:gd name="T46" fmla="*/ 46 w 456"/>
                <a:gd name="T47" fmla="*/ 121 h 449"/>
                <a:gd name="T48" fmla="*/ 29 w 456"/>
                <a:gd name="T49" fmla="*/ 117 h 449"/>
                <a:gd name="T50" fmla="*/ 1 w 456"/>
                <a:gd name="T51" fmla="*/ 105 h 449"/>
                <a:gd name="T52" fmla="*/ 22 w 456"/>
                <a:gd name="T53" fmla="*/ 98 h 449"/>
                <a:gd name="T54" fmla="*/ 34 w 456"/>
                <a:gd name="T55" fmla="*/ 87 h 449"/>
                <a:gd name="T56" fmla="*/ 61 w 456"/>
                <a:gd name="T57" fmla="*/ 80 h 449"/>
                <a:gd name="T58" fmla="*/ 82 w 456"/>
                <a:gd name="T59" fmla="*/ 68 h 449"/>
                <a:gd name="T60" fmla="*/ 91 w 456"/>
                <a:gd name="T61" fmla="*/ 56 h 449"/>
                <a:gd name="T62" fmla="*/ 113 w 456"/>
                <a:gd name="T63" fmla="*/ 50 h 449"/>
                <a:gd name="T64" fmla="*/ 141 w 456"/>
                <a:gd name="T65" fmla="*/ 67 h 449"/>
                <a:gd name="T66" fmla="*/ 162 w 456"/>
                <a:gd name="T67" fmla="*/ 70 h 449"/>
                <a:gd name="T68" fmla="*/ 176 w 456"/>
                <a:gd name="T69" fmla="*/ 75 h 449"/>
                <a:gd name="T70" fmla="*/ 196 w 456"/>
                <a:gd name="T71" fmla="*/ 80 h 449"/>
                <a:gd name="T72" fmla="*/ 209 w 456"/>
                <a:gd name="T73" fmla="*/ 79 h 449"/>
                <a:gd name="T74" fmla="*/ 221 w 456"/>
                <a:gd name="T75" fmla="*/ 77 h 449"/>
                <a:gd name="T76" fmla="*/ 239 w 456"/>
                <a:gd name="T77" fmla="*/ 71 h 449"/>
                <a:gd name="T78" fmla="*/ 259 w 456"/>
                <a:gd name="T79" fmla="*/ 66 h 449"/>
                <a:gd name="T80" fmla="*/ 270 w 456"/>
                <a:gd name="T81" fmla="*/ 56 h 449"/>
                <a:gd name="T82" fmla="*/ 285 w 456"/>
                <a:gd name="T83" fmla="*/ 27 h 449"/>
                <a:gd name="T84" fmla="*/ 302 w 456"/>
                <a:gd name="T85" fmla="*/ 11 h 449"/>
                <a:gd name="T86" fmla="*/ 318 w 456"/>
                <a:gd name="T87" fmla="*/ 14 h 449"/>
                <a:gd name="T88" fmla="*/ 334 w 456"/>
                <a:gd name="T89" fmla="*/ 23 h 449"/>
                <a:gd name="T90" fmla="*/ 350 w 456"/>
                <a:gd name="T91" fmla="*/ 21 h 449"/>
                <a:gd name="T92" fmla="*/ 360 w 456"/>
                <a:gd name="T93" fmla="*/ 40 h 449"/>
                <a:gd name="T94" fmla="*/ 364 w 456"/>
                <a:gd name="T95" fmla="*/ 56 h 449"/>
                <a:gd name="T96" fmla="*/ 387 w 456"/>
                <a:gd name="T97" fmla="*/ 50 h 449"/>
                <a:gd name="T98" fmla="*/ 360 w 456"/>
                <a:gd name="T99" fmla="*/ 118 h 449"/>
                <a:gd name="T100" fmla="*/ 367 w 456"/>
                <a:gd name="T101" fmla="*/ 145 h 449"/>
                <a:gd name="T102" fmla="*/ 409 w 456"/>
                <a:gd name="T103" fmla="*/ 181 h 449"/>
                <a:gd name="T104" fmla="*/ 418 w 456"/>
                <a:gd name="T105" fmla="*/ 220 h 449"/>
                <a:gd name="T106" fmla="*/ 433 w 456"/>
                <a:gd name="T107" fmla="*/ 256 h 449"/>
                <a:gd name="T108" fmla="*/ 440 w 456"/>
                <a:gd name="T109" fmla="*/ 273 h 449"/>
                <a:gd name="T110" fmla="*/ 434 w 456"/>
                <a:gd name="T111" fmla="*/ 338 h 449"/>
                <a:gd name="T112" fmla="*/ 454 w 456"/>
                <a:gd name="T113" fmla="*/ 381 h 449"/>
                <a:gd name="T114" fmla="*/ 441 w 456"/>
                <a:gd name="T115" fmla="*/ 403 h 449"/>
                <a:gd name="T116" fmla="*/ 422 w 456"/>
                <a:gd name="T117" fmla="*/ 401 h 449"/>
                <a:gd name="T118" fmla="*/ 400 w 456"/>
                <a:gd name="T119" fmla="*/ 415 h 449"/>
                <a:gd name="T120" fmla="*/ 375 w 456"/>
                <a:gd name="T121" fmla="*/ 409 h 449"/>
                <a:gd name="T122" fmla="*/ 365 w 456"/>
                <a:gd name="T123" fmla="*/ 438 h 449"/>
                <a:gd name="T124" fmla="*/ 342 w 456"/>
                <a:gd name="T125" fmla="*/ 44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6" h="449">
                  <a:moveTo>
                    <a:pt x="324" y="449"/>
                  </a:moveTo>
                  <a:cubicBezTo>
                    <a:pt x="321" y="449"/>
                    <a:pt x="317" y="448"/>
                    <a:pt x="314" y="447"/>
                  </a:cubicBezTo>
                  <a:cubicBezTo>
                    <a:pt x="312" y="447"/>
                    <a:pt x="310" y="446"/>
                    <a:pt x="309" y="446"/>
                  </a:cubicBezTo>
                  <a:cubicBezTo>
                    <a:pt x="307" y="446"/>
                    <a:pt x="305" y="446"/>
                    <a:pt x="303" y="446"/>
                  </a:cubicBezTo>
                  <a:cubicBezTo>
                    <a:pt x="302" y="446"/>
                    <a:pt x="300" y="446"/>
                    <a:pt x="299" y="446"/>
                  </a:cubicBezTo>
                  <a:cubicBezTo>
                    <a:pt x="297" y="445"/>
                    <a:pt x="298" y="444"/>
                    <a:pt x="298" y="443"/>
                  </a:cubicBezTo>
                  <a:cubicBezTo>
                    <a:pt x="298" y="443"/>
                    <a:pt x="298" y="442"/>
                    <a:pt x="298" y="442"/>
                  </a:cubicBezTo>
                  <a:cubicBezTo>
                    <a:pt x="298" y="442"/>
                    <a:pt x="298" y="442"/>
                    <a:pt x="297" y="442"/>
                  </a:cubicBezTo>
                  <a:cubicBezTo>
                    <a:pt x="294" y="441"/>
                    <a:pt x="291" y="440"/>
                    <a:pt x="289" y="438"/>
                  </a:cubicBezTo>
                  <a:cubicBezTo>
                    <a:pt x="288" y="438"/>
                    <a:pt x="287" y="437"/>
                    <a:pt x="286" y="436"/>
                  </a:cubicBezTo>
                  <a:cubicBezTo>
                    <a:pt x="285" y="435"/>
                    <a:pt x="284" y="434"/>
                    <a:pt x="284" y="433"/>
                  </a:cubicBezTo>
                  <a:cubicBezTo>
                    <a:pt x="284" y="433"/>
                    <a:pt x="284" y="433"/>
                    <a:pt x="284" y="433"/>
                  </a:cubicBezTo>
                  <a:cubicBezTo>
                    <a:pt x="283" y="434"/>
                    <a:pt x="283" y="434"/>
                    <a:pt x="282" y="435"/>
                  </a:cubicBezTo>
                  <a:cubicBezTo>
                    <a:pt x="281" y="436"/>
                    <a:pt x="280" y="437"/>
                    <a:pt x="277" y="437"/>
                  </a:cubicBezTo>
                  <a:cubicBezTo>
                    <a:pt x="277" y="438"/>
                    <a:pt x="276" y="438"/>
                    <a:pt x="276" y="438"/>
                  </a:cubicBezTo>
                  <a:cubicBezTo>
                    <a:pt x="275" y="438"/>
                    <a:pt x="275" y="437"/>
                    <a:pt x="274" y="437"/>
                  </a:cubicBezTo>
                  <a:cubicBezTo>
                    <a:pt x="274" y="438"/>
                    <a:pt x="274" y="439"/>
                    <a:pt x="274" y="439"/>
                  </a:cubicBezTo>
                  <a:cubicBezTo>
                    <a:pt x="272" y="440"/>
                    <a:pt x="271" y="441"/>
                    <a:pt x="270" y="443"/>
                  </a:cubicBezTo>
                  <a:cubicBezTo>
                    <a:pt x="269" y="443"/>
                    <a:pt x="268" y="444"/>
                    <a:pt x="267" y="446"/>
                  </a:cubicBezTo>
                  <a:cubicBezTo>
                    <a:pt x="266" y="447"/>
                    <a:pt x="265" y="448"/>
                    <a:pt x="264" y="448"/>
                  </a:cubicBezTo>
                  <a:cubicBezTo>
                    <a:pt x="262" y="448"/>
                    <a:pt x="261" y="446"/>
                    <a:pt x="259" y="445"/>
                  </a:cubicBezTo>
                  <a:cubicBezTo>
                    <a:pt x="259" y="444"/>
                    <a:pt x="258" y="444"/>
                    <a:pt x="258" y="444"/>
                  </a:cubicBezTo>
                  <a:cubicBezTo>
                    <a:pt x="255" y="442"/>
                    <a:pt x="255" y="440"/>
                    <a:pt x="256" y="436"/>
                  </a:cubicBezTo>
                  <a:cubicBezTo>
                    <a:pt x="257" y="434"/>
                    <a:pt x="257" y="434"/>
                    <a:pt x="256" y="433"/>
                  </a:cubicBezTo>
                  <a:cubicBezTo>
                    <a:pt x="256" y="432"/>
                    <a:pt x="256" y="432"/>
                    <a:pt x="256" y="432"/>
                  </a:cubicBezTo>
                  <a:cubicBezTo>
                    <a:pt x="256" y="431"/>
                    <a:pt x="256" y="430"/>
                    <a:pt x="255" y="430"/>
                  </a:cubicBezTo>
                  <a:cubicBezTo>
                    <a:pt x="255" y="429"/>
                    <a:pt x="254" y="428"/>
                    <a:pt x="254" y="426"/>
                  </a:cubicBezTo>
                  <a:cubicBezTo>
                    <a:pt x="254" y="424"/>
                    <a:pt x="255" y="423"/>
                    <a:pt x="256" y="423"/>
                  </a:cubicBezTo>
                  <a:cubicBezTo>
                    <a:pt x="257" y="423"/>
                    <a:pt x="258" y="422"/>
                    <a:pt x="258" y="422"/>
                  </a:cubicBezTo>
                  <a:cubicBezTo>
                    <a:pt x="258" y="422"/>
                    <a:pt x="258" y="421"/>
                    <a:pt x="258" y="421"/>
                  </a:cubicBezTo>
                  <a:cubicBezTo>
                    <a:pt x="258" y="420"/>
                    <a:pt x="256" y="418"/>
                    <a:pt x="255" y="417"/>
                  </a:cubicBezTo>
                  <a:cubicBezTo>
                    <a:pt x="254" y="416"/>
                    <a:pt x="254" y="415"/>
                    <a:pt x="254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50" y="413"/>
                    <a:pt x="249" y="411"/>
                    <a:pt x="249" y="411"/>
                  </a:cubicBezTo>
                  <a:cubicBezTo>
                    <a:pt x="248" y="411"/>
                    <a:pt x="248" y="411"/>
                    <a:pt x="248" y="411"/>
                  </a:cubicBezTo>
                  <a:cubicBezTo>
                    <a:pt x="248" y="410"/>
                    <a:pt x="248" y="410"/>
                    <a:pt x="248" y="410"/>
                  </a:cubicBezTo>
                  <a:cubicBezTo>
                    <a:pt x="249" y="409"/>
                    <a:pt x="249" y="405"/>
                    <a:pt x="248" y="404"/>
                  </a:cubicBezTo>
                  <a:cubicBezTo>
                    <a:pt x="246" y="402"/>
                    <a:pt x="246" y="402"/>
                    <a:pt x="245" y="402"/>
                  </a:cubicBezTo>
                  <a:cubicBezTo>
                    <a:pt x="244" y="402"/>
                    <a:pt x="243" y="402"/>
                    <a:pt x="242" y="402"/>
                  </a:cubicBezTo>
                  <a:cubicBezTo>
                    <a:pt x="242" y="402"/>
                    <a:pt x="242" y="403"/>
                    <a:pt x="241" y="403"/>
                  </a:cubicBezTo>
                  <a:cubicBezTo>
                    <a:pt x="239" y="403"/>
                    <a:pt x="238" y="400"/>
                    <a:pt x="237" y="399"/>
                  </a:cubicBezTo>
                  <a:cubicBezTo>
                    <a:pt x="237" y="398"/>
                    <a:pt x="236" y="397"/>
                    <a:pt x="236" y="397"/>
                  </a:cubicBezTo>
                  <a:cubicBezTo>
                    <a:pt x="235" y="396"/>
                    <a:pt x="235" y="396"/>
                    <a:pt x="235" y="396"/>
                  </a:cubicBezTo>
                  <a:cubicBezTo>
                    <a:pt x="236" y="395"/>
                    <a:pt x="236" y="395"/>
                    <a:pt x="236" y="395"/>
                  </a:cubicBezTo>
                  <a:cubicBezTo>
                    <a:pt x="237" y="394"/>
                    <a:pt x="239" y="392"/>
                    <a:pt x="240" y="391"/>
                  </a:cubicBezTo>
                  <a:cubicBezTo>
                    <a:pt x="242" y="391"/>
                    <a:pt x="243" y="390"/>
                    <a:pt x="244" y="389"/>
                  </a:cubicBezTo>
                  <a:cubicBezTo>
                    <a:pt x="246" y="388"/>
                    <a:pt x="248" y="387"/>
                    <a:pt x="249" y="385"/>
                  </a:cubicBezTo>
                  <a:cubicBezTo>
                    <a:pt x="251" y="383"/>
                    <a:pt x="252" y="380"/>
                    <a:pt x="251" y="379"/>
                  </a:cubicBezTo>
                  <a:cubicBezTo>
                    <a:pt x="251" y="378"/>
                    <a:pt x="251" y="378"/>
                    <a:pt x="250" y="378"/>
                  </a:cubicBezTo>
                  <a:cubicBezTo>
                    <a:pt x="247" y="376"/>
                    <a:pt x="246" y="372"/>
                    <a:pt x="247" y="369"/>
                  </a:cubicBezTo>
                  <a:cubicBezTo>
                    <a:pt x="248" y="367"/>
                    <a:pt x="250" y="363"/>
                    <a:pt x="248" y="362"/>
                  </a:cubicBezTo>
                  <a:cubicBezTo>
                    <a:pt x="247" y="362"/>
                    <a:pt x="247" y="362"/>
                    <a:pt x="247" y="362"/>
                  </a:cubicBezTo>
                  <a:cubicBezTo>
                    <a:pt x="245" y="360"/>
                    <a:pt x="243" y="358"/>
                    <a:pt x="243" y="355"/>
                  </a:cubicBezTo>
                  <a:cubicBezTo>
                    <a:pt x="244" y="352"/>
                    <a:pt x="244" y="350"/>
                    <a:pt x="243" y="349"/>
                  </a:cubicBezTo>
                  <a:cubicBezTo>
                    <a:pt x="242" y="349"/>
                    <a:pt x="242" y="349"/>
                    <a:pt x="241" y="349"/>
                  </a:cubicBezTo>
                  <a:cubicBezTo>
                    <a:pt x="241" y="349"/>
                    <a:pt x="240" y="349"/>
                    <a:pt x="239" y="349"/>
                  </a:cubicBezTo>
                  <a:cubicBezTo>
                    <a:pt x="238" y="350"/>
                    <a:pt x="236" y="350"/>
                    <a:pt x="234" y="350"/>
                  </a:cubicBezTo>
                  <a:cubicBezTo>
                    <a:pt x="231" y="350"/>
                    <a:pt x="229" y="349"/>
                    <a:pt x="228" y="347"/>
                  </a:cubicBezTo>
                  <a:cubicBezTo>
                    <a:pt x="228" y="346"/>
                    <a:pt x="228" y="345"/>
                    <a:pt x="229" y="344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4"/>
                    <a:pt x="228" y="343"/>
                    <a:pt x="226" y="343"/>
                  </a:cubicBezTo>
                  <a:cubicBezTo>
                    <a:pt x="222" y="343"/>
                    <a:pt x="221" y="343"/>
                    <a:pt x="220" y="340"/>
                  </a:cubicBezTo>
                  <a:cubicBezTo>
                    <a:pt x="220" y="337"/>
                    <a:pt x="219" y="336"/>
                    <a:pt x="219" y="336"/>
                  </a:cubicBezTo>
                  <a:cubicBezTo>
                    <a:pt x="218" y="336"/>
                    <a:pt x="218" y="336"/>
                    <a:pt x="217" y="337"/>
                  </a:cubicBezTo>
                  <a:cubicBezTo>
                    <a:pt x="216" y="338"/>
                    <a:pt x="214" y="339"/>
                    <a:pt x="211" y="339"/>
                  </a:cubicBezTo>
                  <a:cubicBezTo>
                    <a:pt x="209" y="339"/>
                    <a:pt x="208" y="338"/>
                    <a:pt x="207" y="336"/>
                  </a:cubicBezTo>
                  <a:cubicBezTo>
                    <a:pt x="206" y="333"/>
                    <a:pt x="205" y="333"/>
                    <a:pt x="204" y="333"/>
                  </a:cubicBezTo>
                  <a:cubicBezTo>
                    <a:pt x="204" y="333"/>
                    <a:pt x="203" y="333"/>
                    <a:pt x="203" y="333"/>
                  </a:cubicBezTo>
                  <a:cubicBezTo>
                    <a:pt x="202" y="333"/>
                    <a:pt x="202" y="333"/>
                    <a:pt x="201" y="333"/>
                  </a:cubicBezTo>
                  <a:cubicBezTo>
                    <a:pt x="199" y="333"/>
                    <a:pt x="196" y="331"/>
                    <a:pt x="194" y="329"/>
                  </a:cubicBezTo>
                  <a:cubicBezTo>
                    <a:pt x="194" y="329"/>
                    <a:pt x="194" y="328"/>
                    <a:pt x="193" y="328"/>
                  </a:cubicBezTo>
                  <a:cubicBezTo>
                    <a:pt x="193" y="328"/>
                    <a:pt x="193" y="328"/>
                    <a:pt x="192" y="329"/>
                  </a:cubicBezTo>
                  <a:cubicBezTo>
                    <a:pt x="192" y="329"/>
                    <a:pt x="192" y="329"/>
                    <a:pt x="191" y="329"/>
                  </a:cubicBezTo>
                  <a:cubicBezTo>
                    <a:pt x="190" y="329"/>
                    <a:pt x="190" y="328"/>
                    <a:pt x="189" y="327"/>
                  </a:cubicBezTo>
                  <a:cubicBezTo>
                    <a:pt x="188" y="326"/>
                    <a:pt x="188" y="325"/>
                    <a:pt x="188" y="324"/>
                  </a:cubicBezTo>
                  <a:cubicBezTo>
                    <a:pt x="188" y="324"/>
                    <a:pt x="188" y="324"/>
                    <a:pt x="188" y="324"/>
                  </a:cubicBezTo>
                  <a:cubicBezTo>
                    <a:pt x="188" y="324"/>
                    <a:pt x="188" y="324"/>
                    <a:pt x="187" y="324"/>
                  </a:cubicBezTo>
                  <a:cubicBezTo>
                    <a:pt x="186" y="325"/>
                    <a:pt x="184" y="326"/>
                    <a:pt x="183" y="327"/>
                  </a:cubicBezTo>
                  <a:cubicBezTo>
                    <a:pt x="181" y="328"/>
                    <a:pt x="180" y="329"/>
                    <a:pt x="178" y="330"/>
                  </a:cubicBezTo>
                  <a:cubicBezTo>
                    <a:pt x="176" y="331"/>
                    <a:pt x="176" y="331"/>
                    <a:pt x="176" y="331"/>
                  </a:cubicBezTo>
                  <a:cubicBezTo>
                    <a:pt x="174" y="332"/>
                    <a:pt x="173" y="332"/>
                    <a:pt x="171" y="332"/>
                  </a:cubicBezTo>
                  <a:cubicBezTo>
                    <a:pt x="169" y="332"/>
                    <a:pt x="168" y="332"/>
                    <a:pt x="167" y="330"/>
                  </a:cubicBezTo>
                  <a:cubicBezTo>
                    <a:pt x="166" y="328"/>
                    <a:pt x="165" y="327"/>
                    <a:pt x="164" y="326"/>
                  </a:cubicBezTo>
                  <a:cubicBezTo>
                    <a:pt x="162" y="324"/>
                    <a:pt x="161" y="323"/>
                    <a:pt x="161" y="322"/>
                  </a:cubicBezTo>
                  <a:cubicBezTo>
                    <a:pt x="161" y="322"/>
                    <a:pt x="160" y="321"/>
                    <a:pt x="159" y="321"/>
                  </a:cubicBezTo>
                  <a:cubicBezTo>
                    <a:pt x="159" y="321"/>
                    <a:pt x="158" y="321"/>
                    <a:pt x="158" y="321"/>
                  </a:cubicBezTo>
                  <a:cubicBezTo>
                    <a:pt x="158" y="323"/>
                    <a:pt x="157" y="325"/>
                    <a:pt x="155" y="325"/>
                  </a:cubicBezTo>
                  <a:cubicBezTo>
                    <a:pt x="155" y="325"/>
                    <a:pt x="155" y="325"/>
                    <a:pt x="154" y="325"/>
                  </a:cubicBezTo>
                  <a:cubicBezTo>
                    <a:pt x="152" y="324"/>
                    <a:pt x="144" y="318"/>
                    <a:pt x="143" y="318"/>
                  </a:cubicBezTo>
                  <a:cubicBezTo>
                    <a:pt x="143" y="318"/>
                    <a:pt x="143" y="318"/>
                    <a:pt x="143" y="318"/>
                  </a:cubicBezTo>
                  <a:cubicBezTo>
                    <a:pt x="143" y="318"/>
                    <a:pt x="141" y="317"/>
                    <a:pt x="139" y="313"/>
                  </a:cubicBezTo>
                  <a:cubicBezTo>
                    <a:pt x="138" y="311"/>
                    <a:pt x="137" y="310"/>
                    <a:pt x="135" y="309"/>
                  </a:cubicBezTo>
                  <a:cubicBezTo>
                    <a:pt x="134" y="308"/>
                    <a:pt x="133" y="307"/>
                    <a:pt x="133" y="306"/>
                  </a:cubicBezTo>
                  <a:cubicBezTo>
                    <a:pt x="132" y="306"/>
                    <a:pt x="132" y="305"/>
                    <a:pt x="131" y="305"/>
                  </a:cubicBezTo>
                  <a:cubicBezTo>
                    <a:pt x="129" y="303"/>
                    <a:pt x="127" y="300"/>
                    <a:pt x="126" y="297"/>
                  </a:cubicBezTo>
                  <a:cubicBezTo>
                    <a:pt x="125" y="294"/>
                    <a:pt x="125" y="291"/>
                    <a:pt x="128" y="287"/>
                  </a:cubicBezTo>
                  <a:cubicBezTo>
                    <a:pt x="129" y="285"/>
                    <a:pt x="130" y="285"/>
                    <a:pt x="132" y="284"/>
                  </a:cubicBezTo>
                  <a:cubicBezTo>
                    <a:pt x="132" y="284"/>
                    <a:pt x="133" y="284"/>
                    <a:pt x="133" y="284"/>
                  </a:cubicBezTo>
                  <a:cubicBezTo>
                    <a:pt x="133" y="283"/>
                    <a:pt x="132" y="282"/>
                    <a:pt x="132" y="282"/>
                  </a:cubicBezTo>
                  <a:cubicBezTo>
                    <a:pt x="131" y="281"/>
                    <a:pt x="130" y="281"/>
                    <a:pt x="129" y="280"/>
                  </a:cubicBezTo>
                  <a:cubicBezTo>
                    <a:pt x="127" y="278"/>
                    <a:pt x="128" y="275"/>
                    <a:pt x="129" y="27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66"/>
                    <a:pt x="131" y="264"/>
                    <a:pt x="132" y="263"/>
                  </a:cubicBezTo>
                  <a:cubicBezTo>
                    <a:pt x="133" y="262"/>
                    <a:pt x="134" y="261"/>
                    <a:pt x="134" y="260"/>
                  </a:cubicBezTo>
                  <a:cubicBezTo>
                    <a:pt x="134" y="259"/>
                    <a:pt x="134" y="258"/>
                    <a:pt x="133" y="256"/>
                  </a:cubicBezTo>
                  <a:cubicBezTo>
                    <a:pt x="133" y="255"/>
                    <a:pt x="133" y="254"/>
                    <a:pt x="132" y="253"/>
                  </a:cubicBezTo>
                  <a:cubicBezTo>
                    <a:pt x="132" y="250"/>
                    <a:pt x="131" y="240"/>
                    <a:pt x="134" y="237"/>
                  </a:cubicBezTo>
                  <a:cubicBezTo>
                    <a:pt x="136" y="234"/>
                    <a:pt x="138" y="232"/>
                    <a:pt x="136" y="231"/>
                  </a:cubicBezTo>
                  <a:cubicBezTo>
                    <a:pt x="136" y="230"/>
                    <a:pt x="135" y="230"/>
                    <a:pt x="135" y="230"/>
                  </a:cubicBezTo>
                  <a:cubicBezTo>
                    <a:pt x="135" y="230"/>
                    <a:pt x="134" y="230"/>
                    <a:pt x="134" y="230"/>
                  </a:cubicBezTo>
                  <a:cubicBezTo>
                    <a:pt x="133" y="230"/>
                    <a:pt x="133" y="231"/>
                    <a:pt x="132" y="231"/>
                  </a:cubicBezTo>
                  <a:cubicBezTo>
                    <a:pt x="131" y="231"/>
                    <a:pt x="130" y="230"/>
                    <a:pt x="130" y="230"/>
                  </a:cubicBezTo>
                  <a:cubicBezTo>
                    <a:pt x="128" y="229"/>
                    <a:pt x="127" y="227"/>
                    <a:pt x="127" y="225"/>
                  </a:cubicBezTo>
                  <a:cubicBezTo>
                    <a:pt x="127" y="224"/>
                    <a:pt x="127" y="223"/>
                    <a:pt x="127" y="223"/>
                  </a:cubicBezTo>
                  <a:cubicBezTo>
                    <a:pt x="126" y="223"/>
                    <a:pt x="126" y="222"/>
                    <a:pt x="126" y="222"/>
                  </a:cubicBezTo>
                  <a:cubicBezTo>
                    <a:pt x="126" y="222"/>
                    <a:pt x="125" y="223"/>
                    <a:pt x="124" y="224"/>
                  </a:cubicBezTo>
                  <a:cubicBezTo>
                    <a:pt x="120" y="228"/>
                    <a:pt x="119" y="228"/>
                    <a:pt x="118" y="228"/>
                  </a:cubicBezTo>
                  <a:cubicBezTo>
                    <a:pt x="118" y="228"/>
                    <a:pt x="116" y="228"/>
                    <a:pt x="116" y="226"/>
                  </a:cubicBezTo>
                  <a:cubicBezTo>
                    <a:pt x="116" y="223"/>
                    <a:pt x="116" y="222"/>
                    <a:pt x="117" y="221"/>
                  </a:cubicBezTo>
                  <a:cubicBezTo>
                    <a:pt x="117" y="221"/>
                    <a:pt x="118" y="221"/>
                    <a:pt x="118" y="220"/>
                  </a:cubicBezTo>
                  <a:cubicBezTo>
                    <a:pt x="118" y="220"/>
                    <a:pt x="116" y="220"/>
                    <a:pt x="114" y="220"/>
                  </a:cubicBezTo>
                  <a:cubicBezTo>
                    <a:pt x="113" y="220"/>
                    <a:pt x="113" y="220"/>
                    <a:pt x="113" y="220"/>
                  </a:cubicBezTo>
                  <a:cubicBezTo>
                    <a:pt x="114" y="218"/>
                    <a:pt x="114" y="218"/>
                    <a:pt x="114" y="218"/>
                  </a:cubicBezTo>
                  <a:cubicBezTo>
                    <a:pt x="114" y="218"/>
                    <a:pt x="114" y="216"/>
                    <a:pt x="115" y="213"/>
                  </a:cubicBezTo>
                  <a:cubicBezTo>
                    <a:pt x="116" y="212"/>
                    <a:pt x="116" y="210"/>
                    <a:pt x="116" y="208"/>
                  </a:cubicBezTo>
                  <a:cubicBezTo>
                    <a:pt x="116" y="206"/>
                    <a:pt x="116" y="204"/>
                    <a:pt x="116" y="203"/>
                  </a:cubicBezTo>
                  <a:cubicBezTo>
                    <a:pt x="117" y="202"/>
                    <a:pt x="118" y="201"/>
                    <a:pt x="119" y="201"/>
                  </a:cubicBezTo>
                  <a:cubicBezTo>
                    <a:pt x="120" y="200"/>
                    <a:pt x="121" y="200"/>
                    <a:pt x="122" y="199"/>
                  </a:cubicBezTo>
                  <a:cubicBezTo>
                    <a:pt x="122" y="199"/>
                    <a:pt x="124" y="195"/>
                    <a:pt x="121" y="189"/>
                  </a:cubicBezTo>
                  <a:cubicBezTo>
                    <a:pt x="121" y="188"/>
                    <a:pt x="120" y="187"/>
                    <a:pt x="120" y="186"/>
                  </a:cubicBezTo>
                  <a:cubicBezTo>
                    <a:pt x="118" y="183"/>
                    <a:pt x="117" y="181"/>
                    <a:pt x="118" y="178"/>
                  </a:cubicBezTo>
                  <a:cubicBezTo>
                    <a:pt x="119" y="177"/>
                    <a:pt x="119" y="176"/>
                    <a:pt x="118" y="175"/>
                  </a:cubicBezTo>
                  <a:cubicBezTo>
                    <a:pt x="118" y="174"/>
                    <a:pt x="118" y="174"/>
                    <a:pt x="118" y="173"/>
                  </a:cubicBezTo>
                  <a:cubicBezTo>
                    <a:pt x="117" y="171"/>
                    <a:pt x="119" y="168"/>
                    <a:pt x="122" y="166"/>
                  </a:cubicBezTo>
                  <a:cubicBezTo>
                    <a:pt x="124" y="165"/>
                    <a:pt x="124" y="163"/>
                    <a:pt x="122" y="160"/>
                  </a:cubicBezTo>
                  <a:cubicBezTo>
                    <a:pt x="121" y="157"/>
                    <a:pt x="117" y="152"/>
                    <a:pt x="115" y="152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5" y="152"/>
                    <a:pt x="114" y="152"/>
                    <a:pt x="114" y="153"/>
                  </a:cubicBezTo>
                  <a:cubicBezTo>
                    <a:pt x="113" y="154"/>
                    <a:pt x="113" y="155"/>
                    <a:pt x="111" y="155"/>
                  </a:cubicBezTo>
                  <a:cubicBezTo>
                    <a:pt x="111" y="155"/>
                    <a:pt x="110" y="156"/>
                    <a:pt x="110" y="156"/>
                  </a:cubicBezTo>
                  <a:cubicBezTo>
                    <a:pt x="108" y="156"/>
                    <a:pt x="108" y="154"/>
                    <a:pt x="107" y="152"/>
                  </a:cubicBezTo>
                  <a:cubicBezTo>
                    <a:pt x="107" y="151"/>
                    <a:pt x="107" y="151"/>
                    <a:pt x="107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6" y="151"/>
                    <a:pt x="106" y="151"/>
                    <a:pt x="104" y="151"/>
                  </a:cubicBezTo>
                  <a:cubicBezTo>
                    <a:pt x="104" y="151"/>
                    <a:pt x="104" y="151"/>
                    <a:pt x="103" y="151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9" y="150"/>
                    <a:pt x="97" y="150"/>
                    <a:pt x="95" y="150"/>
                  </a:cubicBezTo>
                  <a:cubicBezTo>
                    <a:pt x="95" y="150"/>
                    <a:pt x="94" y="150"/>
                    <a:pt x="94" y="150"/>
                  </a:cubicBezTo>
                  <a:cubicBezTo>
                    <a:pt x="93" y="150"/>
                    <a:pt x="92" y="151"/>
                    <a:pt x="90" y="151"/>
                  </a:cubicBezTo>
                  <a:cubicBezTo>
                    <a:pt x="88" y="151"/>
                    <a:pt x="84" y="150"/>
                    <a:pt x="81" y="149"/>
                  </a:cubicBezTo>
                  <a:cubicBezTo>
                    <a:pt x="80" y="148"/>
                    <a:pt x="78" y="148"/>
                    <a:pt x="76" y="147"/>
                  </a:cubicBezTo>
                  <a:cubicBezTo>
                    <a:pt x="74" y="146"/>
                    <a:pt x="72" y="145"/>
                    <a:pt x="71" y="144"/>
                  </a:cubicBezTo>
                  <a:cubicBezTo>
                    <a:pt x="69" y="142"/>
                    <a:pt x="71" y="139"/>
                    <a:pt x="72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36"/>
                    <a:pt x="71" y="136"/>
                    <a:pt x="70" y="136"/>
                  </a:cubicBezTo>
                  <a:cubicBezTo>
                    <a:pt x="70" y="136"/>
                    <a:pt x="69" y="136"/>
                    <a:pt x="68" y="136"/>
                  </a:cubicBezTo>
                  <a:cubicBezTo>
                    <a:pt x="68" y="137"/>
                    <a:pt x="68" y="137"/>
                    <a:pt x="67" y="137"/>
                  </a:cubicBezTo>
                  <a:cubicBezTo>
                    <a:pt x="65" y="137"/>
                    <a:pt x="63" y="133"/>
                    <a:pt x="63" y="132"/>
                  </a:cubicBezTo>
                  <a:cubicBezTo>
                    <a:pt x="61" y="130"/>
                    <a:pt x="61" y="129"/>
                    <a:pt x="60" y="129"/>
                  </a:cubicBezTo>
                  <a:cubicBezTo>
                    <a:pt x="59" y="129"/>
                    <a:pt x="59" y="130"/>
                    <a:pt x="58" y="130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2"/>
                    <a:pt x="54" y="132"/>
                  </a:cubicBezTo>
                  <a:cubicBezTo>
                    <a:pt x="53" y="132"/>
                    <a:pt x="52" y="132"/>
                    <a:pt x="51" y="129"/>
                  </a:cubicBezTo>
                  <a:cubicBezTo>
                    <a:pt x="51" y="127"/>
                    <a:pt x="51" y="127"/>
                    <a:pt x="49" y="127"/>
                  </a:cubicBezTo>
                  <a:cubicBezTo>
                    <a:pt x="47" y="126"/>
                    <a:pt x="46" y="126"/>
                    <a:pt x="46" y="125"/>
                  </a:cubicBezTo>
                  <a:cubicBezTo>
                    <a:pt x="45" y="124"/>
                    <a:pt x="46" y="122"/>
                    <a:pt x="46" y="121"/>
                  </a:cubicBezTo>
                  <a:cubicBezTo>
                    <a:pt x="46" y="121"/>
                    <a:pt x="47" y="120"/>
                    <a:pt x="46" y="120"/>
                  </a:cubicBezTo>
                  <a:cubicBezTo>
                    <a:pt x="46" y="120"/>
                    <a:pt x="45" y="119"/>
                    <a:pt x="44" y="119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42" y="119"/>
                    <a:pt x="41" y="119"/>
                    <a:pt x="40" y="120"/>
                  </a:cubicBezTo>
                  <a:cubicBezTo>
                    <a:pt x="39" y="120"/>
                    <a:pt x="38" y="120"/>
                    <a:pt x="37" y="120"/>
                  </a:cubicBezTo>
                  <a:cubicBezTo>
                    <a:pt x="36" y="120"/>
                    <a:pt x="36" y="120"/>
                    <a:pt x="35" y="120"/>
                  </a:cubicBezTo>
                  <a:cubicBezTo>
                    <a:pt x="33" y="119"/>
                    <a:pt x="31" y="118"/>
                    <a:pt x="29" y="117"/>
                  </a:cubicBezTo>
                  <a:cubicBezTo>
                    <a:pt x="27" y="116"/>
                    <a:pt x="26" y="115"/>
                    <a:pt x="24" y="115"/>
                  </a:cubicBezTo>
                  <a:cubicBezTo>
                    <a:pt x="24" y="114"/>
                    <a:pt x="23" y="114"/>
                    <a:pt x="22" y="114"/>
                  </a:cubicBezTo>
                  <a:cubicBezTo>
                    <a:pt x="20" y="114"/>
                    <a:pt x="18" y="115"/>
                    <a:pt x="16" y="116"/>
                  </a:cubicBezTo>
                  <a:cubicBezTo>
                    <a:pt x="16" y="116"/>
                    <a:pt x="15" y="116"/>
                    <a:pt x="15" y="117"/>
                  </a:cubicBezTo>
                  <a:cubicBezTo>
                    <a:pt x="13" y="117"/>
                    <a:pt x="12" y="117"/>
                    <a:pt x="11" y="117"/>
                  </a:cubicBezTo>
                  <a:cubicBezTo>
                    <a:pt x="9" y="117"/>
                    <a:pt x="7" y="116"/>
                    <a:pt x="6" y="114"/>
                  </a:cubicBezTo>
                  <a:cubicBezTo>
                    <a:pt x="2" y="110"/>
                    <a:pt x="0" y="107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5" y="104"/>
                    <a:pt x="15" y="103"/>
                    <a:pt x="16" y="102"/>
                  </a:cubicBezTo>
                  <a:cubicBezTo>
                    <a:pt x="16" y="100"/>
                    <a:pt x="18" y="98"/>
                    <a:pt x="22" y="98"/>
                  </a:cubicBezTo>
                  <a:cubicBezTo>
                    <a:pt x="23" y="98"/>
                    <a:pt x="23" y="99"/>
                    <a:pt x="24" y="99"/>
                  </a:cubicBezTo>
                  <a:cubicBezTo>
                    <a:pt x="27" y="99"/>
                    <a:pt x="29" y="100"/>
                    <a:pt x="31" y="101"/>
                  </a:cubicBezTo>
                  <a:cubicBezTo>
                    <a:pt x="32" y="102"/>
                    <a:pt x="33" y="102"/>
                    <a:pt x="33" y="102"/>
                  </a:cubicBezTo>
                  <a:cubicBezTo>
                    <a:pt x="34" y="101"/>
                    <a:pt x="34" y="100"/>
                    <a:pt x="35" y="97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4" y="94"/>
                    <a:pt x="34" y="93"/>
                  </a:cubicBezTo>
                  <a:cubicBezTo>
                    <a:pt x="33" y="91"/>
                    <a:pt x="32" y="90"/>
                    <a:pt x="34" y="87"/>
                  </a:cubicBezTo>
                  <a:cubicBezTo>
                    <a:pt x="37" y="83"/>
                    <a:pt x="39" y="82"/>
                    <a:pt x="42" y="80"/>
                  </a:cubicBezTo>
                  <a:cubicBezTo>
                    <a:pt x="43" y="80"/>
                    <a:pt x="43" y="79"/>
                    <a:pt x="44" y="78"/>
                  </a:cubicBezTo>
                  <a:cubicBezTo>
                    <a:pt x="45" y="77"/>
                    <a:pt x="47" y="76"/>
                    <a:pt x="49" y="76"/>
                  </a:cubicBezTo>
                  <a:cubicBezTo>
                    <a:pt x="50" y="76"/>
                    <a:pt x="50" y="76"/>
                    <a:pt x="51" y="76"/>
                  </a:cubicBezTo>
                  <a:cubicBezTo>
                    <a:pt x="52" y="77"/>
                    <a:pt x="53" y="77"/>
                    <a:pt x="54" y="78"/>
                  </a:cubicBezTo>
                  <a:cubicBezTo>
                    <a:pt x="56" y="79"/>
                    <a:pt x="59" y="80"/>
                    <a:pt x="60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79"/>
                    <a:pt x="63" y="79"/>
                    <a:pt x="64" y="79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68" y="75"/>
                    <a:pt x="70" y="74"/>
                    <a:pt x="71" y="73"/>
                  </a:cubicBezTo>
                  <a:cubicBezTo>
                    <a:pt x="72" y="73"/>
                    <a:pt x="73" y="72"/>
                    <a:pt x="74" y="71"/>
                  </a:cubicBezTo>
                  <a:cubicBezTo>
                    <a:pt x="74" y="71"/>
                    <a:pt x="75" y="70"/>
                    <a:pt x="75" y="70"/>
                  </a:cubicBezTo>
                  <a:cubicBezTo>
                    <a:pt x="77" y="68"/>
                    <a:pt x="78" y="67"/>
                    <a:pt x="80" y="67"/>
                  </a:cubicBezTo>
                  <a:cubicBezTo>
                    <a:pt x="80" y="67"/>
                    <a:pt x="81" y="67"/>
                    <a:pt x="82" y="68"/>
                  </a:cubicBezTo>
                  <a:cubicBezTo>
                    <a:pt x="82" y="68"/>
                    <a:pt x="82" y="68"/>
                    <a:pt x="83" y="68"/>
                  </a:cubicBezTo>
                  <a:cubicBezTo>
                    <a:pt x="83" y="68"/>
                    <a:pt x="84" y="68"/>
                    <a:pt x="84" y="67"/>
                  </a:cubicBezTo>
                  <a:cubicBezTo>
                    <a:pt x="84" y="67"/>
                    <a:pt x="84" y="66"/>
                    <a:pt x="84" y="66"/>
                  </a:cubicBezTo>
                  <a:cubicBezTo>
                    <a:pt x="85" y="65"/>
                    <a:pt x="85" y="64"/>
                    <a:pt x="88" y="64"/>
                  </a:cubicBezTo>
                  <a:cubicBezTo>
                    <a:pt x="90" y="63"/>
                    <a:pt x="91" y="58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4" y="55"/>
                    <a:pt x="95" y="53"/>
                  </a:cubicBezTo>
                  <a:cubicBezTo>
                    <a:pt x="95" y="52"/>
                    <a:pt x="95" y="50"/>
                    <a:pt x="96" y="50"/>
                  </a:cubicBezTo>
                  <a:cubicBezTo>
                    <a:pt x="97" y="50"/>
                    <a:pt x="98" y="51"/>
                    <a:pt x="99" y="52"/>
                  </a:cubicBezTo>
                  <a:cubicBezTo>
                    <a:pt x="99" y="52"/>
                    <a:pt x="99" y="53"/>
                    <a:pt x="100" y="53"/>
                  </a:cubicBezTo>
                  <a:cubicBezTo>
                    <a:pt x="101" y="54"/>
                    <a:pt x="102" y="55"/>
                    <a:pt x="103" y="55"/>
                  </a:cubicBezTo>
                  <a:cubicBezTo>
                    <a:pt x="104" y="55"/>
                    <a:pt x="105" y="54"/>
                    <a:pt x="106" y="53"/>
                  </a:cubicBezTo>
                  <a:cubicBezTo>
                    <a:pt x="107" y="52"/>
                    <a:pt x="110" y="50"/>
                    <a:pt x="113" y="50"/>
                  </a:cubicBezTo>
                  <a:cubicBezTo>
                    <a:pt x="113" y="50"/>
                    <a:pt x="114" y="50"/>
                    <a:pt x="114" y="51"/>
                  </a:cubicBezTo>
                  <a:cubicBezTo>
                    <a:pt x="116" y="51"/>
                    <a:pt x="117" y="52"/>
                    <a:pt x="117" y="53"/>
                  </a:cubicBezTo>
                  <a:cubicBezTo>
                    <a:pt x="118" y="54"/>
                    <a:pt x="118" y="54"/>
                    <a:pt x="119" y="55"/>
                  </a:cubicBezTo>
                  <a:cubicBezTo>
                    <a:pt x="120" y="55"/>
                    <a:pt x="121" y="55"/>
                    <a:pt x="123" y="56"/>
                  </a:cubicBezTo>
                  <a:cubicBezTo>
                    <a:pt x="124" y="56"/>
                    <a:pt x="125" y="56"/>
                    <a:pt x="127" y="56"/>
                  </a:cubicBezTo>
                  <a:cubicBezTo>
                    <a:pt x="131" y="56"/>
                    <a:pt x="138" y="64"/>
                    <a:pt x="139" y="64"/>
                  </a:cubicBezTo>
                  <a:cubicBezTo>
                    <a:pt x="140" y="65"/>
                    <a:pt x="140" y="66"/>
                    <a:pt x="141" y="67"/>
                  </a:cubicBezTo>
                  <a:cubicBezTo>
                    <a:pt x="142" y="69"/>
                    <a:pt x="143" y="71"/>
                    <a:pt x="145" y="71"/>
                  </a:cubicBezTo>
                  <a:cubicBezTo>
                    <a:pt x="145" y="71"/>
                    <a:pt x="146" y="71"/>
                    <a:pt x="146" y="70"/>
                  </a:cubicBezTo>
                  <a:cubicBezTo>
                    <a:pt x="148" y="70"/>
                    <a:pt x="149" y="70"/>
                    <a:pt x="150" y="69"/>
                  </a:cubicBezTo>
                  <a:cubicBezTo>
                    <a:pt x="152" y="69"/>
                    <a:pt x="153" y="68"/>
                    <a:pt x="155" y="68"/>
                  </a:cubicBezTo>
                  <a:cubicBezTo>
                    <a:pt x="155" y="68"/>
                    <a:pt x="156" y="68"/>
                    <a:pt x="157" y="68"/>
                  </a:cubicBezTo>
                  <a:cubicBezTo>
                    <a:pt x="158" y="69"/>
                    <a:pt x="158" y="69"/>
                    <a:pt x="159" y="69"/>
                  </a:cubicBezTo>
                  <a:cubicBezTo>
                    <a:pt x="160" y="69"/>
                    <a:pt x="161" y="70"/>
                    <a:pt x="162" y="70"/>
                  </a:cubicBezTo>
                  <a:cubicBezTo>
                    <a:pt x="163" y="70"/>
                    <a:pt x="164" y="69"/>
                    <a:pt x="165" y="69"/>
                  </a:cubicBezTo>
                  <a:cubicBezTo>
                    <a:pt x="166" y="69"/>
                    <a:pt x="167" y="68"/>
                    <a:pt x="168" y="68"/>
                  </a:cubicBezTo>
                  <a:cubicBezTo>
                    <a:pt x="169" y="68"/>
                    <a:pt x="170" y="69"/>
                    <a:pt x="171" y="70"/>
                  </a:cubicBezTo>
                  <a:cubicBezTo>
                    <a:pt x="172" y="71"/>
                    <a:pt x="172" y="72"/>
                    <a:pt x="172" y="73"/>
                  </a:cubicBezTo>
                  <a:cubicBezTo>
                    <a:pt x="172" y="74"/>
                    <a:pt x="172" y="74"/>
                    <a:pt x="172" y="75"/>
                  </a:cubicBezTo>
                  <a:cubicBezTo>
                    <a:pt x="172" y="75"/>
                    <a:pt x="173" y="75"/>
                    <a:pt x="174" y="75"/>
                  </a:cubicBezTo>
                  <a:cubicBezTo>
                    <a:pt x="175" y="75"/>
                    <a:pt x="175" y="75"/>
                    <a:pt x="176" y="75"/>
                  </a:cubicBezTo>
                  <a:cubicBezTo>
                    <a:pt x="176" y="75"/>
                    <a:pt x="177" y="75"/>
                    <a:pt x="177" y="75"/>
                  </a:cubicBezTo>
                  <a:cubicBezTo>
                    <a:pt x="179" y="75"/>
                    <a:pt x="180" y="77"/>
                    <a:pt x="181" y="78"/>
                  </a:cubicBezTo>
                  <a:cubicBezTo>
                    <a:pt x="182" y="79"/>
                    <a:pt x="182" y="80"/>
                    <a:pt x="183" y="80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5" y="82"/>
                    <a:pt x="186" y="82"/>
                    <a:pt x="187" y="82"/>
                  </a:cubicBezTo>
                  <a:cubicBezTo>
                    <a:pt x="187" y="82"/>
                    <a:pt x="187" y="82"/>
                    <a:pt x="188" y="82"/>
                  </a:cubicBezTo>
                  <a:cubicBezTo>
                    <a:pt x="190" y="81"/>
                    <a:pt x="196" y="80"/>
                    <a:pt x="196" y="8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8" y="81"/>
                    <a:pt x="198" y="82"/>
                    <a:pt x="200" y="82"/>
                  </a:cubicBezTo>
                  <a:cubicBezTo>
                    <a:pt x="200" y="82"/>
                    <a:pt x="201" y="82"/>
                    <a:pt x="202" y="81"/>
                  </a:cubicBezTo>
                  <a:cubicBezTo>
                    <a:pt x="203" y="81"/>
                    <a:pt x="204" y="80"/>
                    <a:pt x="205" y="79"/>
                  </a:cubicBezTo>
                  <a:cubicBezTo>
                    <a:pt x="207" y="78"/>
                    <a:pt x="207" y="78"/>
                    <a:pt x="208" y="78"/>
                  </a:cubicBezTo>
                  <a:cubicBezTo>
                    <a:pt x="209" y="78"/>
                    <a:pt x="209" y="78"/>
                    <a:pt x="209" y="79"/>
                  </a:cubicBezTo>
                  <a:cubicBezTo>
                    <a:pt x="210" y="80"/>
                    <a:pt x="209" y="81"/>
                    <a:pt x="209" y="82"/>
                  </a:cubicBezTo>
                  <a:cubicBezTo>
                    <a:pt x="209" y="83"/>
                    <a:pt x="208" y="84"/>
                    <a:pt x="209" y="85"/>
                  </a:cubicBezTo>
                  <a:cubicBezTo>
                    <a:pt x="209" y="85"/>
                    <a:pt x="209" y="85"/>
                    <a:pt x="210" y="85"/>
                  </a:cubicBezTo>
                  <a:cubicBezTo>
                    <a:pt x="212" y="85"/>
                    <a:pt x="212" y="85"/>
                    <a:pt x="214" y="83"/>
                  </a:cubicBezTo>
                  <a:cubicBezTo>
                    <a:pt x="215" y="82"/>
                    <a:pt x="215" y="82"/>
                    <a:pt x="215" y="82"/>
                  </a:cubicBezTo>
                  <a:cubicBezTo>
                    <a:pt x="216" y="79"/>
                    <a:pt x="217" y="79"/>
                    <a:pt x="219" y="78"/>
                  </a:cubicBezTo>
                  <a:cubicBezTo>
                    <a:pt x="219" y="78"/>
                    <a:pt x="220" y="78"/>
                    <a:pt x="221" y="77"/>
                  </a:cubicBezTo>
                  <a:cubicBezTo>
                    <a:pt x="223" y="76"/>
                    <a:pt x="223" y="75"/>
                    <a:pt x="224" y="73"/>
                  </a:cubicBezTo>
                  <a:cubicBezTo>
                    <a:pt x="224" y="73"/>
                    <a:pt x="224" y="72"/>
                    <a:pt x="225" y="71"/>
                  </a:cubicBezTo>
                  <a:cubicBezTo>
                    <a:pt x="226" y="70"/>
                    <a:pt x="228" y="65"/>
                    <a:pt x="231" y="65"/>
                  </a:cubicBezTo>
                  <a:cubicBezTo>
                    <a:pt x="232" y="65"/>
                    <a:pt x="233" y="66"/>
                    <a:pt x="233" y="66"/>
                  </a:cubicBezTo>
                  <a:cubicBezTo>
                    <a:pt x="234" y="67"/>
                    <a:pt x="235" y="68"/>
                    <a:pt x="235" y="69"/>
                  </a:cubicBezTo>
                  <a:cubicBezTo>
                    <a:pt x="236" y="71"/>
                    <a:pt x="236" y="71"/>
                    <a:pt x="237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40" y="71"/>
                    <a:pt x="240" y="71"/>
                    <a:pt x="240" y="69"/>
                  </a:cubicBezTo>
                  <a:cubicBezTo>
                    <a:pt x="241" y="64"/>
                    <a:pt x="242" y="63"/>
                    <a:pt x="246" y="61"/>
                  </a:cubicBezTo>
                  <a:cubicBezTo>
                    <a:pt x="247" y="61"/>
                    <a:pt x="248" y="60"/>
                    <a:pt x="248" y="60"/>
                  </a:cubicBezTo>
                  <a:cubicBezTo>
                    <a:pt x="250" y="59"/>
                    <a:pt x="251" y="58"/>
                    <a:pt x="252" y="58"/>
                  </a:cubicBezTo>
                  <a:cubicBezTo>
                    <a:pt x="253" y="58"/>
                    <a:pt x="254" y="59"/>
                    <a:pt x="255" y="60"/>
                  </a:cubicBezTo>
                  <a:cubicBezTo>
                    <a:pt x="255" y="61"/>
                    <a:pt x="256" y="62"/>
                    <a:pt x="257" y="63"/>
                  </a:cubicBezTo>
                  <a:cubicBezTo>
                    <a:pt x="257" y="65"/>
                    <a:pt x="258" y="66"/>
                    <a:pt x="259" y="66"/>
                  </a:cubicBezTo>
                  <a:cubicBezTo>
                    <a:pt x="260" y="65"/>
                    <a:pt x="260" y="65"/>
                    <a:pt x="261" y="64"/>
                  </a:cubicBezTo>
                  <a:cubicBezTo>
                    <a:pt x="261" y="64"/>
                    <a:pt x="261" y="63"/>
                    <a:pt x="262" y="62"/>
                  </a:cubicBezTo>
                  <a:cubicBezTo>
                    <a:pt x="263" y="60"/>
                    <a:pt x="263" y="59"/>
                    <a:pt x="263" y="58"/>
                  </a:cubicBezTo>
                  <a:cubicBezTo>
                    <a:pt x="263" y="56"/>
                    <a:pt x="264" y="55"/>
                    <a:pt x="266" y="55"/>
                  </a:cubicBezTo>
                  <a:cubicBezTo>
                    <a:pt x="266" y="55"/>
                    <a:pt x="266" y="55"/>
                    <a:pt x="267" y="55"/>
                  </a:cubicBezTo>
                  <a:cubicBezTo>
                    <a:pt x="268" y="55"/>
                    <a:pt x="268" y="55"/>
                    <a:pt x="269" y="55"/>
                  </a:cubicBezTo>
                  <a:cubicBezTo>
                    <a:pt x="269" y="55"/>
                    <a:pt x="269" y="56"/>
                    <a:pt x="270" y="56"/>
                  </a:cubicBezTo>
                  <a:cubicBezTo>
                    <a:pt x="270" y="56"/>
                    <a:pt x="270" y="55"/>
                    <a:pt x="271" y="54"/>
                  </a:cubicBezTo>
                  <a:cubicBezTo>
                    <a:pt x="271" y="53"/>
                    <a:pt x="272" y="52"/>
                    <a:pt x="272" y="51"/>
                  </a:cubicBezTo>
                  <a:cubicBezTo>
                    <a:pt x="274" y="48"/>
                    <a:pt x="275" y="46"/>
                    <a:pt x="274" y="44"/>
                  </a:cubicBezTo>
                  <a:cubicBezTo>
                    <a:pt x="274" y="41"/>
                    <a:pt x="273" y="36"/>
                    <a:pt x="276" y="34"/>
                  </a:cubicBezTo>
                  <a:cubicBezTo>
                    <a:pt x="277" y="33"/>
                    <a:pt x="278" y="32"/>
                    <a:pt x="278" y="32"/>
                  </a:cubicBezTo>
                  <a:cubicBezTo>
                    <a:pt x="280" y="31"/>
                    <a:pt x="280" y="30"/>
                    <a:pt x="282" y="29"/>
                  </a:cubicBezTo>
                  <a:cubicBezTo>
                    <a:pt x="284" y="29"/>
                    <a:pt x="284" y="28"/>
                    <a:pt x="285" y="27"/>
                  </a:cubicBezTo>
                  <a:cubicBezTo>
                    <a:pt x="286" y="26"/>
                    <a:pt x="287" y="24"/>
                    <a:pt x="288" y="22"/>
                  </a:cubicBezTo>
                  <a:cubicBezTo>
                    <a:pt x="292" y="17"/>
                    <a:pt x="293" y="17"/>
                    <a:pt x="296" y="17"/>
                  </a:cubicBezTo>
                  <a:cubicBezTo>
                    <a:pt x="298" y="16"/>
                    <a:pt x="298" y="16"/>
                    <a:pt x="298" y="16"/>
                  </a:cubicBezTo>
                  <a:cubicBezTo>
                    <a:pt x="301" y="16"/>
                    <a:pt x="303" y="16"/>
                    <a:pt x="305" y="14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5" y="13"/>
                    <a:pt x="304" y="13"/>
                    <a:pt x="304" y="12"/>
                  </a:cubicBezTo>
                  <a:cubicBezTo>
                    <a:pt x="303" y="12"/>
                    <a:pt x="303" y="11"/>
                    <a:pt x="302" y="11"/>
                  </a:cubicBezTo>
                  <a:cubicBezTo>
                    <a:pt x="299" y="8"/>
                    <a:pt x="299" y="6"/>
                    <a:pt x="301" y="3"/>
                  </a:cubicBezTo>
                  <a:cubicBezTo>
                    <a:pt x="301" y="1"/>
                    <a:pt x="302" y="0"/>
                    <a:pt x="303" y="0"/>
                  </a:cubicBezTo>
                  <a:cubicBezTo>
                    <a:pt x="305" y="0"/>
                    <a:pt x="307" y="2"/>
                    <a:pt x="308" y="4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10" y="7"/>
                    <a:pt x="311" y="8"/>
                    <a:pt x="313" y="8"/>
                  </a:cubicBezTo>
                  <a:cubicBezTo>
                    <a:pt x="316" y="9"/>
                    <a:pt x="316" y="11"/>
                    <a:pt x="317" y="12"/>
                  </a:cubicBezTo>
                  <a:cubicBezTo>
                    <a:pt x="317" y="13"/>
                    <a:pt x="317" y="14"/>
                    <a:pt x="318" y="14"/>
                  </a:cubicBezTo>
                  <a:cubicBezTo>
                    <a:pt x="319" y="16"/>
                    <a:pt x="320" y="18"/>
                    <a:pt x="321" y="20"/>
                  </a:cubicBezTo>
                  <a:cubicBezTo>
                    <a:pt x="321" y="21"/>
                    <a:pt x="321" y="22"/>
                    <a:pt x="322" y="23"/>
                  </a:cubicBezTo>
                  <a:cubicBezTo>
                    <a:pt x="323" y="25"/>
                    <a:pt x="323" y="26"/>
                    <a:pt x="325" y="26"/>
                  </a:cubicBezTo>
                  <a:cubicBezTo>
                    <a:pt x="325" y="26"/>
                    <a:pt x="326" y="25"/>
                    <a:pt x="326" y="25"/>
                  </a:cubicBezTo>
                  <a:cubicBezTo>
                    <a:pt x="327" y="25"/>
                    <a:pt x="328" y="24"/>
                    <a:pt x="329" y="23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33" y="22"/>
                    <a:pt x="333" y="22"/>
                    <a:pt x="334" y="23"/>
                  </a:cubicBezTo>
                  <a:cubicBezTo>
                    <a:pt x="335" y="23"/>
                    <a:pt x="335" y="24"/>
                    <a:pt x="336" y="24"/>
                  </a:cubicBezTo>
                  <a:cubicBezTo>
                    <a:pt x="336" y="25"/>
                    <a:pt x="337" y="26"/>
                    <a:pt x="337" y="26"/>
                  </a:cubicBezTo>
                  <a:cubicBezTo>
                    <a:pt x="338" y="26"/>
                    <a:pt x="338" y="26"/>
                    <a:pt x="338" y="26"/>
                  </a:cubicBezTo>
                  <a:cubicBezTo>
                    <a:pt x="341" y="25"/>
                    <a:pt x="341" y="25"/>
                    <a:pt x="344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6" y="21"/>
                    <a:pt x="346" y="20"/>
                    <a:pt x="347" y="20"/>
                  </a:cubicBezTo>
                  <a:cubicBezTo>
                    <a:pt x="348" y="20"/>
                    <a:pt x="349" y="21"/>
                    <a:pt x="350" y="21"/>
                  </a:cubicBezTo>
                  <a:cubicBezTo>
                    <a:pt x="351" y="22"/>
                    <a:pt x="353" y="22"/>
                    <a:pt x="354" y="22"/>
                  </a:cubicBezTo>
                  <a:cubicBezTo>
                    <a:pt x="356" y="22"/>
                    <a:pt x="357" y="22"/>
                    <a:pt x="358" y="22"/>
                  </a:cubicBezTo>
                  <a:cubicBezTo>
                    <a:pt x="358" y="22"/>
                    <a:pt x="359" y="22"/>
                    <a:pt x="359" y="22"/>
                  </a:cubicBezTo>
                  <a:cubicBezTo>
                    <a:pt x="360" y="22"/>
                    <a:pt x="360" y="22"/>
                    <a:pt x="361" y="23"/>
                  </a:cubicBezTo>
                  <a:cubicBezTo>
                    <a:pt x="362" y="23"/>
                    <a:pt x="362" y="25"/>
                    <a:pt x="361" y="28"/>
                  </a:cubicBezTo>
                  <a:cubicBezTo>
                    <a:pt x="361" y="29"/>
                    <a:pt x="362" y="30"/>
                    <a:pt x="362" y="31"/>
                  </a:cubicBezTo>
                  <a:cubicBezTo>
                    <a:pt x="363" y="34"/>
                    <a:pt x="364" y="37"/>
                    <a:pt x="360" y="40"/>
                  </a:cubicBezTo>
                  <a:cubicBezTo>
                    <a:pt x="354" y="43"/>
                    <a:pt x="350" y="48"/>
                    <a:pt x="349" y="51"/>
                  </a:cubicBezTo>
                  <a:cubicBezTo>
                    <a:pt x="348" y="52"/>
                    <a:pt x="347" y="54"/>
                    <a:pt x="348" y="55"/>
                  </a:cubicBezTo>
                  <a:cubicBezTo>
                    <a:pt x="348" y="55"/>
                    <a:pt x="349" y="56"/>
                    <a:pt x="350" y="56"/>
                  </a:cubicBezTo>
                  <a:cubicBezTo>
                    <a:pt x="352" y="56"/>
                    <a:pt x="354" y="56"/>
                    <a:pt x="355" y="56"/>
                  </a:cubicBezTo>
                  <a:cubicBezTo>
                    <a:pt x="357" y="56"/>
                    <a:pt x="358" y="56"/>
                    <a:pt x="361" y="57"/>
                  </a:cubicBezTo>
                  <a:cubicBezTo>
                    <a:pt x="362" y="57"/>
                    <a:pt x="362" y="57"/>
                    <a:pt x="363" y="57"/>
                  </a:cubicBezTo>
                  <a:cubicBezTo>
                    <a:pt x="363" y="57"/>
                    <a:pt x="363" y="57"/>
                    <a:pt x="364" y="56"/>
                  </a:cubicBezTo>
                  <a:cubicBezTo>
                    <a:pt x="364" y="56"/>
                    <a:pt x="365" y="55"/>
                    <a:pt x="366" y="54"/>
                  </a:cubicBezTo>
                  <a:cubicBezTo>
                    <a:pt x="369" y="50"/>
                    <a:pt x="369" y="50"/>
                    <a:pt x="374" y="47"/>
                  </a:cubicBezTo>
                  <a:cubicBezTo>
                    <a:pt x="375" y="45"/>
                    <a:pt x="376" y="44"/>
                    <a:pt x="377" y="43"/>
                  </a:cubicBezTo>
                  <a:cubicBezTo>
                    <a:pt x="378" y="41"/>
                    <a:pt x="378" y="40"/>
                    <a:pt x="382" y="40"/>
                  </a:cubicBezTo>
                  <a:cubicBezTo>
                    <a:pt x="383" y="40"/>
                    <a:pt x="383" y="40"/>
                    <a:pt x="383" y="40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44"/>
                    <a:pt x="384" y="48"/>
                    <a:pt x="387" y="50"/>
                  </a:cubicBezTo>
                  <a:cubicBezTo>
                    <a:pt x="388" y="51"/>
                    <a:pt x="389" y="52"/>
                    <a:pt x="389" y="54"/>
                  </a:cubicBezTo>
                  <a:cubicBezTo>
                    <a:pt x="389" y="57"/>
                    <a:pt x="387" y="61"/>
                    <a:pt x="385" y="63"/>
                  </a:cubicBezTo>
                  <a:cubicBezTo>
                    <a:pt x="382" y="67"/>
                    <a:pt x="381" y="69"/>
                    <a:pt x="382" y="73"/>
                  </a:cubicBezTo>
                  <a:cubicBezTo>
                    <a:pt x="382" y="77"/>
                    <a:pt x="383" y="87"/>
                    <a:pt x="383" y="91"/>
                  </a:cubicBezTo>
                  <a:cubicBezTo>
                    <a:pt x="383" y="95"/>
                    <a:pt x="378" y="101"/>
                    <a:pt x="375" y="105"/>
                  </a:cubicBezTo>
                  <a:cubicBezTo>
                    <a:pt x="374" y="106"/>
                    <a:pt x="374" y="106"/>
                    <a:pt x="374" y="106"/>
                  </a:cubicBezTo>
                  <a:cubicBezTo>
                    <a:pt x="372" y="109"/>
                    <a:pt x="367" y="113"/>
                    <a:pt x="360" y="118"/>
                  </a:cubicBezTo>
                  <a:cubicBezTo>
                    <a:pt x="357" y="120"/>
                    <a:pt x="357" y="123"/>
                    <a:pt x="359" y="128"/>
                  </a:cubicBezTo>
                  <a:cubicBezTo>
                    <a:pt x="361" y="131"/>
                    <a:pt x="360" y="133"/>
                    <a:pt x="359" y="136"/>
                  </a:cubicBezTo>
                  <a:cubicBezTo>
                    <a:pt x="358" y="137"/>
                    <a:pt x="358" y="139"/>
                    <a:pt x="357" y="141"/>
                  </a:cubicBezTo>
                  <a:cubicBezTo>
                    <a:pt x="357" y="142"/>
                    <a:pt x="357" y="143"/>
                    <a:pt x="358" y="143"/>
                  </a:cubicBezTo>
                  <a:cubicBezTo>
                    <a:pt x="359" y="145"/>
                    <a:pt x="362" y="145"/>
                    <a:pt x="365" y="145"/>
                  </a:cubicBezTo>
                  <a:cubicBezTo>
                    <a:pt x="366" y="145"/>
                    <a:pt x="366" y="145"/>
                    <a:pt x="366" y="145"/>
                  </a:cubicBezTo>
                  <a:cubicBezTo>
                    <a:pt x="367" y="145"/>
                    <a:pt x="367" y="145"/>
                    <a:pt x="367" y="145"/>
                  </a:cubicBezTo>
                  <a:cubicBezTo>
                    <a:pt x="367" y="146"/>
                    <a:pt x="367" y="146"/>
                    <a:pt x="367" y="146"/>
                  </a:cubicBezTo>
                  <a:cubicBezTo>
                    <a:pt x="367" y="146"/>
                    <a:pt x="371" y="151"/>
                    <a:pt x="376" y="154"/>
                  </a:cubicBezTo>
                  <a:cubicBezTo>
                    <a:pt x="379" y="155"/>
                    <a:pt x="380" y="156"/>
                    <a:pt x="382" y="157"/>
                  </a:cubicBezTo>
                  <a:cubicBezTo>
                    <a:pt x="384" y="159"/>
                    <a:pt x="385" y="160"/>
                    <a:pt x="388" y="161"/>
                  </a:cubicBezTo>
                  <a:cubicBezTo>
                    <a:pt x="392" y="162"/>
                    <a:pt x="393" y="164"/>
                    <a:pt x="394" y="167"/>
                  </a:cubicBezTo>
                  <a:cubicBezTo>
                    <a:pt x="394" y="169"/>
                    <a:pt x="395" y="171"/>
                    <a:pt x="396" y="173"/>
                  </a:cubicBezTo>
                  <a:cubicBezTo>
                    <a:pt x="398" y="177"/>
                    <a:pt x="404" y="179"/>
                    <a:pt x="409" y="181"/>
                  </a:cubicBezTo>
                  <a:cubicBezTo>
                    <a:pt x="412" y="182"/>
                    <a:pt x="414" y="183"/>
                    <a:pt x="415" y="184"/>
                  </a:cubicBezTo>
                  <a:cubicBezTo>
                    <a:pt x="418" y="186"/>
                    <a:pt x="424" y="191"/>
                    <a:pt x="424" y="194"/>
                  </a:cubicBezTo>
                  <a:cubicBezTo>
                    <a:pt x="424" y="195"/>
                    <a:pt x="424" y="196"/>
                    <a:pt x="423" y="196"/>
                  </a:cubicBezTo>
                  <a:cubicBezTo>
                    <a:pt x="421" y="198"/>
                    <a:pt x="420" y="203"/>
                    <a:pt x="421" y="207"/>
                  </a:cubicBezTo>
                  <a:cubicBezTo>
                    <a:pt x="422" y="207"/>
                    <a:pt x="422" y="208"/>
                    <a:pt x="422" y="208"/>
                  </a:cubicBezTo>
                  <a:cubicBezTo>
                    <a:pt x="423" y="211"/>
                    <a:pt x="424" y="213"/>
                    <a:pt x="420" y="217"/>
                  </a:cubicBezTo>
                  <a:cubicBezTo>
                    <a:pt x="420" y="218"/>
                    <a:pt x="419" y="219"/>
                    <a:pt x="418" y="220"/>
                  </a:cubicBezTo>
                  <a:cubicBezTo>
                    <a:pt x="416" y="222"/>
                    <a:pt x="415" y="223"/>
                    <a:pt x="413" y="227"/>
                  </a:cubicBezTo>
                  <a:cubicBezTo>
                    <a:pt x="412" y="230"/>
                    <a:pt x="412" y="231"/>
                    <a:pt x="414" y="233"/>
                  </a:cubicBezTo>
                  <a:cubicBezTo>
                    <a:pt x="415" y="235"/>
                    <a:pt x="416" y="236"/>
                    <a:pt x="416" y="239"/>
                  </a:cubicBezTo>
                  <a:cubicBezTo>
                    <a:pt x="417" y="242"/>
                    <a:pt x="418" y="245"/>
                    <a:pt x="419" y="247"/>
                  </a:cubicBezTo>
                  <a:cubicBezTo>
                    <a:pt x="420" y="249"/>
                    <a:pt x="420" y="250"/>
                    <a:pt x="421" y="252"/>
                  </a:cubicBezTo>
                  <a:cubicBezTo>
                    <a:pt x="421" y="254"/>
                    <a:pt x="427" y="255"/>
                    <a:pt x="431" y="256"/>
                  </a:cubicBezTo>
                  <a:cubicBezTo>
                    <a:pt x="432" y="256"/>
                    <a:pt x="433" y="256"/>
                    <a:pt x="433" y="256"/>
                  </a:cubicBezTo>
                  <a:cubicBezTo>
                    <a:pt x="435" y="256"/>
                    <a:pt x="437" y="258"/>
                    <a:pt x="438" y="261"/>
                  </a:cubicBezTo>
                  <a:cubicBezTo>
                    <a:pt x="439" y="263"/>
                    <a:pt x="439" y="265"/>
                    <a:pt x="439" y="267"/>
                  </a:cubicBezTo>
                  <a:cubicBezTo>
                    <a:pt x="438" y="267"/>
                    <a:pt x="437" y="268"/>
                    <a:pt x="437" y="268"/>
                  </a:cubicBezTo>
                  <a:cubicBezTo>
                    <a:pt x="436" y="269"/>
                    <a:pt x="436" y="269"/>
                    <a:pt x="436" y="270"/>
                  </a:cubicBezTo>
                  <a:cubicBezTo>
                    <a:pt x="436" y="271"/>
                    <a:pt x="438" y="272"/>
                    <a:pt x="439" y="272"/>
                  </a:cubicBezTo>
                  <a:cubicBezTo>
                    <a:pt x="439" y="272"/>
                    <a:pt x="439" y="272"/>
                    <a:pt x="439" y="272"/>
                  </a:cubicBezTo>
                  <a:cubicBezTo>
                    <a:pt x="439" y="272"/>
                    <a:pt x="440" y="272"/>
                    <a:pt x="440" y="273"/>
                  </a:cubicBezTo>
                  <a:cubicBezTo>
                    <a:pt x="440" y="273"/>
                    <a:pt x="440" y="275"/>
                    <a:pt x="438" y="278"/>
                  </a:cubicBezTo>
                  <a:cubicBezTo>
                    <a:pt x="436" y="281"/>
                    <a:pt x="438" y="285"/>
                    <a:pt x="445" y="291"/>
                  </a:cubicBezTo>
                  <a:cubicBezTo>
                    <a:pt x="451" y="295"/>
                    <a:pt x="447" y="303"/>
                    <a:pt x="444" y="308"/>
                  </a:cubicBezTo>
                  <a:cubicBezTo>
                    <a:pt x="444" y="308"/>
                    <a:pt x="443" y="309"/>
                    <a:pt x="443" y="310"/>
                  </a:cubicBezTo>
                  <a:cubicBezTo>
                    <a:pt x="441" y="313"/>
                    <a:pt x="442" y="314"/>
                    <a:pt x="442" y="317"/>
                  </a:cubicBezTo>
                  <a:cubicBezTo>
                    <a:pt x="443" y="318"/>
                    <a:pt x="443" y="319"/>
                    <a:pt x="443" y="320"/>
                  </a:cubicBezTo>
                  <a:cubicBezTo>
                    <a:pt x="444" y="326"/>
                    <a:pt x="438" y="334"/>
                    <a:pt x="434" y="338"/>
                  </a:cubicBezTo>
                  <a:cubicBezTo>
                    <a:pt x="430" y="342"/>
                    <a:pt x="429" y="343"/>
                    <a:pt x="432" y="347"/>
                  </a:cubicBezTo>
                  <a:cubicBezTo>
                    <a:pt x="433" y="349"/>
                    <a:pt x="434" y="350"/>
                    <a:pt x="435" y="352"/>
                  </a:cubicBezTo>
                  <a:cubicBezTo>
                    <a:pt x="437" y="354"/>
                    <a:pt x="439" y="356"/>
                    <a:pt x="440" y="359"/>
                  </a:cubicBezTo>
                  <a:cubicBezTo>
                    <a:pt x="440" y="360"/>
                    <a:pt x="440" y="360"/>
                    <a:pt x="440" y="360"/>
                  </a:cubicBezTo>
                  <a:cubicBezTo>
                    <a:pt x="442" y="365"/>
                    <a:pt x="442" y="368"/>
                    <a:pt x="447" y="369"/>
                  </a:cubicBezTo>
                  <a:cubicBezTo>
                    <a:pt x="452" y="370"/>
                    <a:pt x="452" y="373"/>
                    <a:pt x="453" y="377"/>
                  </a:cubicBezTo>
                  <a:cubicBezTo>
                    <a:pt x="453" y="378"/>
                    <a:pt x="453" y="380"/>
                    <a:pt x="454" y="381"/>
                  </a:cubicBezTo>
                  <a:cubicBezTo>
                    <a:pt x="456" y="388"/>
                    <a:pt x="456" y="389"/>
                    <a:pt x="454" y="392"/>
                  </a:cubicBezTo>
                  <a:cubicBezTo>
                    <a:pt x="452" y="394"/>
                    <a:pt x="450" y="397"/>
                    <a:pt x="448" y="398"/>
                  </a:cubicBezTo>
                  <a:cubicBezTo>
                    <a:pt x="450" y="399"/>
                    <a:pt x="450" y="399"/>
                    <a:pt x="450" y="399"/>
                  </a:cubicBezTo>
                  <a:cubicBezTo>
                    <a:pt x="449" y="400"/>
                    <a:pt x="449" y="400"/>
                    <a:pt x="449" y="400"/>
                  </a:cubicBezTo>
                  <a:cubicBezTo>
                    <a:pt x="445" y="401"/>
                    <a:pt x="443" y="402"/>
                    <a:pt x="442" y="402"/>
                  </a:cubicBezTo>
                  <a:cubicBezTo>
                    <a:pt x="442" y="403"/>
                    <a:pt x="441" y="403"/>
                    <a:pt x="441" y="403"/>
                  </a:cubicBezTo>
                  <a:cubicBezTo>
                    <a:pt x="441" y="403"/>
                    <a:pt x="441" y="403"/>
                    <a:pt x="441" y="403"/>
                  </a:cubicBezTo>
                  <a:cubicBezTo>
                    <a:pt x="438" y="403"/>
                    <a:pt x="433" y="399"/>
                    <a:pt x="432" y="397"/>
                  </a:cubicBezTo>
                  <a:cubicBezTo>
                    <a:pt x="432" y="396"/>
                    <a:pt x="431" y="395"/>
                    <a:pt x="431" y="395"/>
                  </a:cubicBezTo>
                  <a:cubicBezTo>
                    <a:pt x="430" y="395"/>
                    <a:pt x="429" y="396"/>
                    <a:pt x="428" y="397"/>
                  </a:cubicBezTo>
                  <a:cubicBezTo>
                    <a:pt x="427" y="398"/>
                    <a:pt x="427" y="399"/>
                    <a:pt x="427" y="399"/>
                  </a:cubicBezTo>
                  <a:cubicBezTo>
                    <a:pt x="427" y="400"/>
                    <a:pt x="427" y="401"/>
                    <a:pt x="426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4" y="401"/>
                    <a:pt x="423" y="401"/>
                    <a:pt x="422" y="401"/>
                  </a:cubicBezTo>
                  <a:cubicBezTo>
                    <a:pt x="421" y="401"/>
                    <a:pt x="420" y="401"/>
                    <a:pt x="416" y="402"/>
                  </a:cubicBezTo>
                  <a:cubicBezTo>
                    <a:pt x="414" y="403"/>
                    <a:pt x="413" y="404"/>
                    <a:pt x="413" y="404"/>
                  </a:cubicBezTo>
                  <a:cubicBezTo>
                    <a:pt x="412" y="404"/>
                    <a:pt x="412" y="404"/>
                    <a:pt x="409" y="405"/>
                  </a:cubicBezTo>
                  <a:cubicBezTo>
                    <a:pt x="407" y="406"/>
                    <a:pt x="406" y="406"/>
                    <a:pt x="406" y="407"/>
                  </a:cubicBezTo>
                  <a:cubicBezTo>
                    <a:pt x="406" y="408"/>
                    <a:pt x="405" y="410"/>
                    <a:pt x="403" y="411"/>
                  </a:cubicBezTo>
                  <a:cubicBezTo>
                    <a:pt x="402" y="412"/>
                    <a:pt x="401" y="413"/>
                    <a:pt x="401" y="414"/>
                  </a:cubicBezTo>
                  <a:cubicBezTo>
                    <a:pt x="401" y="414"/>
                    <a:pt x="401" y="415"/>
                    <a:pt x="400" y="415"/>
                  </a:cubicBezTo>
                  <a:cubicBezTo>
                    <a:pt x="400" y="415"/>
                    <a:pt x="399" y="414"/>
                    <a:pt x="399" y="414"/>
                  </a:cubicBezTo>
                  <a:cubicBezTo>
                    <a:pt x="399" y="414"/>
                    <a:pt x="399" y="414"/>
                    <a:pt x="399" y="414"/>
                  </a:cubicBezTo>
                  <a:cubicBezTo>
                    <a:pt x="398" y="413"/>
                    <a:pt x="398" y="412"/>
                    <a:pt x="397" y="412"/>
                  </a:cubicBezTo>
                  <a:cubicBezTo>
                    <a:pt x="397" y="411"/>
                    <a:pt x="397" y="410"/>
                    <a:pt x="396" y="410"/>
                  </a:cubicBezTo>
                  <a:cubicBezTo>
                    <a:pt x="392" y="410"/>
                    <a:pt x="388" y="410"/>
                    <a:pt x="386" y="408"/>
                  </a:cubicBezTo>
                  <a:cubicBezTo>
                    <a:pt x="386" y="408"/>
                    <a:pt x="385" y="407"/>
                    <a:pt x="384" y="407"/>
                  </a:cubicBezTo>
                  <a:cubicBezTo>
                    <a:pt x="381" y="407"/>
                    <a:pt x="378" y="408"/>
                    <a:pt x="375" y="409"/>
                  </a:cubicBezTo>
                  <a:cubicBezTo>
                    <a:pt x="374" y="410"/>
                    <a:pt x="374" y="411"/>
                    <a:pt x="373" y="413"/>
                  </a:cubicBezTo>
                  <a:cubicBezTo>
                    <a:pt x="372" y="414"/>
                    <a:pt x="372" y="416"/>
                    <a:pt x="371" y="417"/>
                  </a:cubicBezTo>
                  <a:cubicBezTo>
                    <a:pt x="371" y="418"/>
                    <a:pt x="370" y="419"/>
                    <a:pt x="370" y="420"/>
                  </a:cubicBezTo>
                  <a:cubicBezTo>
                    <a:pt x="369" y="422"/>
                    <a:pt x="369" y="422"/>
                    <a:pt x="367" y="423"/>
                  </a:cubicBezTo>
                  <a:cubicBezTo>
                    <a:pt x="365" y="424"/>
                    <a:pt x="365" y="424"/>
                    <a:pt x="366" y="427"/>
                  </a:cubicBezTo>
                  <a:cubicBezTo>
                    <a:pt x="367" y="428"/>
                    <a:pt x="367" y="429"/>
                    <a:pt x="367" y="431"/>
                  </a:cubicBezTo>
                  <a:cubicBezTo>
                    <a:pt x="368" y="434"/>
                    <a:pt x="367" y="436"/>
                    <a:pt x="365" y="438"/>
                  </a:cubicBezTo>
                  <a:cubicBezTo>
                    <a:pt x="365" y="439"/>
                    <a:pt x="364" y="440"/>
                    <a:pt x="363" y="441"/>
                  </a:cubicBezTo>
                  <a:cubicBezTo>
                    <a:pt x="362" y="444"/>
                    <a:pt x="361" y="444"/>
                    <a:pt x="360" y="444"/>
                  </a:cubicBezTo>
                  <a:cubicBezTo>
                    <a:pt x="358" y="444"/>
                    <a:pt x="357" y="443"/>
                    <a:pt x="357" y="441"/>
                  </a:cubicBezTo>
                  <a:cubicBezTo>
                    <a:pt x="357" y="440"/>
                    <a:pt x="357" y="440"/>
                    <a:pt x="356" y="440"/>
                  </a:cubicBezTo>
                  <a:cubicBezTo>
                    <a:pt x="356" y="440"/>
                    <a:pt x="355" y="440"/>
                    <a:pt x="353" y="441"/>
                  </a:cubicBezTo>
                  <a:cubicBezTo>
                    <a:pt x="351" y="442"/>
                    <a:pt x="349" y="443"/>
                    <a:pt x="347" y="443"/>
                  </a:cubicBezTo>
                  <a:cubicBezTo>
                    <a:pt x="346" y="443"/>
                    <a:pt x="344" y="444"/>
                    <a:pt x="342" y="444"/>
                  </a:cubicBezTo>
                  <a:cubicBezTo>
                    <a:pt x="340" y="445"/>
                    <a:pt x="339" y="445"/>
                    <a:pt x="338" y="445"/>
                  </a:cubicBezTo>
                  <a:cubicBezTo>
                    <a:pt x="335" y="446"/>
                    <a:pt x="333" y="446"/>
                    <a:pt x="329" y="448"/>
                  </a:cubicBezTo>
                  <a:cubicBezTo>
                    <a:pt x="328" y="448"/>
                    <a:pt x="326" y="449"/>
                    <a:pt x="324" y="44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3" name="Freeform 23">
              <a:extLst>
                <a:ext uri="{FF2B5EF4-FFF2-40B4-BE49-F238E27FC236}">
                  <a16:creationId xmlns:a16="http://schemas.microsoft.com/office/drawing/2014/main" id="{AD02C3DD-DC47-4714-B9A0-2562A8AA2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4218" y="2008746"/>
              <a:ext cx="1564064" cy="1536072"/>
            </a:xfrm>
            <a:custGeom>
              <a:avLst/>
              <a:gdLst>
                <a:gd name="T0" fmla="*/ 346 w 459"/>
                <a:gd name="T1" fmla="*/ 24 h 451"/>
                <a:gd name="T2" fmla="*/ 368 w 459"/>
                <a:gd name="T3" fmla="*/ 56 h 451"/>
                <a:gd name="T4" fmla="*/ 368 w 459"/>
                <a:gd name="T5" fmla="*/ 147 h 451"/>
                <a:gd name="T6" fmla="*/ 440 w 459"/>
                <a:gd name="T7" fmla="*/ 267 h 451"/>
                <a:gd name="T8" fmla="*/ 455 w 459"/>
                <a:gd name="T9" fmla="*/ 383 h 451"/>
                <a:gd name="T10" fmla="*/ 418 w 459"/>
                <a:gd name="T11" fmla="*/ 403 h 451"/>
                <a:gd name="T12" fmla="*/ 365 w 459"/>
                <a:gd name="T13" fmla="*/ 442 h 451"/>
                <a:gd name="T14" fmla="*/ 287 w 459"/>
                <a:gd name="T15" fmla="*/ 433 h 451"/>
                <a:gd name="T16" fmla="*/ 261 w 459"/>
                <a:gd name="T17" fmla="*/ 423 h 451"/>
                <a:gd name="T18" fmla="*/ 243 w 459"/>
                <a:gd name="T19" fmla="*/ 393 h 451"/>
                <a:gd name="T20" fmla="*/ 221 w 459"/>
                <a:gd name="T21" fmla="*/ 336 h 451"/>
                <a:gd name="T22" fmla="*/ 189 w 459"/>
                <a:gd name="T23" fmla="*/ 324 h 451"/>
                <a:gd name="T24" fmla="*/ 129 w 459"/>
                <a:gd name="T25" fmla="*/ 298 h 451"/>
                <a:gd name="T26" fmla="*/ 129 w 459"/>
                <a:gd name="T27" fmla="*/ 223 h 451"/>
                <a:gd name="T28" fmla="*/ 121 w 459"/>
                <a:gd name="T29" fmla="*/ 174 h 451"/>
                <a:gd name="T30" fmla="*/ 96 w 459"/>
                <a:gd name="T31" fmla="*/ 150 h 451"/>
                <a:gd name="T32" fmla="*/ 54 w 459"/>
                <a:gd name="T33" fmla="*/ 130 h 451"/>
                <a:gd name="T34" fmla="*/ 13 w 459"/>
                <a:gd name="T35" fmla="*/ 117 h 451"/>
                <a:gd name="T36" fmla="*/ 38 w 459"/>
                <a:gd name="T37" fmla="*/ 97 h 451"/>
                <a:gd name="T38" fmla="*/ 87 w 459"/>
                <a:gd name="T39" fmla="*/ 68 h 451"/>
                <a:gd name="T40" fmla="*/ 141 w 459"/>
                <a:gd name="T41" fmla="*/ 66 h 451"/>
                <a:gd name="T42" fmla="*/ 184 w 459"/>
                <a:gd name="T43" fmla="*/ 82 h 451"/>
                <a:gd name="T44" fmla="*/ 233 w 459"/>
                <a:gd name="T45" fmla="*/ 67 h 451"/>
                <a:gd name="T46" fmla="*/ 269 w 459"/>
                <a:gd name="T47" fmla="*/ 57 h 451"/>
                <a:gd name="T48" fmla="*/ 305 w 459"/>
                <a:gd name="T49" fmla="*/ 0 h 451"/>
                <a:gd name="T50" fmla="*/ 284 w 459"/>
                <a:gd name="T51" fmla="*/ 29 h 451"/>
                <a:gd name="T52" fmla="*/ 262 w 459"/>
                <a:gd name="T53" fmla="*/ 65 h 451"/>
                <a:gd name="T54" fmla="*/ 240 w 459"/>
                <a:gd name="T55" fmla="*/ 72 h 451"/>
                <a:gd name="T56" fmla="*/ 212 w 459"/>
                <a:gd name="T57" fmla="*/ 83 h 451"/>
                <a:gd name="T58" fmla="*/ 185 w 459"/>
                <a:gd name="T59" fmla="*/ 81 h 451"/>
                <a:gd name="T60" fmla="*/ 159 w 459"/>
                <a:gd name="T61" fmla="*/ 68 h 451"/>
                <a:gd name="T62" fmla="*/ 115 w 459"/>
                <a:gd name="T63" fmla="*/ 51 h 451"/>
                <a:gd name="T64" fmla="*/ 85 w 459"/>
                <a:gd name="T65" fmla="*/ 68 h 451"/>
                <a:gd name="T66" fmla="*/ 53 w 459"/>
                <a:gd name="T67" fmla="*/ 76 h 451"/>
                <a:gd name="T68" fmla="*/ 17 w 459"/>
                <a:gd name="T69" fmla="*/ 103 h 451"/>
                <a:gd name="T70" fmla="*/ 24 w 459"/>
                <a:gd name="T71" fmla="*/ 116 h 451"/>
                <a:gd name="T72" fmla="*/ 50 w 459"/>
                <a:gd name="T73" fmla="*/ 129 h 451"/>
                <a:gd name="T74" fmla="*/ 73 w 459"/>
                <a:gd name="T75" fmla="*/ 138 h 451"/>
                <a:gd name="T76" fmla="*/ 112 w 459"/>
                <a:gd name="T77" fmla="*/ 157 h 451"/>
                <a:gd name="T78" fmla="*/ 121 w 459"/>
                <a:gd name="T79" fmla="*/ 201 h 451"/>
                <a:gd name="T80" fmla="*/ 128 w 459"/>
                <a:gd name="T81" fmla="*/ 224 h 451"/>
                <a:gd name="T82" fmla="*/ 134 w 459"/>
                <a:gd name="T83" fmla="*/ 263 h 451"/>
                <a:gd name="T84" fmla="*/ 140 w 459"/>
                <a:gd name="T85" fmla="*/ 314 h 451"/>
                <a:gd name="T86" fmla="*/ 185 w 459"/>
                <a:gd name="T87" fmla="*/ 328 h 451"/>
                <a:gd name="T88" fmla="*/ 208 w 459"/>
                <a:gd name="T89" fmla="*/ 337 h 451"/>
                <a:gd name="T90" fmla="*/ 244 w 459"/>
                <a:gd name="T91" fmla="*/ 356 h 451"/>
                <a:gd name="T92" fmla="*/ 237 w 459"/>
                <a:gd name="T93" fmla="*/ 398 h 451"/>
                <a:gd name="T94" fmla="*/ 257 w 459"/>
                <a:gd name="T95" fmla="*/ 419 h 451"/>
                <a:gd name="T96" fmla="*/ 273 w 459"/>
                <a:gd name="T97" fmla="*/ 444 h 451"/>
                <a:gd name="T98" fmla="*/ 299 w 459"/>
                <a:gd name="T99" fmla="*/ 444 h 451"/>
                <a:gd name="T100" fmla="*/ 358 w 459"/>
                <a:gd name="T101" fmla="*/ 442 h 451"/>
                <a:gd name="T102" fmla="*/ 386 w 459"/>
                <a:gd name="T103" fmla="*/ 409 h 451"/>
                <a:gd name="T104" fmla="*/ 415 w 459"/>
                <a:gd name="T105" fmla="*/ 406 h 451"/>
                <a:gd name="T106" fmla="*/ 454 w 459"/>
                <a:gd name="T107" fmla="*/ 401 h 451"/>
                <a:gd name="T108" fmla="*/ 445 w 459"/>
                <a:gd name="T109" fmla="*/ 318 h 451"/>
                <a:gd name="T110" fmla="*/ 441 w 459"/>
                <a:gd name="T111" fmla="*/ 261 h 451"/>
                <a:gd name="T112" fmla="*/ 426 w 459"/>
                <a:gd name="T113" fmla="*/ 198 h 451"/>
                <a:gd name="T114" fmla="*/ 367 w 459"/>
                <a:gd name="T115" fmla="*/ 145 h 451"/>
                <a:gd name="T116" fmla="*/ 389 w 459"/>
                <a:gd name="T117" fmla="*/ 50 h 451"/>
                <a:gd name="T118" fmla="*/ 350 w 459"/>
                <a:gd name="T119" fmla="*/ 55 h 451"/>
                <a:gd name="T120" fmla="*/ 345 w 459"/>
                <a:gd name="T121" fmla="*/ 23 h 451"/>
                <a:gd name="T122" fmla="*/ 320 w 459"/>
                <a:gd name="T123" fmla="*/ 1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9" h="451">
                  <a:moveTo>
                    <a:pt x="305" y="2"/>
                  </a:moveTo>
                  <a:cubicBezTo>
                    <a:pt x="307" y="2"/>
                    <a:pt x="308" y="4"/>
                    <a:pt x="309" y="5"/>
                  </a:cubicBezTo>
                  <a:cubicBezTo>
                    <a:pt x="311" y="9"/>
                    <a:pt x="312" y="10"/>
                    <a:pt x="315" y="10"/>
                  </a:cubicBezTo>
                  <a:cubicBezTo>
                    <a:pt x="318" y="11"/>
                    <a:pt x="318" y="14"/>
                    <a:pt x="319" y="16"/>
                  </a:cubicBezTo>
                  <a:cubicBezTo>
                    <a:pt x="321" y="18"/>
                    <a:pt x="322" y="22"/>
                    <a:pt x="323" y="24"/>
                  </a:cubicBezTo>
                  <a:cubicBezTo>
                    <a:pt x="324" y="26"/>
                    <a:pt x="325" y="27"/>
                    <a:pt x="327" y="27"/>
                  </a:cubicBezTo>
                  <a:cubicBezTo>
                    <a:pt x="327" y="27"/>
                    <a:pt x="328" y="27"/>
                    <a:pt x="329" y="27"/>
                  </a:cubicBezTo>
                  <a:cubicBezTo>
                    <a:pt x="331" y="26"/>
                    <a:pt x="333" y="24"/>
                    <a:pt x="334" y="24"/>
                  </a:cubicBezTo>
                  <a:cubicBezTo>
                    <a:pt x="334" y="24"/>
                    <a:pt x="335" y="24"/>
                    <a:pt x="335" y="24"/>
                  </a:cubicBezTo>
                  <a:cubicBezTo>
                    <a:pt x="337" y="26"/>
                    <a:pt x="337" y="28"/>
                    <a:pt x="339" y="28"/>
                  </a:cubicBezTo>
                  <a:cubicBezTo>
                    <a:pt x="340" y="28"/>
                    <a:pt x="340" y="28"/>
                    <a:pt x="341" y="27"/>
                  </a:cubicBezTo>
                  <a:cubicBezTo>
                    <a:pt x="344" y="26"/>
                    <a:pt x="344" y="26"/>
                    <a:pt x="346" y="24"/>
                  </a:cubicBezTo>
                  <a:cubicBezTo>
                    <a:pt x="348" y="23"/>
                    <a:pt x="349" y="22"/>
                    <a:pt x="349" y="22"/>
                  </a:cubicBezTo>
                  <a:cubicBezTo>
                    <a:pt x="350" y="22"/>
                    <a:pt x="351" y="23"/>
                    <a:pt x="352" y="23"/>
                  </a:cubicBezTo>
                  <a:cubicBezTo>
                    <a:pt x="353" y="24"/>
                    <a:pt x="355" y="24"/>
                    <a:pt x="356" y="24"/>
                  </a:cubicBezTo>
                  <a:cubicBezTo>
                    <a:pt x="358" y="24"/>
                    <a:pt x="360" y="24"/>
                    <a:pt x="360" y="24"/>
                  </a:cubicBezTo>
                  <a:cubicBezTo>
                    <a:pt x="361" y="24"/>
                    <a:pt x="361" y="24"/>
                    <a:pt x="361" y="24"/>
                  </a:cubicBezTo>
                  <a:cubicBezTo>
                    <a:pt x="362" y="24"/>
                    <a:pt x="363" y="25"/>
                    <a:pt x="363" y="28"/>
                  </a:cubicBezTo>
                  <a:cubicBezTo>
                    <a:pt x="362" y="32"/>
                    <a:pt x="366" y="36"/>
                    <a:pt x="361" y="40"/>
                  </a:cubicBezTo>
                  <a:cubicBezTo>
                    <a:pt x="356" y="44"/>
                    <a:pt x="352" y="49"/>
                    <a:pt x="350" y="51"/>
                  </a:cubicBezTo>
                  <a:cubicBezTo>
                    <a:pt x="348" y="54"/>
                    <a:pt x="347" y="57"/>
                    <a:pt x="352" y="58"/>
                  </a:cubicBezTo>
                  <a:cubicBezTo>
                    <a:pt x="357" y="58"/>
                    <a:pt x="359" y="58"/>
                    <a:pt x="363" y="59"/>
                  </a:cubicBezTo>
                  <a:cubicBezTo>
                    <a:pt x="364" y="59"/>
                    <a:pt x="364" y="59"/>
                    <a:pt x="365" y="59"/>
                  </a:cubicBezTo>
                  <a:cubicBezTo>
                    <a:pt x="366" y="59"/>
                    <a:pt x="366" y="58"/>
                    <a:pt x="368" y="56"/>
                  </a:cubicBezTo>
                  <a:cubicBezTo>
                    <a:pt x="371" y="52"/>
                    <a:pt x="371" y="52"/>
                    <a:pt x="376" y="48"/>
                  </a:cubicBezTo>
                  <a:cubicBezTo>
                    <a:pt x="381" y="45"/>
                    <a:pt x="379" y="42"/>
                    <a:pt x="384" y="42"/>
                  </a:cubicBezTo>
                  <a:cubicBezTo>
                    <a:pt x="384" y="45"/>
                    <a:pt x="385" y="49"/>
                    <a:pt x="388" y="52"/>
                  </a:cubicBezTo>
                  <a:cubicBezTo>
                    <a:pt x="392" y="55"/>
                    <a:pt x="390" y="59"/>
                    <a:pt x="386" y="64"/>
                  </a:cubicBezTo>
                  <a:cubicBezTo>
                    <a:pt x="383" y="68"/>
                    <a:pt x="382" y="70"/>
                    <a:pt x="383" y="74"/>
                  </a:cubicBezTo>
                  <a:cubicBezTo>
                    <a:pt x="383" y="78"/>
                    <a:pt x="384" y="88"/>
                    <a:pt x="384" y="92"/>
                  </a:cubicBezTo>
                  <a:cubicBezTo>
                    <a:pt x="384" y="96"/>
                    <a:pt x="378" y="103"/>
                    <a:pt x="375" y="107"/>
                  </a:cubicBezTo>
                  <a:cubicBezTo>
                    <a:pt x="372" y="110"/>
                    <a:pt x="365" y="115"/>
                    <a:pt x="361" y="118"/>
                  </a:cubicBezTo>
                  <a:cubicBezTo>
                    <a:pt x="357" y="121"/>
                    <a:pt x="358" y="126"/>
                    <a:pt x="360" y="130"/>
                  </a:cubicBezTo>
                  <a:cubicBezTo>
                    <a:pt x="363" y="134"/>
                    <a:pt x="360" y="135"/>
                    <a:pt x="358" y="142"/>
                  </a:cubicBezTo>
                  <a:cubicBezTo>
                    <a:pt x="357" y="147"/>
                    <a:pt x="364" y="147"/>
                    <a:pt x="367" y="147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368" y="147"/>
                    <a:pt x="372" y="153"/>
                    <a:pt x="378" y="156"/>
                  </a:cubicBezTo>
                  <a:cubicBezTo>
                    <a:pt x="383" y="158"/>
                    <a:pt x="385" y="161"/>
                    <a:pt x="390" y="163"/>
                  </a:cubicBezTo>
                  <a:cubicBezTo>
                    <a:pt x="395" y="164"/>
                    <a:pt x="394" y="168"/>
                    <a:pt x="397" y="174"/>
                  </a:cubicBezTo>
                  <a:cubicBezTo>
                    <a:pt x="401" y="181"/>
                    <a:pt x="413" y="183"/>
                    <a:pt x="417" y="186"/>
                  </a:cubicBezTo>
                  <a:cubicBezTo>
                    <a:pt x="420" y="188"/>
                    <a:pt x="427" y="195"/>
                    <a:pt x="425" y="197"/>
                  </a:cubicBezTo>
                  <a:cubicBezTo>
                    <a:pt x="422" y="199"/>
                    <a:pt x="421" y="204"/>
                    <a:pt x="422" y="208"/>
                  </a:cubicBezTo>
                  <a:cubicBezTo>
                    <a:pt x="424" y="212"/>
                    <a:pt x="425" y="213"/>
                    <a:pt x="422" y="218"/>
                  </a:cubicBezTo>
                  <a:cubicBezTo>
                    <a:pt x="418" y="222"/>
                    <a:pt x="417" y="222"/>
                    <a:pt x="414" y="228"/>
                  </a:cubicBezTo>
                  <a:cubicBezTo>
                    <a:pt x="411" y="234"/>
                    <a:pt x="417" y="234"/>
                    <a:pt x="418" y="240"/>
                  </a:cubicBezTo>
                  <a:cubicBezTo>
                    <a:pt x="418" y="245"/>
                    <a:pt x="421" y="250"/>
                    <a:pt x="422" y="253"/>
                  </a:cubicBezTo>
                  <a:cubicBezTo>
                    <a:pt x="422" y="257"/>
                    <a:pt x="431" y="257"/>
                    <a:pt x="435" y="258"/>
                  </a:cubicBezTo>
                  <a:cubicBezTo>
                    <a:pt x="439" y="259"/>
                    <a:pt x="441" y="265"/>
                    <a:pt x="440" y="267"/>
                  </a:cubicBezTo>
                  <a:cubicBezTo>
                    <a:pt x="438" y="269"/>
                    <a:pt x="436" y="269"/>
                    <a:pt x="437" y="271"/>
                  </a:cubicBezTo>
                  <a:cubicBezTo>
                    <a:pt x="438" y="273"/>
                    <a:pt x="441" y="274"/>
                    <a:pt x="441" y="274"/>
                  </a:cubicBezTo>
                  <a:cubicBezTo>
                    <a:pt x="441" y="274"/>
                    <a:pt x="441" y="274"/>
                    <a:pt x="441" y="274"/>
                  </a:cubicBezTo>
                  <a:cubicBezTo>
                    <a:pt x="441" y="274"/>
                    <a:pt x="442" y="274"/>
                    <a:pt x="439" y="278"/>
                  </a:cubicBezTo>
                  <a:cubicBezTo>
                    <a:pt x="436" y="283"/>
                    <a:pt x="441" y="289"/>
                    <a:pt x="447" y="293"/>
                  </a:cubicBezTo>
                  <a:cubicBezTo>
                    <a:pt x="452" y="297"/>
                    <a:pt x="446" y="306"/>
                    <a:pt x="444" y="310"/>
                  </a:cubicBezTo>
                  <a:cubicBezTo>
                    <a:pt x="442" y="314"/>
                    <a:pt x="443" y="317"/>
                    <a:pt x="444" y="321"/>
                  </a:cubicBezTo>
                  <a:cubicBezTo>
                    <a:pt x="445" y="326"/>
                    <a:pt x="440" y="334"/>
                    <a:pt x="436" y="338"/>
                  </a:cubicBezTo>
                  <a:cubicBezTo>
                    <a:pt x="432" y="342"/>
                    <a:pt x="430" y="344"/>
                    <a:pt x="433" y="349"/>
                  </a:cubicBezTo>
                  <a:cubicBezTo>
                    <a:pt x="436" y="353"/>
                    <a:pt x="440" y="355"/>
                    <a:pt x="441" y="360"/>
                  </a:cubicBezTo>
                  <a:cubicBezTo>
                    <a:pt x="443" y="366"/>
                    <a:pt x="443" y="369"/>
                    <a:pt x="449" y="371"/>
                  </a:cubicBezTo>
                  <a:cubicBezTo>
                    <a:pt x="455" y="372"/>
                    <a:pt x="453" y="376"/>
                    <a:pt x="455" y="383"/>
                  </a:cubicBezTo>
                  <a:cubicBezTo>
                    <a:pt x="457" y="389"/>
                    <a:pt x="457" y="390"/>
                    <a:pt x="455" y="392"/>
                  </a:cubicBezTo>
                  <a:cubicBezTo>
                    <a:pt x="453" y="395"/>
                    <a:pt x="449" y="399"/>
                    <a:pt x="449" y="399"/>
                  </a:cubicBezTo>
                  <a:cubicBezTo>
                    <a:pt x="449" y="399"/>
                    <a:pt x="449" y="399"/>
                    <a:pt x="450" y="400"/>
                  </a:cubicBezTo>
                  <a:cubicBezTo>
                    <a:pt x="447" y="401"/>
                    <a:pt x="444" y="402"/>
                    <a:pt x="444" y="403"/>
                  </a:cubicBezTo>
                  <a:cubicBezTo>
                    <a:pt x="443" y="403"/>
                    <a:pt x="443" y="403"/>
                    <a:pt x="443" y="403"/>
                  </a:cubicBezTo>
                  <a:cubicBezTo>
                    <a:pt x="441" y="403"/>
                    <a:pt x="436" y="400"/>
                    <a:pt x="435" y="397"/>
                  </a:cubicBezTo>
                  <a:cubicBezTo>
                    <a:pt x="435" y="396"/>
                    <a:pt x="434" y="395"/>
                    <a:pt x="433" y="395"/>
                  </a:cubicBezTo>
                  <a:cubicBezTo>
                    <a:pt x="432" y="395"/>
                    <a:pt x="430" y="396"/>
                    <a:pt x="429" y="397"/>
                  </a:cubicBezTo>
                  <a:cubicBezTo>
                    <a:pt x="428" y="400"/>
                    <a:pt x="429" y="401"/>
                    <a:pt x="428" y="401"/>
                  </a:cubicBezTo>
                  <a:cubicBezTo>
                    <a:pt x="428" y="401"/>
                    <a:pt x="427" y="401"/>
                    <a:pt x="427" y="401"/>
                  </a:cubicBezTo>
                  <a:cubicBezTo>
                    <a:pt x="426" y="401"/>
                    <a:pt x="425" y="401"/>
                    <a:pt x="424" y="401"/>
                  </a:cubicBezTo>
                  <a:cubicBezTo>
                    <a:pt x="423" y="401"/>
                    <a:pt x="421" y="401"/>
                    <a:pt x="418" y="403"/>
                  </a:cubicBezTo>
                  <a:cubicBezTo>
                    <a:pt x="413" y="405"/>
                    <a:pt x="415" y="404"/>
                    <a:pt x="411" y="405"/>
                  </a:cubicBezTo>
                  <a:cubicBezTo>
                    <a:pt x="406" y="406"/>
                    <a:pt x="409" y="408"/>
                    <a:pt x="405" y="411"/>
                  </a:cubicBezTo>
                  <a:cubicBezTo>
                    <a:pt x="402" y="414"/>
                    <a:pt x="402" y="415"/>
                    <a:pt x="402" y="415"/>
                  </a:cubicBezTo>
                  <a:cubicBezTo>
                    <a:pt x="402" y="415"/>
                    <a:pt x="402" y="415"/>
                    <a:pt x="401" y="414"/>
                  </a:cubicBezTo>
                  <a:cubicBezTo>
                    <a:pt x="400" y="412"/>
                    <a:pt x="401" y="410"/>
                    <a:pt x="398" y="410"/>
                  </a:cubicBezTo>
                  <a:cubicBezTo>
                    <a:pt x="394" y="410"/>
                    <a:pt x="391" y="410"/>
                    <a:pt x="389" y="408"/>
                  </a:cubicBezTo>
                  <a:cubicBezTo>
                    <a:pt x="388" y="408"/>
                    <a:pt x="387" y="407"/>
                    <a:pt x="386" y="407"/>
                  </a:cubicBezTo>
                  <a:cubicBezTo>
                    <a:pt x="383" y="407"/>
                    <a:pt x="379" y="409"/>
                    <a:pt x="377" y="409"/>
                  </a:cubicBezTo>
                  <a:cubicBezTo>
                    <a:pt x="374" y="410"/>
                    <a:pt x="375" y="414"/>
                    <a:pt x="372" y="418"/>
                  </a:cubicBezTo>
                  <a:cubicBezTo>
                    <a:pt x="370" y="422"/>
                    <a:pt x="371" y="422"/>
                    <a:pt x="368" y="423"/>
                  </a:cubicBezTo>
                  <a:cubicBezTo>
                    <a:pt x="365" y="424"/>
                    <a:pt x="368" y="428"/>
                    <a:pt x="368" y="432"/>
                  </a:cubicBezTo>
                  <a:cubicBezTo>
                    <a:pt x="369" y="436"/>
                    <a:pt x="367" y="438"/>
                    <a:pt x="365" y="442"/>
                  </a:cubicBezTo>
                  <a:cubicBezTo>
                    <a:pt x="364" y="444"/>
                    <a:pt x="363" y="444"/>
                    <a:pt x="362" y="444"/>
                  </a:cubicBezTo>
                  <a:cubicBezTo>
                    <a:pt x="361" y="444"/>
                    <a:pt x="360" y="443"/>
                    <a:pt x="360" y="442"/>
                  </a:cubicBezTo>
                  <a:cubicBezTo>
                    <a:pt x="360" y="440"/>
                    <a:pt x="359" y="440"/>
                    <a:pt x="358" y="440"/>
                  </a:cubicBezTo>
                  <a:cubicBezTo>
                    <a:pt x="357" y="440"/>
                    <a:pt x="356" y="440"/>
                    <a:pt x="355" y="441"/>
                  </a:cubicBezTo>
                  <a:cubicBezTo>
                    <a:pt x="352" y="443"/>
                    <a:pt x="350" y="443"/>
                    <a:pt x="344" y="444"/>
                  </a:cubicBezTo>
                  <a:cubicBezTo>
                    <a:pt x="337" y="446"/>
                    <a:pt x="336" y="446"/>
                    <a:pt x="331" y="448"/>
                  </a:cubicBezTo>
                  <a:cubicBezTo>
                    <a:pt x="329" y="448"/>
                    <a:pt x="328" y="449"/>
                    <a:pt x="326" y="449"/>
                  </a:cubicBezTo>
                  <a:cubicBezTo>
                    <a:pt x="321" y="449"/>
                    <a:pt x="315" y="447"/>
                    <a:pt x="311" y="446"/>
                  </a:cubicBezTo>
                  <a:cubicBezTo>
                    <a:pt x="307" y="446"/>
                    <a:pt x="304" y="446"/>
                    <a:pt x="301" y="446"/>
                  </a:cubicBezTo>
                  <a:cubicBezTo>
                    <a:pt x="299" y="445"/>
                    <a:pt x="303" y="442"/>
                    <a:pt x="299" y="442"/>
                  </a:cubicBezTo>
                  <a:cubicBezTo>
                    <a:pt x="295" y="441"/>
                    <a:pt x="292" y="438"/>
                    <a:pt x="289" y="436"/>
                  </a:cubicBezTo>
                  <a:cubicBezTo>
                    <a:pt x="286" y="435"/>
                    <a:pt x="288" y="433"/>
                    <a:pt x="287" y="433"/>
                  </a:cubicBezTo>
                  <a:cubicBezTo>
                    <a:pt x="287" y="433"/>
                    <a:pt x="286" y="433"/>
                    <a:pt x="286" y="433"/>
                  </a:cubicBezTo>
                  <a:cubicBezTo>
                    <a:pt x="283" y="435"/>
                    <a:pt x="283" y="437"/>
                    <a:pt x="279" y="438"/>
                  </a:cubicBezTo>
                  <a:cubicBezTo>
                    <a:pt x="279" y="438"/>
                    <a:pt x="278" y="438"/>
                    <a:pt x="278" y="438"/>
                  </a:cubicBezTo>
                  <a:cubicBezTo>
                    <a:pt x="277" y="438"/>
                    <a:pt x="276" y="437"/>
                    <a:pt x="276" y="437"/>
                  </a:cubicBezTo>
                  <a:cubicBezTo>
                    <a:pt x="276" y="437"/>
                    <a:pt x="276" y="438"/>
                    <a:pt x="275" y="439"/>
                  </a:cubicBezTo>
                  <a:cubicBezTo>
                    <a:pt x="273" y="442"/>
                    <a:pt x="271" y="443"/>
                    <a:pt x="268" y="446"/>
                  </a:cubicBezTo>
                  <a:cubicBezTo>
                    <a:pt x="267" y="447"/>
                    <a:pt x="266" y="448"/>
                    <a:pt x="266" y="448"/>
                  </a:cubicBezTo>
                  <a:cubicBezTo>
                    <a:pt x="264" y="448"/>
                    <a:pt x="262" y="445"/>
                    <a:pt x="260" y="444"/>
                  </a:cubicBezTo>
                  <a:cubicBezTo>
                    <a:pt x="258" y="443"/>
                    <a:pt x="258" y="440"/>
                    <a:pt x="259" y="438"/>
                  </a:cubicBezTo>
                  <a:cubicBezTo>
                    <a:pt x="260" y="435"/>
                    <a:pt x="260" y="434"/>
                    <a:pt x="259" y="432"/>
                  </a:cubicBezTo>
                  <a:cubicBezTo>
                    <a:pt x="259" y="430"/>
                    <a:pt x="257" y="429"/>
                    <a:pt x="257" y="427"/>
                  </a:cubicBezTo>
                  <a:cubicBezTo>
                    <a:pt x="257" y="425"/>
                    <a:pt x="259" y="425"/>
                    <a:pt x="261" y="423"/>
                  </a:cubicBezTo>
                  <a:cubicBezTo>
                    <a:pt x="262" y="422"/>
                    <a:pt x="260" y="418"/>
                    <a:pt x="258" y="417"/>
                  </a:cubicBezTo>
                  <a:cubicBezTo>
                    <a:pt x="256" y="416"/>
                    <a:pt x="258" y="413"/>
                    <a:pt x="256" y="413"/>
                  </a:cubicBezTo>
                  <a:cubicBezTo>
                    <a:pt x="256" y="413"/>
                    <a:pt x="256" y="413"/>
                    <a:pt x="255" y="413"/>
                  </a:cubicBezTo>
                  <a:cubicBezTo>
                    <a:pt x="255" y="413"/>
                    <a:pt x="255" y="413"/>
                    <a:pt x="255" y="413"/>
                  </a:cubicBezTo>
                  <a:cubicBezTo>
                    <a:pt x="252" y="413"/>
                    <a:pt x="251" y="411"/>
                    <a:pt x="251" y="411"/>
                  </a:cubicBezTo>
                  <a:cubicBezTo>
                    <a:pt x="251" y="411"/>
                    <a:pt x="252" y="406"/>
                    <a:pt x="250" y="404"/>
                  </a:cubicBezTo>
                  <a:cubicBezTo>
                    <a:pt x="249" y="403"/>
                    <a:pt x="248" y="402"/>
                    <a:pt x="247" y="402"/>
                  </a:cubicBezTo>
                  <a:cubicBezTo>
                    <a:pt x="246" y="402"/>
                    <a:pt x="245" y="402"/>
                    <a:pt x="244" y="403"/>
                  </a:cubicBezTo>
                  <a:cubicBezTo>
                    <a:pt x="244" y="403"/>
                    <a:pt x="244" y="403"/>
                    <a:pt x="243" y="403"/>
                  </a:cubicBezTo>
                  <a:cubicBezTo>
                    <a:pt x="240" y="403"/>
                    <a:pt x="240" y="399"/>
                    <a:pt x="239" y="397"/>
                  </a:cubicBezTo>
                  <a:cubicBezTo>
                    <a:pt x="239" y="397"/>
                    <a:pt x="238" y="397"/>
                    <a:pt x="238" y="397"/>
                  </a:cubicBezTo>
                  <a:cubicBezTo>
                    <a:pt x="239" y="396"/>
                    <a:pt x="241" y="394"/>
                    <a:pt x="243" y="393"/>
                  </a:cubicBezTo>
                  <a:cubicBezTo>
                    <a:pt x="247" y="391"/>
                    <a:pt x="250" y="390"/>
                    <a:pt x="252" y="387"/>
                  </a:cubicBezTo>
                  <a:cubicBezTo>
                    <a:pt x="254" y="384"/>
                    <a:pt x="255" y="380"/>
                    <a:pt x="253" y="378"/>
                  </a:cubicBezTo>
                  <a:cubicBezTo>
                    <a:pt x="250" y="376"/>
                    <a:pt x="249" y="373"/>
                    <a:pt x="250" y="370"/>
                  </a:cubicBezTo>
                  <a:cubicBezTo>
                    <a:pt x="252" y="367"/>
                    <a:pt x="252" y="364"/>
                    <a:pt x="250" y="362"/>
                  </a:cubicBezTo>
                  <a:cubicBezTo>
                    <a:pt x="248" y="361"/>
                    <a:pt x="246" y="359"/>
                    <a:pt x="246" y="357"/>
                  </a:cubicBezTo>
                  <a:cubicBezTo>
                    <a:pt x="246" y="354"/>
                    <a:pt x="247" y="349"/>
                    <a:pt x="243" y="349"/>
                  </a:cubicBezTo>
                  <a:cubicBezTo>
                    <a:pt x="242" y="349"/>
                    <a:pt x="242" y="349"/>
                    <a:pt x="241" y="349"/>
                  </a:cubicBezTo>
                  <a:cubicBezTo>
                    <a:pt x="239" y="350"/>
                    <a:pt x="238" y="350"/>
                    <a:pt x="236" y="350"/>
                  </a:cubicBezTo>
                  <a:cubicBezTo>
                    <a:pt x="232" y="350"/>
                    <a:pt x="230" y="348"/>
                    <a:pt x="231" y="346"/>
                  </a:cubicBezTo>
                  <a:cubicBezTo>
                    <a:pt x="233" y="344"/>
                    <a:pt x="231" y="344"/>
                    <a:pt x="228" y="344"/>
                  </a:cubicBezTo>
                  <a:cubicBezTo>
                    <a:pt x="225" y="344"/>
                    <a:pt x="224" y="343"/>
                    <a:pt x="223" y="340"/>
                  </a:cubicBezTo>
                  <a:cubicBezTo>
                    <a:pt x="223" y="338"/>
                    <a:pt x="222" y="336"/>
                    <a:pt x="221" y="336"/>
                  </a:cubicBezTo>
                  <a:cubicBezTo>
                    <a:pt x="220" y="336"/>
                    <a:pt x="220" y="337"/>
                    <a:pt x="219" y="337"/>
                  </a:cubicBezTo>
                  <a:cubicBezTo>
                    <a:pt x="217" y="338"/>
                    <a:pt x="215" y="340"/>
                    <a:pt x="213" y="340"/>
                  </a:cubicBezTo>
                  <a:cubicBezTo>
                    <a:pt x="212" y="340"/>
                    <a:pt x="211" y="339"/>
                    <a:pt x="210" y="337"/>
                  </a:cubicBezTo>
                  <a:cubicBezTo>
                    <a:pt x="209" y="333"/>
                    <a:pt x="208" y="333"/>
                    <a:pt x="206" y="333"/>
                  </a:cubicBezTo>
                  <a:cubicBezTo>
                    <a:pt x="206" y="333"/>
                    <a:pt x="205" y="333"/>
                    <a:pt x="204" y="333"/>
                  </a:cubicBezTo>
                  <a:cubicBezTo>
                    <a:pt x="204" y="333"/>
                    <a:pt x="204" y="333"/>
                    <a:pt x="203" y="333"/>
                  </a:cubicBezTo>
                  <a:cubicBezTo>
                    <a:pt x="201" y="333"/>
                    <a:pt x="198" y="331"/>
                    <a:pt x="197" y="329"/>
                  </a:cubicBezTo>
                  <a:cubicBezTo>
                    <a:pt x="196" y="329"/>
                    <a:pt x="196" y="329"/>
                    <a:pt x="195" y="329"/>
                  </a:cubicBezTo>
                  <a:cubicBezTo>
                    <a:pt x="195" y="329"/>
                    <a:pt x="194" y="329"/>
                    <a:pt x="193" y="329"/>
                  </a:cubicBezTo>
                  <a:cubicBezTo>
                    <a:pt x="193" y="329"/>
                    <a:pt x="192" y="329"/>
                    <a:pt x="192" y="328"/>
                  </a:cubicBezTo>
                  <a:cubicBezTo>
                    <a:pt x="190" y="326"/>
                    <a:pt x="192" y="324"/>
                    <a:pt x="190" y="324"/>
                  </a:cubicBezTo>
                  <a:cubicBezTo>
                    <a:pt x="190" y="324"/>
                    <a:pt x="190" y="324"/>
                    <a:pt x="189" y="324"/>
                  </a:cubicBezTo>
                  <a:cubicBezTo>
                    <a:pt x="186" y="325"/>
                    <a:pt x="183" y="328"/>
                    <a:pt x="179" y="330"/>
                  </a:cubicBezTo>
                  <a:cubicBezTo>
                    <a:pt x="177" y="331"/>
                    <a:pt x="175" y="332"/>
                    <a:pt x="173" y="332"/>
                  </a:cubicBezTo>
                  <a:cubicBezTo>
                    <a:pt x="172" y="332"/>
                    <a:pt x="171" y="332"/>
                    <a:pt x="170" y="330"/>
                  </a:cubicBezTo>
                  <a:cubicBezTo>
                    <a:pt x="167" y="327"/>
                    <a:pt x="165" y="325"/>
                    <a:pt x="163" y="323"/>
                  </a:cubicBezTo>
                  <a:cubicBezTo>
                    <a:pt x="163" y="322"/>
                    <a:pt x="162" y="321"/>
                    <a:pt x="161" y="321"/>
                  </a:cubicBezTo>
                  <a:cubicBezTo>
                    <a:pt x="160" y="321"/>
                    <a:pt x="159" y="322"/>
                    <a:pt x="159" y="322"/>
                  </a:cubicBezTo>
                  <a:cubicBezTo>
                    <a:pt x="159" y="322"/>
                    <a:pt x="159" y="325"/>
                    <a:pt x="157" y="325"/>
                  </a:cubicBezTo>
                  <a:cubicBezTo>
                    <a:pt x="157" y="325"/>
                    <a:pt x="157" y="325"/>
                    <a:pt x="157" y="325"/>
                  </a:cubicBezTo>
                  <a:cubicBezTo>
                    <a:pt x="155" y="324"/>
                    <a:pt x="146" y="318"/>
                    <a:pt x="146" y="318"/>
                  </a:cubicBezTo>
                  <a:cubicBezTo>
                    <a:pt x="146" y="318"/>
                    <a:pt x="144" y="318"/>
                    <a:pt x="142" y="314"/>
                  </a:cubicBezTo>
                  <a:cubicBezTo>
                    <a:pt x="141" y="310"/>
                    <a:pt x="137" y="309"/>
                    <a:pt x="135" y="307"/>
                  </a:cubicBezTo>
                  <a:cubicBezTo>
                    <a:pt x="134" y="305"/>
                    <a:pt x="130" y="302"/>
                    <a:pt x="129" y="298"/>
                  </a:cubicBezTo>
                  <a:cubicBezTo>
                    <a:pt x="128" y="294"/>
                    <a:pt x="128" y="292"/>
                    <a:pt x="131" y="289"/>
                  </a:cubicBezTo>
                  <a:cubicBezTo>
                    <a:pt x="133" y="285"/>
                    <a:pt x="134" y="287"/>
                    <a:pt x="136" y="285"/>
                  </a:cubicBezTo>
                  <a:cubicBezTo>
                    <a:pt x="138" y="284"/>
                    <a:pt x="134" y="282"/>
                    <a:pt x="132" y="280"/>
                  </a:cubicBezTo>
                  <a:cubicBezTo>
                    <a:pt x="130" y="278"/>
                    <a:pt x="131" y="276"/>
                    <a:pt x="132" y="271"/>
                  </a:cubicBezTo>
                  <a:cubicBezTo>
                    <a:pt x="133" y="266"/>
                    <a:pt x="136" y="264"/>
                    <a:pt x="137" y="261"/>
                  </a:cubicBezTo>
                  <a:cubicBezTo>
                    <a:pt x="137" y="259"/>
                    <a:pt x="136" y="257"/>
                    <a:pt x="135" y="254"/>
                  </a:cubicBezTo>
                  <a:cubicBezTo>
                    <a:pt x="135" y="250"/>
                    <a:pt x="134" y="242"/>
                    <a:pt x="136" y="239"/>
                  </a:cubicBezTo>
                  <a:cubicBezTo>
                    <a:pt x="138" y="236"/>
                    <a:pt x="141" y="233"/>
                    <a:pt x="139" y="231"/>
                  </a:cubicBezTo>
                  <a:cubicBezTo>
                    <a:pt x="138" y="231"/>
                    <a:pt x="138" y="230"/>
                    <a:pt x="137" y="230"/>
                  </a:cubicBezTo>
                  <a:cubicBezTo>
                    <a:pt x="136" y="230"/>
                    <a:pt x="135" y="231"/>
                    <a:pt x="134" y="231"/>
                  </a:cubicBezTo>
                  <a:cubicBezTo>
                    <a:pt x="133" y="231"/>
                    <a:pt x="133" y="231"/>
                    <a:pt x="132" y="230"/>
                  </a:cubicBezTo>
                  <a:cubicBezTo>
                    <a:pt x="130" y="229"/>
                    <a:pt x="131" y="223"/>
                    <a:pt x="129" y="223"/>
                  </a:cubicBezTo>
                  <a:cubicBezTo>
                    <a:pt x="128" y="223"/>
                    <a:pt x="128" y="223"/>
                    <a:pt x="128" y="223"/>
                  </a:cubicBezTo>
                  <a:cubicBezTo>
                    <a:pt x="127" y="223"/>
                    <a:pt x="127" y="223"/>
                    <a:pt x="125" y="224"/>
                  </a:cubicBezTo>
                  <a:cubicBezTo>
                    <a:pt x="124" y="226"/>
                    <a:pt x="122" y="228"/>
                    <a:pt x="120" y="228"/>
                  </a:cubicBezTo>
                  <a:cubicBezTo>
                    <a:pt x="120" y="228"/>
                    <a:pt x="119" y="227"/>
                    <a:pt x="119" y="226"/>
                  </a:cubicBezTo>
                  <a:cubicBezTo>
                    <a:pt x="119" y="223"/>
                    <a:pt x="120" y="223"/>
                    <a:pt x="121" y="222"/>
                  </a:cubicBezTo>
                  <a:cubicBezTo>
                    <a:pt x="122" y="220"/>
                    <a:pt x="116" y="220"/>
                    <a:pt x="116" y="220"/>
                  </a:cubicBezTo>
                  <a:cubicBezTo>
                    <a:pt x="116" y="220"/>
                    <a:pt x="117" y="218"/>
                    <a:pt x="118" y="214"/>
                  </a:cubicBezTo>
                  <a:cubicBezTo>
                    <a:pt x="119" y="211"/>
                    <a:pt x="118" y="206"/>
                    <a:pt x="119" y="205"/>
                  </a:cubicBezTo>
                  <a:cubicBezTo>
                    <a:pt x="120" y="203"/>
                    <a:pt x="123" y="202"/>
                    <a:pt x="124" y="201"/>
                  </a:cubicBezTo>
                  <a:cubicBezTo>
                    <a:pt x="125" y="199"/>
                    <a:pt x="127" y="195"/>
                    <a:pt x="124" y="190"/>
                  </a:cubicBezTo>
                  <a:cubicBezTo>
                    <a:pt x="122" y="185"/>
                    <a:pt x="120" y="183"/>
                    <a:pt x="121" y="180"/>
                  </a:cubicBezTo>
                  <a:cubicBezTo>
                    <a:pt x="123" y="177"/>
                    <a:pt x="121" y="176"/>
                    <a:pt x="121" y="174"/>
                  </a:cubicBezTo>
                  <a:cubicBezTo>
                    <a:pt x="120" y="172"/>
                    <a:pt x="122" y="170"/>
                    <a:pt x="125" y="168"/>
                  </a:cubicBezTo>
                  <a:cubicBezTo>
                    <a:pt x="127" y="166"/>
                    <a:pt x="126" y="163"/>
                    <a:pt x="125" y="161"/>
                  </a:cubicBezTo>
                  <a:cubicBezTo>
                    <a:pt x="124" y="158"/>
                    <a:pt x="120" y="152"/>
                    <a:pt x="118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5" y="152"/>
                    <a:pt x="115" y="154"/>
                    <a:pt x="113" y="155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0" y="156"/>
                    <a:pt x="111" y="153"/>
                    <a:pt x="110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1"/>
                    <a:pt x="106" y="151"/>
                  </a:cubicBezTo>
                  <a:cubicBezTo>
                    <a:pt x="106" y="151"/>
                    <a:pt x="106" y="151"/>
                    <a:pt x="105" y="151"/>
                  </a:cubicBezTo>
                  <a:cubicBezTo>
                    <a:pt x="103" y="151"/>
                    <a:pt x="99" y="150"/>
                    <a:pt x="97" y="150"/>
                  </a:cubicBezTo>
                  <a:cubicBezTo>
                    <a:pt x="97" y="150"/>
                    <a:pt x="96" y="150"/>
                    <a:pt x="96" y="150"/>
                  </a:cubicBezTo>
                  <a:cubicBezTo>
                    <a:pt x="95" y="150"/>
                    <a:pt x="94" y="151"/>
                    <a:pt x="92" y="151"/>
                  </a:cubicBezTo>
                  <a:cubicBezTo>
                    <a:pt x="89" y="151"/>
                    <a:pt x="86" y="150"/>
                    <a:pt x="84" y="149"/>
                  </a:cubicBezTo>
                  <a:cubicBezTo>
                    <a:pt x="79" y="147"/>
                    <a:pt x="75" y="146"/>
                    <a:pt x="74" y="144"/>
                  </a:cubicBezTo>
                  <a:cubicBezTo>
                    <a:pt x="73" y="143"/>
                    <a:pt x="74" y="141"/>
                    <a:pt x="75" y="139"/>
                  </a:cubicBezTo>
                  <a:cubicBezTo>
                    <a:pt x="75" y="137"/>
                    <a:pt x="74" y="136"/>
                    <a:pt x="72" y="136"/>
                  </a:cubicBezTo>
                  <a:cubicBezTo>
                    <a:pt x="71" y="136"/>
                    <a:pt x="71" y="136"/>
                    <a:pt x="70" y="137"/>
                  </a:cubicBezTo>
                  <a:cubicBezTo>
                    <a:pt x="70" y="137"/>
                    <a:pt x="69" y="137"/>
                    <a:pt x="69" y="137"/>
                  </a:cubicBezTo>
                  <a:cubicBezTo>
                    <a:pt x="67" y="137"/>
                    <a:pt x="66" y="132"/>
                    <a:pt x="66" y="132"/>
                  </a:cubicBezTo>
                  <a:cubicBezTo>
                    <a:pt x="64" y="130"/>
                    <a:pt x="63" y="129"/>
                    <a:pt x="62" y="129"/>
                  </a:cubicBezTo>
                  <a:cubicBezTo>
                    <a:pt x="61" y="129"/>
                    <a:pt x="60" y="130"/>
                    <a:pt x="60" y="130"/>
                  </a:cubicBezTo>
                  <a:cubicBezTo>
                    <a:pt x="58" y="131"/>
                    <a:pt x="57" y="132"/>
                    <a:pt x="56" y="132"/>
                  </a:cubicBezTo>
                  <a:cubicBezTo>
                    <a:pt x="55" y="132"/>
                    <a:pt x="55" y="132"/>
                    <a:pt x="54" y="130"/>
                  </a:cubicBezTo>
                  <a:cubicBezTo>
                    <a:pt x="54" y="127"/>
                    <a:pt x="53" y="127"/>
                    <a:pt x="51" y="127"/>
                  </a:cubicBezTo>
                  <a:cubicBezTo>
                    <a:pt x="48" y="126"/>
                    <a:pt x="48" y="125"/>
                    <a:pt x="49" y="122"/>
                  </a:cubicBezTo>
                  <a:cubicBezTo>
                    <a:pt x="50" y="121"/>
                    <a:pt x="49" y="119"/>
                    <a:pt x="46" y="119"/>
                  </a:cubicBezTo>
                  <a:cubicBezTo>
                    <a:pt x="47" y="118"/>
                    <a:pt x="48" y="117"/>
                    <a:pt x="48" y="117"/>
                  </a:cubicBezTo>
                  <a:cubicBezTo>
                    <a:pt x="48" y="117"/>
                    <a:pt x="47" y="118"/>
                    <a:pt x="46" y="119"/>
                  </a:cubicBezTo>
                  <a:cubicBezTo>
                    <a:pt x="46" y="119"/>
                    <a:pt x="46" y="119"/>
                    <a:pt x="45" y="119"/>
                  </a:cubicBezTo>
                  <a:cubicBezTo>
                    <a:pt x="43" y="119"/>
                    <a:pt x="41" y="120"/>
                    <a:pt x="39" y="120"/>
                  </a:cubicBezTo>
                  <a:cubicBezTo>
                    <a:pt x="38" y="120"/>
                    <a:pt x="38" y="120"/>
                    <a:pt x="37" y="120"/>
                  </a:cubicBezTo>
                  <a:cubicBezTo>
                    <a:pt x="33" y="119"/>
                    <a:pt x="31" y="116"/>
                    <a:pt x="27" y="115"/>
                  </a:cubicBezTo>
                  <a:cubicBezTo>
                    <a:pt x="26" y="114"/>
                    <a:pt x="25" y="114"/>
                    <a:pt x="24" y="114"/>
                  </a:cubicBezTo>
                  <a:cubicBezTo>
                    <a:pt x="21" y="114"/>
                    <a:pt x="18" y="116"/>
                    <a:pt x="16" y="117"/>
                  </a:cubicBezTo>
                  <a:cubicBezTo>
                    <a:pt x="15" y="117"/>
                    <a:pt x="14" y="117"/>
                    <a:pt x="13" y="117"/>
                  </a:cubicBezTo>
                  <a:cubicBezTo>
                    <a:pt x="12" y="117"/>
                    <a:pt x="10" y="117"/>
                    <a:pt x="8" y="115"/>
                  </a:cubicBezTo>
                  <a:cubicBezTo>
                    <a:pt x="6" y="112"/>
                    <a:pt x="2" y="106"/>
                    <a:pt x="4" y="106"/>
                  </a:cubicBezTo>
                  <a:cubicBezTo>
                    <a:pt x="5" y="106"/>
                    <a:pt x="6" y="107"/>
                    <a:pt x="6" y="108"/>
                  </a:cubicBezTo>
                  <a:cubicBezTo>
                    <a:pt x="6" y="107"/>
                    <a:pt x="5" y="106"/>
                    <a:pt x="4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8" y="106"/>
                    <a:pt x="13" y="106"/>
                    <a:pt x="15" y="106"/>
                  </a:cubicBezTo>
                  <a:cubicBezTo>
                    <a:pt x="17" y="106"/>
                    <a:pt x="18" y="105"/>
                    <a:pt x="19" y="103"/>
                  </a:cubicBezTo>
                  <a:cubicBezTo>
                    <a:pt x="19" y="101"/>
                    <a:pt x="21" y="100"/>
                    <a:pt x="24" y="100"/>
                  </a:cubicBezTo>
                  <a:cubicBezTo>
                    <a:pt x="25" y="100"/>
                    <a:pt x="25" y="100"/>
                    <a:pt x="26" y="101"/>
                  </a:cubicBezTo>
                  <a:cubicBezTo>
                    <a:pt x="30" y="101"/>
                    <a:pt x="33" y="104"/>
                    <a:pt x="35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02"/>
                    <a:pt x="37" y="101"/>
                    <a:pt x="38" y="97"/>
                  </a:cubicBezTo>
                  <a:cubicBezTo>
                    <a:pt x="38" y="94"/>
                    <a:pt x="34" y="92"/>
                    <a:pt x="37" y="89"/>
                  </a:cubicBezTo>
                  <a:cubicBezTo>
                    <a:pt x="40" y="85"/>
                    <a:pt x="42" y="83"/>
                    <a:pt x="44" y="82"/>
                  </a:cubicBezTo>
                  <a:cubicBezTo>
                    <a:pt x="47" y="80"/>
                    <a:pt x="48" y="78"/>
                    <a:pt x="51" y="78"/>
                  </a:cubicBezTo>
                  <a:cubicBezTo>
                    <a:pt x="52" y="78"/>
                    <a:pt x="52" y="78"/>
                    <a:pt x="53" y="78"/>
                  </a:cubicBezTo>
                  <a:cubicBezTo>
                    <a:pt x="56" y="79"/>
                    <a:pt x="60" y="82"/>
                    <a:pt x="62" y="82"/>
                  </a:cubicBezTo>
                  <a:cubicBezTo>
                    <a:pt x="63" y="82"/>
                    <a:pt x="63" y="82"/>
                    <a:pt x="64" y="82"/>
                  </a:cubicBezTo>
                  <a:cubicBezTo>
                    <a:pt x="66" y="80"/>
                    <a:pt x="69" y="80"/>
                    <a:pt x="71" y="78"/>
                  </a:cubicBezTo>
                  <a:cubicBezTo>
                    <a:pt x="72" y="76"/>
                    <a:pt x="73" y="75"/>
                    <a:pt x="76" y="73"/>
                  </a:cubicBezTo>
                  <a:cubicBezTo>
                    <a:pt x="79" y="71"/>
                    <a:pt x="80" y="69"/>
                    <a:pt x="82" y="69"/>
                  </a:cubicBezTo>
                  <a:cubicBezTo>
                    <a:pt x="82" y="69"/>
                    <a:pt x="83" y="69"/>
                    <a:pt x="83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6" y="70"/>
                    <a:pt x="87" y="69"/>
                    <a:pt x="87" y="68"/>
                  </a:cubicBezTo>
                  <a:cubicBezTo>
                    <a:pt x="88" y="67"/>
                    <a:pt x="87" y="66"/>
                    <a:pt x="90" y="66"/>
                  </a:cubicBezTo>
                  <a:cubicBezTo>
                    <a:pt x="94" y="65"/>
                    <a:pt x="93" y="58"/>
                    <a:pt x="93" y="58"/>
                  </a:cubicBezTo>
                  <a:cubicBezTo>
                    <a:pt x="93" y="58"/>
                    <a:pt x="97" y="57"/>
                    <a:pt x="98" y="54"/>
                  </a:cubicBezTo>
                  <a:cubicBezTo>
                    <a:pt x="98" y="53"/>
                    <a:pt x="98" y="52"/>
                    <a:pt x="98" y="52"/>
                  </a:cubicBezTo>
                  <a:cubicBezTo>
                    <a:pt x="99" y="52"/>
                    <a:pt x="100" y="54"/>
                    <a:pt x="101" y="55"/>
                  </a:cubicBezTo>
                  <a:cubicBezTo>
                    <a:pt x="102" y="56"/>
                    <a:pt x="104" y="57"/>
                    <a:pt x="105" y="57"/>
                  </a:cubicBezTo>
                  <a:cubicBezTo>
                    <a:pt x="106" y="57"/>
                    <a:pt x="107" y="56"/>
                    <a:pt x="108" y="55"/>
                  </a:cubicBezTo>
                  <a:cubicBezTo>
                    <a:pt x="110" y="54"/>
                    <a:pt x="113" y="52"/>
                    <a:pt x="115" y="52"/>
                  </a:cubicBezTo>
                  <a:cubicBezTo>
                    <a:pt x="115" y="52"/>
                    <a:pt x="116" y="52"/>
                    <a:pt x="116" y="52"/>
                  </a:cubicBezTo>
                  <a:cubicBezTo>
                    <a:pt x="119" y="53"/>
                    <a:pt x="119" y="56"/>
                    <a:pt x="121" y="57"/>
                  </a:cubicBezTo>
                  <a:cubicBezTo>
                    <a:pt x="123" y="58"/>
                    <a:pt x="125" y="57"/>
                    <a:pt x="128" y="58"/>
                  </a:cubicBezTo>
                  <a:cubicBezTo>
                    <a:pt x="132" y="58"/>
                    <a:pt x="138" y="64"/>
                    <a:pt x="141" y="66"/>
                  </a:cubicBezTo>
                  <a:cubicBezTo>
                    <a:pt x="142" y="68"/>
                    <a:pt x="143" y="73"/>
                    <a:pt x="147" y="73"/>
                  </a:cubicBezTo>
                  <a:cubicBezTo>
                    <a:pt x="147" y="73"/>
                    <a:pt x="148" y="73"/>
                    <a:pt x="148" y="72"/>
                  </a:cubicBezTo>
                  <a:cubicBezTo>
                    <a:pt x="152" y="71"/>
                    <a:pt x="154" y="70"/>
                    <a:pt x="157" y="70"/>
                  </a:cubicBezTo>
                  <a:cubicBezTo>
                    <a:pt x="157" y="70"/>
                    <a:pt x="158" y="70"/>
                    <a:pt x="159" y="70"/>
                  </a:cubicBezTo>
                  <a:cubicBezTo>
                    <a:pt x="161" y="71"/>
                    <a:pt x="162" y="72"/>
                    <a:pt x="164" y="72"/>
                  </a:cubicBezTo>
                  <a:cubicBezTo>
                    <a:pt x="165" y="72"/>
                    <a:pt x="166" y="71"/>
                    <a:pt x="167" y="71"/>
                  </a:cubicBezTo>
                  <a:cubicBezTo>
                    <a:pt x="168" y="70"/>
                    <a:pt x="169" y="70"/>
                    <a:pt x="170" y="70"/>
                  </a:cubicBezTo>
                  <a:cubicBezTo>
                    <a:pt x="172" y="70"/>
                    <a:pt x="173" y="72"/>
                    <a:pt x="173" y="74"/>
                  </a:cubicBezTo>
                  <a:cubicBezTo>
                    <a:pt x="172" y="76"/>
                    <a:pt x="174" y="77"/>
                    <a:pt x="176" y="77"/>
                  </a:cubicBezTo>
                  <a:cubicBezTo>
                    <a:pt x="177" y="77"/>
                    <a:pt x="177" y="77"/>
                    <a:pt x="178" y="77"/>
                  </a:cubicBezTo>
                  <a:cubicBezTo>
                    <a:pt x="178" y="77"/>
                    <a:pt x="179" y="77"/>
                    <a:pt x="179" y="77"/>
                  </a:cubicBezTo>
                  <a:cubicBezTo>
                    <a:pt x="182" y="77"/>
                    <a:pt x="182" y="81"/>
                    <a:pt x="184" y="82"/>
                  </a:cubicBezTo>
                  <a:cubicBezTo>
                    <a:pt x="186" y="83"/>
                    <a:pt x="187" y="84"/>
                    <a:pt x="189" y="84"/>
                  </a:cubicBezTo>
                  <a:cubicBezTo>
                    <a:pt x="189" y="84"/>
                    <a:pt x="190" y="84"/>
                    <a:pt x="190" y="84"/>
                  </a:cubicBezTo>
                  <a:cubicBezTo>
                    <a:pt x="192" y="83"/>
                    <a:pt x="198" y="82"/>
                    <a:pt x="198" y="82"/>
                  </a:cubicBezTo>
                  <a:cubicBezTo>
                    <a:pt x="199" y="83"/>
                    <a:pt x="200" y="84"/>
                    <a:pt x="202" y="84"/>
                  </a:cubicBezTo>
                  <a:cubicBezTo>
                    <a:pt x="203" y="84"/>
                    <a:pt x="203" y="84"/>
                    <a:pt x="204" y="83"/>
                  </a:cubicBezTo>
                  <a:cubicBezTo>
                    <a:pt x="207" y="82"/>
                    <a:pt x="209" y="80"/>
                    <a:pt x="210" y="80"/>
                  </a:cubicBezTo>
                  <a:cubicBezTo>
                    <a:pt x="210" y="80"/>
                    <a:pt x="210" y="80"/>
                    <a:pt x="211" y="80"/>
                  </a:cubicBezTo>
                  <a:cubicBezTo>
                    <a:pt x="211" y="82"/>
                    <a:pt x="208" y="87"/>
                    <a:pt x="212" y="87"/>
                  </a:cubicBezTo>
                  <a:cubicBezTo>
                    <a:pt x="215" y="87"/>
                    <a:pt x="215" y="87"/>
                    <a:pt x="217" y="83"/>
                  </a:cubicBezTo>
                  <a:cubicBezTo>
                    <a:pt x="220" y="80"/>
                    <a:pt x="220" y="81"/>
                    <a:pt x="224" y="79"/>
                  </a:cubicBezTo>
                  <a:cubicBezTo>
                    <a:pt x="227" y="77"/>
                    <a:pt x="226" y="75"/>
                    <a:pt x="228" y="72"/>
                  </a:cubicBezTo>
                  <a:cubicBezTo>
                    <a:pt x="229" y="70"/>
                    <a:pt x="231" y="67"/>
                    <a:pt x="233" y="67"/>
                  </a:cubicBezTo>
                  <a:cubicBezTo>
                    <a:pt x="234" y="67"/>
                    <a:pt x="234" y="67"/>
                    <a:pt x="235" y="68"/>
                  </a:cubicBezTo>
                  <a:cubicBezTo>
                    <a:pt x="237" y="69"/>
                    <a:pt x="237" y="73"/>
                    <a:pt x="239" y="73"/>
                  </a:cubicBezTo>
                  <a:cubicBezTo>
                    <a:pt x="240" y="73"/>
                    <a:pt x="240" y="73"/>
                    <a:pt x="241" y="73"/>
                  </a:cubicBezTo>
                  <a:cubicBezTo>
                    <a:pt x="242" y="73"/>
                    <a:pt x="243" y="73"/>
                    <a:pt x="243" y="70"/>
                  </a:cubicBezTo>
                  <a:cubicBezTo>
                    <a:pt x="244" y="66"/>
                    <a:pt x="244" y="64"/>
                    <a:pt x="248" y="63"/>
                  </a:cubicBezTo>
                  <a:cubicBezTo>
                    <a:pt x="251" y="62"/>
                    <a:pt x="252" y="60"/>
                    <a:pt x="254" y="60"/>
                  </a:cubicBezTo>
                  <a:cubicBezTo>
                    <a:pt x="255" y="60"/>
                    <a:pt x="255" y="61"/>
                    <a:pt x="256" y="61"/>
                  </a:cubicBezTo>
                  <a:cubicBezTo>
                    <a:pt x="258" y="64"/>
                    <a:pt x="259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4" y="67"/>
                    <a:pt x="263" y="67"/>
                    <a:pt x="265" y="63"/>
                  </a:cubicBezTo>
                  <a:cubicBezTo>
                    <a:pt x="267" y="59"/>
                    <a:pt x="266" y="57"/>
                    <a:pt x="268" y="57"/>
                  </a:cubicBezTo>
                  <a:cubicBezTo>
                    <a:pt x="268" y="57"/>
                    <a:pt x="268" y="57"/>
                    <a:pt x="269" y="57"/>
                  </a:cubicBezTo>
                  <a:cubicBezTo>
                    <a:pt x="270" y="57"/>
                    <a:pt x="271" y="57"/>
                    <a:pt x="272" y="57"/>
                  </a:cubicBezTo>
                  <a:cubicBezTo>
                    <a:pt x="272" y="57"/>
                    <a:pt x="273" y="57"/>
                    <a:pt x="274" y="55"/>
                  </a:cubicBezTo>
                  <a:cubicBezTo>
                    <a:pt x="275" y="51"/>
                    <a:pt x="278" y="48"/>
                    <a:pt x="277" y="45"/>
                  </a:cubicBezTo>
                  <a:cubicBezTo>
                    <a:pt x="277" y="42"/>
                    <a:pt x="276" y="37"/>
                    <a:pt x="279" y="35"/>
                  </a:cubicBezTo>
                  <a:cubicBezTo>
                    <a:pt x="282" y="33"/>
                    <a:pt x="282" y="32"/>
                    <a:pt x="285" y="31"/>
                  </a:cubicBezTo>
                  <a:cubicBezTo>
                    <a:pt x="287" y="30"/>
                    <a:pt x="287" y="29"/>
                    <a:pt x="291" y="24"/>
                  </a:cubicBezTo>
                  <a:cubicBezTo>
                    <a:pt x="295" y="19"/>
                    <a:pt x="295" y="19"/>
                    <a:pt x="299" y="19"/>
                  </a:cubicBezTo>
                  <a:cubicBezTo>
                    <a:pt x="302" y="18"/>
                    <a:pt x="305" y="18"/>
                    <a:pt x="307" y="16"/>
                  </a:cubicBezTo>
                  <a:cubicBezTo>
                    <a:pt x="309" y="14"/>
                    <a:pt x="307" y="13"/>
                    <a:pt x="305" y="11"/>
                  </a:cubicBezTo>
                  <a:cubicBezTo>
                    <a:pt x="302" y="9"/>
                    <a:pt x="302" y="8"/>
                    <a:pt x="304" y="4"/>
                  </a:cubicBezTo>
                  <a:cubicBezTo>
                    <a:pt x="304" y="3"/>
                    <a:pt x="305" y="2"/>
                    <a:pt x="305" y="2"/>
                  </a:cubicBezTo>
                  <a:moveTo>
                    <a:pt x="305" y="0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4" y="0"/>
                    <a:pt x="303" y="1"/>
                    <a:pt x="302" y="3"/>
                  </a:cubicBezTo>
                  <a:cubicBezTo>
                    <a:pt x="300" y="7"/>
                    <a:pt x="300" y="10"/>
                    <a:pt x="303" y="13"/>
                  </a:cubicBezTo>
                  <a:cubicBezTo>
                    <a:pt x="304" y="13"/>
                    <a:pt x="305" y="14"/>
                    <a:pt x="305" y="14"/>
                  </a:cubicBezTo>
                  <a:cubicBezTo>
                    <a:pt x="305" y="14"/>
                    <a:pt x="306" y="14"/>
                    <a:pt x="306" y="15"/>
                  </a:cubicBezTo>
                  <a:cubicBezTo>
                    <a:pt x="305" y="16"/>
                    <a:pt x="303" y="16"/>
                    <a:pt x="300" y="16"/>
                  </a:cubicBezTo>
                  <a:cubicBezTo>
                    <a:pt x="300" y="17"/>
                    <a:pt x="299" y="17"/>
                    <a:pt x="299" y="17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4" y="17"/>
                    <a:pt x="293" y="18"/>
                    <a:pt x="290" y="23"/>
                  </a:cubicBezTo>
                  <a:cubicBezTo>
                    <a:pt x="288" y="25"/>
                    <a:pt x="287" y="26"/>
                    <a:pt x="286" y="27"/>
                  </a:cubicBezTo>
                  <a:cubicBezTo>
                    <a:pt x="285" y="29"/>
                    <a:pt x="285" y="29"/>
                    <a:pt x="284" y="29"/>
                  </a:cubicBezTo>
                  <a:cubicBezTo>
                    <a:pt x="282" y="30"/>
                    <a:pt x="281" y="31"/>
                    <a:pt x="280" y="32"/>
                  </a:cubicBezTo>
                  <a:cubicBezTo>
                    <a:pt x="279" y="33"/>
                    <a:pt x="279" y="33"/>
                    <a:pt x="278" y="34"/>
                  </a:cubicBezTo>
                  <a:cubicBezTo>
                    <a:pt x="274" y="37"/>
                    <a:pt x="275" y="42"/>
                    <a:pt x="276" y="45"/>
                  </a:cubicBezTo>
                  <a:cubicBezTo>
                    <a:pt x="276" y="47"/>
                    <a:pt x="275" y="49"/>
                    <a:pt x="273" y="51"/>
                  </a:cubicBezTo>
                  <a:cubicBezTo>
                    <a:pt x="273" y="52"/>
                    <a:pt x="272" y="53"/>
                    <a:pt x="272" y="54"/>
                  </a:cubicBezTo>
                  <a:cubicBezTo>
                    <a:pt x="272" y="55"/>
                    <a:pt x="272" y="55"/>
                    <a:pt x="271" y="56"/>
                  </a:cubicBezTo>
                  <a:cubicBezTo>
                    <a:pt x="271" y="55"/>
                    <a:pt x="271" y="55"/>
                    <a:pt x="271" y="55"/>
                  </a:cubicBezTo>
                  <a:cubicBezTo>
                    <a:pt x="270" y="55"/>
                    <a:pt x="270" y="55"/>
                    <a:pt x="269" y="55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65" y="55"/>
                    <a:pt x="265" y="57"/>
                    <a:pt x="264" y="59"/>
                  </a:cubicBezTo>
                  <a:cubicBezTo>
                    <a:pt x="264" y="60"/>
                    <a:pt x="264" y="61"/>
                    <a:pt x="263" y="62"/>
                  </a:cubicBezTo>
                  <a:cubicBezTo>
                    <a:pt x="262" y="63"/>
                    <a:pt x="262" y="64"/>
                    <a:pt x="262" y="65"/>
                  </a:cubicBezTo>
                  <a:cubicBezTo>
                    <a:pt x="262" y="65"/>
                    <a:pt x="262" y="65"/>
                    <a:pt x="262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0" y="66"/>
                    <a:pt x="260" y="64"/>
                    <a:pt x="259" y="64"/>
                  </a:cubicBezTo>
                  <a:cubicBezTo>
                    <a:pt x="259" y="63"/>
                    <a:pt x="258" y="61"/>
                    <a:pt x="257" y="60"/>
                  </a:cubicBezTo>
                  <a:cubicBezTo>
                    <a:pt x="256" y="59"/>
                    <a:pt x="255" y="58"/>
                    <a:pt x="254" y="58"/>
                  </a:cubicBezTo>
                  <a:cubicBezTo>
                    <a:pt x="253" y="58"/>
                    <a:pt x="251" y="59"/>
                    <a:pt x="250" y="60"/>
                  </a:cubicBezTo>
                  <a:cubicBezTo>
                    <a:pt x="249" y="60"/>
                    <a:pt x="248" y="61"/>
                    <a:pt x="247" y="61"/>
                  </a:cubicBezTo>
                  <a:cubicBezTo>
                    <a:pt x="243" y="63"/>
                    <a:pt x="242" y="65"/>
                    <a:pt x="242" y="70"/>
                  </a:cubicBezTo>
                  <a:cubicBezTo>
                    <a:pt x="241" y="71"/>
                    <a:pt x="241" y="71"/>
                    <a:pt x="241" y="72"/>
                  </a:cubicBezTo>
                  <a:cubicBezTo>
                    <a:pt x="241" y="72"/>
                    <a:pt x="241" y="72"/>
                    <a:pt x="241" y="72"/>
                  </a:cubicBezTo>
                  <a:cubicBezTo>
                    <a:pt x="241" y="72"/>
                    <a:pt x="241" y="72"/>
                    <a:pt x="241" y="72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8" y="70"/>
                    <a:pt x="238" y="70"/>
                  </a:cubicBezTo>
                  <a:cubicBezTo>
                    <a:pt x="238" y="68"/>
                    <a:pt x="237" y="67"/>
                    <a:pt x="236" y="66"/>
                  </a:cubicBezTo>
                  <a:cubicBezTo>
                    <a:pt x="235" y="66"/>
                    <a:pt x="234" y="65"/>
                    <a:pt x="233" y="65"/>
                  </a:cubicBezTo>
                  <a:cubicBezTo>
                    <a:pt x="230" y="65"/>
                    <a:pt x="227" y="70"/>
                    <a:pt x="226" y="71"/>
                  </a:cubicBezTo>
                  <a:cubicBezTo>
                    <a:pt x="226" y="72"/>
                    <a:pt x="225" y="73"/>
                    <a:pt x="225" y="74"/>
                  </a:cubicBezTo>
                  <a:cubicBezTo>
                    <a:pt x="224" y="75"/>
                    <a:pt x="224" y="76"/>
                    <a:pt x="223" y="77"/>
                  </a:cubicBezTo>
                  <a:cubicBezTo>
                    <a:pt x="222" y="78"/>
                    <a:pt x="221" y="78"/>
                    <a:pt x="220" y="78"/>
                  </a:cubicBezTo>
                  <a:cubicBezTo>
                    <a:pt x="219" y="79"/>
                    <a:pt x="218" y="80"/>
                    <a:pt x="216" y="82"/>
                  </a:cubicBezTo>
                  <a:cubicBezTo>
                    <a:pt x="215" y="83"/>
                    <a:pt x="215" y="83"/>
                    <a:pt x="215" y="83"/>
                  </a:cubicBezTo>
                  <a:cubicBezTo>
                    <a:pt x="214" y="85"/>
                    <a:pt x="214" y="85"/>
                    <a:pt x="212" y="85"/>
                  </a:cubicBezTo>
                  <a:cubicBezTo>
                    <a:pt x="212" y="85"/>
                    <a:pt x="212" y="84"/>
                    <a:pt x="212" y="83"/>
                  </a:cubicBezTo>
                  <a:cubicBezTo>
                    <a:pt x="212" y="82"/>
                    <a:pt x="213" y="81"/>
                    <a:pt x="212" y="80"/>
                  </a:cubicBezTo>
                  <a:cubicBezTo>
                    <a:pt x="212" y="79"/>
                    <a:pt x="211" y="78"/>
                    <a:pt x="210" y="78"/>
                  </a:cubicBezTo>
                  <a:cubicBezTo>
                    <a:pt x="209" y="78"/>
                    <a:pt x="208" y="79"/>
                    <a:pt x="207" y="80"/>
                  </a:cubicBezTo>
                  <a:cubicBezTo>
                    <a:pt x="206" y="80"/>
                    <a:pt x="205" y="81"/>
                    <a:pt x="204" y="82"/>
                  </a:cubicBezTo>
                  <a:cubicBezTo>
                    <a:pt x="203" y="82"/>
                    <a:pt x="202" y="82"/>
                    <a:pt x="202" y="82"/>
                  </a:cubicBezTo>
                  <a:cubicBezTo>
                    <a:pt x="201" y="82"/>
                    <a:pt x="200" y="81"/>
                    <a:pt x="199" y="81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7" y="80"/>
                    <a:pt x="192" y="81"/>
                    <a:pt x="189" y="82"/>
                  </a:cubicBezTo>
                  <a:cubicBezTo>
                    <a:pt x="189" y="82"/>
                    <a:pt x="189" y="82"/>
                    <a:pt x="189" y="82"/>
                  </a:cubicBezTo>
                  <a:cubicBezTo>
                    <a:pt x="188" y="82"/>
                    <a:pt x="187" y="82"/>
                    <a:pt x="186" y="81"/>
                  </a:cubicBezTo>
                  <a:cubicBezTo>
                    <a:pt x="186" y="81"/>
                    <a:pt x="186" y="81"/>
                    <a:pt x="185" y="81"/>
                  </a:cubicBezTo>
                  <a:cubicBezTo>
                    <a:pt x="185" y="80"/>
                    <a:pt x="184" y="79"/>
                    <a:pt x="184" y="79"/>
                  </a:cubicBezTo>
                  <a:cubicBezTo>
                    <a:pt x="183" y="77"/>
                    <a:pt x="182" y="75"/>
                    <a:pt x="179" y="75"/>
                  </a:cubicBezTo>
                  <a:cubicBezTo>
                    <a:pt x="179" y="75"/>
                    <a:pt x="178" y="75"/>
                    <a:pt x="178" y="75"/>
                  </a:cubicBezTo>
                  <a:cubicBezTo>
                    <a:pt x="177" y="75"/>
                    <a:pt x="176" y="76"/>
                    <a:pt x="176" y="76"/>
                  </a:cubicBezTo>
                  <a:cubicBezTo>
                    <a:pt x="175" y="76"/>
                    <a:pt x="175" y="75"/>
                    <a:pt x="175" y="75"/>
                  </a:cubicBezTo>
                  <a:cubicBezTo>
                    <a:pt x="175" y="75"/>
                    <a:pt x="175" y="74"/>
                    <a:pt x="175" y="74"/>
                  </a:cubicBezTo>
                  <a:cubicBezTo>
                    <a:pt x="175" y="73"/>
                    <a:pt x="175" y="71"/>
                    <a:pt x="174" y="70"/>
                  </a:cubicBezTo>
                  <a:cubicBezTo>
                    <a:pt x="173" y="69"/>
                    <a:pt x="171" y="68"/>
                    <a:pt x="170" y="68"/>
                  </a:cubicBezTo>
                  <a:cubicBezTo>
                    <a:pt x="169" y="68"/>
                    <a:pt x="167" y="69"/>
                    <a:pt x="166" y="69"/>
                  </a:cubicBezTo>
                  <a:cubicBezTo>
                    <a:pt x="165" y="70"/>
                    <a:pt x="165" y="70"/>
                    <a:pt x="164" y="70"/>
                  </a:cubicBezTo>
                  <a:cubicBezTo>
                    <a:pt x="163" y="70"/>
                    <a:pt x="162" y="69"/>
                    <a:pt x="161" y="69"/>
                  </a:cubicBezTo>
                  <a:cubicBezTo>
                    <a:pt x="161" y="69"/>
                    <a:pt x="160" y="69"/>
                    <a:pt x="159" y="68"/>
                  </a:cubicBezTo>
                  <a:cubicBezTo>
                    <a:pt x="158" y="68"/>
                    <a:pt x="157" y="68"/>
                    <a:pt x="157" y="68"/>
                  </a:cubicBezTo>
                  <a:cubicBezTo>
                    <a:pt x="155" y="68"/>
                    <a:pt x="153" y="69"/>
                    <a:pt x="151" y="69"/>
                  </a:cubicBezTo>
                  <a:cubicBezTo>
                    <a:pt x="150" y="70"/>
                    <a:pt x="149" y="70"/>
                    <a:pt x="148" y="71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5" y="71"/>
                    <a:pt x="145" y="70"/>
                    <a:pt x="144" y="68"/>
                  </a:cubicBezTo>
                  <a:cubicBezTo>
                    <a:pt x="143" y="67"/>
                    <a:pt x="143" y="66"/>
                    <a:pt x="142" y="65"/>
                  </a:cubicBezTo>
                  <a:cubicBezTo>
                    <a:pt x="140" y="63"/>
                    <a:pt x="133" y="57"/>
                    <a:pt x="129" y="56"/>
                  </a:cubicBezTo>
                  <a:cubicBezTo>
                    <a:pt x="127" y="56"/>
                    <a:pt x="126" y="56"/>
                    <a:pt x="125" y="56"/>
                  </a:cubicBezTo>
                  <a:cubicBezTo>
                    <a:pt x="123" y="56"/>
                    <a:pt x="122" y="55"/>
                    <a:pt x="121" y="55"/>
                  </a:cubicBezTo>
                  <a:cubicBezTo>
                    <a:pt x="121" y="55"/>
                    <a:pt x="121" y="54"/>
                    <a:pt x="120" y="54"/>
                  </a:cubicBezTo>
                  <a:cubicBezTo>
                    <a:pt x="120" y="53"/>
                    <a:pt x="119" y="51"/>
                    <a:pt x="116" y="51"/>
                  </a:cubicBezTo>
                  <a:cubicBezTo>
                    <a:pt x="116" y="51"/>
                    <a:pt x="115" y="51"/>
                    <a:pt x="115" y="51"/>
                  </a:cubicBezTo>
                  <a:cubicBezTo>
                    <a:pt x="111" y="51"/>
                    <a:pt x="108" y="53"/>
                    <a:pt x="107" y="54"/>
                  </a:cubicBezTo>
                  <a:cubicBezTo>
                    <a:pt x="106" y="54"/>
                    <a:pt x="105" y="55"/>
                    <a:pt x="105" y="55"/>
                  </a:cubicBezTo>
                  <a:cubicBezTo>
                    <a:pt x="104" y="55"/>
                    <a:pt x="104" y="55"/>
                    <a:pt x="103" y="54"/>
                  </a:cubicBezTo>
                  <a:cubicBezTo>
                    <a:pt x="102" y="53"/>
                    <a:pt x="102" y="53"/>
                    <a:pt x="101" y="52"/>
                  </a:cubicBezTo>
                  <a:cubicBezTo>
                    <a:pt x="100" y="51"/>
                    <a:pt x="100" y="50"/>
                    <a:pt x="98" y="50"/>
                  </a:cubicBezTo>
                  <a:cubicBezTo>
                    <a:pt x="96" y="50"/>
                    <a:pt x="96" y="53"/>
                    <a:pt x="96" y="54"/>
                  </a:cubicBezTo>
                  <a:cubicBezTo>
                    <a:pt x="96" y="55"/>
                    <a:pt x="93" y="56"/>
                    <a:pt x="93" y="56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2" y="60"/>
                    <a:pt x="91" y="64"/>
                    <a:pt x="90" y="64"/>
                  </a:cubicBezTo>
                  <a:cubicBezTo>
                    <a:pt x="87" y="64"/>
                    <a:pt x="86" y="65"/>
                    <a:pt x="86" y="67"/>
                  </a:cubicBezTo>
                  <a:cubicBezTo>
                    <a:pt x="86" y="67"/>
                    <a:pt x="85" y="67"/>
                    <a:pt x="85" y="68"/>
                  </a:cubicBezTo>
                  <a:cubicBezTo>
                    <a:pt x="85" y="68"/>
                    <a:pt x="85" y="69"/>
                    <a:pt x="85" y="69"/>
                  </a:cubicBezTo>
                  <a:cubicBezTo>
                    <a:pt x="85" y="69"/>
                    <a:pt x="84" y="69"/>
                    <a:pt x="84" y="68"/>
                  </a:cubicBezTo>
                  <a:cubicBezTo>
                    <a:pt x="83" y="68"/>
                    <a:pt x="82" y="67"/>
                    <a:pt x="82" y="67"/>
                  </a:cubicBezTo>
                  <a:cubicBezTo>
                    <a:pt x="80" y="67"/>
                    <a:pt x="78" y="69"/>
                    <a:pt x="77" y="70"/>
                  </a:cubicBezTo>
                  <a:cubicBezTo>
                    <a:pt x="76" y="71"/>
                    <a:pt x="76" y="71"/>
                    <a:pt x="75" y="71"/>
                  </a:cubicBezTo>
                  <a:cubicBezTo>
                    <a:pt x="74" y="72"/>
                    <a:pt x="73" y="73"/>
                    <a:pt x="73" y="73"/>
                  </a:cubicBezTo>
                  <a:cubicBezTo>
                    <a:pt x="71" y="75"/>
                    <a:pt x="70" y="75"/>
                    <a:pt x="69" y="77"/>
                  </a:cubicBezTo>
                  <a:cubicBezTo>
                    <a:pt x="69" y="78"/>
                    <a:pt x="67" y="78"/>
                    <a:pt x="66" y="79"/>
                  </a:cubicBezTo>
                  <a:cubicBezTo>
                    <a:pt x="65" y="79"/>
                    <a:pt x="64" y="79"/>
                    <a:pt x="63" y="80"/>
                  </a:cubicBezTo>
                  <a:cubicBezTo>
                    <a:pt x="63" y="80"/>
                    <a:pt x="63" y="80"/>
                    <a:pt x="62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7"/>
                    <a:pt x="55" y="77"/>
                    <a:pt x="53" y="76"/>
                  </a:cubicBezTo>
                  <a:cubicBezTo>
                    <a:pt x="53" y="76"/>
                    <a:pt x="52" y="76"/>
                    <a:pt x="51" y="76"/>
                  </a:cubicBezTo>
                  <a:cubicBezTo>
                    <a:pt x="49" y="76"/>
                    <a:pt x="47" y="77"/>
                    <a:pt x="45" y="79"/>
                  </a:cubicBezTo>
                  <a:cubicBezTo>
                    <a:pt x="45" y="79"/>
                    <a:pt x="44" y="80"/>
                    <a:pt x="43" y="80"/>
                  </a:cubicBezTo>
                  <a:cubicBezTo>
                    <a:pt x="40" y="82"/>
                    <a:pt x="38" y="84"/>
                    <a:pt x="36" y="87"/>
                  </a:cubicBezTo>
                  <a:cubicBezTo>
                    <a:pt x="33" y="90"/>
                    <a:pt x="34" y="93"/>
                    <a:pt x="35" y="94"/>
                  </a:cubicBezTo>
                  <a:cubicBezTo>
                    <a:pt x="36" y="95"/>
                    <a:pt x="36" y="96"/>
                    <a:pt x="36" y="9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5" y="100"/>
                    <a:pt x="35" y="101"/>
                    <a:pt x="35" y="102"/>
                  </a:cubicBezTo>
                  <a:cubicBezTo>
                    <a:pt x="34" y="102"/>
                    <a:pt x="34" y="102"/>
                    <a:pt x="33" y="101"/>
                  </a:cubicBezTo>
                  <a:cubicBezTo>
                    <a:pt x="31" y="100"/>
                    <a:pt x="29" y="99"/>
                    <a:pt x="26" y="99"/>
                  </a:cubicBezTo>
                  <a:cubicBezTo>
                    <a:pt x="25" y="99"/>
                    <a:pt x="25" y="99"/>
                    <a:pt x="24" y="99"/>
                  </a:cubicBezTo>
                  <a:cubicBezTo>
                    <a:pt x="19" y="99"/>
                    <a:pt x="17" y="101"/>
                    <a:pt x="17" y="103"/>
                  </a:cubicBezTo>
                  <a:cubicBezTo>
                    <a:pt x="17" y="104"/>
                    <a:pt x="17" y="104"/>
                    <a:pt x="1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1" y="109"/>
                    <a:pt x="7" y="116"/>
                  </a:cubicBezTo>
                  <a:cubicBezTo>
                    <a:pt x="9" y="118"/>
                    <a:pt x="11" y="119"/>
                    <a:pt x="13" y="119"/>
                  </a:cubicBezTo>
                  <a:cubicBezTo>
                    <a:pt x="14" y="119"/>
                    <a:pt x="16" y="119"/>
                    <a:pt x="17" y="118"/>
                  </a:cubicBezTo>
                  <a:cubicBezTo>
                    <a:pt x="17" y="118"/>
                    <a:pt x="18" y="118"/>
                    <a:pt x="19" y="118"/>
                  </a:cubicBezTo>
                  <a:cubicBezTo>
                    <a:pt x="20" y="117"/>
                    <a:pt x="22" y="116"/>
                    <a:pt x="24" y="116"/>
                  </a:cubicBezTo>
                  <a:cubicBezTo>
                    <a:pt x="25" y="116"/>
                    <a:pt x="25" y="116"/>
                    <a:pt x="26" y="116"/>
                  </a:cubicBezTo>
                  <a:cubicBezTo>
                    <a:pt x="28" y="117"/>
                    <a:pt x="29" y="118"/>
                    <a:pt x="30" y="119"/>
                  </a:cubicBezTo>
                  <a:cubicBezTo>
                    <a:pt x="32" y="120"/>
                    <a:pt x="34" y="121"/>
                    <a:pt x="37" y="122"/>
                  </a:cubicBezTo>
                  <a:cubicBezTo>
                    <a:pt x="38" y="122"/>
                    <a:pt x="38" y="122"/>
                    <a:pt x="39" y="122"/>
                  </a:cubicBezTo>
                  <a:cubicBezTo>
                    <a:pt x="40" y="122"/>
                    <a:pt x="41" y="122"/>
                    <a:pt x="42" y="122"/>
                  </a:cubicBezTo>
                  <a:cubicBezTo>
                    <a:pt x="43" y="121"/>
                    <a:pt x="44" y="121"/>
                    <a:pt x="45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7" y="126"/>
                  </a:cubicBezTo>
                  <a:cubicBezTo>
                    <a:pt x="47" y="127"/>
                    <a:pt x="49" y="128"/>
                    <a:pt x="50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2" y="129"/>
                    <a:pt x="52" y="129"/>
                  </a:cubicBezTo>
                  <a:cubicBezTo>
                    <a:pt x="52" y="129"/>
                    <a:pt x="52" y="129"/>
                    <a:pt x="52" y="131"/>
                  </a:cubicBezTo>
                  <a:cubicBezTo>
                    <a:pt x="53" y="134"/>
                    <a:pt x="55" y="134"/>
                    <a:pt x="56" y="134"/>
                  </a:cubicBezTo>
                  <a:cubicBezTo>
                    <a:pt x="57" y="134"/>
                    <a:pt x="58" y="133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1" y="131"/>
                    <a:pt x="62" y="131"/>
                    <a:pt x="62" y="131"/>
                  </a:cubicBezTo>
                  <a:cubicBezTo>
                    <a:pt x="62" y="131"/>
                    <a:pt x="63" y="133"/>
                    <a:pt x="64" y="133"/>
                  </a:cubicBezTo>
                  <a:cubicBezTo>
                    <a:pt x="65" y="135"/>
                    <a:pt x="66" y="139"/>
                    <a:pt x="69" y="139"/>
                  </a:cubicBezTo>
                  <a:cubicBezTo>
                    <a:pt x="70" y="139"/>
                    <a:pt x="70" y="139"/>
                    <a:pt x="71" y="138"/>
                  </a:cubicBezTo>
                  <a:cubicBezTo>
                    <a:pt x="71" y="138"/>
                    <a:pt x="72" y="138"/>
                    <a:pt x="72" y="138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2" y="140"/>
                    <a:pt x="70" y="143"/>
                    <a:pt x="72" y="145"/>
                  </a:cubicBezTo>
                  <a:cubicBezTo>
                    <a:pt x="73" y="147"/>
                    <a:pt x="75" y="148"/>
                    <a:pt x="78" y="149"/>
                  </a:cubicBezTo>
                  <a:cubicBezTo>
                    <a:pt x="79" y="149"/>
                    <a:pt x="81" y="150"/>
                    <a:pt x="83" y="151"/>
                  </a:cubicBezTo>
                  <a:cubicBezTo>
                    <a:pt x="86" y="152"/>
                    <a:pt x="89" y="153"/>
                    <a:pt x="92" y="153"/>
                  </a:cubicBezTo>
                  <a:cubicBezTo>
                    <a:pt x="94" y="153"/>
                    <a:pt x="96" y="152"/>
                    <a:pt x="97" y="152"/>
                  </a:cubicBezTo>
                  <a:cubicBezTo>
                    <a:pt x="97" y="152"/>
                    <a:pt x="97" y="152"/>
                    <a:pt x="97" y="152"/>
                  </a:cubicBezTo>
                  <a:cubicBezTo>
                    <a:pt x="99" y="152"/>
                    <a:pt x="101" y="152"/>
                    <a:pt x="103" y="153"/>
                  </a:cubicBezTo>
                  <a:cubicBezTo>
                    <a:pt x="104" y="153"/>
                    <a:pt x="105" y="153"/>
                    <a:pt x="105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7" y="153"/>
                    <a:pt x="108" y="153"/>
                    <a:pt x="108" y="153"/>
                  </a:cubicBezTo>
                  <a:cubicBezTo>
                    <a:pt x="108" y="153"/>
                    <a:pt x="108" y="153"/>
                    <a:pt x="109" y="153"/>
                  </a:cubicBezTo>
                  <a:cubicBezTo>
                    <a:pt x="109" y="155"/>
                    <a:pt x="109" y="157"/>
                    <a:pt x="112" y="157"/>
                  </a:cubicBezTo>
                  <a:cubicBezTo>
                    <a:pt x="112" y="157"/>
                    <a:pt x="113" y="157"/>
                    <a:pt x="114" y="157"/>
                  </a:cubicBezTo>
                  <a:cubicBezTo>
                    <a:pt x="115" y="156"/>
                    <a:pt x="116" y="155"/>
                    <a:pt x="117" y="154"/>
                  </a:cubicBezTo>
                  <a:cubicBezTo>
                    <a:pt x="117" y="154"/>
                    <a:pt x="117" y="154"/>
                    <a:pt x="117" y="154"/>
                  </a:cubicBezTo>
                  <a:cubicBezTo>
                    <a:pt x="119" y="154"/>
                    <a:pt x="123" y="159"/>
                    <a:pt x="124" y="161"/>
                  </a:cubicBezTo>
                  <a:cubicBezTo>
                    <a:pt x="125" y="165"/>
                    <a:pt x="125" y="166"/>
                    <a:pt x="124" y="166"/>
                  </a:cubicBezTo>
                  <a:cubicBezTo>
                    <a:pt x="120" y="169"/>
                    <a:pt x="118" y="171"/>
                    <a:pt x="119" y="174"/>
                  </a:cubicBezTo>
                  <a:cubicBezTo>
                    <a:pt x="119" y="175"/>
                    <a:pt x="119" y="175"/>
                    <a:pt x="119" y="176"/>
                  </a:cubicBezTo>
                  <a:cubicBezTo>
                    <a:pt x="120" y="177"/>
                    <a:pt x="120" y="178"/>
                    <a:pt x="120" y="179"/>
                  </a:cubicBezTo>
                  <a:cubicBezTo>
                    <a:pt x="118" y="182"/>
                    <a:pt x="119" y="184"/>
                    <a:pt x="121" y="188"/>
                  </a:cubicBezTo>
                  <a:cubicBezTo>
                    <a:pt x="121" y="188"/>
                    <a:pt x="122" y="190"/>
                    <a:pt x="123" y="191"/>
                  </a:cubicBezTo>
                  <a:cubicBezTo>
                    <a:pt x="125" y="195"/>
                    <a:pt x="124" y="198"/>
                    <a:pt x="123" y="200"/>
                  </a:cubicBezTo>
                  <a:cubicBezTo>
                    <a:pt x="122" y="200"/>
                    <a:pt x="122" y="201"/>
                    <a:pt x="121" y="201"/>
                  </a:cubicBezTo>
                  <a:cubicBezTo>
                    <a:pt x="120" y="202"/>
                    <a:pt x="118" y="202"/>
                    <a:pt x="118" y="203"/>
                  </a:cubicBezTo>
                  <a:cubicBezTo>
                    <a:pt x="117" y="205"/>
                    <a:pt x="117" y="207"/>
                    <a:pt x="117" y="209"/>
                  </a:cubicBezTo>
                  <a:cubicBezTo>
                    <a:pt x="117" y="211"/>
                    <a:pt x="117" y="213"/>
                    <a:pt x="116" y="214"/>
                  </a:cubicBezTo>
                  <a:cubicBezTo>
                    <a:pt x="115" y="217"/>
                    <a:pt x="115" y="219"/>
                    <a:pt x="115" y="219"/>
                  </a:cubicBezTo>
                  <a:cubicBezTo>
                    <a:pt x="114" y="221"/>
                    <a:pt x="114" y="221"/>
                    <a:pt x="114" y="221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7" y="222"/>
                    <a:pt x="118" y="222"/>
                    <a:pt x="118" y="222"/>
                  </a:cubicBezTo>
                  <a:cubicBezTo>
                    <a:pt x="117" y="223"/>
                    <a:pt x="117" y="224"/>
                    <a:pt x="117" y="227"/>
                  </a:cubicBezTo>
                  <a:cubicBezTo>
                    <a:pt x="118" y="229"/>
                    <a:pt x="119" y="230"/>
                    <a:pt x="120" y="230"/>
                  </a:cubicBezTo>
                  <a:cubicBezTo>
                    <a:pt x="121" y="230"/>
                    <a:pt x="123" y="229"/>
                    <a:pt x="127" y="226"/>
                  </a:cubicBezTo>
                  <a:cubicBezTo>
                    <a:pt x="127" y="225"/>
                    <a:pt x="128" y="225"/>
                    <a:pt x="128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25"/>
                    <a:pt x="128" y="225"/>
                    <a:pt x="128" y="226"/>
                  </a:cubicBezTo>
                  <a:cubicBezTo>
                    <a:pt x="129" y="228"/>
                    <a:pt x="129" y="230"/>
                    <a:pt x="131" y="232"/>
                  </a:cubicBezTo>
                  <a:cubicBezTo>
                    <a:pt x="132" y="232"/>
                    <a:pt x="133" y="233"/>
                    <a:pt x="134" y="233"/>
                  </a:cubicBezTo>
                  <a:cubicBezTo>
                    <a:pt x="135" y="233"/>
                    <a:pt x="135" y="232"/>
                    <a:pt x="136" y="232"/>
                  </a:cubicBezTo>
                  <a:cubicBezTo>
                    <a:pt x="136" y="232"/>
                    <a:pt x="137" y="232"/>
                    <a:pt x="137" y="232"/>
                  </a:cubicBezTo>
                  <a:cubicBezTo>
                    <a:pt x="137" y="232"/>
                    <a:pt x="137" y="232"/>
                    <a:pt x="138" y="232"/>
                  </a:cubicBezTo>
                  <a:cubicBezTo>
                    <a:pt x="138" y="233"/>
                    <a:pt x="136" y="236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cubicBezTo>
                    <a:pt x="132" y="242"/>
                    <a:pt x="133" y="254"/>
                    <a:pt x="133" y="254"/>
                  </a:cubicBezTo>
                  <a:cubicBezTo>
                    <a:pt x="134" y="255"/>
                    <a:pt x="134" y="256"/>
                    <a:pt x="134" y="257"/>
                  </a:cubicBezTo>
                  <a:cubicBezTo>
                    <a:pt x="135" y="259"/>
                    <a:pt x="135" y="260"/>
                    <a:pt x="135" y="261"/>
                  </a:cubicBezTo>
                  <a:cubicBezTo>
                    <a:pt x="135" y="262"/>
                    <a:pt x="134" y="262"/>
                    <a:pt x="134" y="263"/>
                  </a:cubicBezTo>
                  <a:cubicBezTo>
                    <a:pt x="132" y="265"/>
                    <a:pt x="130" y="267"/>
                    <a:pt x="130" y="271"/>
                  </a:cubicBezTo>
                  <a:cubicBezTo>
                    <a:pt x="130" y="271"/>
                    <a:pt x="130" y="271"/>
                    <a:pt x="130" y="271"/>
                  </a:cubicBezTo>
                  <a:cubicBezTo>
                    <a:pt x="129" y="276"/>
                    <a:pt x="128" y="279"/>
                    <a:pt x="131" y="282"/>
                  </a:cubicBezTo>
                  <a:cubicBezTo>
                    <a:pt x="131" y="282"/>
                    <a:pt x="132" y="283"/>
                    <a:pt x="133" y="283"/>
                  </a:cubicBezTo>
                  <a:cubicBezTo>
                    <a:pt x="133" y="284"/>
                    <a:pt x="134" y="284"/>
                    <a:pt x="134" y="284"/>
                  </a:cubicBezTo>
                  <a:cubicBezTo>
                    <a:pt x="134" y="284"/>
                    <a:pt x="134" y="284"/>
                    <a:pt x="133" y="285"/>
                  </a:cubicBezTo>
                  <a:cubicBezTo>
                    <a:pt x="132" y="285"/>
                    <a:pt x="131" y="285"/>
                    <a:pt x="129" y="287"/>
                  </a:cubicBezTo>
                  <a:cubicBezTo>
                    <a:pt x="126" y="291"/>
                    <a:pt x="126" y="295"/>
                    <a:pt x="127" y="299"/>
                  </a:cubicBezTo>
                  <a:cubicBezTo>
                    <a:pt x="128" y="302"/>
                    <a:pt x="130" y="304"/>
                    <a:pt x="132" y="306"/>
                  </a:cubicBezTo>
                  <a:cubicBezTo>
                    <a:pt x="133" y="307"/>
                    <a:pt x="133" y="308"/>
                    <a:pt x="134" y="308"/>
                  </a:cubicBezTo>
                  <a:cubicBezTo>
                    <a:pt x="135" y="309"/>
                    <a:pt x="136" y="310"/>
                    <a:pt x="137" y="310"/>
                  </a:cubicBezTo>
                  <a:cubicBezTo>
                    <a:pt x="138" y="311"/>
                    <a:pt x="140" y="312"/>
                    <a:pt x="140" y="314"/>
                  </a:cubicBezTo>
                  <a:cubicBezTo>
                    <a:pt x="142" y="318"/>
                    <a:pt x="144" y="320"/>
                    <a:pt x="145" y="320"/>
                  </a:cubicBezTo>
                  <a:cubicBezTo>
                    <a:pt x="146" y="321"/>
                    <a:pt x="154" y="326"/>
                    <a:pt x="156" y="327"/>
                  </a:cubicBezTo>
                  <a:cubicBezTo>
                    <a:pt x="156" y="327"/>
                    <a:pt x="157" y="327"/>
                    <a:pt x="157" y="327"/>
                  </a:cubicBezTo>
                  <a:cubicBezTo>
                    <a:pt x="160" y="327"/>
                    <a:pt x="161" y="325"/>
                    <a:pt x="161" y="323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2" y="325"/>
                    <a:pt x="164" y="326"/>
                    <a:pt x="165" y="327"/>
                  </a:cubicBezTo>
                  <a:cubicBezTo>
                    <a:pt x="166" y="329"/>
                    <a:pt x="167" y="330"/>
                    <a:pt x="168" y="332"/>
                  </a:cubicBezTo>
                  <a:cubicBezTo>
                    <a:pt x="170" y="333"/>
                    <a:pt x="171" y="334"/>
                    <a:pt x="173" y="334"/>
                  </a:cubicBezTo>
                  <a:cubicBezTo>
                    <a:pt x="175" y="334"/>
                    <a:pt x="177" y="333"/>
                    <a:pt x="179" y="332"/>
                  </a:cubicBezTo>
                  <a:cubicBezTo>
                    <a:pt x="179" y="332"/>
                    <a:pt x="179" y="332"/>
                    <a:pt x="180" y="332"/>
                  </a:cubicBezTo>
                  <a:cubicBezTo>
                    <a:pt x="182" y="331"/>
                    <a:pt x="184" y="329"/>
                    <a:pt x="185" y="328"/>
                  </a:cubicBezTo>
                  <a:cubicBezTo>
                    <a:pt x="187" y="328"/>
                    <a:pt x="188" y="327"/>
                    <a:pt x="189" y="326"/>
                  </a:cubicBezTo>
                  <a:cubicBezTo>
                    <a:pt x="189" y="327"/>
                    <a:pt x="189" y="328"/>
                    <a:pt x="190" y="329"/>
                  </a:cubicBezTo>
                  <a:cubicBezTo>
                    <a:pt x="191" y="330"/>
                    <a:pt x="192" y="331"/>
                    <a:pt x="193" y="331"/>
                  </a:cubicBezTo>
                  <a:cubicBezTo>
                    <a:pt x="194" y="331"/>
                    <a:pt x="194" y="331"/>
                    <a:pt x="195" y="330"/>
                  </a:cubicBezTo>
                  <a:cubicBezTo>
                    <a:pt x="195" y="330"/>
                    <a:pt x="195" y="330"/>
                    <a:pt x="195" y="330"/>
                  </a:cubicBezTo>
                  <a:cubicBezTo>
                    <a:pt x="195" y="330"/>
                    <a:pt x="195" y="330"/>
                    <a:pt x="195" y="330"/>
                  </a:cubicBezTo>
                  <a:cubicBezTo>
                    <a:pt x="195" y="331"/>
                    <a:pt x="195" y="331"/>
                    <a:pt x="195" y="331"/>
                  </a:cubicBezTo>
                  <a:cubicBezTo>
                    <a:pt x="197" y="333"/>
                    <a:pt x="200" y="335"/>
                    <a:pt x="203" y="335"/>
                  </a:cubicBezTo>
                  <a:cubicBezTo>
                    <a:pt x="204" y="335"/>
                    <a:pt x="204" y="335"/>
                    <a:pt x="205" y="335"/>
                  </a:cubicBezTo>
                  <a:cubicBezTo>
                    <a:pt x="205" y="335"/>
                    <a:pt x="205" y="335"/>
                    <a:pt x="205" y="335"/>
                  </a:cubicBezTo>
                  <a:cubicBezTo>
                    <a:pt x="206" y="335"/>
                    <a:pt x="206" y="335"/>
                    <a:pt x="206" y="335"/>
                  </a:cubicBezTo>
                  <a:cubicBezTo>
                    <a:pt x="207" y="335"/>
                    <a:pt x="207" y="335"/>
                    <a:pt x="208" y="337"/>
                  </a:cubicBezTo>
                  <a:cubicBezTo>
                    <a:pt x="209" y="341"/>
                    <a:pt x="212" y="341"/>
                    <a:pt x="213" y="341"/>
                  </a:cubicBezTo>
                  <a:cubicBezTo>
                    <a:pt x="216" y="341"/>
                    <a:pt x="219" y="340"/>
                    <a:pt x="220" y="339"/>
                  </a:cubicBezTo>
                  <a:cubicBezTo>
                    <a:pt x="220" y="339"/>
                    <a:pt x="220" y="338"/>
                    <a:pt x="220" y="338"/>
                  </a:cubicBezTo>
                  <a:cubicBezTo>
                    <a:pt x="221" y="339"/>
                    <a:pt x="221" y="339"/>
                    <a:pt x="221" y="341"/>
                  </a:cubicBezTo>
                  <a:cubicBezTo>
                    <a:pt x="222" y="345"/>
                    <a:pt x="224" y="345"/>
                    <a:pt x="228" y="345"/>
                  </a:cubicBezTo>
                  <a:cubicBezTo>
                    <a:pt x="229" y="345"/>
                    <a:pt x="229" y="345"/>
                    <a:pt x="230" y="345"/>
                  </a:cubicBezTo>
                  <a:cubicBezTo>
                    <a:pt x="229" y="346"/>
                    <a:pt x="229" y="347"/>
                    <a:pt x="229" y="348"/>
                  </a:cubicBezTo>
                  <a:cubicBezTo>
                    <a:pt x="230" y="350"/>
                    <a:pt x="233" y="352"/>
                    <a:pt x="236" y="352"/>
                  </a:cubicBezTo>
                  <a:cubicBezTo>
                    <a:pt x="238" y="352"/>
                    <a:pt x="240" y="352"/>
                    <a:pt x="241" y="351"/>
                  </a:cubicBezTo>
                  <a:cubicBezTo>
                    <a:pt x="242" y="351"/>
                    <a:pt x="243" y="351"/>
                    <a:pt x="243" y="351"/>
                  </a:cubicBezTo>
                  <a:cubicBezTo>
                    <a:pt x="244" y="351"/>
                    <a:pt x="244" y="351"/>
                    <a:pt x="244" y="351"/>
                  </a:cubicBezTo>
                  <a:cubicBezTo>
                    <a:pt x="244" y="351"/>
                    <a:pt x="245" y="353"/>
                    <a:pt x="244" y="356"/>
                  </a:cubicBezTo>
                  <a:cubicBezTo>
                    <a:pt x="243" y="360"/>
                    <a:pt x="246" y="362"/>
                    <a:pt x="248" y="363"/>
                  </a:cubicBezTo>
                  <a:cubicBezTo>
                    <a:pt x="249" y="364"/>
                    <a:pt x="249" y="364"/>
                    <a:pt x="249" y="364"/>
                  </a:cubicBezTo>
                  <a:cubicBezTo>
                    <a:pt x="251" y="365"/>
                    <a:pt x="249" y="368"/>
                    <a:pt x="249" y="369"/>
                  </a:cubicBezTo>
                  <a:cubicBezTo>
                    <a:pt x="246" y="373"/>
                    <a:pt x="249" y="378"/>
                    <a:pt x="252" y="380"/>
                  </a:cubicBezTo>
                  <a:cubicBezTo>
                    <a:pt x="252" y="380"/>
                    <a:pt x="252" y="380"/>
                    <a:pt x="252" y="380"/>
                  </a:cubicBezTo>
                  <a:cubicBezTo>
                    <a:pt x="253" y="381"/>
                    <a:pt x="252" y="384"/>
                    <a:pt x="250" y="386"/>
                  </a:cubicBezTo>
                  <a:cubicBezTo>
                    <a:pt x="249" y="388"/>
                    <a:pt x="248" y="388"/>
                    <a:pt x="245" y="390"/>
                  </a:cubicBezTo>
                  <a:cubicBezTo>
                    <a:pt x="244" y="390"/>
                    <a:pt x="243" y="391"/>
                    <a:pt x="242" y="392"/>
                  </a:cubicBezTo>
                  <a:cubicBezTo>
                    <a:pt x="240" y="393"/>
                    <a:pt x="238" y="394"/>
                    <a:pt x="237" y="396"/>
                  </a:cubicBezTo>
                  <a:cubicBezTo>
                    <a:pt x="236" y="397"/>
                    <a:pt x="236" y="397"/>
                    <a:pt x="236" y="397"/>
                  </a:cubicBezTo>
                  <a:cubicBezTo>
                    <a:pt x="237" y="398"/>
                    <a:pt x="237" y="398"/>
                    <a:pt x="237" y="398"/>
                  </a:cubicBezTo>
                  <a:cubicBezTo>
                    <a:pt x="237" y="398"/>
                    <a:pt x="237" y="398"/>
                    <a:pt x="237" y="398"/>
                  </a:cubicBezTo>
                  <a:cubicBezTo>
                    <a:pt x="237" y="399"/>
                    <a:pt x="237" y="399"/>
                    <a:pt x="237" y="399"/>
                  </a:cubicBezTo>
                  <a:cubicBezTo>
                    <a:pt x="238" y="399"/>
                    <a:pt x="238" y="400"/>
                    <a:pt x="238" y="400"/>
                  </a:cubicBezTo>
                  <a:cubicBezTo>
                    <a:pt x="239" y="402"/>
                    <a:pt x="240" y="404"/>
                    <a:pt x="243" y="404"/>
                  </a:cubicBezTo>
                  <a:cubicBezTo>
                    <a:pt x="244" y="404"/>
                    <a:pt x="244" y="404"/>
                    <a:pt x="244" y="404"/>
                  </a:cubicBezTo>
                  <a:cubicBezTo>
                    <a:pt x="245" y="404"/>
                    <a:pt x="246" y="404"/>
                    <a:pt x="247" y="404"/>
                  </a:cubicBezTo>
                  <a:cubicBezTo>
                    <a:pt x="247" y="404"/>
                    <a:pt x="248" y="404"/>
                    <a:pt x="249" y="405"/>
                  </a:cubicBezTo>
                  <a:cubicBezTo>
                    <a:pt x="250" y="406"/>
                    <a:pt x="250" y="410"/>
                    <a:pt x="249" y="411"/>
                  </a:cubicBezTo>
                  <a:cubicBezTo>
                    <a:pt x="249" y="412"/>
                    <a:pt x="249" y="412"/>
                    <a:pt x="249" y="412"/>
                  </a:cubicBezTo>
                  <a:cubicBezTo>
                    <a:pt x="250" y="413"/>
                    <a:pt x="250" y="413"/>
                    <a:pt x="250" y="413"/>
                  </a:cubicBezTo>
                  <a:cubicBezTo>
                    <a:pt x="250" y="413"/>
                    <a:pt x="252" y="415"/>
                    <a:pt x="255" y="415"/>
                  </a:cubicBezTo>
                  <a:cubicBezTo>
                    <a:pt x="255" y="415"/>
                    <a:pt x="255" y="415"/>
                    <a:pt x="255" y="415"/>
                  </a:cubicBezTo>
                  <a:cubicBezTo>
                    <a:pt x="255" y="416"/>
                    <a:pt x="255" y="418"/>
                    <a:pt x="257" y="419"/>
                  </a:cubicBezTo>
                  <a:cubicBezTo>
                    <a:pt x="258" y="419"/>
                    <a:pt x="259" y="422"/>
                    <a:pt x="259" y="422"/>
                  </a:cubicBezTo>
                  <a:cubicBezTo>
                    <a:pt x="259" y="422"/>
                    <a:pt x="258" y="423"/>
                    <a:pt x="258" y="423"/>
                  </a:cubicBezTo>
                  <a:cubicBezTo>
                    <a:pt x="257" y="424"/>
                    <a:pt x="255" y="425"/>
                    <a:pt x="255" y="427"/>
                  </a:cubicBezTo>
                  <a:cubicBezTo>
                    <a:pt x="255" y="429"/>
                    <a:pt x="256" y="430"/>
                    <a:pt x="256" y="431"/>
                  </a:cubicBezTo>
                  <a:cubicBezTo>
                    <a:pt x="257" y="432"/>
                    <a:pt x="257" y="432"/>
                    <a:pt x="257" y="433"/>
                  </a:cubicBezTo>
                  <a:cubicBezTo>
                    <a:pt x="257" y="433"/>
                    <a:pt x="257" y="433"/>
                    <a:pt x="258" y="434"/>
                  </a:cubicBezTo>
                  <a:cubicBezTo>
                    <a:pt x="258" y="435"/>
                    <a:pt x="258" y="435"/>
                    <a:pt x="257" y="437"/>
                  </a:cubicBezTo>
                  <a:cubicBezTo>
                    <a:pt x="256" y="441"/>
                    <a:pt x="257" y="444"/>
                    <a:pt x="259" y="445"/>
                  </a:cubicBezTo>
                  <a:cubicBezTo>
                    <a:pt x="260" y="446"/>
                    <a:pt x="260" y="446"/>
                    <a:pt x="261" y="447"/>
                  </a:cubicBezTo>
                  <a:cubicBezTo>
                    <a:pt x="262" y="448"/>
                    <a:pt x="264" y="450"/>
                    <a:pt x="266" y="450"/>
                  </a:cubicBezTo>
                  <a:cubicBezTo>
                    <a:pt x="267" y="450"/>
                    <a:pt x="268" y="449"/>
                    <a:pt x="269" y="448"/>
                  </a:cubicBezTo>
                  <a:cubicBezTo>
                    <a:pt x="271" y="446"/>
                    <a:pt x="272" y="445"/>
                    <a:pt x="273" y="444"/>
                  </a:cubicBezTo>
                  <a:cubicBezTo>
                    <a:pt x="274" y="443"/>
                    <a:pt x="275" y="442"/>
                    <a:pt x="276" y="440"/>
                  </a:cubicBezTo>
                  <a:cubicBezTo>
                    <a:pt x="277" y="440"/>
                    <a:pt x="277" y="440"/>
                    <a:pt x="277" y="440"/>
                  </a:cubicBezTo>
                  <a:cubicBezTo>
                    <a:pt x="277" y="440"/>
                    <a:pt x="277" y="439"/>
                    <a:pt x="277" y="439"/>
                  </a:cubicBezTo>
                  <a:cubicBezTo>
                    <a:pt x="277" y="439"/>
                    <a:pt x="277" y="439"/>
                    <a:pt x="278" y="439"/>
                  </a:cubicBezTo>
                  <a:cubicBezTo>
                    <a:pt x="278" y="439"/>
                    <a:pt x="279" y="439"/>
                    <a:pt x="279" y="439"/>
                  </a:cubicBezTo>
                  <a:cubicBezTo>
                    <a:pt x="282" y="439"/>
                    <a:pt x="283" y="438"/>
                    <a:pt x="285" y="437"/>
                  </a:cubicBezTo>
                  <a:cubicBezTo>
                    <a:pt x="285" y="436"/>
                    <a:pt x="285" y="436"/>
                    <a:pt x="286" y="436"/>
                  </a:cubicBezTo>
                  <a:cubicBezTo>
                    <a:pt x="286" y="437"/>
                    <a:pt x="287" y="438"/>
                    <a:pt x="288" y="438"/>
                  </a:cubicBezTo>
                  <a:cubicBezTo>
                    <a:pt x="289" y="439"/>
                    <a:pt x="290" y="439"/>
                    <a:pt x="291" y="440"/>
                  </a:cubicBezTo>
                  <a:cubicBezTo>
                    <a:pt x="293" y="441"/>
                    <a:pt x="295" y="443"/>
                    <a:pt x="299" y="444"/>
                  </a:cubicBezTo>
                  <a:cubicBezTo>
                    <a:pt x="299" y="444"/>
                    <a:pt x="299" y="444"/>
                    <a:pt x="299" y="444"/>
                  </a:cubicBezTo>
                  <a:cubicBezTo>
                    <a:pt x="299" y="444"/>
                    <a:pt x="299" y="444"/>
                    <a:pt x="299" y="444"/>
                  </a:cubicBezTo>
                  <a:cubicBezTo>
                    <a:pt x="298" y="447"/>
                    <a:pt x="300" y="447"/>
                    <a:pt x="301" y="448"/>
                  </a:cubicBezTo>
                  <a:cubicBezTo>
                    <a:pt x="302" y="448"/>
                    <a:pt x="304" y="448"/>
                    <a:pt x="305" y="448"/>
                  </a:cubicBezTo>
                  <a:cubicBezTo>
                    <a:pt x="307" y="448"/>
                    <a:pt x="309" y="448"/>
                    <a:pt x="311" y="448"/>
                  </a:cubicBezTo>
                  <a:cubicBezTo>
                    <a:pt x="312" y="448"/>
                    <a:pt x="314" y="449"/>
                    <a:pt x="316" y="449"/>
                  </a:cubicBezTo>
                  <a:cubicBezTo>
                    <a:pt x="319" y="450"/>
                    <a:pt x="323" y="451"/>
                    <a:pt x="326" y="451"/>
                  </a:cubicBezTo>
                  <a:cubicBezTo>
                    <a:pt x="328" y="451"/>
                    <a:pt x="330" y="450"/>
                    <a:pt x="331" y="450"/>
                  </a:cubicBezTo>
                  <a:cubicBezTo>
                    <a:pt x="335" y="448"/>
                    <a:pt x="337" y="448"/>
                    <a:pt x="340" y="447"/>
                  </a:cubicBezTo>
                  <a:cubicBezTo>
                    <a:pt x="341" y="447"/>
                    <a:pt x="342" y="447"/>
                    <a:pt x="344" y="446"/>
                  </a:cubicBezTo>
                  <a:cubicBezTo>
                    <a:pt x="346" y="446"/>
                    <a:pt x="348" y="445"/>
                    <a:pt x="349" y="445"/>
                  </a:cubicBezTo>
                  <a:cubicBezTo>
                    <a:pt x="352" y="445"/>
                    <a:pt x="353" y="444"/>
                    <a:pt x="356" y="443"/>
                  </a:cubicBezTo>
                  <a:cubicBezTo>
                    <a:pt x="357" y="442"/>
                    <a:pt x="358" y="442"/>
                    <a:pt x="358" y="442"/>
                  </a:cubicBezTo>
                  <a:cubicBezTo>
                    <a:pt x="358" y="442"/>
                    <a:pt x="358" y="442"/>
                    <a:pt x="358" y="442"/>
                  </a:cubicBezTo>
                  <a:cubicBezTo>
                    <a:pt x="358" y="444"/>
                    <a:pt x="360" y="446"/>
                    <a:pt x="362" y="446"/>
                  </a:cubicBezTo>
                  <a:cubicBezTo>
                    <a:pt x="363" y="446"/>
                    <a:pt x="365" y="446"/>
                    <a:pt x="366" y="443"/>
                  </a:cubicBezTo>
                  <a:cubicBezTo>
                    <a:pt x="367" y="441"/>
                    <a:pt x="367" y="441"/>
                    <a:pt x="368" y="440"/>
                  </a:cubicBezTo>
                  <a:cubicBezTo>
                    <a:pt x="369" y="437"/>
                    <a:pt x="371" y="435"/>
                    <a:pt x="370" y="432"/>
                  </a:cubicBezTo>
                  <a:cubicBezTo>
                    <a:pt x="370" y="430"/>
                    <a:pt x="370" y="429"/>
                    <a:pt x="369" y="428"/>
                  </a:cubicBezTo>
                  <a:cubicBezTo>
                    <a:pt x="369" y="427"/>
                    <a:pt x="369" y="426"/>
                    <a:pt x="369" y="425"/>
                  </a:cubicBezTo>
                  <a:cubicBezTo>
                    <a:pt x="369" y="425"/>
                    <a:pt x="369" y="425"/>
                    <a:pt x="369" y="425"/>
                  </a:cubicBezTo>
                  <a:cubicBezTo>
                    <a:pt x="372" y="424"/>
                    <a:pt x="372" y="423"/>
                    <a:pt x="373" y="421"/>
                  </a:cubicBezTo>
                  <a:cubicBezTo>
                    <a:pt x="373" y="421"/>
                    <a:pt x="374" y="420"/>
                    <a:pt x="374" y="419"/>
                  </a:cubicBezTo>
                  <a:cubicBezTo>
                    <a:pt x="375" y="417"/>
                    <a:pt x="375" y="415"/>
                    <a:pt x="376" y="414"/>
                  </a:cubicBezTo>
                  <a:cubicBezTo>
                    <a:pt x="376" y="412"/>
                    <a:pt x="377" y="411"/>
                    <a:pt x="378" y="411"/>
                  </a:cubicBezTo>
                  <a:cubicBezTo>
                    <a:pt x="380" y="410"/>
                    <a:pt x="383" y="409"/>
                    <a:pt x="386" y="409"/>
                  </a:cubicBezTo>
                  <a:cubicBezTo>
                    <a:pt x="387" y="409"/>
                    <a:pt x="387" y="409"/>
                    <a:pt x="387" y="410"/>
                  </a:cubicBezTo>
                  <a:cubicBezTo>
                    <a:pt x="390" y="412"/>
                    <a:pt x="394" y="412"/>
                    <a:pt x="398" y="412"/>
                  </a:cubicBezTo>
                  <a:cubicBezTo>
                    <a:pt x="398" y="412"/>
                    <a:pt x="398" y="412"/>
                    <a:pt x="398" y="412"/>
                  </a:cubicBezTo>
                  <a:cubicBezTo>
                    <a:pt x="398" y="412"/>
                    <a:pt x="398" y="413"/>
                    <a:pt x="398" y="413"/>
                  </a:cubicBezTo>
                  <a:cubicBezTo>
                    <a:pt x="399" y="414"/>
                    <a:pt x="399" y="414"/>
                    <a:pt x="400" y="415"/>
                  </a:cubicBezTo>
                  <a:cubicBezTo>
                    <a:pt x="400" y="416"/>
                    <a:pt x="400" y="416"/>
                    <a:pt x="400" y="416"/>
                  </a:cubicBezTo>
                  <a:cubicBezTo>
                    <a:pt x="401" y="416"/>
                    <a:pt x="401" y="417"/>
                    <a:pt x="402" y="417"/>
                  </a:cubicBezTo>
                  <a:cubicBezTo>
                    <a:pt x="403" y="417"/>
                    <a:pt x="404" y="416"/>
                    <a:pt x="404" y="415"/>
                  </a:cubicBezTo>
                  <a:cubicBezTo>
                    <a:pt x="404" y="415"/>
                    <a:pt x="405" y="414"/>
                    <a:pt x="406" y="413"/>
                  </a:cubicBezTo>
                  <a:cubicBezTo>
                    <a:pt x="408" y="411"/>
                    <a:pt x="409" y="410"/>
                    <a:pt x="409" y="409"/>
                  </a:cubicBezTo>
                  <a:cubicBezTo>
                    <a:pt x="409" y="408"/>
                    <a:pt x="409" y="407"/>
                    <a:pt x="411" y="407"/>
                  </a:cubicBezTo>
                  <a:cubicBezTo>
                    <a:pt x="414" y="406"/>
                    <a:pt x="414" y="406"/>
                    <a:pt x="415" y="406"/>
                  </a:cubicBezTo>
                  <a:cubicBezTo>
                    <a:pt x="416" y="405"/>
                    <a:pt x="417" y="405"/>
                    <a:pt x="419" y="404"/>
                  </a:cubicBezTo>
                  <a:cubicBezTo>
                    <a:pt x="422" y="403"/>
                    <a:pt x="423" y="403"/>
                    <a:pt x="424" y="403"/>
                  </a:cubicBezTo>
                  <a:cubicBezTo>
                    <a:pt x="425" y="403"/>
                    <a:pt x="426" y="403"/>
                    <a:pt x="426" y="403"/>
                  </a:cubicBezTo>
                  <a:cubicBezTo>
                    <a:pt x="427" y="403"/>
                    <a:pt x="427" y="403"/>
                    <a:pt x="428" y="403"/>
                  </a:cubicBezTo>
                  <a:cubicBezTo>
                    <a:pt x="429" y="403"/>
                    <a:pt x="430" y="403"/>
                    <a:pt x="430" y="400"/>
                  </a:cubicBezTo>
                  <a:cubicBezTo>
                    <a:pt x="430" y="400"/>
                    <a:pt x="430" y="399"/>
                    <a:pt x="431" y="398"/>
                  </a:cubicBezTo>
                  <a:cubicBezTo>
                    <a:pt x="432" y="397"/>
                    <a:pt x="432" y="397"/>
                    <a:pt x="433" y="397"/>
                  </a:cubicBezTo>
                  <a:cubicBezTo>
                    <a:pt x="433" y="397"/>
                    <a:pt x="433" y="397"/>
                    <a:pt x="433" y="398"/>
                  </a:cubicBezTo>
                  <a:cubicBezTo>
                    <a:pt x="435" y="401"/>
                    <a:pt x="440" y="405"/>
                    <a:pt x="443" y="405"/>
                  </a:cubicBezTo>
                  <a:cubicBezTo>
                    <a:pt x="443" y="405"/>
                    <a:pt x="444" y="404"/>
                    <a:pt x="445" y="404"/>
                  </a:cubicBezTo>
                  <a:cubicBezTo>
                    <a:pt x="445" y="404"/>
                    <a:pt x="446" y="403"/>
                    <a:pt x="451" y="402"/>
                  </a:cubicBezTo>
                  <a:cubicBezTo>
                    <a:pt x="454" y="401"/>
                    <a:pt x="454" y="401"/>
                    <a:pt x="454" y="401"/>
                  </a:cubicBezTo>
                  <a:cubicBezTo>
                    <a:pt x="452" y="399"/>
                    <a:pt x="452" y="399"/>
                    <a:pt x="452" y="399"/>
                  </a:cubicBezTo>
                  <a:cubicBezTo>
                    <a:pt x="453" y="397"/>
                    <a:pt x="455" y="395"/>
                    <a:pt x="457" y="394"/>
                  </a:cubicBezTo>
                  <a:cubicBezTo>
                    <a:pt x="459" y="390"/>
                    <a:pt x="459" y="389"/>
                    <a:pt x="457" y="382"/>
                  </a:cubicBezTo>
                  <a:cubicBezTo>
                    <a:pt x="456" y="380"/>
                    <a:pt x="456" y="379"/>
                    <a:pt x="456" y="377"/>
                  </a:cubicBezTo>
                  <a:cubicBezTo>
                    <a:pt x="455" y="374"/>
                    <a:pt x="454" y="370"/>
                    <a:pt x="449" y="369"/>
                  </a:cubicBezTo>
                  <a:cubicBezTo>
                    <a:pt x="445" y="368"/>
                    <a:pt x="444" y="366"/>
                    <a:pt x="443" y="360"/>
                  </a:cubicBezTo>
                  <a:cubicBezTo>
                    <a:pt x="443" y="360"/>
                    <a:pt x="443" y="360"/>
                    <a:pt x="443" y="360"/>
                  </a:cubicBezTo>
                  <a:cubicBezTo>
                    <a:pt x="442" y="356"/>
                    <a:pt x="440" y="354"/>
                    <a:pt x="438" y="352"/>
                  </a:cubicBezTo>
                  <a:cubicBezTo>
                    <a:pt x="437" y="351"/>
                    <a:pt x="436" y="349"/>
                    <a:pt x="435" y="348"/>
                  </a:cubicBezTo>
                  <a:cubicBezTo>
                    <a:pt x="432" y="344"/>
                    <a:pt x="433" y="344"/>
                    <a:pt x="437" y="339"/>
                  </a:cubicBezTo>
                  <a:cubicBezTo>
                    <a:pt x="441" y="336"/>
                    <a:pt x="447" y="327"/>
                    <a:pt x="446" y="321"/>
                  </a:cubicBezTo>
                  <a:cubicBezTo>
                    <a:pt x="446" y="320"/>
                    <a:pt x="445" y="319"/>
                    <a:pt x="445" y="318"/>
                  </a:cubicBezTo>
                  <a:cubicBezTo>
                    <a:pt x="445" y="315"/>
                    <a:pt x="444" y="314"/>
                    <a:pt x="446" y="311"/>
                  </a:cubicBezTo>
                  <a:cubicBezTo>
                    <a:pt x="446" y="310"/>
                    <a:pt x="446" y="310"/>
                    <a:pt x="447" y="309"/>
                  </a:cubicBezTo>
                  <a:cubicBezTo>
                    <a:pt x="449" y="304"/>
                    <a:pt x="454" y="296"/>
                    <a:pt x="448" y="291"/>
                  </a:cubicBezTo>
                  <a:cubicBezTo>
                    <a:pt x="441" y="286"/>
                    <a:pt x="439" y="282"/>
                    <a:pt x="441" y="279"/>
                  </a:cubicBezTo>
                  <a:cubicBezTo>
                    <a:pt x="443" y="276"/>
                    <a:pt x="443" y="275"/>
                    <a:pt x="443" y="273"/>
                  </a:cubicBezTo>
                  <a:cubicBezTo>
                    <a:pt x="442" y="273"/>
                    <a:pt x="442" y="272"/>
                    <a:pt x="441" y="272"/>
                  </a:cubicBezTo>
                  <a:cubicBezTo>
                    <a:pt x="441" y="272"/>
                    <a:pt x="441" y="272"/>
                    <a:pt x="441" y="272"/>
                  </a:cubicBezTo>
                  <a:cubicBezTo>
                    <a:pt x="440" y="272"/>
                    <a:pt x="439" y="271"/>
                    <a:pt x="439" y="271"/>
                  </a:cubicBezTo>
                  <a:cubicBezTo>
                    <a:pt x="439" y="271"/>
                    <a:pt x="439" y="271"/>
                    <a:pt x="439" y="271"/>
                  </a:cubicBezTo>
                  <a:cubicBezTo>
                    <a:pt x="439" y="270"/>
                    <a:pt x="439" y="270"/>
                    <a:pt x="439" y="270"/>
                  </a:cubicBezTo>
                  <a:cubicBezTo>
                    <a:pt x="440" y="270"/>
                    <a:pt x="441" y="269"/>
                    <a:pt x="441" y="268"/>
                  </a:cubicBezTo>
                  <a:cubicBezTo>
                    <a:pt x="443" y="266"/>
                    <a:pt x="442" y="263"/>
                    <a:pt x="441" y="261"/>
                  </a:cubicBezTo>
                  <a:cubicBezTo>
                    <a:pt x="440" y="259"/>
                    <a:pt x="438" y="257"/>
                    <a:pt x="435" y="256"/>
                  </a:cubicBezTo>
                  <a:cubicBezTo>
                    <a:pt x="435" y="256"/>
                    <a:pt x="434" y="256"/>
                    <a:pt x="433" y="256"/>
                  </a:cubicBezTo>
                  <a:cubicBezTo>
                    <a:pt x="431" y="255"/>
                    <a:pt x="424" y="254"/>
                    <a:pt x="424" y="253"/>
                  </a:cubicBezTo>
                  <a:cubicBezTo>
                    <a:pt x="423" y="251"/>
                    <a:pt x="423" y="250"/>
                    <a:pt x="422" y="248"/>
                  </a:cubicBezTo>
                  <a:cubicBezTo>
                    <a:pt x="421" y="245"/>
                    <a:pt x="420" y="243"/>
                    <a:pt x="419" y="240"/>
                  </a:cubicBezTo>
                  <a:cubicBezTo>
                    <a:pt x="419" y="237"/>
                    <a:pt x="418" y="235"/>
                    <a:pt x="417" y="234"/>
                  </a:cubicBezTo>
                  <a:cubicBezTo>
                    <a:pt x="415" y="232"/>
                    <a:pt x="415" y="231"/>
                    <a:pt x="416" y="229"/>
                  </a:cubicBezTo>
                  <a:cubicBezTo>
                    <a:pt x="418" y="225"/>
                    <a:pt x="419" y="224"/>
                    <a:pt x="421" y="222"/>
                  </a:cubicBezTo>
                  <a:cubicBezTo>
                    <a:pt x="421" y="221"/>
                    <a:pt x="422" y="220"/>
                    <a:pt x="423" y="219"/>
                  </a:cubicBezTo>
                  <a:cubicBezTo>
                    <a:pt x="427" y="215"/>
                    <a:pt x="426" y="212"/>
                    <a:pt x="425" y="209"/>
                  </a:cubicBezTo>
                  <a:cubicBezTo>
                    <a:pt x="425" y="208"/>
                    <a:pt x="424" y="208"/>
                    <a:pt x="424" y="207"/>
                  </a:cubicBezTo>
                  <a:cubicBezTo>
                    <a:pt x="423" y="204"/>
                    <a:pt x="424" y="200"/>
                    <a:pt x="426" y="198"/>
                  </a:cubicBezTo>
                  <a:cubicBezTo>
                    <a:pt x="427" y="198"/>
                    <a:pt x="427" y="197"/>
                    <a:pt x="427" y="195"/>
                  </a:cubicBezTo>
                  <a:cubicBezTo>
                    <a:pt x="427" y="192"/>
                    <a:pt x="422" y="187"/>
                    <a:pt x="418" y="184"/>
                  </a:cubicBezTo>
                  <a:cubicBezTo>
                    <a:pt x="417" y="183"/>
                    <a:pt x="414" y="182"/>
                    <a:pt x="411" y="181"/>
                  </a:cubicBezTo>
                  <a:cubicBezTo>
                    <a:pt x="407" y="179"/>
                    <a:pt x="401" y="177"/>
                    <a:pt x="399" y="173"/>
                  </a:cubicBezTo>
                  <a:cubicBezTo>
                    <a:pt x="398" y="171"/>
                    <a:pt x="397" y="170"/>
                    <a:pt x="397" y="168"/>
                  </a:cubicBezTo>
                  <a:cubicBezTo>
                    <a:pt x="395" y="165"/>
                    <a:pt x="394" y="162"/>
                    <a:pt x="390" y="161"/>
                  </a:cubicBezTo>
                  <a:cubicBezTo>
                    <a:pt x="388" y="160"/>
                    <a:pt x="386" y="159"/>
                    <a:pt x="385" y="158"/>
                  </a:cubicBezTo>
                  <a:cubicBezTo>
                    <a:pt x="383" y="156"/>
                    <a:pt x="381" y="155"/>
                    <a:pt x="379" y="154"/>
                  </a:cubicBezTo>
                  <a:cubicBezTo>
                    <a:pt x="374" y="151"/>
                    <a:pt x="370" y="146"/>
                    <a:pt x="370" y="146"/>
                  </a:cubicBezTo>
                  <a:cubicBezTo>
                    <a:pt x="369" y="145"/>
                    <a:pt x="369" y="145"/>
                    <a:pt x="369" y="145"/>
                  </a:cubicBezTo>
                  <a:cubicBezTo>
                    <a:pt x="368" y="145"/>
                    <a:pt x="368" y="145"/>
                    <a:pt x="368" y="145"/>
                  </a:cubicBezTo>
                  <a:cubicBezTo>
                    <a:pt x="368" y="145"/>
                    <a:pt x="368" y="145"/>
                    <a:pt x="367" y="145"/>
                  </a:cubicBezTo>
                  <a:cubicBezTo>
                    <a:pt x="364" y="145"/>
                    <a:pt x="361" y="145"/>
                    <a:pt x="360" y="144"/>
                  </a:cubicBezTo>
                  <a:cubicBezTo>
                    <a:pt x="360" y="143"/>
                    <a:pt x="360" y="143"/>
                    <a:pt x="360" y="142"/>
                  </a:cubicBezTo>
                  <a:cubicBezTo>
                    <a:pt x="361" y="140"/>
                    <a:pt x="361" y="138"/>
                    <a:pt x="362" y="137"/>
                  </a:cubicBezTo>
                  <a:cubicBezTo>
                    <a:pt x="363" y="135"/>
                    <a:pt x="364" y="132"/>
                    <a:pt x="362" y="129"/>
                  </a:cubicBezTo>
                  <a:cubicBezTo>
                    <a:pt x="359" y="123"/>
                    <a:pt x="361" y="121"/>
                    <a:pt x="362" y="120"/>
                  </a:cubicBezTo>
                  <a:cubicBezTo>
                    <a:pt x="370" y="115"/>
                    <a:pt x="374" y="111"/>
                    <a:pt x="377" y="108"/>
                  </a:cubicBezTo>
                  <a:cubicBezTo>
                    <a:pt x="377" y="108"/>
                    <a:pt x="377" y="107"/>
                    <a:pt x="378" y="106"/>
                  </a:cubicBezTo>
                  <a:cubicBezTo>
                    <a:pt x="382" y="101"/>
                    <a:pt x="386" y="96"/>
                    <a:pt x="386" y="92"/>
                  </a:cubicBezTo>
                  <a:cubicBezTo>
                    <a:pt x="386" y="88"/>
                    <a:pt x="385" y="78"/>
                    <a:pt x="385" y="74"/>
                  </a:cubicBezTo>
                  <a:cubicBezTo>
                    <a:pt x="384" y="70"/>
                    <a:pt x="384" y="69"/>
                    <a:pt x="388" y="65"/>
                  </a:cubicBezTo>
                  <a:cubicBezTo>
                    <a:pt x="390" y="62"/>
                    <a:pt x="392" y="58"/>
                    <a:pt x="392" y="55"/>
                  </a:cubicBezTo>
                  <a:cubicBezTo>
                    <a:pt x="392" y="53"/>
                    <a:pt x="391" y="51"/>
                    <a:pt x="389" y="50"/>
                  </a:cubicBezTo>
                  <a:cubicBezTo>
                    <a:pt x="387" y="48"/>
                    <a:pt x="386" y="45"/>
                    <a:pt x="386" y="42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4" y="40"/>
                    <a:pt x="384" y="40"/>
                    <a:pt x="384" y="40"/>
                  </a:cubicBezTo>
                  <a:cubicBezTo>
                    <a:pt x="380" y="40"/>
                    <a:pt x="379" y="42"/>
                    <a:pt x="378" y="44"/>
                  </a:cubicBezTo>
                  <a:cubicBezTo>
                    <a:pt x="377" y="45"/>
                    <a:pt x="377" y="46"/>
                    <a:pt x="375" y="47"/>
                  </a:cubicBezTo>
                  <a:cubicBezTo>
                    <a:pt x="370" y="51"/>
                    <a:pt x="370" y="51"/>
                    <a:pt x="367" y="54"/>
                  </a:cubicBezTo>
                  <a:cubicBezTo>
                    <a:pt x="366" y="55"/>
                    <a:pt x="366" y="56"/>
                    <a:pt x="365" y="57"/>
                  </a:cubicBezTo>
                  <a:cubicBezTo>
                    <a:pt x="365" y="57"/>
                    <a:pt x="365" y="57"/>
                    <a:pt x="365" y="57"/>
                  </a:cubicBezTo>
                  <a:cubicBezTo>
                    <a:pt x="364" y="57"/>
                    <a:pt x="363" y="57"/>
                    <a:pt x="363" y="57"/>
                  </a:cubicBezTo>
                  <a:cubicBezTo>
                    <a:pt x="361" y="56"/>
                    <a:pt x="359" y="56"/>
                    <a:pt x="357" y="56"/>
                  </a:cubicBezTo>
                  <a:cubicBezTo>
                    <a:pt x="356" y="56"/>
                    <a:pt x="354" y="56"/>
                    <a:pt x="352" y="56"/>
                  </a:cubicBezTo>
                  <a:cubicBezTo>
                    <a:pt x="351" y="56"/>
                    <a:pt x="350" y="55"/>
                    <a:pt x="350" y="55"/>
                  </a:cubicBezTo>
                  <a:cubicBezTo>
                    <a:pt x="350" y="55"/>
                    <a:pt x="350" y="55"/>
                    <a:pt x="352" y="52"/>
                  </a:cubicBezTo>
                  <a:cubicBezTo>
                    <a:pt x="353" y="50"/>
                    <a:pt x="357" y="45"/>
                    <a:pt x="362" y="41"/>
                  </a:cubicBezTo>
                  <a:cubicBezTo>
                    <a:pt x="367" y="38"/>
                    <a:pt x="366" y="34"/>
                    <a:pt x="365" y="32"/>
                  </a:cubicBezTo>
                  <a:cubicBezTo>
                    <a:pt x="365" y="31"/>
                    <a:pt x="364" y="30"/>
                    <a:pt x="364" y="29"/>
                  </a:cubicBezTo>
                  <a:cubicBezTo>
                    <a:pt x="365" y="26"/>
                    <a:pt x="364" y="24"/>
                    <a:pt x="363" y="23"/>
                  </a:cubicBezTo>
                  <a:cubicBezTo>
                    <a:pt x="363" y="22"/>
                    <a:pt x="362" y="22"/>
                    <a:pt x="361" y="22"/>
                  </a:cubicBezTo>
                  <a:cubicBezTo>
                    <a:pt x="361" y="22"/>
                    <a:pt x="360" y="22"/>
                    <a:pt x="360" y="22"/>
                  </a:cubicBezTo>
                  <a:cubicBezTo>
                    <a:pt x="359" y="22"/>
                    <a:pt x="358" y="22"/>
                    <a:pt x="356" y="22"/>
                  </a:cubicBezTo>
                  <a:cubicBezTo>
                    <a:pt x="355" y="22"/>
                    <a:pt x="353" y="22"/>
                    <a:pt x="353" y="22"/>
                  </a:cubicBezTo>
                  <a:cubicBezTo>
                    <a:pt x="351" y="21"/>
                    <a:pt x="350" y="20"/>
                    <a:pt x="349" y="20"/>
                  </a:cubicBezTo>
                  <a:cubicBezTo>
                    <a:pt x="348" y="20"/>
                    <a:pt x="347" y="21"/>
                    <a:pt x="346" y="22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3" y="25"/>
                    <a:pt x="343" y="25"/>
                    <a:pt x="340" y="26"/>
                  </a:cubicBezTo>
                  <a:cubicBezTo>
                    <a:pt x="340" y="26"/>
                    <a:pt x="339" y="26"/>
                    <a:pt x="339" y="26"/>
                  </a:cubicBezTo>
                  <a:cubicBezTo>
                    <a:pt x="339" y="26"/>
                    <a:pt x="339" y="26"/>
                    <a:pt x="338" y="25"/>
                  </a:cubicBezTo>
                  <a:cubicBezTo>
                    <a:pt x="338" y="24"/>
                    <a:pt x="337" y="23"/>
                    <a:pt x="337" y="23"/>
                  </a:cubicBezTo>
                  <a:cubicBezTo>
                    <a:pt x="336" y="22"/>
                    <a:pt x="335" y="22"/>
                    <a:pt x="334" y="22"/>
                  </a:cubicBezTo>
                  <a:cubicBezTo>
                    <a:pt x="333" y="22"/>
                    <a:pt x="331" y="23"/>
                    <a:pt x="330" y="24"/>
                  </a:cubicBezTo>
                  <a:cubicBezTo>
                    <a:pt x="329" y="24"/>
                    <a:pt x="329" y="25"/>
                    <a:pt x="328" y="25"/>
                  </a:cubicBezTo>
                  <a:cubicBezTo>
                    <a:pt x="327" y="25"/>
                    <a:pt x="327" y="26"/>
                    <a:pt x="327" y="26"/>
                  </a:cubicBezTo>
                  <a:cubicBezTo>
                    <a:pt x="326" y="26"/>
                    <a:pt x="325" y="25"/>
                    <a:pt x="325" y="23"/>
                  </a:cubicBezTo>
                  <a:cubicBezTo>
                    <a:pt x="324" y="23"/>
                    <a:pt x="324" y="22"/>
                    <a:pt x="323" y="21"/>
                  </a:cubicBezTo>
                  <a:cubicBezTo>
                    <a:pt x="323" y="19"/>
                    <a:pt x="322" y="16"/>
                    <a:pt x="321" y="15"/>
                  </a:cubicBezTo>
                  <a:cubicBezTo>
                    <a:pt x="320" y="14"/>
                    <a:pt x="320" y="14"/>
                    <a:pt x="320" y="13"/>
                  </a:cubicBezTo>
                  <a:cubicBezTo>
                    <a:pt x="319" y="11"/>
                    <a:pt x="318" y="9"/>
                    <a:pt x="315" y="8"/>
                  </a:cubicBezTo>
                  <a:cubicBezTo>
                    <a:pt x="313" y="8"/>
                    <a:pt x="313" y="8"/>
                    <a:pt x="311" y="5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09" y="2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4" name="Freeform 24">
              <a:extLst>
                <a:ext uri="{FF2B5EF4-FFF2-40B4-BE49-F238E27FC236}">
                  <a16:creationId xmlns:a16="http://schemas.microsoft.com/office/drawing/2014/main" id="{9974E164-FC1A-4F9E-BAF9-4F693B9EE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375" y="3336627"/>
              <a:ext cx="1359372" cy="1072452"/>
            </a:xfrm>
            <a:custGeom>
              <a:avLst/>
              <a:gdLst>
                <a:gd name="T0" fmla="*/ 363 w 399"/>
                <a:gd name="T1" fmla="*/ 18 h 315"/>
                <a:gd name="T2" fmla="*/ 331 w 399"/>
                <a:gd name="T3" fmla="*/ 7 h 315"/>
                <a:gd name="T4" fmla="*/ 307 w 399"/>
                <a:gd name="T5" fmla="*/ 21 h 315"/>
                <a:gd name="T6" fmla="*/ 279 w 399"/>
                <a:gd name="T7" fmla="*/ 19 h 315"/>
                <a:gd name="T8" fmla="*/ 267 w 399"/>
                <a:gd name="T9" fmla="*/ 52 h 315"/>
                <a:gd name="T10" fmla="*/ 233 w 399"/>
                <a:gd name="T11" fmla="*/ 58 h 315"/>
                <a:gd name="T12" fmla="*/ 191 w 399"/>
                <a:gd name="T13" fmla="*/ 46 h 315"/>
                <a:gd name="T14" fmla="*/ 170 w 399"/>
                <a:gd name="T15" fmla="*/ 56 h 315"/>
                <a:gd name="T16" fmla="*/ 159 w 399"/>
                <a:gd name="T17" fmla="*/ 37 h 315"/>
                <a:gd name="T18" fmla="*/ 153 w 399"/>
                <a:gd name="T19" fmla="*/ 21 h 315"/>
                <a:gd name="T20" fmla="*/ 140 w 399"/>
                <a:gd name="T21" fmla="*/ 7 h 315"/>
                <a:gd name="T22" fmla="*/ 133 w 399"/>
                <a:gd name="T23" fmla="*/ 1 h 315"/>
                <a:gd name="T24" fmla="*/ 109 w 399"/>
                <a:gd name="T25" fmla="*/ 4 h 315"/>
                <a:gd name="T26" fmla="*/ 86 w 399"/>
                <a:gd name="T27" fmla="*/ 16 h 315"/>
                <a:gd name="T28" fmla="*/ 66 w 399"/>
                <a:gd name="T29" fmla="*/ 19 h 315"/>
                <a:gd name="T30" fmla="*/ 43 w 399"/>
                <a:gd name="T31" fmla="*/ 29 h 315"/>
                <a:gd name="T32" fmla="*/ 33 w 399"/>
                <a:gd name="T33" fmla="*/ 45 h 315"/>
                <a:gd name="T34" fmla="*/ 34 w 399"/>
                <a:gd name="T35" fmla="*/ 72 h 315"/>
                <a:gd name="T36" fmla="*/ 36 w 399"/>
                <a:gd name="T37" fmla="*/ 100 h 315"/>
                <a:gd name="T38" fmla="*/ 49 w 399"/>
                <a:gd name="T39" fmla="*/ 123 h 315"/>
                <a:gd name="T40" fmla="*/ 56 w 399"/>
                <a:gd name="T41" fmla="*/ 125 h 315"/>
                <a:gd name="T42" fmla="*/ 79 w 399"/>
                <a:gd name="T43" fmla="*/ 134 h 315"/>
                <a:gd name="T44" fmla="*/ 95 w 399"/>
                <a:gd name="T45" fmla="*/ 155 h 315"/>
                <a:gd name="T46" fmla="*/ 68 w 399"/>
                <a:gd name="T47" fmla="*/ 176 h 315"/>
                <a:gd name="T48" fmla="*/ 56 w 399"/>
                <a:gd name="T49" fmla="*/ 179 h 315"/>
                <a:gd name="T50" fmla="*/ 51 w 399"/>
                <a:gd name="T51" fmla="*/ 190 h 315"/>
                <a:gd name="T52" fmla="*/ 50 w 399"/>
                <a:gd name="T53" fmla="*/ 200 h 315"/>
                <a:gd name="T54" fmla="*/ 50 w 399"/>
                <a:gd name="T55" fmla="*/ 216 h 315"/>
                <a:gd name="T56" fmla="*/ 35 w 399"/>
                <a:gd name="T57" fmla="*/ 224 h 315"/>
                <a:gd name="T58" fmla="*/ 25 w 399"/>
                <a:gd name="T59" fmla="*/ 235 h 315"/>
                <a:gd name="T60" fmla="*/ 15 w 399"/>
                <a:gd name="T61" fmla="*/ 222 h 315"/>
                <a:gd name="T62" fmla="*/ 1 w 399"/>
                <a:gd name="T63" fmla="*/ 242 h 315"/>
                <a:gd name="T64" fmla="*/ 1 w 399"/>
                <a:gd name="T65" fmla="*/ 260 h 315"/>
                <a:gd name="T66" fmla="*/ 25 w 399"/>
                <a:gd name="T67" fmla="*/ 280 h 315"/>
                <a:gd name="T68" fmla="*/ 44 w 399"/>
                <a:gd name="T69" fmla="*/ 289 h 315"/>
                <a:gd name="T70" fmla="*/ 63 w 399"/>
                <a:gd name="T71" fmla="*/ 305 h 315"/>
                <a:gd name="T72" fmla="*/ 85 w 399"/>
                <a:gd name="T73" fmla="*/ 266 h 315"/>
                <a:gd name="T74" fmla="*/ 139 w 399"/>
                <a:gd name="T75" fmla="*/ 260 h 315"/>
                <a:gd name="T76" fmla="*/ 167 w 399"/>
                <a:gd name="T77" fmla="*/ 238 h 315"/>
                <a:gd name="T78" fmla="*/ 191 w 399"/>
                <a:gd name="T79" fmla="*/ 213 h 315"/>
                <a:gd name="T80" fmla="*/ 211 w 399"/>
                <a:gd name="T81" fmla="*/ 209 h 315"/>
                <a:gd name="T82" fmla="*/ 236 w 399"/>
                <a:gd name="T83" fmla="*/ 191 h 315"/>
                <a:gd name="T84" fmla="*/ 269 w 399"/>
                <a:gd name="T85" fmla="*/ 170 h 315"/>
                <a:gd name="T86" fmla="*/ 315 w 399"/>
                <a:gd name="T87" fmla="*/ 148 h 315"/>
                <a:gd name="T88" fmla="*/ 304 w 399"/>
                <a:gd name="T89" fmla="*/ 122 h 315"/>
                <a:gd name="T90" fmla="*/ 334 w 399"/>
                <a:gd name="T91" fmla="*/ 119 h 315"/>
                <a:gd name="T92" fmla="*/ 353 w 399"/>
                <a:gd name="T93" fmla="*/ 148 h 315"/>
                <a:gd name="T94" fmla="*/ 383 w 399"/>
                <a:gd name="T95" fmla="*/ 139 h 315"/>
                <a:gd name="T96" fmla="*/ 392 w 399"/>
                <a:gd name="T97" fmla="*/ 5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9" h="315">
                  <a:moveTo>
                    <a:pt x="392" y="56"/>
                  </a:moveTo>
                  <a:cubicBezTo>
                    <a:pt x="389" y="50"/>
                    <a:pt x="384" y="41"/>
                    <a:pt x="386" y="35"/>
                  </a:cubicBezTo>
                  <a:cubicBezTo>
                    <a:pt x="389" y="30"/>
                    <a:pt x="386" y="21"/>
                    <a:pt x="379" y="23"/>
                  </a:cubicBezTo>
                  <a:cubicBezTo>
                    <a:pt x="373" y="25"/>
                    <a:pt x="367" y="20"/>
                    <a:pt x="363" y="18"/>
                  </a:cubicBezTo>
                  <a:cubicBezTo>
                    <a:pt x="360" y="16"/>
                    <a:pt x="355" y="12"/>
                    <a:pt x="352" y="10"/>
                  </a:cubicBezTo>
                  <a:cubicBezTo>
                    <a:pt x="349" y="11"/>
                    <a:pt x="346" y="12"/>
                    <a:pt x="346" y="13"/>
                  </a:cubicBezTo>
                  <a:cubicBezTo>
                    <a:pt x="344" y="14"/>
                    <a:pt x="338" y="10"/>
                    <a:pt x="337" y="7"/>
                  </a:cubicBezTo>
                  <a:cubicBezTo>
                    <a:pt x="336" y="5"/>
                    <a:pt x="334" y="4"/>
                    <a:pt x="331" y="7"/>
                  </a:cubicBezTo>
                  <a:cubicBezTo>
                    <a:pt x="329" y="10"/>
                    <a:pt x="331" y="11"/>
                    <a:pt x="329" y="11"/>
                  </a:cubicBezTo>
                  <a:cubicBezTo>
                    <a:pt x="326" y="10"/>
                    <a:pt x="325" y="10"/>
                    <a:pt x="320" y="13"/>
                  </a:cubicBezTo>
                  <a:cubicBezTo>
                    <a:pt x="315" y="15"/>
                    <a:pt x="317" y="14"/>
                    <a:pt x="313" y="15"/>
                  </a:cubicBezTo>
                  <a:cubicBezTo>
                    <a:pt x="308" y="16"/>
                    <a:pt x="311" y="18"/>
                    <a:pt x="307" y="21"/>
                  </a:cubicBezTo>
                  <a:cubicBezTo>
                    <a:pt x="303" y="25"/>
                    <a:pt x="305" y="26"/>
                    <a:pt x="303" y="24"/>
                  </a:cubicBezTo>
                  <a:cubicBezTo>
                    <a:pt x="302" y="22"/>
                    <a:pt x="303" y="20"/>
                    <a:pt x="300" y="20"/>
                  </a:cubicBezTo>
                  <a:cubicBezTo>
                    <a:pt x="296" y="20"/>
                    <a:pt x="293" y="20"/>
                    <a:pt x="291" y="18"/>
                  </a:cubicBezTo>
                  <a:cubicBezTo>
                    <a:pt x="289" y="16"/>
                    <a:pt x="282" y="18"/>
                    <a:pt x="279" y="19"/>
                  </a:cubicBezTo>
                  <a:cubicBezTo>
                    <a:pt x="276" y="20"/>
                    <a:pt x="277" y="24"/>
                    <a:pt x="274" y="28"/>
                  </a:cubicBezTo>
                  <a:cubicBezTo>
                    <a:pt x="272" y="32"/>
                    <a:pt x="273" y="32"/>
                    <a:pt x="270" y="33"/>
                  </a:cubicBezTo>
                  <a:cubicBezTo>
                    <a:pt x="267" y="34"/>
                    <a:pt x="270" y="38"/>
                    <a:pt x="270" y="42"/>
                  </a:cubicBezTo>
                  <a:cubicBezTo>
                    <a:pt x="271" y="46"/>
                    <a:pt x="269" y="48"/>
                    <a:pt x="267" y="52"/>
                  </a:cubicBezTo>
                  <a:cubicBezTo>
                    <a:pt x="265" y="56"/>
                    <a:pt x="262" y="54"/>
                    <a:pt x="262" y="52"/>
                  </a:cubicBezTo>
                  <a:cubicBezTo>
                    <a:pt x="262" y="49"/>
                    <a:pt x="260" y="49"/>
                    <a:pt x="257" y="51"/>
                  </a:cubicBezTo>
                  <a:cubicBezTo>
                    <a:pt x="254" y="53"/>
                    <a:pt x="252" y="53"/>
                    <a:pt x="246" y="54"/>
                  </a:cubicBezTo>
                  <a:cubicBezTo>
                    <a:pt x="239" y="56"/>
                    <a:pt x="238" y="56"/>
                    <a:pt x="233" y="58"/>
                  </a:cubicBezTo>
                  <a:cubicBezTo>
                    <a:pt x="227" y="60"/>
                    <a:pt x="218" y="57"/>
                    <a:pt x="213" y="56"/>
                  </a:cubicBezTo>
                  <a:cubicBezTo>
                    <a:pt x="209" y="56"/>
                    <a:pt x="206" y="56"/>
                    <a:pt x="203" y="56"/>
                  </a:cubicBezTo>
                  <a:cubicBezTo>
                    <a:pt x="201" y="55"/>
                    <a:pt x="205" y="52"/>
                    <a:pt x="201" y="52"/>
                  </a:cubicBezTo>
                  <a:cubicBezTo>
                    <a:pt x="197" y="51"/>
                    <a:pt x="194" y="48"/>
                    <a:pt x="191" y="46"/>
                  </a:cubicBezTo>
                  <a:cubicBezTo>
                    <a:pt x="188" y="45"/>
                    <a:pt x="191" y="41"/>
                    <a:pt x="188" y="43"/>
                  </a:cubicBezTo>
                  <a:cubicBezTo>
                    <a:pt x="185" y="45"/>
                    <a:pt x="185" y="47"/>
                    <a:pt x="181" y="48"/>
                  </a:cubicBezTo>
                  <a:cubicBezTo>
                    <a:pt x="177" y="48"/>
                    <a:pt x="179" y="46"/>
                    <a:pt x="177" y="49"/>
                  </a:cubicBezTo>
                  <a:cubicBezTo>
                    <a:pt x="175" y="52"/>
                    <a:pt x="173" y="53"/>
                    <a:pt x="170" y="56"/>
                  </a:cubicBezTo>
                  <a:cubicBezTo>
                    <a:pt x="167" y="60"/>
                    <a:pt x="164" y="55"/>
                    <a:pt x="162" y="54"/>
                  </a:cubicBezTo>
                  <a:cubicBezTo>
                    <a:pt x="160" y="53"/>
                    <a:pt x="160" y="50"/>
                    <a:pt x="161" y="48"/>
                  </a:cubicBezTo>
                  <a:cubicBezTo>
                    <a:pt x="162" y="45"/>
                    <a:pt x="162" y="44"/>
                    <a:pt x="161" y="42"/>
                  </a:cubicBezTo>
                  <a:cubicBezTo>
                    <a:pt x="161" y="40"/>
                    <a:pt x="159" y="39"/>
                    <a:pt x="159" y="37"/>
                  </a:cubicBezTo>
                  <a:cubicBezTo>
                    <a:pt x="159" y="35"/>
                    <a:pt x="161" y="35"/>
                    <a:pt x="163" y="33"/>
                  </a:cubicBezTo>
                  <a:cubicBezTo>
                    <a:pt x="164" y="32"/>
                    <a:pt x="162" y="28"/>
                    <a:pt x="160" y="27"/>
                  </a:cubicBezTo>
                  <a:cubicBezTo>
                    <a:pt x="157" y="26"/>
                    <a:pt x="160" y="22"/>
                    <a:pt x="157" y="23"/>
                  </a:cubicBezTo>
                  <a:cubicBezTo>
                    <a:pt x="155" y="24"/>
                    <a:pt x="153" y="21"/>
                    <a:pt x="153" y="21"/>
                  </a:cubicBezTo>
                  <a:cubicBezTo>
                    <a:pt x="153" y="21"/>
                    <a:pt x="154" y="16"/>
                    <a:pt x="152" y="14"/>
                  </a:cubicBezTo>
                  <a:cubicBezTo>
                    <a:pt x="150" y="12"/>
                    <a:pt x="150" y="12"/>
                    <a:pt x="146" y="13"/>
                  </a:cubicBezTo>
                  <a:cubicBezTo>
                    <a:pt x="142" y="13"/>
                    <a:pt x="142" y="9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8"/>
                    <a:pt x="139" y="9"/>
                    <a:pt x="139" y="9"/>
                  </a:cubicBezTo>
                  <a:cubicBezTo>
                    <a:pt x="139" y="9"/>
                    <a:pt x="139" y="8"/>
                    <a:pt x="140" y="7"/>
                  </a:cubicBezTo>
                  <a:cubicBezTo>
                    <a:pt x="139" y="6"/>
                    <a:pt x="138" y="6"/>
                    <a:pt x="137" y="6"/>
                  </a:cubicBezTo>
                  <a:cubicBezTo>
                    <a:pt x="134" y="6"/>
                    <a:pt x="135" y="2"/>
                    <a:pt x="133" y="1"/>
                  </a:cubicBezTo>
                  <a:cubicBezTo>
                    <a:pt x="132" y="1"/>
                    <a:pt x="130" y="3"/>
                    <a:pt x="128" y="6"/>
                  </a:cubicBezTo>
                  <a:cubicBezTo>
                    <a:pt x="125" y="8"/>
                    <a:pt x="122" y="6"/>
                    <a:pt x="120" y="6"/>
                  </a:cubicBezTo>
                  <a:cubicBezTo>
                    <a:pt x="117" y="6"/>
                    <a:pt x="119" y="2"/>
                    <a:pt x="116" y="1"/>
                  </a:cubicBezTo>
                  <a:cubicBezTo>
                    <a:pt x="114" y="0"/>
                    <a:pt x="111" y="1"/>
                    <a:pt x="109" y="4"/>
                  </a:cubicBezTo>
                  <a:cubicBezTo>
                    <a:pt x="107" y="6"/>
                    <a:pt x="106" y="7"/>
                    <a:pt x="103" y="7"/>
                  </a:cubicBezTo>
                  <a:cubicBezTo>
                    <a:pt x="99" y="8"/>
                    <a:pt x="99" y="5"/>
                    <a:pt x="97" y="6"/>
                  </a:cubicBezTo>
                  <a:cubicBezTo>
                    <a:pt x="94" y="6"/>
                    <a:pt x="93" y="9"/>
                    <a:pt x="91" y="13"/>
                  </a:cubicBezTo>
                  <a:cubicBezTo>
                    <a:pt x="89" y="16"/>
                    <a:pt x="88" y="16"/>
                    <a:pt x="86" y="16"/>
                  </a:cubicBezTo>
                  <a:cubicBezTo>
                    <a:pt x="84" y="16"/>
                    <a:pt x="82" y="16"/>
                    <a:pt x="80" y="16"/>
                  </a:cubicBezTo>
                  <a:cubicBezTo>
                    <a:pt x="78" y="17"/>
                    <a:pt x="78" y="17"/>
                    <a:pt x="75" y="18"/>
                  </a:cubicBezTo>
                  <a:cubicBezTo>
                    <a:pt x="73" y="20"/>
                    <a:pt x="72" y="21"/>
                    <a:pt x="71" y="21"/>
                  </a:cubicBezTo>
                  <a:cubicBezTo>
                    <a:pt x="69" y="21"/>
                    <a:pt x="69" y="19"/>
                    <a:pt x="66" y="19"/>
                  </a:cubicBezTo>
                  <a:cubicBezTo>
                    <a:pt x="63" y="19"/>
                    <a:pt x="62" y="21"/>
                    <a:pt x="62" y="21"/>
                  </a:cubicBezTo>
                  <a:cubicBezTo>
                    <a:pt x="62" y="21"/>
                    <a:pt x="57" y="22"/>
                    <a:pt x="53" y="22"/>
                  </a:cubicBezTo>
                  <a:cubicBezTo>
                    <a:pt x="49" y="22"/>
                    <a:pt x="48" y="25"/>
                    <a:pt x="47" y="26"/>
                  </a:cubicBezTo>
                  <a:cubicBezTo>
                    <a:pt x="45" y="28"/>
                    <a:pt x="45" y="29"/>
                    <a:pt x="43" y="29"/>
                  </a:cubicBezTo>
                  <a:cubicBezTo>
                    <a:pt x="40" y="30"/>
                    <a:pt x="41" y="26"/>
                    <a:pt x="39" y="27"/>
                  </a:cubicBezTo>
                  <a:cubicBezTo>
                    <a:pt x="38" y="28"/>
                    <a:pt x="38" y="31"/>
                    <a:pt x="37" y="32"/>
                  </a:cubicBezTo>
                  <a:cubicBezTo>
                    <a:pt x="37" y="34"/>
                    <a:pt x="33" y="36"/>
                    <a:pt x="34" y="38"/>
                  </a:cubicBezTo>
                  <a:cubicBezTo>
                    <a:pt x="34" y="40"/>
                    <a:pt x="34" y="44"/>
                    <a:pt x="33" y="45"/>
                  </a:cubicBezTo>
                  <a:cubicBezTo>
                    <a:pt x="32" y="47"/>
                    <a:pt x="30" y="47"/>
                    <a:pt x="29" y="51"/>
                  </a:cubicBezTo>
                  <a:cubicBezTo>
                    <a:pt x="27" y="54"/>
                    <a:pt x="27" y="56"/>
                    <a:pt x="30" y="56"/>
                  </a:cubicBezTo>
                  <a:cubicBezTo>
                    <a:pt x="33" y="56"/>
                    <a:pt x="34" y="59"/>
                    <a:pt x="32" y="61"/>
                  </a:cubicBezTo>
                  <a:cubicBezTo>
                    <a:pt x="29" y="63"/>
                    <a:pt x="33" y="67"/>
                    <a:pt x="34" y="72"/>
                  </a:cubicBezTo>
                  <a:cubicBezTo>
                    <a:pt x="36" y="77"/>
                    <a:pt x="33" y="77"/>
                    <a:pt x="30" y="79"/>
                  </a:cubicBezTo>
                  <a:cubicBezTo>
                    <a:pt x="27" y="80"/>
                    <a:pt x="30" y="84"/>
                    <a:pt x="31" y="89"/>
                  </a:cubicBezTo>
                  <a:cubicBezTo>
                    <a:pt x="32" y="94"/>
                    <a:pt x="35" y="92"/>
                    <a:pt x="36" y="94"/>
                  </a:cubicBezTo>
                  <a:cubicBezTo>
                    <a:pt x="37" y="96"/>
                    <a:pt x="38" y="98"/>
                    <a:pt x="36" y="100"/>
                  </a:cubicBezTo>
                  <a:cubicBezTo>
                    <a:pt x="35" y="101"/>
                    <a:pt x="34" y="103"/>
                    <a:pt x="37" y="107"/>
                  </a:cubicBezTo>
                  <a:cubicBezTo>
                    <a:pt x="39" y="110"/>
                    <a:pt x="36" y="115"/>
                    <a:pt x="38" y="115"/>
                  </a:cubicBezTo>
                  <a:cubicBezTo>
                    <a:pt x="40" y="115"/>
                    <a:pt x="41" y="118"/>
                    <a:pt x="40" y="120"/>
                  </a:cubicBezTo>
                  <a:cubicBezTo>
                    <a:pt x="38" y="122"/>
                    <a:pt x="45" y="124"/>
                    <a:pt x="49" y="123"/>
                  </a:cubicBezTo>
                  <a:cubicBezTo>
                    <a:pt x="49" y="122"/>
                    <a:pt x="50" y="121"/>
                    <a:pt x="50" y="121"/>
                  </a:cubicBezTo>
                  <a:cubicBezTo>
                    <a:pt x="50" y="121"/>
                    <a:pt x="49" y="122"/>
                    <a:pt x="49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2" y="123"/>
                    <a:pt x="54" y="123"/>
                    <a:pt x="56" y="125"/>
                  </a:cubicBezTo>
                  <a:cubicBezTo>
                    <a:pt x="57" y="127"/>
                    <a:pt x="60" y="128"/>
                    <a:pt x="64" y="127"/>
                  </a:cubicBezTo>
                  <a:cubicBezTo>
                    <a:pt x="69" y="127"/>
                    <a:pt x="68" y="126"/>
                    <a:pt x="70" y="126"/>
                  </a:cubicBezTo>
                  <a:cubicBezTo>
                    <a:pt x="71" y="126"/>
                    <a:pt x="71" y="129"/>
                    <a:pt x="73" y="129"/>
                  </a:cubicBezTo>
                  <a:cubicBezTo>
                    <a:pt x="76" y="130"/>
                    <a:pt x="78" y="131"/>
                    <a:pt x="79" y="134"/>
                  </a:cubicBezTo>
                  <a:cubicBezTo>
                    <a:pt x="81" y="138"/>
                    <a:pt x="79" y="141"/>
                    <a:pt x="83" y="142"/>
                  </a:cubicBezTo>
                  <a:cubicBezTo>
                    <a:pt x="87" y="143"/>
                    <a:pt x="86" y="143"/>
                    <a:pt x="88" y="142"/>
                  </a:cubicBezTo>
                  <a:cubicBezTo>
                    <a:pt x="91" y="141"/>
                    <a:pt x="91" y="143"/>
                    <a:pt x="92" y="146"/>
                  </a:cubicBezTo>
                  <a:cubicBezTo>
                    <a:pt x="93" y="148"/>
                    <a:pt x="94" y="150"/>
                    <a:pt x="95" y="155"/>
                  </a:cubicBezTo>
                  <a:cubicBezTo>
                    <a:pt x="96" y="159"/>
                    <a:pt x="97" y="159"/>
                    <a:pt x="94" y="161"/>
                  </a:cubicBezTo>
                  <a:cubicBezTo>
                    <a:pt x="92" y="164"/>
                    <a:pt x="80" y="161"/>
                    <a:pt x="76" y="162"/>
                  </a:cubicBezTo>
                  <a:cubicBezTo>
                    <a:pt x="72" y="164"/>
                    <a:pt x="72" y="167"/>
                    <a:pt x="70" y="169"/>
                  </a:cubicBezTo>
                  <a:cubicBezTo>
                    <a:pt x="69" y="172"/>
                    <a:pt x="69" y="176"/>
                    <a:pt x="68" y="176"/>
                  </a:cubicBezTo>
                  <a:cubicBezTo>
                    <a:pt x="67" y="177"/>
                    <a:pt x="67" y="170"/>
                    <a:pt x="67" y="170"/>
                  </a:cubicBezTo>
                  <a:cubicBezTo>
                    <a:pt x="67" y="170"/>
                    <a:pt x="66" y="173"/>
                    <a:pt x="63" y="174"/>
                  </a:cubicBezTo>
                  <a:cubicBezTo>
                    <a:pt x="61" y="175"/>
                    <a:pt x="59" y="174"/>
                    <a:pt x="58" y="177"/>
                  </a:cubicBezTo>
                  <a:cubicBezTo>
                    <a:pt x="58" y="179"/>
                    <a:pt x="58" y="180"/>
                    <a:pt x="56" y="179"/>
                  </a:cubicBezTo>
                  <a:cubicBezTo>
                    <a:pt x="53" y="179"/>
                    <a:pt x="51" y="178"/>
                    <a:pt x="50" y="180"/>
                  </a:cubicBezTo>
                  <a:cubicBezTo>
                    <a:pt x="48" y="182"/>
                    <a:pt x="49" y="182"/>
                    <a:pt x="46" y="183"/>
                  </a:cubicBezTo>
                  <a:cubicBezTo>
                    <a:pt x="43" y="184"/>
                    <a:pt x="46" y="186"/>
                    <a:pt x="48" y="187"/>
                  </a:cubicBezTo>
                  <a:cubicBezTo>
                    <a:pt x="51" y="187"/>
                    <a:pt x="52" y="187"/>
                    <a:pt x="51" y="190"/>
                  </a:cubicBezTo>
                  <a:cubicBezTo>
                    <a:pt x="49" y="192"/>
                    <a:pt x="47" y="192"/>
                    <a:pt x="46" y="192"/>
                  </a:cubicBezTo>
                  <a:cubicBezTo>
                    <a:pt x="44" y="193"/>
                    <a:pt x="43" y="194"/>
                    <a:pt x="44" y="197"/>
                  </a:cubicBezTo>
                  <a:cubicBezTo>
                    <a:pt x="44" y="200"/>
                    <a:pt x="46" y="197"/>
                    <a:pt x="48" y="196"/>
                  </a:cubicBezTo>
                  <a:cubicBezTo>
                    <a:pt x="49" y="195"/>
                    <a:pt x="50" y="197"/>
                    <a:pt x="50" y="200"/>
                  </a:cubicBezTo>
                  <a:cubicBezTo>
                    <a:pt x="49" y="202"/>
                    <a:pt x="48" y="202"/>
                    <a:pt x="48" y="204"/>
                  </a:cubicBezTo>
                  <a:cubicBezTo>
                    <a:pt x="49" y="206"/>
                    <a:pt x="50" y="207"/>
                    <a:pt x="54" y="207"/>
                  </a:cubicBezTo>
                  <a:cubicBezTo>
                    <a:pt x="58" y="208"/>
                    <a:pt x="56" y="213"/>
                    <a:pt x="54" y="214"/>
                  </a:cubicBezTo>
                  <a:cubicBezTo>
                    <a:pt x="52" y="215"/>
                    <a:pt x="51" y="215"/>
                    <a:pt x="50" y="216"/>
                  </a:cubicBezTo>
                  <a:cubicBezTo>
                    <a:pt x="49" y="218"/>
                    <a:pt x="49" y="218"/>
                    <a:pt x="47" y="219"/>
                  </a:cubicBezTo>
                  <a:cubicBezTo>
                    <a:pt x="45" y="219"/>
                    <a:pt x="43" y="219"/>
                    <a:pt x="43" y="219"/>
                  </a:cubicBezTo>
                  <a:cubicBezTo>
                    <a:pt x="43" y="219"/>
                    <a:pt x="40" y="221"/>
                    <a:pt x="36" y="222"/>
                  </a:cubicBezTo>
                  <a:cubicBezTo>
                    <a:pt x="32" y="222"/>
                    <a:pt x="36" y="222"/>
                    <a:pt x="35" y="224"/>
                  </a:cubicBezTo>
                  <a:cubicBezTo>
                    <a:pt x="33" y="226"/>
                    <a:pt x="33" y="226"/>
                    <a:pt x="34" y="228"/>
                  </a:cubicBezTo>
                  <a:cubicBezTo>
                    <a:pt x="35" y="230"/>
                    <a:pt x="34" y="231"/>
                    <a:pt x="32" y="232"/>
                  </a:cubicBezTo>
                  <a:cubicBezTo>
                    <a:pt x="29" y="234"/>
                    <a:pt x="30" y="230"/>
                    <a:pt x="28" y="230"/>
                  </a:cubicBezTo>
                  <a:cubicBezTo>
                    <a:pt x="27" y="230"/>
                    <a:pt x="28" y="232"/>
                    <a:pt x="25" y="235"/>
                  </a:cubicBezTo>
                  <a:cubicBezTo>
                    <a:pt x="23" y="238"/>
                    <a:pt x="20" y="234"/>
                    <a:pt x="19" y="232"/>
                  </a:cubicBezTo>
                  <a:cubicBezTo>
                    <a:pt x="18" y="231"/>
                    <a:pt x="20" y="228"/>
                    <a:pt x="20" y="228"/>
                  </a:cubicBezTo>
                  <a:cubicBezTo>
                    <a:pt x="20" y="228"/>
                    <a:pt x="16" y="225"/>
                    <a:pt x="18" y="223"/>
                  </a:cubicBezTo>
                  <a:cubicBezTo>
                    <a:pt x="20" y="222"/>
                    <a:pt x="16" y="220"/>
                    <a:pt x="15" y="222"/>
                  </a:cubicBezTo>
                  <a:cubicBezTo>
                    <a:pt x="14" y="224"/>
                    <a:pt x="14" y="224"/>
                    <a:pt x="11" y="225"/>
                  </a:cubicBezTo>
                  <a:cubicBezTo>
                    <a:pt x="9" y="227"/>
                    <a:pt x="7" y="227"/>
                    <a:pt x="6" y="230"/>
                  </a:cubicBezTo>
                  <a:cubicBezTo>
                    <a:pt x="5" y="234"/>
                    <a:pt x="5" y="236"/>
                    <a:pt x="2" y="236"/>
                  </a:cubicBezTo>
                  <a:cubicBezTo>
                    <a:pt x="0" y="237"/>
                    <a:pt x="0" y="239"/>
                    <a:pt x="1" y="242"/>
                  </a:cubicBezTo>
                  <a:cubicBezTo>
                    <a:pt x="2" y="246"/>
                    <a:pt x="3" y="245"/>
                    <a:pt x="5" y="243"/>
                  </a:cubicBezTo>
                  <a:cubicBezTo>
                    <a:pt x="6" y="241"/>
                    <a:pt x="9" y="244"/>
                    <a:pt x="10" y="248"/>
                  </a:cubicBezTo>
                  <a:cubicBezTo>
                    <a:pt x="11" y="251"/>
                    <a:pt x="11" y="252"/>
                    <a:pt x="7" y="254"/>
                  </a:cubicBezTo>
                  <a:cubicBezTo>
                    <a:pt x="3" y="257"/>
                    <a:pt x="3" y="257"/>
                    <a:pt x="1" y="260"/>
                  </a:cubicBezTo>
                  <a:cubicBezTo>
                    <a:pt x="0" y="262"/>
                    <a:pt x="5" y="264"/>
                    <a:pt x="7" y="264"/>
                  </a:cubicBezTo>
                  <a:cubicBezTo>
                    <a:pt x="9" y="264"/>
                    <a:pt x="10" y="265"/>
                    <a:pt x="11" y="266"/>
                  </a:cubicBezTo>
                  <a:cubicBezTo>
                    <a:pt x="12" y="268"/>
                    <a:pt x="12" y="276"/>
                    <a:pt x="15" y="278"/>
                  </a:cubicBezTo>
                  <a:cubicBezTo>
                    <a:pt x="19" y="279"/>
                    <a:pt x="22" y="280"/>
                    <a:pt x="25" y="280"/>
                  </a:cubicBezTo>
                  <a:cubicBezTo>
                    <a:pt x="27" y="280"/>
                    <a:pt x="31" y="283"/>
                    <a:pt x="34" y="284"/>
                  </a:cubicBezTo>
                  <a:cubicBezTo>
                    <a:pt x="34" y="284"/>
                    <a:pt x="34" y="284"/>
                    <a:pt x="34" y="284"/>
                  </a:cubicBezTo>
                  <a:cubicBezTo>
                    <a:pt x="34" y="284"/>
                    <a:pt x="37" y="281"/>
                    <a:pt x="40" y="281"/>
                  </a:cubicBezTo>
                  <a:cubicBezTo>
                    <a:pt x="43" y="281"/>
                    <a:pt x="42" y="287"/>
                    <a:pt x="44" y="289"/>
                  </a:cubicBezTo>
                  <a:cubicBezTo>
                    <a:pt x="46" y="292"/>
                    <a:pt x="51" y="291"/>
                    <a:pt x="53" y="293"/>
                  </a:cubicBezTo>
                  <a:cubicBezTo>
                    <a:pt x="55" y="295"/>
                    <a:pt x="53" y="296"/>
                    <a:pt x="53" y="298"/>
                  </a:cubicBezTo>
                  <a:cubicBezTo>
                    <a:pt x="52" y="301"/>
                    <a:pt x="55" y="299"/>
                    <a:pt x="56" y="302"/>
                  </a:cubicBezTo>
                  <a:cubicBezTo>
                    <a:pt x="56" y="305"/>
                    <a:pt x="59" y="315"/>
                    <a:pt x="63" y="305"/>
                  </a:cubicBezTo>
                  <a:cubicBezTo>
                    <a:pt x="66" y="294"/>
                    <a:pt x="67" y="289"/>
                    <a:pt x="69" y="287"/>
                  </a:cubicBezTo>
                  <a:cubicBezTo>
                    <a:pt x="71" y="286"/>
                    <a:pt x="72" y="282"/>
                    <a:pt x="72" y="279"/>
                  </a:cubicBezTo>
                  <a:cubicBezTo>
                    <a:pt x="72" y="276"/>
                    <a:pt x="78" y="274"/>
                    <a:pt x="80" y="273"/>
                  </a:cubicBezTo>
                  <a:cubicBezTo>
                    <a:pt x="82" y="273"/>
                    <a:pt x="83" y="269"/>
                    <a:pt x="85" y="266"/>
                  </a:cubicBezTo>
                  <a:cubicBezTo>
                    <a:pt x="86" y="263"/>
                    <a:pt x="104" y="259"/>
                    <a:pt x="106" y="260"/>
                  </a:cubicBezTo>
                  <a:cubicBezTo>
                    <a:pt x="109" y="261"/>
                    <a:pt x="109" y="260"/>
                    <a:pt x="115" y="256"/>
                  </a:cubicBezTo>
                  <a:cubicBezTo>
                    <a:pt x="120" y="252"/>
                    <a:pt x="126" y="251"/>
                    <a:pt x="134" y="255"/>
                  </a:cubicBezTo>
                  <a:cubicBezTo>
                    <a:pt x="141" y="259"/>
                    <a:pt x="139" y="260"/>
                    <a:pt x="139" y="260"/>
                  </a:cubicBezTo>
                  <a:cubicBezTo>
                    <a:pt x="139" y="260"/>
                    <a:pt x="147" y="259"/>
                    <a:pt x="149" y="253"/>
                  </a:cubicBezTo>
                  <a:cubicBezTo>
                    <a:pt x="151" y="246"/>
                    <a:pt x="148" y="245"/>
                    <a:pt x="150" y="241"/>
                  </a:cubicBezTo>
                  <a:cubicBezTo>
                    <a:pt x="151" y="236"/>
                    <a:pt x="154" y="241"/>
                    <a:pt x="157" y="239"/>
                  </a:cubicBezTo>
                  <a:cubicBezTo>
                    <a:pt x="161" y="238"/>
                    <a:pt x="163" y="236"/>
                    <a:pt x="167" y="238"/>
                  </a:cubicBezTo>
                  <a:cubicBezTo>
                    <a:pt x="171" y="239"/>
                    <a:pt x="175" y="237"/>
                    <a:pt x="175" y="231"/>
                  </a:cubicBezTo>
                  <a:cubicBezTo>
                    <a:pt x="175" y="225"/>
                    <a:pt x="177" y="218"/>
                    <a:pt x="180" y="220"/>
                  </a:cubicBezTo>
                  <a:cubicBezTo>
                    <a:pt x="183" y="221"/>
                    <a:pt x="187" y="225"/>
                    <a:pt x="188" y="222"/>
                  </a:cubicBezTo>
                  <a:cubicBezTo>
                    <a:pt x="189" y="218"/>
                    <a:pt x="189" y="216"/>
                    <a:pt x="191" y="213"/>
                  </a:cubicBezTo>
                  <a:cubicBezTo>
                    <a:pt x="194" y="209"/>
                    <a:pt x="195" y="205"/>
                    <a:pt x="195" y="205"/>
                  </a:cubicBezTo>
                  <a:cubicBezTo>
                    <a:pt x="195" y="205"/>
                    <a:pt x="194" y="209"/>
                    <a:pt x="198" y="212"/>
                  </a:cubicBezTo>
                  <a:cubicBezTo>
                    <a:pt x="201" y="215"/>
                    <a:pt x="203" y="217"/>
                    <a:pt x="205" y="215"/>
                  </a:cubicBezTo>
                  <a:cubicBezTo>
                    <a:pt x="207" y="213"/>
                    <a:pt x="208" y="213"/>
                    <a:pt x="211" y="209"/>
                  </a:cubicBezTo>
                  <a:cubicBezTo>
                    <a:pt x="214" y="205"/>
                    <a:pt x="214" y="204"/>
                    <a:pt x="214" y="200"/>
                  </a:cubicBezTo>
                  <a:cubicBezTo>
                    <a:pt x="214" y="197"/>
                    <a:pt x="212" y="192"/>
                    <a:pt x="215" y="193"/>
                  </a:cubicBezTo>
                  <a:cubicBezTo>
                    <a:pt x="219" y="193"/>
                    <a:pt x="221" y="194"/>
                    <a:pt x="226" y="191"/>
                  </a:cubicBezTo>
                  <a:cubicBezTo>
                    <a:pt x="230" y="188"/>
                    <a:pt x="232" y="191"/>
                    <a:pt x="236" y="191"/>
                  </a:cubicBezTo>
                  <a:cubicBezTo>
                    <a:pt x="239" y="191"/>
                    <a:pt x="240" y="188"/>
                    <a:pt x="245" y="187"/>
                  </a:cubicBezTo>
                  <a:cubicBezTo>
                    <a:pt x="250" y="186"/>
                    <a:pt x="251" y="188"/>
                    <a:pt x="255" y="187"/>
                  </a:cubicBezTo>
                  <a:cubicBezTo>
                    <a:pt x="259" y="186"/>
                    <a:pt x="262" y="186"/>
                    <a:pt x="260" y="182"/>
                  </a:cubicBezTo>
                  <a:cubicBezTo>
                    <a:pt x="259" y="179"/>
                    <a:pt x="260" y="172"/>
                    <a:pt x="269" y="170"/>
                  </a:cubicBezTo>
                  <a:cubicBezTo>
                    <a:pt x="277" y="168"/>
                    <a:pt x="278" y="172"/>
                    <a:pt x="284" y="168"/>
                  </a:cubicBezTo>
                  <a:cubicBezTo>
                    <a:pt x="290" y="163"/>
                    <a:pt x="296" y="160"/>
                    <a:pt x="300" y="158"/>
                  </a:cubicBezTo>
                  <a:cubicBezTo>
                    <a:pt x="304" y="156"/>
                    <a:pt x="299" y="156"/>
                    <a:pt x="304" y="152"/>
                  </a:cubicBezTo>
                  <a:cubicBezTo>
                    <a:pt x="308" y="148"/>
                    <a:pt x="310" y="149"/>
                    <a:pt x="315" y="148"/>
                  </a:cubicBezTo>
                  <a:cubicBezTo>
                    <a:pt x="321" y="147"/>
                    <a:pt x="327" y="142"/>
                    <a:pt x="319" y="140"/>
                  </a:cubicBezTo>
                  <a:cubicBezTo>
                    <a:pt x="311" y="137"/>
                    <a:pt x="310" y="136"/>
                    <a:pt x="310" y="133"/>
                  </a:cubicBezTo>
                  <a:cubicBezTo>
                    <a:pt x="310" y="131"/>
                    <a:pt x="306" y="131"/>
                    <a:pt x="304" y="129"/>
                  </a:cubicBezTo>
                  <a:cubicBezTo>
                    <a:pt x="303" y="127"/>
                    <a:pt x="303" y="127"/>
                    <a:pt x="304" y="122"/>
                  </a:cubicBezTo>
                  <a:cubicBezTo>
                    <a:pt x="306" y="117"/>
                    <a:pt x="305" y="117"/>
                    <a:pt x="311" y="118"/>
                  </a:cubicBezTo>
                  <a:cubicBezTo>
                    <a:pt x="316" y="119"/>
                    <a:pt x="316" y="119"/>
                    <a:pt x="319" y="122"/>
                  </a:cubicBezTo>
                  <a:cubicBezTo>
                    <a:pt x="322" y="124"/>
                    <a:pt x="323" y="125"/>
                    <a:pt x="326" y="121"/>
                  </a:cubicBezTo>
                  <a:cubicBezTo>
                    <a:pt x="329" y="117"/>
                    <a:pt x="331" y="117"/>
                    <a:pt x="334" y="119"/>
                  </a:cubicBezTo>
                  <a:cubicBezTo>
                    <a:pt x="337" y="122"/>
                    <a:pt x="344" y="124"/>
                    <a:pt x="345" y="127"/>
                  </a:cubicBezTo>
                  <a:cubicBezTo>
                    <a:pt x="347" y="130"/>
                    <a:pt x="347" y="134"/>
                    <a:pt x="345" y="137"/>
                  </a:cubicBezTo>
                  <a:cubicBezTo>
                    <a:pt x="343" y="140"/>
                    <a:pt x="345" y="144"/>
                    <a:pt x="350" y="141"/>
                  </a:cubicBezTo>
                  <a:cubicBezTo>
                    <a:pt x="354" y="138"/>
                    <a:pt x="356" y="145"/>
                    <a:pt x="353" y="148"/>
                  </a:cubicBezTo>
                  <a:cubicBezTo>
                    <a:pt x="350" y="151"/>
                    <a:pt x="352" y="154"/>
                    <a:pt x="357" y="155"/>
                  </a:cubicBezTo>
                  <a:cubicBezTo>
                    <a:pt x="361" y="156"/>
                    <a:pt x="368" y="158"/>
                    <a:pt x="369" y="160"/>
                  </a:cubicBezTo>
                  <a:cubicBezTo>
                    <a:pt x="370" y="162"/>
                    <a:pt x="377" y="161"/>
                    <a:pt x="378" y="154"/>
                  </a:cubicBezTo>
                  <a:cubicBezTo>
                    <a:pt x="379" y="148"/>
                    <a:pt x="379" y="144"/>
                    <a:pt x="383" y="139"/>
                  </a:cubicBezTo>
                  <a:cubicBezTo>
                    <a:pt x="387" y="134"/>
                    <a:pt x="386" y="126"/>
                    <a:pt x="389" y="121"/>
                  </a:cubicBezTo>
                  <a:cubicBezTo>
                    <a:pt x="391" y="116"/>
                    <a:pt x="398" y="93"/>
                    <a:pt x="396" y="89"/>
                  </a:cubicBezTo>
                  <a:cubicBezTo>
                    <a:pt x="394" y="85"/>
                    <a:pt x="396" y="79"/>
                    <a:pt x="398" y="74"/>
                  </a:cubicBezTo>
                  <a:cubicBezTo>
                    <a:pt x="399" y="69"/>
                    <a:pt x="395" y="62"/>
                    <a:pt x="392" y="5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5" name="Freeform 25">
              <a:extLst>
                <a:ext uri="{FF2B5EF4-FFF2-40B4-BE49-F238E27FC236}">
                  <a16:creationId xmlns:a16="http://schemas.microsoft.com/office/drawing/2014/main" id="{E010E303-E70B-47ED-A9A6-685EE988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539" y="2295666"/>
              <a:ext cx="215191" cy="166204"/>
            </a:xfrm>
            <a:custGeom>
              <a:avLst/>
              <a:gdLst>
                <a:gd name="T0" fmla="*/ 0 w 63"/>
                <a:gd name="T1" fmla="*/ 5 h 49"/>
                <a:gd name="T2" fmla="*/ 5 w 63"/>
                <a:gd name="T3" fmla="*/ 12 h 49"/>
                <a:gd name="T4" fmla="*/ 15 w 63"/>
                <a:gd name="T5" fmla="*/ 18 h 49"/>
                <a:gd name="T6" fmla="*/ 19 w 63"/>
                <a:gd name="T7" fmla="*/ 26 h 49"/>
                <a:gd name="T8" fmla="*/ 24 w 63"/>
                <a:gd name="T9" fmla="*/ 31 h 49"/>
                <a:gd name="T10" fmla="*/ 27 w 63"/>
                <a:gd name="T11" fmla="*/ 40 h 49"/>
                <a:gd name="T12" fmla="*/ 35 w 63"/>
                <a:gd name="T13" fmla="*/ 43 h 49"/>
                <a:gd name="T14" fmla="*/ 41 w 63"/>
                <a:gd name="T15" fmla="*/ 46 h 49"/>
                <a:gd name="T16" fmla="*/ 45 w 63"/>
                <a:gd name="T17" fmla="*/ 46 h 49"/>
                <a:gd name="T18" fmla="*/ 51 w 63"/>
                <a:gd name="T19" fmla="*/ 47 h 49"/>
                <a:gd name="T20" fmla="*/ 56 w 63"/>
                <a:gd name="T21" fmla="*/ 46 h 49"/>
                <a:gd name="T22" fmla="*/ 59 w 63"/>
                <a:gd name="T23" fmla="*/ 39 h 49"/>
                <a:gd name="T24" fmla="*/ 60 w 63"/>
                <a:gd name="T25" fmla="*/ 33 h 49"/>
                <a:gd name="T26" fmla="*/ 60 w 63"/>
                <a:gd name="T27" fmla="*/ 29 h 49"/>
                <a:gd name="T28" fmla="*/ 61 w 63"/>
                <a:gd name="T29" fmla="*/ 25 h 49"/>
                <a:gd name="T30" fmla="*/ 57 w 63"/>
                <a:gd name="T31" fmla="*/ 19 h 49"/>
                <a:gd name="T32" fmla="*/ 52 w 63"/>
                <a:gd name="T33" fmla="*/ 22 h 49"/>
                <a:gd name="T34" fmla="*/ 46 w 63"/>
                <a:gd name="T35" fmla="*/ 21 h 49"/>
                <a:gd name="T36" fmla="*/ 37 w 63"/>
                <a:gd name="T37" fmla="*/ 17 h 49"/>
                <a:gd name="T38" fmla="*/ 30 w 63"/>
                <a:gd name="T39" fmla="*/ 14 h 49"/>
                <a:gd name="T40" fmla="*/ 24 w 63"/>
                <a:gd name="T41" fmla="*/ 12 h 49"/>
                <a:gd name="T42" fmla="*/ 18 w 63"/>
                <a:gd name="T43" fmla="*/ 10 h 49"/>
                <a:gd name="T44" fmla="*/ 13 w 63"/>
                <a:gd name="T45" fmla="*/ 7 h 49"/>
                <a:gd name="T46" fmla="*/ 6 w 63"/>
                <a:gd name="T47" fmla="*/ 6 h 49"/>
                <a:gd name="T48" fmla="*/ 0 w 63"/>
                <a:gd name="T49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9">
                  <a:moveTo>
                    <a:pt x="0" y="5"/>
                  </a:moveTo>
                  <a:cubicBezTo>
                    <a:pt x="0" y="7"/>
                    <a:pt x="2" y="11"/>
                    <a:pt x="5" y="12"/>
                  </a:cubicBezTo>
                  <a:cubicBezTo>
                    <a:pt x="8" y="13"/>
                    <a:pt x="14" y="15"/>
                    <a:pt x="15" y="18"/>
                  </a:cubicBezTo>
                  <a:cubicBezTo>
                    <a:pt x="16" y="20"/>
                    <a:pt x="17" y="24"/>
                    <a:pt x="19" y="26"/>
                  </a:cubicBezTo>
                  <a:cubicBezTo>
                    <a:pt x="22" y="28"/>
                    <a:pt x="22" y="29"/>
                    <a:pt x="24" y="31"/>
                  </a:cubicBezTo>
                  <a:cubicBezTo>
                    <a:pt x="25" y="34"/>
                    <a:pt x="25" y="37"/>
                    <a:pt x="27" y="40"/>
                  </a:cubicBezTo>
                  <a:cubicBezTo>
                    <a:pt x="29" y="42"/>
                    <a:pt x="32" y="44"/>
                    <a:pt x="35" y="43"/>
                  </a:cubicBezTo>
                  <a:cubicBezTo>
                    <a:pt x="39" y="43"/>
                    <a:pt x="40" y="44"/>
                    <a:pt x="41" y="46"/>
                  </a:cubicBezTo>
                  <a:cubicBezTo>
                    <a:pt x="42" y="47"/>
                    <a:pt x="44" y="49"/>
                    <a:pt x="45" y="46"/>
                  </a:cubicBezTo>
                  <a:cubicBezTo>
                    <a:pt x="47" y="44"/>
                    <a:pt x="49" y="45"/>
                    <a:pt x="51" y="47"/>
                  </a:cubicBezTo>
                  <a:cubicBezTo>
                    <a:pt x="52" y="49"/>
                    <a:pt x="54" y="49"/>
                    <a:pt x="56" y="46"/>
                  </a:cubicBezTo>
                  <a:cubicBezTo>
                    <a:pt x="58" y="42"/>
                    <a:pt x="61" y="43"/>
                    <a:pt x="59" y="39"/>
                  </a:cubicBezTo>
                  <a:cubicBezTo>
                    <a:pt x="58" y="35"/>
                    <a:pt x="58" y="35"/>
                    <a:pt x="60" y="33"/>
                  </a:cubicBezTo>
                  <a:cubicBezTo>
                    <a:pt x="62" y="30"/>
                    <a:pt x="61" y="30"/>
                    <a:pt x="60" y="29"/>
                  </a:cubicBezTo>
                  <a:cubicBezTo>
                    <a:pt x="59" y="27"/>
                    <a:pt x="59" y="28"/>
                    <a:pt x="61" y="25"/>
                  </a:cubicBezTo>
                  <a:cubicBezTo>
                    <a:pt x="63" y="22"/>
                    <a:pt x="60" y="20"/>
                    <a:pt x="57" y="19"/>
                  </a:cubicBezTo>
                  <a:cubicBezTo>
                    <a:pt x="54" y="19"/>
                    <a:pt x="54" y="22"/>
                    <a:pt x="52" y="22"/>
                  </a:cubicBezTo>
                  <a:cubicBezTo>
                    <a:pt x="50" y="23"/>
                    <a:pt x="47" y="25"/>
                    <a:pt x="46" y="21"/>
                  </a:cubicBezTo>
                  <a:cubicBezTo>
                    <a:pt x="44" y="18"/>
                    <a:pt x="40" y="16"/>
                    <a:pt x="37" y="17"/>
                  </a:cubicBezTo>
                  <a:cubicBezTo>
                    <a:pt x="34" y="17"/>
                    <a:pt x="31" y="16"/>
                    <a:pt x="30" y="14"/>
                  </a:cubicBezTo>
                  <a:cubicBezTo>
                    <a:pt x="29" y="12"/>
                    <a:pt x="27" y="12"/>
                    <a:pt x="24" y="12"/>
                  </a:cubicBezTo>
                  <a:cubicBezTo>
                    <a:pt x="21" y="13"/>
                    <a:pt x="19" y="12"/>
                    <a:pt x="18" y="10"/>
                  </a:cubicBezTo>
                  <a:cubicBezTo>
                    <a:pt x="16" y="8"/>
                    <a:pt x="16" y="7"/>
                    <a:pt x="13" y="7"/>
                  </a:cubicBezTo>
                  <a:cubicBezTo>
                    <a:pt x="10" y="7"/>
                    <a:pt x="8" y="9"/>
                    <a:pt x="6" y="6"/>
                  </a:cubicBezTo>
                  <a:cubicBezTo>
                    <a:pt x="5" y="3"/>
                    <a:pt x="0" y="0"/>
                    <a:pt x="0" y="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6" name="Freeform 26">
              <a:extLst>
                <a:ext uri="{FF2B5EF4-FFF2-40B4-BE49-F238E27FC236}">
                  <a16:creationId xmlns:a16="http://schemas.microsoft.com/office/drawing/2014/main" id="{6D28781B-A3C3-4A64-91D1-3310AD369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812" y="1025520"/>
              <a:ext cx="1236906" cy="1184421"/>
            </a:xfrm>
            <a:custGeom>
              <a:avLst/>
              <a:gdLst>
                <a:gd name="T0" fmla="*/ 251 w 363"/>
                <a:gd name="T1" fmla="*/ 335 h 348"/>
                <a:gd name="T2" fmla="*/ 230 w 363"/>
                <a:gd name="T3" fmla="*/ 342 h 348"/>
                <a:gd name="T4" fmla="*/ 209 w 363"/>
                <a:gd name="T5" fmla="*/ 336 h 348"/>
                <a:gd name="T6" fmla="*/ 192 w 363"/>
                <a:gd name="T7" fmla="*/ 333 h 348"/>
                <a:gd name="T8" fmla="*/ 169 w 363"/>
                <a:gd name="T9" fmla="*/ 308 h 348"/>
                <a:gd name="T10" fmla="*/ 120 w 363"/>
                <a:gd name="T11" fmla="*/ 245 h 348"/>
                <a:gd name="T12" fmla="*/ 85 w 363"/>
                <a:gd name="T13" fmla="*/ 242 h 348"/>
                <a:gd name="T14" fmla="*/ 69 w 363"/>
                <a:gd name="T15" fmla="*/ 210 h 348"/>
                <a:gd name="T16" fmla="*/ 80 w 363"/>
                <a:gd name="T17" fmla="*/ 199 h 348"/>
                <a:gd name="T18" fmla="*/ 64 w 363"/>
                <a:gd name="T19" fmla="*/ 189 h 348"/>
                <a:gd name="T20" fmla="*/ 53 w 363"/>
                <a:gd name="T21" fmla="*/ 161 h 348"/>
                <a:gd name="T22" fmla="*/ 39 w 363"/>
                <a:gd name="T23" fmla="*/ 149 h 348"/>
                <a:gd name="T24" fmla="*/ 55 w 363"/>
                <a:gd name="T25" fmla="*/ 135 h 348"/>
                <a:gd name="T26" fmla="*/ 76 w 363"/>
                <a:gd name="T27" fmla="*/ 132 h 348"/>
                <a:gd name="T28" fmla="*/ 75 w 363"/>
                <a:gd name="T29" fmla="*/ 127 h 348"/>
                <a:gd name="T30" fmla="*/ 66 w 363"/>
                <a:gd name="T31" fmla="*/ 113 h 348"/>
                <a:gd name="T32" fmla="*/ 68 w 363"/>
                <a:gd name="T33" fmla="*/ 100 h 348"/>
                <a:gd name="T34" fmla="*/ 53 w 363"/>
                <a:gd name="T35" fmla="*/ 74 h 348"/>
                <a:gd name="T36" fmla="*/ 34 w 363"/>
                <a:gd name="T37" fmla="*/ 41 h 348"/>
                <a:gd name="T38" fmla="*/ 10 w 363"/>
                <a:gd name="T39" fmla="*/ 40 h 348"/>
                <a:gd name="T40" fmla="*/ 4 w 363"/>
                <a:gd name="T41" fmla="*/ 65 h 348"/>
                <a:gd name="T42" fmla="*/ 10 w 363"/>
                <a:gd name="T43" fmla="*/ 10 h 348"/>
                <a:gd name="T44" fmla="*/ 23 w 363"/>
                <a:gd name="T45" fmla="*/ 9 h 348"/>
                <a:gd name="T46" fmla="*/ 13 w 363"/>
                <a:gd name="T47" fmla="*/ 31 h 348"/>
                <a:gd name="T48" fmla="*/ 54 w 363"/>
                <a:gd name="T49" fmla="*/ 36 h 348"/>
                <a:gd name="T50" fmla="*/ 115 w 363"/>
                <a:gd name="T51" fmla="*/ 45 h 348"/>
                <a:gd name="T52" fmla="*/ 136 w 363"/>
                <a:gd name="T53" fmla="*/ 48 h 348"/>
                <a:gd name="T54" fmla="*/ 169 w 363"/>
                <a:gd name="T55" fmla="*/ 53 h 348"/>
                <a:gd name="T56" fmla="*/ 201 w 363"/>
                <a:gd name="T57" fmla="*/ 62 h 348"/>
                <a:gd name="T58" fmla="*/ 209 w 363"/>
                <a:gd name="T59" fmla="*/ 90 h 348"/>
                <a:gd name="T60" fmla="*/ 191 w 363"/>
                <a:gd name="T61" fmla="*/ 127 h 348"/>
                <a:gd name="T62" fmla="*/ 228 w 363"/>
                <a:gd name="T63" fmla="*/ 127 h 348"/>
                <a:gd name="T64" fmla="*/ 253 w 363"/>
                <a:gd name="T65" fmla="*/ 132 h 348"/>
                <a:gd name="T66" fmla="*/ 305 w 363"/>
                <a:gd name="T67" fmla="*/ 146 h 348"/>
                <a:gd name="T68" fmla="*/ 333 w 363"/>
                <a:gd name="T69" fmla="*/ 135 h 348"/>
                <a:gd name="T70" fmla="*/ 324 w 363"/>
                <a:gd name="T71" fmla="*/ 127 h 348"/>
                <a:gd name="T72" fmla="*/ 333 w 363"/>
                <a:gd name="T73" fmla="*/ 105 h 348"/>
                <a:gd name="T74" fmla="*/ 362 w 363"/>
                <a:gd name="T75" fmla="*/ 135 h 348"/>
                <a:gd name="T76" fmla="*/ 347 w 363"/>
                <a:gd name="T77" fmla="*/ 130 h 348"/>
                <a:gd name="T78" fmla="*/ 335 w 363"/>
                <a:gd name="T79" fmla="*/ 145 h 348"/>
                <a:gd name="T80" fmla="*/ 319 w 363"/>
                <a:gd name="T81" fmla="*/ 192 h 348"/>
                <a:gd name="T82" fmla="*/ 315 w 363"/>
                <a:gd name="T83" fmla="*/ 224 h 348"/>
                <a:gd name="T84" fmla="*/ 300 w 363"/>
                <a:gd name="T85" fmla="*/ 253 h 348"/>
                <a:gd name="T86" fmla="*/ 324 w 363"/>
                <a:gd name="T87" fmla="*/ 280 h 348"/>
                <a:gd name="T88" fmla="*/ 310 w 363"/>
                <a:gd name="T89" fmla="*/ 304 h 348"/>
                <a:gd name="T90" fmla="*/ 289 w 363"/>
                <a:gd name="T91" fmla="*/ 327 h 348"/>
                <a:gd name="T92" fmla="*/ 279 w 363"/>
                <a:gd name="T93" fmla="*/ 348 h 348"/>
                <a:gd name="T94" fmla="*/ 26 w 363"/>
                <a:gd name="T95" fmla="*/ 135 h 348"/>
                <a:gd name="T96" fmla="*/ 26 w 363"/>
                <a:gd name="T97" fmla="*/ 126 h 348"/>
                <a:gd name="T98" fmla="*/ 35 w 363"/>
                <a:gd name="T99" fmla="*/ 111 h 348"/>
                <a:gd name="T100" fmla="*/ 46 w 363"/>
                <a:gd name="T101" fmla="*/ 121 h 348"/>
                <a:gd name="T102" fmla="*/ 27 w 363"/>
                <a:gd name="T103" fmla="*/ 99 h 348"/>
                <a:gd name="T104" fmla="*/ 7 w 363"/>
                <a:gd name="T105" fmla="*/ 94 h 348"/>
                <a:gd name="T106" fmla="*/ 13 w 363"/>
                <a:gd name="T107" fmla="*/ 85 h 348"/>
                <a:gd name="T108" fmla="*/ 34 w 363"/>
                <a:gd name="T109" fmla="*/ 94 h 348"/>
                <a:gd name="T110" fmla="*/ 48 w 363"/>
                <a:gd name="T111" fmla="*/ 78 h 348"/>
                <a:gd name="T112" fmla="*/ 30 w 363"/>
                <a:gd name="T113" fmla="*/ 83 h 348"/>
                <a:gd name="T114" fmla="*/ 22 w 363"/>
                <a:gd name="T115" fmla="*/ 65 h 348"/>
                <a:gd name="T116" fmla="*/ 32 w 363"/>
                <a:gd name="T117" fmla="*/ 8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3" h="348">
                  <a:moveTo>
                    <a:pt x="279" y="348"/>
                  </a:moveTo>
                  <a:cubicBezTo>
                    <a:pt x="278" y="348"/>
                    <a:pt x="276" y="347"/>
                    <a:pt x="275" y="347"/>
                  </a:cubicBezTo>
                  <a:cubicBezTo>
                    <a:pt x="274" y="347"/>
                    <a:pt x="273" y="346"/>
                    <a:pt x="272" y="346"/>
                  </a:cubicBezTo>
                  <a:cubicBezTo>
                    <a:pt x="269" y="346"/>
                    <a:pt x="265" y="344"/>
                    <a:pt x="263" y="342"/>
                  </a:cubicBezTo>
                  <a:cubicBezTo>
                    <a:pt x="262" y="342"/>
                    <a:pt x="262" y="341"/>
                    <a:pt x="261" y="341"/>
                  </a:cubicBezTo>
                  <a:cubicBezTo>
                    <a:pt x="260" y="341"/>
                    <a:pt x="257" y="339"/>
                    <a:pt x="254" y="337"/>
                  </a:cubicBezTo>
                  <a:cubicBezTo>
                    <a:pt x="253" y="336"/>
                    <a:pt x="252" y="335"/>
                    <a:pt x="251" y="335"/>
                  </a:cubicBezTo>
                  <a:cubicBezTo>
                    <a:pt x="250" y="335"/>
                    <a:pt x="250" y="335"/>
                    <a:pt x="249" y="335"/>
                  </a:cubicBezTo>
                  <a:cubicBezTo>
                    <a:pt x="248" y="335"/>
                    <a:pt x="248" y="335"/>
                    <a:pt x="247" y="335"/>
                  </a:cubicBezTo>
                  <a:cubicBezTo>
                    <a:pt x="246" y="336"/>
                    <a:pt x="245" y="336"/>
                    <a:pt x="244" y="336"/>
                  </a:cubicBezTo>
                  <a:cubicBezTo>
                    <a:pt x="241" y="337"/>
                    <a:pt x="241" y="337"/>
                    <a:pt x="239" y="339"/>
                  </a:cubicBezTo>
                  <a:cubicBezTo>
                    <a:pt x="238" y="340"/>
                    <a:pt x="238" y="340"/>
                    <a:pt x="238" y="340"/>
                  </a:cubicBezTo>
                  <a:cubicBezTo>
                    <a:pt x="237" y="341"/>
                    <a:pt x="235" y="341"/>
                    <a:pt x="232" y="342"/>
                  </a:cubicBezTo>
                  <a:cubicBezTo>
                    <a:pt x="232" y="342"/>
                    <a:pt x="231" y="342"/>
                    <a:pt x="230" y="342"/>
                  </a:cubicBezTo>
                  <a:cubicBezTo>
                    <a:pt x="230" y="342"/>
                    <a:pt x="229" y="342"/>
                    <a:pt x="229" y="342"/>
                  </a:cubicBezTo>
                  <a:cubicBezTo>
                    <a:pt x="225" y="342"/>
                    <a:pt x="221" y="337"/>
                    <a:pt x="218" y="334"/>
                  </a:cubicBezTo>
                  <a:cubicBezTo>
                    <a:pt x="218" y="333"/>
                    <a:pt x="218" y="333"/>
                    <a:pt x="218" y="333"/>
                  </a:cubicBezTo>
                  <a:cubicBezTo>
                    <a:pt x="217" y="332"/>
                    <a:pt x="216" y="332"/>
                    <a:pt x="216" y="332"/>
                  </a:cubicBezTo>
                  <a:cubicBezTo>
                    <a:pt x="215" y="332"/>
                    <a:pt x="214" y="332"/>
                    <a:pt x="213" y="332"/>
                  </a:cubicBezTo>
                  <a:cubicBezTo>
                    <a:pt x="212" y="333"/>
                    <a:pt x="212" y="333"/>
                    <a:pt x="212" y="333"/>
                  </a:cubicBezTo>
                  <a:cubicBezTo>
                    <a:pt x="211" y="334"/>
                    <a:pt x="210" y="335"/>
                    <a:pt x="209" y="336"/>
                  </a:cubicBezTo>
                  <a:cubicBezTo>
                    <a:pt x="208" y="337"/>
                    <a:pt x="207" y="338"/>
                    <a:pt x="206" y="339"/>
                  </a:cubicBezTo>
                  <a:cubicBezTo>
                    <a:pt x="205" y="339"/>
                    <a:pt x="204" y="340"/>
                    <a:pt x="203" y="340"/>
                  </a:cubicBezTo>
                  <a:cubicBezTo>
                    <a:pt x="201" y="340"/>
                    <a:pt x="198" y="338"/>
                    <a:pt x="198" y="336"/>
                  </a:cubicBezTo>
                  <a:cubicBezTo>
                    <a:pt x="197" y="335"/>
                    <a:pt x="197" y="334"/>
                    <a:pt x="197" y="333"/>
                  </a:cubicBezTo>
                  <a:cubicBezTo>
                    <a:pt x="197" y="332"/>
                    <a:pt x="197" y="332"/>
                    <a:pt x="196" y="331"/>
                  </a:cubicBezTo>
                  <a:cubicBezTo>
                    <a:pt x="196" y="331"/>
                    <a:pt x="196" y="331"/>
                    <a:pt x="196" y="331"/>
                  </a:cubicBezTo>
                  <a:cubicBezTo>
                    <a:pt x="195" y="331"/>
                    <a:pt x="194" y="332"/>
                    <a:pt x="192" y="333"/>
                  </a:cubicBezTo>
                  <a:cubicBezTo>
                    <a:pt x="192" y="334"/>
                    <a:pt x="191" y="334"/>
                    <a:pt x="191" y="335"/>
                  </a:cubicBezTo>
                  <a:cubicBezTo>
                    <a:pt x="190" y="335"/>
                    <a:pt x="190" y="336"/>
                    <a:pt x="189" y="336"/>
                  </a:cubicBezTo>
                  <a:cubicBezTo>
                    <a:pt x="187" y="336"/>
                    <a:pt x="186" y="334"/>
                    <a:pt x="185" y="331"/>
                  </a:cubicBezTo>
                  <a:cubicBezTo>
                    <a:pt x="184" y="330"/>
                    <a:pt x="184" y="329"/>
                    <a:pt x="183" y="329"/>
                  </a:cubicBezTo>
                  <a:cubicBezTo>
                    <a:pt x="181" y="326"/>
                    <a:pt x="181" y="321"/>
                    <a:pt x="182" y="318"/>
                  </a:cubicBezTo>
                  <a:cubicBezTo>
                    <a:pt x="182" y="315"/>
                    <a:pt x="180" y="313"/>
                    <a:pt x="177" y="311"/>
                  </a:cubicBezTo>
                  <a:cubicBezTo>
                    <a:pt x="176" y="310"/>
                    <a:pt x="173" y="309"/>
                    <a:pt x="169" y="308"/>
                  </a:cubicBezTo>
                  <a:cubicBezTo>
                    <a:pt x="167" y="307"/>
                    <a:pt x="164" y="306"/>
                    <a:pt x="162" y="305"/>
                  </a:cubicBezTo>
                  <a:cubicBezTo>
                    <a:pt x="157" y="303"/>
                    <a:pt x="150" y="292"/>
                    <a:pt x="148" y="286"/>
                  </a:cubicBezTo>
                  <a:cubicBezTo>
                    <a:pt x="147" y="282"/>
                    <a:pt x="144" y="280"/>
                    <a:pt x="142" y="278"/>
                  </a:cubicBezTo>
                  <a:cubicBezTo>
                    <a:pt x="140" y="277"/>
                    <a:pt x="139" y="276"/>
                    <a:pt x="138" y="275"/>
                  </a:cubicBezTo>
                  <a:cubicBezTo>
                    <a:pt x="137" y="273"/>
                    <a:pt x="135" y="269"/>
                    <a:pt x="130" y="262"/>
                  </a:cubicBezTo>
                  <a:cubicBezTo>
                    <a:pt x="130" y="260"/>
                    <a:pt x="129" y="257"/>
                    <a:pt x="127" y="253"/>
                  </a:cubicBezTo>
                  <a:cubicBezTo>
                    <a:pt x="126" y="248"/>
                    <a:pt x="123" y="247"/>
                    <a:pt x="120" y="245"/>
                  </a:cubicBezTo>
                  <a:cubicBezTo>
                    <a:pt x="119" y="245"/>
                    <a:pt x="118" y="245"/>
                    <a:pt x="117" y="244"/>
                  </a:cubicBezTo>
                  <a:cubicBezTo>
                    <a:pt x="115" y="242"/>
                    <a:pt x="106" y="242"/>
                    <a:pt x="103" y="242"/>
                  </a:cubicBezTo>
                  <a:cubicBezTo>
                    <a:pt x="103" y="242"/>
                    <a:pt x="102" y="242"/>
                    <a:pt x="101" y="242"/>
                  </a:cubicBezTo>
                  <a:cubicBezTo>
                    <a:pt x="100" y="242"/>
                    <a:pt x="98" y="242"/>
                    <a:pt x="96" y="242"/>
                  </a:cubicBezTo>
                  <a:cubicBezTo>
                    <a:pt x="94" y="241"/>
                    <a:pt x="92" y="241"/>
                    <a:pt x="91" y="241"/>
                  </a:cubicBezTo>
                  <a:cubicBezTo>
                    <a:pt x="90" y="241"/>
                    <a:pt x="89" y="241"/>
                    <a:pt x="88" y="241"/>
                  </a:cubicBezTo>
                  <a:cubicBezTo>
                    <a:pt x="87" y="242"/>
                    <a:pt x="86" y="242"/>
                    <a:pt x="85" y="242"/>
                  </a:cubicBezTo>
                  <a:cubicBezTo>
                    <a:pt x="82" y="242"/>
                    <a:pt x="79" y="240"/>
                    <a:pt x="77" y="238"/>
                  </a:cubicBezTo>
                  <a:cubicBezTo>
                    <a:pt x="75" y="235"/>
                    <a:pt x="74" y="233"/>
                    <a:pt x="73" y="230"/>
                  </a:cubicBezTo>
                  <a:cubicBezTo>
                    <a:pt x="72" y="229"/>
                    <a:pt x="72" y="228"/>
                    <a:pt x="72" y="227"/>
                  </a:cubicBezTo>
                  <a:cubicBezTo>
                    <a:pt x="70" y="222"/>
                    <a:pt x="68" y="220"/>
                    <a:pt x="65" y="216"/>
                  </a:cubicBezTo>
                  <a:cubicBezTo>
                    <a:pt x="64" y="215"/>
                    <a:pt x="63" y="214"/>
                    <a:pt x="64" y="213"/>
                  </a:cubicBezTo>
                  <a:cubicBezTo>
                    <a:pt x="64" y="211"/>
                    <a:pt x="65" y="211"/>
                    <a:pt x="67" y="210"/>
                  </a:cubicBezTo>
                  <a:cubicBezTo>
                    <a:pt x="67" y="210"/>
                    <a:pt x="68" y="210"/>
                    <a:pt x="69" y="210"/>
                  </a:cubicBezTo>
                  <a:cubicBezTo>
                    <a:pt x="70" y="209"/>
                    <a:pt x="70" y="209"/>
                    <a:pt x="71" y="209"/>
                  </a:cubicBezTo>
                  <a:cubicBezTo>
                    <a:pt x="73" y="209"/>
                    <a:pt x="75" y="210"/>
                    <a:pt x="77" y="211"/>
                  </a:cubicBezTo>
                  <a:cubicBezTo>
                    <a:pt x="78" y="211"/>
                    <a:pt x="79" y="211"/>
                    <a:pt x="80" y="212"/>
                  </a:cubicBezTo>
                  <a:cubicBezTo>
                    <a:pt x="80" y="212"/>
                    <a:pt x="81" y="212"/>
                    <a:pt x="81" y="212"/>
                  </a:cubicBezTo>
                  <a:cubicBezTo>
                    <a:pt x="82" y="212"/>
                    <a:pt x="82" y="212"/>
                    <a:pt x="82" y="212"/>
                  </a:cubicBezTo>
                  <a:cubicBezTo>
                    <a:pt x="83" y="211"/>
                    <a:pt x="83" y="208"/>
                    <a:pt x="82" y="204"/>
                  </a:cubicBezTo>
                  <a:cubicBezTo>
                    <a:pt x="82" y="203"/>
                    <a:pt x="81" y="201"/>
                    <a:pt x="80" y="199"/>
                  </a:cubicBezTo>
                  <a:cubicBezTo>
                    <a:pt x="79" y="198"/>
                    <a:pt x="78" y="197"/>
                    <a:pt x="78" y="196"/>
                  </a:cubicBezTo>
                  <a:cubicBezTo>
                    <a:pt x="78" y="196"/>
                    <a:pt x="78" y="195"/>
                    <a:pt x="77" y="195"/>
                  </a:cubicBezTo>
                  <a:cubicBezTo>
                    <a:pt x="77" y="194"/>
                    <a:pt x="76" y="192"/>
                    <a:pt x="75" y="192"/>
                  </a:cubicBezTo>
                  <a:cubicBezTo>
                    <a:pt x="75" y="192"/>
                    <a:pt x="75" y="192"/>
                    <a:pt x="74" y="193"/>
                  </a:cubicBezTo>
                  <a:cubicBezTo>
                    <a:pt x="72" y="194"/>
                    <a:pt x="71" y="195"/>
                    <a:pt x="69" y="195"/>
                  </a:cubicBezTo>
                  <a:cubicBezTo>
                    <a:pt x="67" y="195"/>
                    <a:pt x="66" y="194"/>
                    <a:pt x="65" y="192"/>
                  </a:cubicBezTo>
                  <a:cubicBezTo>
                    <a:pt x="64" y="191"/>
                    <a:pt x="64" y="190"/>
                    <a:pt x="64" y="189"/>
                  </a:cubicBezTo>
                  <a:cubicBezTo>
                    <a:pt x="64" y="189"/>
                    <a:pt x="64" y="188"/>
                    <a:pt x="63" y="187"/>
                  </a:cubicBezTo>
                  <a:cubicBezTo>
                    <a:pt x="60" y="184"/>
                    <a:pt x="60" y="182"/>
                    <a:pt x="63" y="177"/>
                  </a:cubicBezTo>
                  <a:cubicBezTo>
                    <a:pt x="63" y="176"/>
                    <a:pt x="64" y="175"/>
                    <a:pt x="64" y="175"/>
                  </a:cubicBezTo>
                  <a:cubicBezTo>
                    <a:pt x="65" y="173"/>
                    <a:pt x="66" y="173"/>
                    <a:pt x="66" y="169"/>
                  </a:cubicBezTo>
                  <a:cubicBezTo>
                    <a:pt x="67" y="164"/>
                    <a:pt x="65" y="162"/>
                    <a:pt x="65" y="161"/>
                  </a:cubicBezTo>
                  <a:cubicBezTo>
                    <a:pt x="64" y="161"/>
                    <a:pt x="61" y="160"/>
                    <a:pt x="58" y="160"/>
                  </a:cubicBezTo>
                  <a:cubicBezTo>
                    <a:pt x="56" y="160"/>
                    <a:pt x="54" y="161"/>
                    <a:pt x="53" y="161"/>
                  </a:cubicBezTo>
                  <a:cubicBezTo>
                    <a:pt x="50" y="162"/>
                    <a:pt x="49" y="164"/>
                    <a:pt x="48" y="165"/>
                  </a:cubicBezTo>
                  <a:cubicBezTo>
                    <a:pt x="47" y="166"/>
                    <a:pt x="47" y="166"/>
                    <a:pt x="46" y="166"/>
                  </a:cubicBezTo>
                  <a:cubicBezTo>
                    <a:pt x="45" y="166"/>
                    <a:pt x="45" y="166"/>
                    <a:pt x="44" y="165"/>
                  </a:cubicBezTo>
                  <a:cubicBezTo>
                    <a:pt x="44" y="163"/>
                    <a:pt x="43" y="163"/>
                    <a:pt x="40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8" y="160"/>
                    <a:pt x="32" y="154"/>
                    <a:pt x="35" y="151"/>
                  </a:cubicBezTo>
                  <a:cubicBezTo>
                    <a:pt x="36" y="149"/>
                    <a:pt x="37" y="149"/>
                    <a:pt x="39" y="149"/>
                  </a:cubicBezTo>
                  <a:cubicBezTo>
                    <a:pt x="40" y="149"/>
                    <a:pt x="41" y="149"/>
                    <a:pt x="43" y="147"/>
                  </a:cubicBezTo>
                  <a:cubicBezTo>
                    <a:pt x="45" y="146"/>
                    <a:pt x="46" y="145"/>
                    <a:pt x="47" y="145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3" y="145"/>
                    <a:pt x="38" y="143"/>
                    <a:pt x="38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6" y="135"/>
                    <a:pt x="51" y="135"/>
                    <a:pt x="55" y="135"/>
                  </a:cubicBezTo>
                  <a:cubicBezTo>
                    <a:pt x="56" y="135"/>
                    <a:pt x="58" y="135"/>
                    <a:pt x="59" y="134"/>
                  </a:cubicBezTo>
                  <a:cubicBezTo>
                    <a:pt x="60" y="134"/>
                    <a:pt x="62" y="134"/>
                    <a:pt x="64" y="134"/>
                  </a:cubicBezTo>
                  <a:cubicBezTo>
                    <a:pt x="66" y="134"/>
                    <a:pt x="68" y="134"/>
                    <a:pt x="70" y="134"/>
                  </a:cubicBezTo>
                  <a:cubicBezTo>
                    <a:pt x="71" y="134"/>
                    <a:pt x="72" y="134"/>
                    <a:pt x="73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76" y="132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8" y="128"/>
                    <a:pt x="79" y="127"/>
                    <a:pt x="82" y="125"/>
                  </a:cubicBezTo>
                  <a:cubicBezTo>
                    <a:pt x="86" y="123"/>
                    <a:pt x="87" y="120"/>
                    <a:pt x="86" y="118"/>
                  </a:cubicBezTo>
                  <a:cubicBezTo>
                    <a:pt x="84" y="114"/>
                    <a:pt x="84" y="113"/>
                    <a:pt x="83" y="113"/>
                  </a:cubicBezTo>
                  <a:cubicBezTo>
                    <a:pt x="83" y="113"/>
                    <a:pt x="83" y="113"/>
                    <a:pt x="83" y="114"/>
                  </a:cubicBezTo>
                  <a:cubicBezTo>
                    <a:pt x="82" y="116"/>
                    <a:pt x="80" y="119"/>
                    <a:pt x="79" y="124"/>
                  </a:cubicBezTo>
                  <a:cubicBezTo>
                    <a:pt x="78" y="126"/>
                    <a:pt x="77" y="127"/>
                    <a:pt x="75" y="127"/>
                  </a:cubicBezTo>
                  <a:cubicBezTo>
                    <a:pt x="74" y="127"/>
                    <a:pt x="73" y="127"/>
                    <a:pt x="72" y="127"/>
                  </a:cubicBezTo>
                  <a:cubicBezTo>
                    <a:pt x="71" y="127"/>
                    <a:pt x="70" y="126"/>
                    <a:pt x="68" y="126"/>
                  </a:cubicBezTo>
                  <a:cubicBezTo>
                    <a:pt x="68" y="126"/>
                    <a:pt x="68" y="126"/>
                    <a:pt x="67" y="126"/>
                  </a:cubicBezTo>
                  <a:cubicBezTo>
                    <a:pt x="67" y="127"/>
                    <a:pt x="66" y="127"/>
                    <a:pt x="66" y="127"/>
                  </a:cubicBezTo>
                  <a:cubicBezTo>
                    <a:pt x="64" y="127"/>
                    <a:pt x="63" y="126"/>
                    <a:pt x="63" y="125"/>
                  </a:cubicBezTo>
                  <a:cubicBezTo>
                    <a:pt x="61" y="123"/>
                    <a:pt x="62" y="120"/>
                    <a:pt x="63" y="118"/>
                  </a:cubicBezTo>
                  <a:cubicBezTo>
                    <a:pt x="63" y="115"/>
                    <a:pt x="65" y="114"/>
                    <a:pt x="66" y="113"/>
                  </a:cubicBezTo>
                  <a:cubicBezTo>
                    <a:pt x="67" y="113"/>
                    <a:pt x="68" y="112"/>
                    <a:pt x="69" y="111"/>
                  </a:cubicBezTo>
                  <a:cubicBezTo>
                    <a:pt x="70" y="110"/>
                    <a:pt x="70" y="108"/>
                    <a:pt x="70" y="107"/>
                  </a:cubicBezTo>
                  <a:cubicBezTo>
                    <a:pt x="69" y="105"/>
                    <a:pt x="69" y="104"/>
                    <a:pt x="70" y="102"/>
                  </a:cubicBezTo>
                  <a:cubicBezTo>
                    <a:pt x="71" y="101"/>
                    <a:pt x="72" y="100"/>
                    <a:pt x="72" y="100"/>
                  </a:cubicBezTo>
                  <a:cubicBezTo>
                    <a:pt x="72" y="100"/>
                    <a:pt x="71" y="100"/>
                    <a:pt x="71" y="100"/>
                  </a:cubicBezTo>
                  <a:cubicBezTo>
                    <a:pt x="71" y="100"/>
                    <a:pt x="70" y="100"/>
                    <a:pt x="70" y="100"/>
                  </a:cubicBezTo>
                  <a:cubicBezTo>
                    <a:pt x="69" y="100"/>
                    <a:pt x="69" y="100"/>
                    <a:pt x="68" y="100"/>
                  </a:cubicBezTo>
                  <a:cubicBezTo>
                    <a:pt x="66" y="100"/>
                    <a:pt x="65" y="99"/>
                    <a:pt x="64" y="98"/>
                  </a:cubicBezTo>
                  <a:cubicBezTo>
                    <a:pt x="64" y="97"/>
                    <a:pt x="63" y="96"/>
                    <a:pt x="65" y="94"/>
                  </a:cubicBezTo>
                  <a:cubicBezTo>
                    <a:pt x="67" y="91"/>
                    <a:pt x="66" y="91"/>
                    <a:pt x="65" y="90"/>
                  </a:cubicBezTo>
                  <a:cubicBezTo>
                    <a:pt x="65" y="89"/>
                    <a:pt x="64" y="89"/>
                    <a:pt x="64" y="88"/>
                  </a:cubicBezTo>
                  <a:cubicBezTo>
                    <a:pt x="64" y="88"/>
                    <a:pt x="62" y="87"/>
                    <a:pt x="61" y="86"/>
                  </a:cubicBezTo>
                  <a:cubicBezTo>
                    <a:pt x="58" y="84"/>
                    <a:pt x="56" y="82"/>
                    <a:pt x="56" y="80"/>
                  </a:cubicBezTo>
                  <a:cubicBezTo>
                    <a:pt x="56" y="78"/>
                    <a:pt x="56" y="75"/>
                    <a:pt x="53" y="74"/>
                  </a:cubicBezTo>
                  <a:cubicBezTo>
                    <a:pt x="50" y="73"/>
                    <a:pt x="49" y="69"/>
                    <a:pt x="49" y="63"/>
                  </a:cubicBezTo>
                  <a:cubicBezTo>
                    <a:pt x="50" y="60"/>
                    <a:pt x="49" y="60"/>
                    <a:pt x="48" y="59"/>
                  </a:cubicBezTo>
                  <a:cubicBezTo>
                    <a:pt x="47" y="58"/>
                    <a:pt x="46" y="58"/>
                    <a:pt x="45" y="57"/>
                  </a:cubicBezTo>
                  <a:cubicBezTo>
                    <a:pt x="42" y="54"/>
                    <a:pt x="39" y="49"/>
                    <a:pt x="38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36" y="41"/>
                    <a:pt x="35" y="41"/>
                    <a:pt x="34" y="41"/>
                  </a:cubicBezTo>
                  <a:cubicBezTo>
                    <a:pt x="33" y="40"/>
                    <a:pt x="32" y="40"/>
                    <a:pt x="31" y="40"/>
                  </a:cubicBezTo>
                  <a:cubicBezTo>
                    <a:pt x="30" y="40"/>
                    <a:pt x="28" y="41"/>
                    <a:pt x="27" y="41"/>
                  </a:cubicBezTo>
                  <a:cubicBezTo>
                    <a:pt x="26" y="42"/>
                    <a:pt x="26" y="42"/>
                    <a:pt x="25" y="43"/>
                  </a:cubicBezTo>
                  <a:cubicBezTo>
                    <a:pt x="24" y="44"/>
                    <a:pt x="23" y="44"/>
                    <a:pt x="19" y="46"/>
                  </a:cubicBezTo>
                  <a:cubicBezTo>
                    <a:pt x="17" y="46"/>
                    <a:pt x="16" y="46"/>
                    <a:pt x="15" y="46"/>
                  </a:cubicBezTo>
                  <a:cubicBezTo>
                    <a:pt x="12" y="46"/>
                    <a:pt x="12" y="44"/>
                    <a:pt x="11" y="42"/>
                  </a:cubicBezTo>
                  <a:cubicBezTo>
                    <a:pt x="11" y="41"/>
                    <a:pt x="11" y="41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0"/>
                    <a:pt x="8" y="42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50"/>
                    <a:pt x="5" y="50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61"/>
                    <a:pt x="7" y="63"/>
                    <a:pt x="6" y="64"/>
                  </a:cubicBezTo>
                  <a:cubicBezTo>
                    <a:pt x="6" y="65"/>
                    <a:pt x="5" y="65"/>
                    <a:pt x="4" y="65"/>
                  </a:cubicBezTo>
                  <a:cubicBezTo>
                    <a:pt x="4" y="65"/>
                    <a:pt x="3" y="65"/>
                    <a:pt x="3" y="65"/>
                  </a:cubicBezTo>
                  <a:cubicBezTo>
                    <a:pt x="0" y="64"/>
                    <a:pt x="0" y="61"/>
                    <a:pt x="0" y="57"/>
                  </a:cubicBezTo>
                  <a:cubicBezTo>
                    <a:pt x="0" y="56"/>
                    <a:pt x="1" y="54"/>
                    <a:pt x="1" y="53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45"/>
                    <a:pt x="0" y="40"/>
                    <a:pt x="1" y="34"/>
                  </a:cubicBezTo>
                  <a:cubicBezTo>
                    <a:pt x="3" y="26"/>
                    <a:pt x="5" y="21"/>
                    <a:pt x="8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6"/>
                    <a:pt x="13" y="2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1" y="2"/>
                    <a:pt x="22" y="3"/>
                    <a:pt x="23" y="3"/>
                  </a:cubicBezTo>
                  <a:cubicBezTo>
                    <a:pt x="24" y="4"/>
                    <a:pt x="25" y="4"/>
                    <a:pt x="25" y="6"/>
                  </a:cubicBezTo>
                  <a:cubicBezTo>
                    <a:pt x="26" y="7"/>
                    <a:pt x="24" y="8"/>
                    <a:pt x="23" y="9"/>
                  </a:cubicBezTo>
                  <a:cubicBezTo>
                    <a:pt x="22" y="10"/>
                    <a:pt x="20" y="11"/>
                    <a:pt x="20" y="12"/>
                  </a:cubicBezTo>
                  <a:cubicBezTo>
                    <a:pt x="18" y="15"/>
                    <a:pt x="17" y="15"/>
                    <a:pt x="15" y="15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5"/>
                    <a:pt x="11" y="19"/>
                    <a:pt x="12" y="24"/>
                  </a:cubicBezTo>
                  <a:cubicBezTo>
                    <a:pt x="13" y="28"/>
                    <a:pt x="13" y="30"/>
                    <a:pt x="13" y="31"/>
                  </a:cubicBezTo>
                  <a:cubicBezTo>
                    <a:pt x="13" y="33"/>
                    <a:pt x="13" y="33"/>
                    <a:pt x="13" y="35"/>
                  </a:cubicBezTo>
                  <a:cubicBezTo>
                    <a:pt x="14" y="36"/>
                    <a:pt x="18" y="37"/>
                    <a:pt x="1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5"/>
                    <a:pt x="42" y="34"/>
                    <a:pt x="42" y="34"/>
                  </a:cubicBezTo>
                  <a:cubicBezTo>
                    <a:pt x="42" y="33"/>
                    <a:pt x="44" y="32"/>
                    <a:pt x="46" y="32"/>
                  </a:cubicBezTo>
                  <a:cubicBezTo>
                    <a:pt x="48" y="32"/>
                    <a:pt x="49" y="33"/>
                    <a:pt x="50" y="34"/>
                  </a:cubicBezTo>
                  <a:cubicBezTo>
                    <a:pt x="51" y="35"/>
                    <a:pt x="52" y="36"/>
                    <a:pt x="54" y="36"/>
                  </a:cubicBezTo>
                  <a:cubicBezTo>
                    <a:pt x="56" y="36"/>
                    <a:pt x="58" y="35"/>
                    <a:pt x="60" y="35"/>
                  </a:cubicBezTo>
                  <a:cubicBezTo>
                    <a:pt x="61" y="35"/>
                    <a:pt x="62" y="35"/>
                    <a:pt x="63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4" y="35"/>
                    <a:pt x="86" y="36"/>
                    <a:pt x="88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3" y="40"/>
                    <a:pt x="100" y="40"/>
                    <a:pt x="104" y="40"/>
                  </a:cubicBezTo>
                  <a:cubicBezTo>
                    <a:pt x="108" y="40"/>
                    <a:pt x="113" y="43"/>
                    <a:pt x="115" y="45"/>
                  </a:cubicBezTo>
                  <a:cubicBezTo>
                    <a:pt x="116" y="46"/>
                    <a:pt x="116" y="47"/>
                    <a:pt x="116" y="49"/>
                  </a:cubicBezTo>
                  <a:cubicBezTo>
                    <a:pt x="116" y="50"/>
                    <a:pt x="116" y="52"/>
                    <a:pt x="117" y="54"/>
                  </a:cubicBezTo>
                  <a:cubicBezTo>
                    <a:pt x="118" y="55"/>
                    <a:pt x="119" y="56"/>
                    <a:pt x="120" y="56"/>
                  </a:cubicBezTo>
                  <a:cubicBezTo>
                    <a:pt x="122" y="56"/>
                    <a:pt x="125" y="54"/>
                    <a:pt x="127" y="52"/>
                  </a:cubicBezTo>
                  <a:cubicBezTo>
                    <a:pt x="131" y="47"/>
                    <a:pt x="135" y="47"/>
                    <a:pt x="135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50"/>
                    <a:pt x="137" y="54"/>
                    <a:pt x="138" y="55"/>
                  </a:cubicBezTo>
                  <a:cubicBezTo>
                    <a:pt x="138" y="55"/>
                    <a:pt x="139" y="54"/>
                    <a:pt x="139" y="54"/>
                  </a:cubicBezTo>
                  <a:cubicBezTo>
                    <a:pt x="140" y="52"/>
                    <a:pt x="141" y="51"/>
                    <a:pt x="143" y="50"/>
                  </a:cubicBezTo>
                  <a:cubicBezTo>
                    <a:pt x="146" y="47"/>
                    <a:pt x="155" y="42"/>
                    <a:pt x="155" y="42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8" y="48"/>
                    <a:pt x="165" y="52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4" y="54"/>
                    <a:pt x="177" y="55"/>
                    <a:pt x="180" y="58"/>
                  </a:cubicBezTo>
                  <a:cubicBezTo>
                    <a:pt x="182" y="61"/>
                    <a:pt x="186" y="62"/>
                    <a:pt x="190" y="62"/>
                  </a:cubicBezTo>
                  <a:cubicBezTo>
                    <a:pt x="193" y="62"/>
                    <a:pt x="193" y="56"/>
                    <a:pt x="193" y="56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9" y="58"/>
                    <a:pt x="201" y="62"/>
                  </a:cubicBezTo>
                  <a:cubicBezTo>
                    <a:pt x="203" y="65"/>
                    <a:pt x="204" y="69"/>
                    <a:pt x="203" y="74"/>
                  </a:cubicBezTo>
                  <a:cubicBezTo>
                    <a:pt x="203" y="77"/>
                    <a:pt x="201" y="79"/>
                    <a:pt x="200" y="80"/>
                  </a:cubicBezTo>
                  <a:cubicBezTo>
                    <a:pt x="201" y="81"/>
                    <a:pt x="203" y="81"/>
                    <a:pt x="204" y="81"/>
                  </a:cubicBez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8" y="82"/>
                    <a:pt x="209" y="83"/>
                  </a:cubicBezTo>
                  <a:cubicBezTo>
                    <a:pt x="209" y="84"/>
                    <a:pt x="210" y="85"/>
                    <a:pt x="209" y="87"/>
                  </a:cubicBezTo>
                  <a:cubicBezTo>
                    <a:pt x="209" y="88"/>
                    <a:pt x="209" y="89"/>
                    <a:pt x="209" y="90"/>
                  </a:cubicBezTo>
                  <a:cubicBezTo>
                    <a:pt x="208" y="93"/>
                    <a:pt x="208" y="95"/>
                    <a:pt x="208" y="98"/>
                  </a:cubicBezTo>
                  <a:cubicBezTo>
                    <a:pt x="208" y="105"/>
                    <a:pt x="207" y="110"/>
                    <a:pt x="204" y="114"/>
                  </a:cubicBezTo>
                  <a:cubicBezTo>
                    <a:pt x="202" y="119"/>
                    <a:pt x="196" y="120"/>
                    <a:pt x="193" y="121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0" y="121"/>
                    <a:pt x="188" y="123"/>
                    <a:pt x="187" y="124"/>
                  </a:cubicBezTo>
                  <a:cubicBezTo>
                    <a:pt x="187" y="125"/>
                    <a:pt x="187" y="125"/>
                    <a:pt x="189" y="126"/>
                  </a:cubicBezTo>
                  <a:cubicBezTo>
                    <a:pt x="189" y="126"/>
                    <a:pt x="190" y="127"/>
                    <a:pt x="191" y="127"/>
                  </a:cubicBezTo>
                  <a:cubicBezTo>
                    <a:pt x="195" y="127"/>
                    <a:pt x="200" y="124"/>
                    <a:pt x="202" y="121"/>
                  </a:cubicBezTo>
                  <a:cubicBezTo>
                    <a:pt x="205" y="119"/>
                    <a:pt x="212" y="118"/>
                    <a:pt x="214" y="118"/>
                  </a:cubicBezTo>
                  <a:cubicBezTo>
                    <a:pt x="215" y="118"/>
                    <a:pt x="216" y="117"/>
                    <a:pt x="217" y="117"/>
                  </a:cubicBezTo>
                  <a:cubicBezTo>
                    <a:pt x="219" y="117"/>
                    <a:pt x="220" y="118"/>
                    <a:pt x="222" y="119"/>
                  </a:cubicBezTo>
                  <a:cubicBezTo>
                    <a:pt x="223" y="119"/>
                    <a:pt x="223" y="120"/>
                    <a:pt x="224" y="120"/>
                  </a:cubicBezTo>
                  <a:cubicBezTo>
                    <a:pt x="227" y="121"/>
                    <a:pt x="230" y="123"/>
                    <a:pt x="230" y="125"/>
                  </a:cubicBezTo>
                  <a:cubicBezTo>
                    <a:pt x="229" y="126"/>
                    <a:pt x="229" y="127"/>
                    <a:pt x="228" y="127"/>
                  </a:cubicBezTo>
                  <a:cubicBezTo>
                    <a:pt x="228" y="127"/>
                    <a:pt x="227" y="128"/>
                    <a:pt x="227" y="128"/>
                  </a:cubicBezTo>
                  <a:cubicBezTo>
                    <a:pt x="227" y="129"/>
                    <a:pt x="227" y="130"/>
                    <a:pt x="229" y="133"/>
                  </a:cubicBezTo>
                  <a:cubicBezTo>
                    <a:pt x="229" y="133"/>
                    <a:pt x="229" y="134"/>
                    <a:pt x="229" y="134"/>
                  </a:cubicBezTo>
                  <a:cubicBezTo>
                    <a:pt x="230" y="133"/>
                    <a:pt x="232" y="133"/>
                    <a:pt x="234" y="132"/>
                  </a:cubicBezTo>
                  <a:cubicBezTo>
                    <a:pt x="236" y="131"/>
                    <a:pt x="237" y="130"/>
                    <a:pt x="238" y="129"/>
                  </a:cubicBezTo>
                  <a:cubicBezTo>
                    <a:pt x="239" y="128"/>
                    <a:pt x="240" y="128"/>
                    <a:pt x="242" y="128"/>
                  </a:cubicBezTo>
                  <a:cubicBezTo>
                    <a:pt x="245" y="128"/>
                    <a:pt x="250" y="130"/>
                    <a:pt x="253" y="132"/>
                  </a:cubicBezTo>
                  <a:cubicBezTo>
                    <a:pt x="254" y="132"/>
                    <a:pt x="255" y="133"/>
                    <a:pt x="256" y="134"/>
                  </a:cubicBezTo>
                  <a:cubicBezTo>
                    <a:pt x="258" y="135"/>
                    <a:pt x="261" y="137"/>
                    <a:pt x="264" y="138"/>
                  </a:cubicBezTo>
                  <a:cubicBezTo>
                    <a:pt x="269" y="139"/>
                    <a:pt x="280" y="143"/>
                    <a:pt x="282" y="145"/>
                  </a:cubicBezTo>
                  <a:cubicBezTo>
                    <a:pt x="283" y="145"/>
                    <a:pt x="283" y="146"/>
                    <a:pt x="283" y="146"/>
                  </a:cubicBezTo>
                  <a:cubicBezTo>
                    <a:pt x="286" y="149"/>
                    <a:pt x="289" y="153"/>
                    <a:pt x="295" y="153"/>
                  </a:cubicBezTo>
                  <a:cubicBezTo>
                    <a:pt x="295" y="153"/>
                    <a:pt x="295" y="153"/>
                    <a:pt x="296" y="153"/>
                  </a:cubicBezTo>
                  <a:cubicBezTo>
                    <a:pt x="300" y="153"/>
                    <a:pt x="303" y="149"/>
                    <a:pt x="305" y="146"/>
                  </a:cubicBezTo>
                  <a:cubicBezTo>
                    <a:pt x="307" y="145"/>
                    <a:pt x="308" y="143"/>
                    <a:pt x="309" y="142"/>
                  </a:cubicBezTo>
                  <a:cubicBezTo>
                    <a:pt x="312" y="140"/>
                    <a:pt x="316" y="138"/>
                    <a:pt x="322" y="137"/>
                  </a:cubicBezTo>
                  <a:cubicBezTo>
                    <a:pt x="323" y="137"/>
                    <a:pt x="324" y="137"/>
                    <a:pt x="326" y="137"/>
                  </a:cubicBezTo>
                  <a:cubicBezTo>
                    <a:pt x="327" y="137"/>
                    <a:pt x="328" y="137"/>
                    <a:pt x="329" y="137"/>
                  </a:cubicBezTo>
                  <a:cubicBezTo>
                    <a:pt x="329" y="137"/>
                    <a:pt x="330" y="137"/>
                    <a:pt x="332" y="137"/>
                  </a:cubicBezTo>
                  <a:cubicBezTo>
                    <a:pt x="332" y="137"/>
                    <a:pt x="332" y="137"/>
                    <a:pt x="332" y="137"/>
                  </a:cubicBezTo>
                  <a:cubicBezTo>
                    <a:pt x="332" y="136"/>
                    <a:pt x="332" y="136"/>
                    <a:pt x="333" y="135"/>
                  </a:cubicBezTo>
                  <a:cubicBezTo>
                    <a:pt x="334" y="134"/>
                    <a:pt x="334" y="134"/>
                    <a:pt x="334" y="134"/>
                  </a:cubicBezTo>
                  <a:cubicBezTo>
                    <a:pt x="335" y="132"/>
                    <a:pt x="337" y="129"/>
                    <a:pt x="336" y="127"/>
                  </a:cubicBezTo>
                  <a:cubicBezTo>
                    <a:pt x="335" y="126"/>
                    <a:pt x="335" y="125"/>
                    <a:pt x="335" y="125"/>
                  </a:cubicBezTo>
                  <a:cubicBezTo>
                    <a:pt x="334" y="124"/>
                    <a:pt x="334" y="124"/>
                    <a:pt x="334" y="124"/>
                  </a:cubicBezTo>
                  <a:cubicBezTo>
                    <a:pt x="334" y="124"/>
                    <a:pt x="334" y="124"/>
                    <a:pt x="332" y="125"/>
                  </a:cubicBezTo>
                  <a:cubicBezTo>
                    <a:pt x="330" y="127"/>
                    <a:pt x="327" y="127"/>
                    <a:pt x="325" y="127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3" y="126"/>
                    <a:pt x="323" y="126"/>
                    <a:pt x="323" y="126"/>
                  </a:cubicBezTo>
                  <a:cubicBezTo>
                    <a:pt x="323" y="125"/>
                    <a:pt x="323" y="124"/>
                    <a:pt x="323" y="124"/>
                  </a:cubicBezTo>
                  <a:cubicBezTo>
                    <a:pt x="322" y="122"/>
                    <a:pt x="322" y="121"/>
                    <a:pt x="323" y="118"/>
                  </a:cubicBezTo>
                  <a:cubicBezTo>
                    <a:pt x="324" y="117"/>
                    <a:pt x="324" y="116"/>
                    <a:pt x="324" y="115"/>
                  </a:cubicBezTo>
                  <a:cubicBezTo>
                    <a:pt x="324" y="114"/>
                    <a:pt x="324" y="113"/>
                    <a:pt x="327" y="110"/>
                  </a:cubicBezTo>
                  <a:cubicBezTo>
                    <a:pt x="329" y="106"/>
                    <a:pt x="331" y="105"/>
                    <a:pt x="333" y="105"/>
                  </a:cubicBezTo>
                  <a:cubicBezTo>
                    <a:pt x="334" y="105"/>
                    <a:pt x="335" y="105"/>
                    <a:pt x="336" y="106"/>
                  </a:cubicBezTo>
                  <a:cubicBezTo>
                    <a:pt x="340" y="108"/>
                    <a:pt x="342" y="109"/>
                    <a:pt x="347" y="110"/>
                  </a:cubicBezTo>
                  <a:cubicBezTo>
                    <a:pt x="352" y="111"/>
                    <a:pt x="353" y="114"/>
                    <a:pt x="353" y="116"/>
                  </a:cubicBezTo>
                  <a:cubicBezTo>
                    <a:pt x="354" y="117"/>
                    <a:pt x="354" y="118"/>
                    <a:pt x="355" y="119"/>
                  </a:cubicBezTo>
                  <a:cubicBezTo>
                    <a:pt x="356" y="120"/>
                    <a:pt x="356" y="121"/>
                    <a:pt x="357" y="123"/>
                  </a:cubicBezTo>
                  <a:cubicBezTo>
                    <a:pt x="357" y="125"/>
                    <a:pt x="358" y="127"/>
                    <a:pt x="360" y="128"/>
                  </a:cubicBezTo>
                  <a:cubicBezTo>
                    <a:pt x="362" y="130"/>
                    <a:pt x="363" y="133"/>
                    <a:pt x="362" y="135"/>
                  </a:cubicBezTo>
                  <a:cubicBezTo>
                    <a:pt x="362" y="136"/>
                    <a:pt x="361" y="136"/>
                    <a:pt x="360" y="136"/>
                  </a:cubicBezTo>
                  <a:cubicBezTo>
                    <a:pt x="360" y="136"/>
                    <a:pt x="360" y="136"/>
                    <a:pt x="360" y="136"/>
                  </a:cubicBezTo>
                  <a:cubicBezTo>
                    <a:pt x="360" y="136"/>
                    <a:pt x="359" y="136"/>
                    <a:pt x="358" y="135"/>
                  </a:cubicBezTo>
                  <a:cubicBezTo>
                    <a:pt x="356" y="133"/>
                    <a:pt x="355" y="133"/>
                    <a:pt x="353" y="133"/>
                  </a:cubicBezTo>
                  <a:cubicBezTo>
                    <a:pt x="353" y="133"/>
                    <a:pt x="352" y="133"/>
                    <a:pt x="351" y="133"/>
                  </a:cubicBezTo>
                  <a:cubicBezTo>
                    <a:pt x="350" y="132"/>
                    <a:pt x="349" y="132"/>
                    <a:pt x="348" y="131"/>
                  </a:cubicBezTo>
                  <a:cubicBezTo>
                    <a:pt x="348" y="131"/>
                    <a:pt x="347" y="130"/>
                    <a:pt x="347" y="130"/>
                  </a:cubicBezTo>
                  <a:cubicBezTo>
                    <a:pt x="346" y="130"/>
                    <a:pt x="346" y="131"/>
                    <a:pt x="345" y="131"/>
                  </a:cubicBezTo>
                  <a:cubicBezTo>
                    <a:pt x="341" y="134"/>
                    <a:pt x="341" y="134"/>
                    <a:pt x="342" y="137"/>
                  </a:cubicBezTo>
                  <a:cubicBezTo>
                    <a:pt x="342" y="139"/>
                    <a:pt x="342" y="141"/>
                    <a:pt x="341" y="142"/>
                  </a:cubicBezTo>
                  <a:cubicBezTo>
                    <a:pt x="340" y="143"/>
                    <a:pt x="339" y="143"/>
                    <a:pt x="338" y="143"/>
                  </a:cubicBezTo>
                  <a:cubicBezTo>
                    <a:pt x="337" y="143"/>
                    <a:pt x="337" y="143"/>
                    <a:pt x="336" y="142"/>
                  </a:cubicBezTo>
                  <a:cubicBezTo>
                    <a:pt x="336" y="142"/>
                    <a:pt x="335" y="142"/>
                    <a:pt x="335" y="141"/>
                  </a:cubicBezTo>
                  <a:cubicBezTo>
                    <a:pt x="335" y="142"/>
                    <a:pt x="335" y="144"/>
                    <a:pt x="335" y="145"/>
                  </a:cubicBezTo>
                  <a:cubicBezTo>
                    <a:pt x="335" y="146"/>
                    <a:pt x="335" y="146"/>
                    <a:pt x="335" y="147"/>
                  </a:cubicBezTo>
                  <a:cubicBezTo>
                    <a:pt x="335" y="151"/>
                    <a:pt x="335" y="160"/>
                    <a:pt x="335" y="162"/>
                  </a:cubicBezTo>
                  <a:cubicBezTo>
                    <a:pt x="335" y="163"/>
                    <a:pt x="336" y="163"/>
                    <a:pt x="336" y="164"/>
                  </a:cubicBezTo>
                  <a:cubicBezTo>
                    <a:pt x="337" y="167"/>
                    <a:pt x="338" y="172"/>
                    <a:pt x="337" y="176"/>
                  </a:cubicBezTo>
                  <a:cubicBezTo>
                    <a:pt x="337" y="180"/>
                    <a:pt x="331" y="183"/>
                    <a:pt x="325" y="186"/>
                  </a:cubicBezTo>
                  <a:cubicBezTo>
                    <a:pt x="324" y="186"/>
                    <a:pt x="324" y="186"/>
                    <a:pt x="324" y="186"/>
                  </a:cubicBezTo>
                  <a:cubicBezTo>
                    <a:pt x="322" y="188"/>
                    <a:pt x="319" y="189"/>
                    <a:pt x="319" y="192"/>
                  </a:cubicBezTo>
                  <a:cubicBezTo>
                    <a:pt x="318" y="196"/>
                    <a:pt x="312" y="199"/>
                    <a:pt x="307" y="199"/>
                  </a:cubicBezTo>
                  <a:cubicBezTo>
                    <a:pt x="304" y="199"/>
                    <a:pt x="301" y="201"/>
                    <a:pt x="298" y="205"/>
                  </a:cubicBezTo>
                  <a:cubicBezTo>
                    <a:pt x="297" y="206"/>
                    <a:pt x="297" y="208"/>
                    <a:pt x="298" y="210"/>
                  </a:cubicBezTo>
                  <a:cubicBezTo>
                    <a:pt x="299" y="213"/>
                    <a:pt x="301" y="215"/>
                    <a:pt x="303" y="216"/>
                  </a:cubicBezTo>
                  <a:cubicBezTo>
                    <a:pt x="304" y="216"/>
                    <a:pt x="305" y="217"/>
                    <a:pt x="306" y="217"/>
                  </a:cubicBezTo>
                  <a:cubicBezTo>
                    <a:pt x="309" y="218"/>
                    <a:pt x="312" y="218"/>
                    <a:pt x="314" y="221"/>
                  </a:cubicBezTo>
                  <a:cubicBezTo>
                    <a:pt x="314" y="222"/>
                    <a:pt x="315" y="223"/>
                    <a:pt x="315" y="224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5" y="224"/>
                    <a:pt x="315" y="224"/>
                    <a:pt x="315" y="224"/>
                  </a:cubicBezTo>
                  <a:cubicBezTo>
                    <a:pt x="315" y="228"/>
                    <a:pt x="314" y="231"/>
                    <a:pt x="312" y="233"/>
                  </a:cubicBezTo>
                  <a:cubicBezTo>
                    <a:pt x="311" y="234"/>
                    <a:pt x="310" y="235"/>
                    <a:pt x="309" y="236"/>
                  </a:cubicBezTo>
                  <a:cubicBezTo>
                    <a:pt x="308" y="237"/>
                    <a:pt x="307" y="238"/>
                    <a:pt x="304" y="240"/>
                  </a:cubicBezTo>
                  <a:cubicBezTo>
                    <a:pt x="299" y="244"/>
                    <a:pt x="298" y="245"/>
                    <a:pt x="299" y="248"/>
                  </a:cubicBezTo>
                  <a:cubicBezTo>
                    <a:pt x="299" y="250"/>
                    <a:pt x="299" y="251"/>
                    <a:pt x="300" y="253"/>
                  </a:cubicBezTo>
                  <a:cubicBezTo>
                    <a:pt x="301" y="255"/>
                    <a:pt x="302" y="257"/>
                    <a:pt x="301" y="260"/>
                  </a:cubicBezTo>
                  <a:cubicBezTo>
                    <a:pt x="299" y="265"/>
                    <a:pt x="300" y="266"/>
                    <a:pt x="301" y="267"/>
                  </a:cubicBezTo>
                  <a:cubicBezTo>
                    <a:pt x="303" y="268"/>
                    <a:pt x="303" y="269"/>
                    <a:pt x="304" y="271"/>
                  </a:cubicBezTo>
                  <a:cubicBezTo>
                    <a:pt x="304" y="273"/>
                    <a:pt x="305" y="275"/>
                    <a:pt x="307" y="275"/>
                  </a:cubicBezTo>
                  <a:cubicBezTo>
                    <a:pt x="311" y="277"/>
                    <a:pt x="315" y="278"/>
                    <a:pt x="318" y="278"/>
                  </a:cubicBezTo>
                  <a:cubicBezTo>
                    <a:pt x="319" y="278"/>
                    <a:pt x="319" y="279"/>
                    <a:pt x="320" y="279"/>
                  </a:cubicBezTo>
                  <a:cubicBezTo>
                    <a:pt x="322" y="279"/>
                    <a:pt x="323" y="279"/>
                    <a:pt x="324" y="280"/>
                  </a:cubicBezTo>
                  <a:cubicBezTo>
                    <a:pt x="325" y="282"/>
                    <a:pt x="325" y="283"/>
                    <a:pt x="324" y="285"/>
                  </a:cubicBezTo>
                  <a:cubicBezTo>
                    <a:pt x="322" y="288"/>
                    <a:pt x="322" y="290"/>
                    <a:pt x="322" y="293"/>
                  </a:cubicBezTo>
                  <a:cubicBezTo>
                    <a:pt x="322" y="294"/>
                    <a:pt x="321" y="296"/>
                    <a:pt x="321" y="297"/>
                  </a:cubicBezTo>
                  <a:cubicBezTo>
                    <a:pt x="320" y="300"/>
                    <a:pt x="319" y="305"/>
                    <a:pt x="315" y="305"/>
                  </a:cubicBezTo>
                  <a:cubicBezTo>
                    <a:pt x="315" y="305"/>
                    <a:pt x="315" y="305"/>
                    <a:pt x="315" y="305"/>
                  </a:cubicBezTo>
                  <a:cubicBezTo>
                    <a:pt x="314" y="305"/>
                    <a:pt x="314" y="305"/>
                    <a:pt x="313" y="305"/>
                  </a:cubicBezTo>
                  <a:cubicBezTo>
                    <a:pt x="312" y="305"/>
                    <a:pt x="311" y="304"/>
                    <a:pt x="310" y="304"/>
                  </a:cubicBezTo>
                  <a:cubicBezTo>
                    <a:pt x="309" y="304"/>
                    <a:pt x="308" y="303"/>
                    <a:pt x="308" y="303"/>
                  </a:cubicBezTo>
                  <a:cubicBezTo>
                    <a:pt x="308" y="303"/>
                    <a:pt x="308" y="304"/>
                    <a:pt x="308" y="305"/>
                  </a:cubicBezTo>
                  <a:cubicBezTo>
                    <a:pt x="308" y="306"/>
                    <a:pt x="308" y="308"/>
                    <a:pt x="309" y="309"/>
                  </a:cubicBezTo>
                  <a:cubicBezTo>
                    <a:pt x="309" y="311"/>
                    <a:pt x="310" y="314"/>
                    <a:pt x="307" y="316"/>
                  </a:cubicBezTo>
                  <a:cubicBezTo>
                    <a:pt x="306" y="317"/>
                    <a:pt x="306" y="318"/>
                    <a:pt x="305" y="319"/>
                  </a:cubicBezTo>
                  <a:cubicBezTo>
                    <a:pt x="303" y="321"/>
                    <a:pt x="302" y="323"/>
                    <a:pt x="298" y="324"/>
                  </a:cubicBezTo>
                  <a:cubicBezTo>
                    <a:pt x="294" y="324"/>
                    <a:pt x="293" y="325"/>
                    <a:pt x="289" y="327"/>
                  </a:cubicBezTo>
                  <a:cubicBezTo>
                    <a:pt x="288" y="328"/>
                    <a:pt x="288" y="328"/>
                    <a:pt x="287" y="329"/>
                  </a:cubicBezTo>
                  <a:cubicBezTo>
                    <a:pt x="285" y="330"/>
                    <a:pt x="284" y="330"/>
                    <a:pt x="285" y="333"/>
                  </a:cubicBezTo>
                  <a:cubicBezTo>
                    <a:pt x="285" y="337"/>
                    <a:pt x="285" y="342"/>
                    <a:pt x="285" y="344"/>
                  </a:cubicBezTo>
                  <a:cubicBezTo>
                    <a:pt x="285" y="344"/>
                    <a:pt x="287" y="345"/>
                    <a:pt x="287" y="345"/>
                  </a:cubicBezTo>
                  <a:cubicBezTo>
                    <a:pt x="285" y="346"/>
                    <a:pt x="285" y="346"/>
                    <a:pt x="285" y="346"/>
                  </a:cubicBezTo>
                  <a:cubicBezTo>
                    <a:pt x="284" y="346"/>
                    <a:pt x="283" y="347"/>
                    <a:pt x="282" y="347"/>
                  </a:cubicBezTo>
                  <a:cubicBezTo>
                    <a:pt x="281" y="347"/>
                    <a:pt x="280" y="348"/>
                    <a:pt x="279" y="348"/>
                  </a:cubicBezTo>
                  <a:close/>
                  <a:moveTo>
                    <a:pt x="227" y="138"/>
                  </a:moveTo>
                  <a:cubicBezTo>
                    <a:pt x="227" y="139"/>
                    <a:pt x="226" y="139"/>
                    <a:pt x="226" y="139"/>
                  </a:cubicBezTo>
                  <a:cubicBezTo>
                    <a:pt x="225" y="140"/>
                    <a:pt x="224" y="140"/>
                    <a:pt x="224" y="140"/>
                  </a:cubicBezTo>
                  <a:cubicBezTo>
                    <a:pt x="224" y="142"/>
                    <a:pt x="223" y="146"/>
                    <a:pt x="223" y="150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7"/>
                    <a:pt x="226" y="142"/>
                    <a:pt x="227" y="138"/>
                  </a:cubicBezTo>
                  <a:close/>
                  <a:moveTo>
                    <a:pt x="26" y="135"/>
                  </a:moveTo>
                  <a:cubicBezTo>
                    <a:pt x="25" y="135"/>
                    <a:pt x="24" y="135"/>
                    <a:pt x="23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17" y="133"/>
                    <a:pt x="18" y="130"/>
                    <a:pt x="19" y="128"/>
                  </a:cubicBezTo>
                  <a:cubicBezTo>
                    <a:pt x="19" y="127"/>
                    <a:pt x="19" y="126"/>
                    <a:pt x="19" y="124"/>
                  </a:cubicBezTo>
                  <a:cubicBezTo>
                    <a:pt x="19" y="123"/>
                    <a:pt x="19" y="121"/>
                    <a:pt x="21" y="121"/>
                  </a:cubicBezTo>
                  <a:cubicBezTo>
                    <a:pt x="22" y="121"/>
                    <a:pt x="23" y="122"/>
                    <a:pt x="25" y="124"/>
                  </a:cubicBezTo>
                  <a:cubicBezTo>
                    <a:pt x="25" y="125"/>
                    <a:pt x="26" y="125"/>
                    <a:pt x="26" y="126"/>
                  </a:cubicBezTo>
                  <a:cubicBezTo>
                    <a:pt x="27" y="126"/>
                    <a:pt x="28" y="126"/>
                    <a:pt x="29" y="128"/>
                  </a:cubicBezTo>
                  <a:cubicBezTo>
                    <a:pt x="30" y="129"/>
                    <a:pt x="30" y="130"/>
                    <a:pt x="30" y="131"/>
                  </a:cubicBezTo>
                  <a:cubicBezTo>
                    <a:pt x="29" y="133"/>
                    <a:pt x="28" y="135"/>
                    <a:pt x="26" y="135"/>
                  </a:cubicBezTo>
                  <a:close/>
                  <a:moveTo>
                    <a:pt x="41" y="121"/>
                  </a:moveTo>
                  <a:cubicBezTo>
                    <a:pt x="38" y="121"/>
                    <a:pt x="37" y="119"/>
                    <a:pt x="37" y="117"/>
                  </a:cubicBezTo>
                  <a:cubicBezTo>
                    <a:pt x="36" y="116"/>
                    <a:pt x="36" y="116"/>
                    <a:pt x="35" y="115"/>
                  </a:cubicBezTo>
                  <a:cubicBezTo>
                    <a:pt x="35" y="113"/>
                    <a:pt x="35" y="112"/>
                    <a:pt x="35" y="111"/>
                  </a:cubicBezTo>
                  <a:cubicBezTo>
                    <a:pt x="36" y="109"/>
                    <a:pt x="38" y="109"/>
                    <a:pt x="41" y="109"/>
                  </a:cubicBezTo>
                  <a:cubicBezTo>
                    <a:pt x="42" y="108"/>
                    <a:pt x="46" y="104"/>
                    <a:pt x="50" y="104"/>
                  </a:cubicBezTo>
                  <a:cubicBezTo>
                    <a:pt x="51" y="104"/>
                    <a:pt x="51" y="104"/>
                    <a:pt x="52" y="105"/>
                  </a:cubicBezTo>
                  <a:cubicBezTo>
                    <a:pt x="53" y="106"/>
                    <a:pt x="52" y="108"/>
                    <a:pt x="52" y="111"/>
                  </a:cubicBezTo>
                  <a:cubicBezTo>
                    <a:pt x="52" y="112"/>
                    <a:pt x="51" y="114"/>
                    <a:pt x="51" y="116"/>
                  </a:cubicBezTo>
                  <a:cubicBezTo>
                    <a:pt x="51" y="118"/>
                    <a:pt x="50" y="121"/>
                    <a:pt x="48" y="121"/>
                  </a:cubicBezTo>
                  <a:cubicBezTo>
                    <a:pt x="47" y="121"/>
                    <a:pt x="47" y="121"/>
                    <a:pt x="46" y="121"/>
                  </a:cubicBezTo>
                  <a:cubicBezTo>
                    <a:pt x="46" y="121"/>
                    <a:pt x="45" y="121"/>
                    <a:pt x="45" y="121"/>
                  </a:cubicBezTo>
                  <a:cubicBezTo>
                    <a:pt x="44" y="121"/>
                    <a:pt x="43" y="121"/>
                    <a:pt x="43" y="121"/>
                  </a:cubicBezTo>
                  <a:cubicBezTo>
                    <a:pt x="42" y="121"/>
                    <a:pt x="41" y="121"/>
                    <a:pt x="41" y="121"/>
                  </a:cubicBezTo>
                  <a:close/>
                  <a:moveTo>
                    <a:pt x="30" y="108"/>
                  </a:moveTo>
                  <a:cubicBezTo>
                    <a:pt x="29" y="108"/>
                    <a:pt x="29" y="106"/>
                    <a:pt x="28" y="105"/>
                  </a:cubicBezTo>
                  <a:cubicBezTo>
                    <a:pt x="28" y="104"/>
                    <a:pt x="28" y="103"/>
                    <a:pt x="27" y="102"/>
                  </a:cubicBezTo>
                  <a:cubicBezTo>
                    <a:pt x="27" y="101"/>
                    <a:pt x="26" y="100"/>
                    <a:pt x="27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30" y="99"/>
                    <a:pt x="32" y="100"/>
                    <a:pt x="34" y="101"/>
                  </a:cubicBezTo>
                  <a:cubicBezTo>
                    <a:pt x="34" y="101"/>
                    <a:pt x="35" y="102"/>
                    <a:pt x="35" y="103"/>
                  </a:cubicBezTo>
                  <a:cubicBezTo>
                    <a:pt x="35" y="104"/>
                    <a:pt x="34" y="105"/>
                    <a:pt x="33" y="107"/>
                  </a:cubicBezTo>
                  <a:cubicBezTo>
                    <a:pt x="32" y="107"/>
                    <a:pt x="31" y="108"/>
                    <a:pt x="30" y="108"/>
                  </a:cubicBezTo>
                  <a:close/>
                  <a:moveTo>
                    <a:pt x="13" y="96"/>
                  </a:moveTo>
                  <a:cubicBezTo>
                    <a:pt x="12" y="96"/>
                    <a:pt x="10" y="96"/>
                    <a:pt x="7" y="94"/>
                  </a:cubicBezTo>
                  <a:cubicBezTo>
                    <a:pt x="3" y="92"/>
                    <a:pt x="3" y="90"/>
                    <a:pt x="3" y="85"/>
                  </a:cubicBezTo>
                  <a:cubicBezTo>
                    <a:pt x="3" y="84"/>
                    <a:pt x="3" y="83"/>
                    <a:pt x="3" y="82"/>
                  </a:cubicBezTo>
                  <a:cubicBezTo>
                    <a:pt x="2" y="77"/>
                    <a:pt x="3" y="76"/>
                    <a:pt x="6" y="75"/>
                  </a:cubicBezTo>
                  <a:cubicBezTo>
                    <a:pt x="7" y="74"/>
                    <a:pt x="8" y="74"/>
                    <a:pt x="9" y="73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4"/>
                    <a:pt x="9" y="80"/>
                    <a:pt x="13" y="85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6" y="89"/>
                    <a:pt x="16" y="89"/>
                    <a:pt x="16" y="91"/>
                  </a:cubicBezTo>
                  <a:cubicBezTo>
                    <a:pt x="16" y="92"/>
                    <a:pt x="16" y="92"/>
                    <a:pt x="16" y="93"/>
                  </a:cubicBezTo>
                  <a:cubicBezTo>
                    <a:pt x="16" y="94"/>
                    <a:pt x="15" y="95"/>
                    <a:pt x="15" y="95"/>
                  </a:cubicBezTo>
                  <a:cubicBezTo>
                    <a:pt x="15" y="96"/>
                    <a:pt x="14" y="96"/>
                    <a:pt x="13" y="96"/>
                  </a:cubicBezTo>
                  <a:close/>
                  <a:moveTo>
                    <a:pt x="36" y="94"/>
                  </a:moveTo>
                  <a:cubicBezTo>
                    <a:pt x="35" y="94"/>
                    <a:pt x="35" y="94"/>
                    <a:pt x="34" y="94"/>
                  </a:cubicBezTo>
                  <a:cubicBezTo>
                    <a:pt x="31" y="92"/>
                    <a:pt x="30" y="91"/>
                    <a:pt x="3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2" y="88"/>
                    <a:pt x="34" y="88"/>
                    <a:pt x="36" y="88"/>
                  </a:cubicBezTo>
                  <a:cubicBezTo>
                    <a:pt x="38" y="88"/>
                    <a:pt x="41" y="87"/>
                    <a:pt x="43" y="85"/>
                  </a:cubicBezTo>
                  <a:cubicBezTo>
                    <a:pt x="44" y="84"/>
                    <a:pt x="45" y="83"/>
                    <a:pt x="45" y="82"/>
                  </a:cubicBezTo>
                  <a:cubicBezTo>
                    <a:pt x="46" y="81"/>
                    <a:pt x="46" y="81"/>
                    <a:pt x="48" y="78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80"/>
                    <a:pt x="50" y="90"/>
                    <a:pt x="46" y="92"/>
                  </a:cubicBezTo>
                  <a:cubicBezTo>
                    <a:pt x="45" y="92"/>
                    <a:pt x="44" y="92"/>
                    <a:pt x="43" y="92"/>
                  </a:cubicBezTo>
                  <a:cubicBezTo>
                    <a:pt x="41" y="93"/>
                    <a:pt x="38" y="94"/>
                    <a:pt x="36" y="94"/>
                  </a:cubicBezTo>
                  <a:close/>
                  <a:moveTo>
                    <a:pt x="32" y="83"/>
                  </a:moveTo>
                  <a:cubicBezTo>
                    <a:pt x="31" y="83"/>
                    <a:pt x="31" y="83"/>
                    <a:pt x="30" y="83"/>
                  </a:cubicBezTo>
                  <a:cubicBezTo>
                    <a:pt x="28" y="82"/>
                    <a:pt x="27" y="82"/>
                    <a:pt x="25" y="82"/>
                  </a:cubicBezTo>
                  <a:cubicBezTo>
                    <a:pt x="21" y="81"/>
                    <a:pt x="17" y="81"/>
                    <a:pt x="15" y="77"/>
                  </a:cubicBezTo>
                  <a:cubicBezTo>
                    <a:pt x="13" y="73"/>
                    <a:pt x="14" y="69"/>
                    <a:pt x="15" y="69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20" y="66"/>
                    <a:pt x="20" y="66"/>
                  </a:cubicBezTo>
                  <a:cubicBezTo>
                    <a:pt x="21" y="66"/>
                    <a:pt x="21" y="66"/>
                    <a:pt x="22" y="65"/>
                  </a:cubicBezTo>
                  <a:cubicBezTo>
                    <a:pt x="26" y="64"/>
                    <a:pt x="26" y="64"/>
                    <a:pt x="30" y="63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4" y="63"/>
                    <a:pt x="35" y="64"/>
                    <a:pt x="36" y="67"/>
                  </a:cubicBezTo>
                  <a:cubicBezTo>
                    <a:pt x="37" y="67"/>
                    <a:pt x="37" y="68"/>
                    <a:pt x="37" y="68"/>
                  </a:cubicBezTo>
                  <a:cubicBezTo>
                    <a:pt x="39" y="70"/>
                    <a:pt x="39" y="71"/>
                    <a:pt x="37" y="75"/>
                  </a:cubicBezTo>
                  <a:cubicBezTo>
                    <a:pt x="37" y="76"/>
                    <a:pt x="36" y="78"/>
                    <a:pt x="36" y="79"/>
                  </a:cubicBezTo>
                  <a:cubicBezTo>
                    <a:pt x="35" y="81"/>
                    <a:pt x="35" y="83"/>
                    <a:pt x="32" y="8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7" name="Freeform 27">
              <a:extLst>
                <a:ext uri="{FF2B5EF4-FFF2-40B4-BE49-F238E27FC236}">
                  <a16:creationId xmlns:a16="http://schemas.microsoft.com/office/drawing/2014/main" id="{779244CE-AED0-479A-895D-BA1F5D97E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313" y="1022021"/>
              <a:ext cx="1243904" cy="1191419"/>
            </a:xfrm>
            <a:custGeom>
              <a:avLst/>
              <a:gdLst>
                <a:gd name="T0" fmla="*/ 44 w 365"/>
                <a:gd name="T1" fmla="*/ 35 h 350"/>
                <a:gd name="T2" fmla="*/ 129 w 365"/>
                <a:gd name="T3" fmla="*/ 53 h 350"/>
                <a:gd name="T4" fmla="*/ 201 w 365"/>
                <a:gd name="T5" fmla="*/ 63 h 350"/>
                <a:gd name="T6" fmla="*/ 215 w 365"/>
                <a:gd name="T7" fmla="*/ 120 h 350"/>
                <a:gd name="T8" fmla="*/ 253 w 365"/>
                <a:gd name="T9" fmla="*/ 134 h 350"/>
                <a:gd name="T10" fmla="*/ 338 w 365"/>
                <a:gd name="T11" fmla="*/ 177 h 350"/>
                <a:gd name="T12" fmla="*/ 301 w 365"/>
                <a:gd name="T13" fmla="*/ 260 h 350"/>
                <a:gd name="T14" fmla="*/ 299 w 365"/>
                <a:gd name="T15" fmla="*/ 324 h 350"/>
                <a:gd name="T16" fmla="*/ 244 w 365"/>
                <a:gd name="T17" fmla="*/ 336 h 350"/>
                <a:gd name="T18" fmla="*/ 197 w 365"/>
                <a:gd name="T19" fmla="*/ 331 h 350"/>
                <a:gd name="T20" fmla="*/ 119 w 365"/>
                <a:gd name="T21" fmla="*/ 244 h 350"/>
                <a:gd name="T22" fmla="*/ 80 w 365"/>
                <a:gd name="T23" fmla="*/ 214 h 350"/>
                <a:gd name="T24" fmla="*/ 67 w 365"/>
                <a:gd name="T25" fmla="*/ 161 h 350"/>
                <a:gd name="T26" fmla="*/ 60 w 365"/>
                <a:gd name="T27" fmla="*/ 136 h 350"/>
                <a:gd name="T28" fmla="*/ 69 w 365"/>
                <a:gd name="T29" fmla="*/ 126 h 350"/>
                <a:gd name="T30" fmla="*/ 58 w 365"/>
                <a:gd name="T31" fmla="*/ 81 h 350"/>
                <a:gd name="T32" fmla="*/ 12 w 365"/>
                <a:gd name="T33" fmla="*/ 41 h 350"/>
                <a:gd name="T34" fmla="*/ 17 w 365"/>
                <a:gd name="T35" fmla="*/ 1 h 350"/>
                <a:gd name="T36" fmla="*/ 31 w 365"/>
                <a:gd name="T37" fmla="*/ 65 h 350"/>
                <a:gd name="T38" fmla="*/ 37 w 365"/>
                <a:gd name="T39" fmla="*/ 94 h 350"/>
                <a:gd name="T40" fmla="*/ 51 w 365"/>
                <a:gd name="T41" fmla="*/ 106 h 350"/>
                <a:gd name="T42" fmla="*/ 348 w 365"/>
                <a:gd name="T43" fmla="*/ 112 h 350"/>
                <a:gd name="T44" fmla="*/ 335 w 365"/>
                <a:gd name="T45" fmla="*/ 136 h 350"/>
                <a:gd name="T46" fmla="*/ 30 w 365"/>
                <a:gd name="T47" fmla="*/ 132 h 350"/>
                <a:gd name="T48" fmla="*/ 1 w 365"/>
                <a:gd name="T49" fmla="*/ 35 h 350"/>
                <a:gd name="T50" fmla="*/ 9 w 365"/>
                <a:gd name="T51" fmla="*/ 46 h 350"/>
                <a:gd name="T52" fmla="*/ 38 w 365"/>
                <a:gd name="T53" fmla="*/ 46 h 350"/>
                <a:gd name="T54" fmla="*/ 69 w 365"/>
                <a:gd name="T55" fmla="*/ 102 h 350"/>
                <a:gd name="T56" fmla="*/ 73 w 365"/>
                <a:gd name="T57" fmla="*/ 129 h 350"/>
                <a:gd name="T58" fmla="*/ 71 w 365"/>
                <a:gd name="T59" fmla="*/ 134 h 350"/>
                <a:gd name="T60" fmla="*/ 35 w 365"/>
                <a:gd name="T61" fmla="*/ 151 h 350"/>
                <a:gd name="T62" fmla="*/ 66 w 365"/>
                <a:gd name="T63" fmla="*/ 170 h 350"/>
                <a:gd name="T64" fmla="*/ 80 w 365"/>
                <a:gd name="T65" fmla="*/ 201 h 350"/>
                <a:gd name="T66" fmla="*/ 72 w 365"/>
                <a:gd name="T67" fmla="*/ 228 h 350"/>
                <a:gd name="T68" fmla="*/ 127 w 365"/>
                <a:gd name="T69" fmla="*/ 254 h 350"/>
                <a:gd name="T70" fmla="*/ 184 w 365"/>
                <a:gd name="T71" fmla="*/ 330 h 350"/>
                <a:gd name="T72" fmla="*/ 211 w 365"/>
                <a:gd name="T73" fmla="*/ 338 h 350"/>
                <a:gd name="T74" fmla="*/ 245 w 365"/>
                <a:gd name="T75" fmla="*/ 338 h 350"/>
                <a:gd name="T76" fmla="*/ 286 w 365"/>
                <a:gd name="T77" fmla="*/ 348 h 350"/>
                <a:gd name="T78" fmla="*/ 310 w 365"/>
                <a:gd name="T79" fmla="*/ 306 h 350"/>
                <a:gd name="T80" fmla="*/ 308 w 365"/>
                <a:gd name="T81" fmla="*/ 275 h 350"/>
                <a:gd name="T82" fmla="*/ 317 w 365"/>
                <a:gd name="T83" fmla="*/ 224 h 350"/>
                <a:gd name="T84" fmla="*/ 338 w 365"/>
                <a:gd name="T85" fmla="*/ 165 h 350"/>
                <a:gd name="T86" fmla="*/ 352 w 365"/>
                <a:gd name="T87" fmla="*/ 135 h 350"/>
                <a:gd name="T88" fmla="*/ 334 w 365"/>
                <a:gd name="T89" fmla="*/ 105 h 350"/>
                <a:gd name="T90" fmla="*/ 334 w 365"/>
                <a:gd name="T91" fmla="*/ 127 h 350"/>
                <a:gd name="T92" fmla="*/ 306 w 365"/>
                <a:gd name="T93" fmla="*/ 146 h 350"/>
                <a:gd name="T94" fmla="*/ 231 w 365"/>
                <a:gd name="T95" fmla="*/ 134 h 350"/>
                <a:gd name="T96" fmla="*/ 190 w 365"/>
                <a:gd name="T97" fmla="*/ 126 h 350"/>
                <a:gd name="T98" fmla="*/ 203 w 365"/>
                <a:gd name="T99" fmla="*/ 81 h 350"/>
                <a:gd name="T100" fmla="*/ 158 w 365"/>
                <a:gd name="T101" fmla="*/ 44 h 350"/>
                <a:gd name="T102" fmla="*/ 119 w 365"/>
                <a:gd name="T103" fmla="*/ 54 h 350"/>
                <a:gd name="T104" fmla="*/ 47 w 365"/>
                <a:gd name="T105" fmla="*/ 32 h 350"/>
                <a:gd name="T106" fmla="*/ 15 w 365"/>
                <a:gd name="T107" fmla="*/ 17 h 350"/>
                <a:gd name="T108" fmla="*/ 225 w 365"/>
                <a:gd name="T109" fmla="*/ 145 h 350"/>
                <a:gd name="T110" fmla="*/ 15 w 365"/>
                <a:gd name="T111" fmla="*/ 79 h 350"/>
                <a:gd name="T112" fmla="*/ 10 w 365"/>
                <a:gd name="T113" fmla="*/ 73 h 350"/>
                <a:gd name="T114" fmla="*/ 14 w 365"/>
                <a:gd name="T115" fmla="*/ 70 h 350"/>
                <a:gd name="T116" fmla="*/ 45 w 365"/>
                <a:gd name="T117" fmla="*/ 94 h 350"/>
                <a:gd name="T118" fmla="*/ 36 w 365"/>
                <a:gd name="T119" fmla="*/ 101 h 350"/>
                <a:gd name="T120" fmla="*/ 49 w 365"/>
                <a:gd name="T121" fmla="*/ 123 h 350"/>
                <a:gd name="T122" fmla="*/ 31 w 365"/>
                <a:gd name="T123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5" h="350">
                  <a:moveTo>
                    <a:pt x="17" y="1"/>
                  </a:moveTo>
                  <a:cubicBezTo>
                    <a:pt x="19" y="1"/>
                    <a:pt x="21" y="4"/>
                    <a:pt x="24" y="5"/>
                  </a:cubicBezTo>
                  <a:cubicBezTo>
                    <a:pt x="28" y="7"/>
                    <a:pt x="22" y="10"/>
                    <a:pt x="20" y="13"/>
                  </a:cubicBezTo>
                  <a:cubicBezTo>
                    <a:pt x="19" y="15"/>
                    <a:pt x="18" y="15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1" y="16"/>
                    <a:pt x="11" y="19"/>
                    <a:pt x="12" y="26"/>
                  </a:cubicBezTo>
                  <a:cubicBezTo>
                    <a:pt x="14" y="32"/>
                    <a:pt x="12" y="33"/>
                    <a:pt x="14" y="36"/>
                  </a:cubicBezTo>
                  <a:cubicBezTo>
                    <a:pt x="15" y="39"/>
                    <a:pt x="20" y="39"/>
                    <a:pt x="2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7"/>
                    <a:pt x="44" y="35"/>
                    <a:pt x="44" y="35"/>
                  </a:cubicBezTo>
                  <a:cubicBezTo>
                    <a:pt x="44" y="35"/>
                    <a:pt x="45" y="34"/>
                    <a:pt x="47" y="34"/>
                  </a:cubicBezTo>
                  <a:cubicBezTo>
                    <a:pt x="48" y="34"/>
                    <a:pt x="49" y="35"/>
                    <a:pt x="51" y="36"/>
                  </a:cubicBezTo>
                  <a:cubicBezTo>
                    <a:pt x="52" y="37"/>
                    <a:pt x="53" y="38"/>
                    <a:pt x="55" y="38"/>
                  </a:cubicBezTo>
                  <a:cubicBezTo>
                    <a:pt x="58" y="38"/>
                    <a:pt x="62" y="37"/>
                    <a:pt x="64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5" y="37"/>
                    <a:pt x="87" y="38"/>
                    <a:pt x="90" y="40"/>
                  </a:cubicBezTo>
                  <a:cubicBezTo>
                    <a:pt x="94" y="42"/>
                    <a:pt x="101" y="42"/>
                    <a:pt x="105" y="42"/>
                  </a:cubicBezTo>
                  <a:cubicBezTo>
                    <a:pt x="109" y="42"/>
                    <a:pt x="113" y="44"/>
                    <a:pt x="115" y="46"/>
                  </a:cubicBezTo>
                  <a:cubicBezTo>
                    <a:pt x="117" y="49"/>
                    <a:pt x="115" y="51"/>
                    <a:pt x="117" y="55"/>
                  </a:cubicBezTo>
                  <a:cubicBezTo>
                    <a:pt x="118" y="57"/>
                    <a:pt x="120" y="58"/>
                    <a:pt x="121" y="58"/>
                  </a:cubicBezTo>
                  <a:cubicBezTo>
                    <a:pt x="124" y="58"/>
                    <a:pt x="126" y="56"/>
                    <a:pt x="129" y="53"/>
                  </a:cubicBezTo>
                  <a:cubicBezTo>
                    <a:pt x="132" y="49"/>
                    <a:pt x="136" y="49"/>
                    <a:pt x="136" y="49"/>
                  </a:cubicBezTo>
                  <a:cubicBezTo>
                    <a:pt x="136" y="49"/>
                    <a:pt x="137" y="55"/>
                    <a:pt x="138" y="57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40" y="57"/>
                    <a:pt x="142" y="54"/>
                    <a:pt x="145" y="51"/>
                  </a:cubicBezTo>
                  <a:cubicBezTo>
                    <a:pt x="148" y="49"/>
                    <a:pt x="156" y="44"/>
                    <a:pt x="156" y="44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49"/>
                    <a:pt x="165" y="53"/>
                    <a:pt x="170" y="55"/>
                  </a:cubicBezTo>
                  <a:cubicBezTo>
                    <a:pt x="175" y="56"/>
                    <a:pt x="177" y="57"/>
                    <a:pt x="180" y="60"/>
                  </a:cubicBezTo>
                  <a:cubicBezTo>
                    <a:pt x="183" y="62"/>
                    <a:pt x="186" y="64"/>
                    <a:pt x="191" y="64"/>
                  </a:cubicBezTo>
                  <a:cubicBezTo>
                    <a:pt x="195" y="64"/>
                    <a:pt x="195" y="57"/>
                    <a:pt x="195" y="57"/>
                  </a:cubicBezTo>
                  <a:cubicBezTo>
                    <a:pt x="195" y="57"/>
                    <a:pt x="199" y="60"/>
                    <a:pt x="201" y="63"/>
                  </a:cubicBezTo>
                  <a:cubicBezTo>
                    <a:pt x="203" y="67"/>
                    <a:pt x="204" y="70"/>
                    <a:pt x="203" y="75"/>
                  </a:cubicBezTo>
                  <a:cubicBezTo>
                    <a:pt x="202" y="80"/>
                    <a:pt x="199" y="82"/>
                    <a:pt x="199" y="82"/>
                  </a:cubicBezTo>
                  <a:cubicBezTo>
                    <a:pt x="199" y="82"/>
                    <a:pt x="203" y="83"/>
                    <a:pt x="205" y="83"/>
                  </a:cubicBezTo>
                  <a:cubicBezTo>
                    <a:pt x="207" y="84"/>
                    <a:pt x="210" y="83"/>
                    <a:pt x="209" y="88"/>
                  </a:cubicBezTo>
                  <a:cubicBezTo>
                    <a:pt x="209" y="92"/>
                    <a:pt x="208" y="94"/>
                    <a:pt x="208" y="99"/>
                  </a:cubicBezTo>
                  <a:cubicBezTo>
                    <a:pt x="208" y="104"/>
                    <a:pt x="207" y="110"/>
                    <a:pt x="204" y="115"/>
                  </a:cubicBezTo>
                  <a:cubicBezTo>
                    <a:pt x="202" y="120"/>
                    <a:pt x="196" y="120"/>
                    <a:pt x="193" y="121"/>
                  </a:cubicBezTo>
                  <a:cubicBezTo>
                    <a:pt x="189" y="122"/>
                    <a:pt x="185" y="126"/>
                    <a:pt x="189" y="128"/>
                  </a:cubicBezTo>
                  <a:cubicBezTo>
                    <a:pt x="190" y="128"/>
                    <a:pt x="191" y="129"/>
                    <a:pt x="192" y="129"/>
                  </a:cubicBezTo>
                  <a:cubicBezTo>
                    <a:pt x="196" y="129"/>
                    <a:pt x="202" y="125"/>
                    <a:pt x="204" y="123"/>
                  </a:cubicBezTo>
                  <a:cubicBezTo>
                    <a:pt x="207" y="120"/>
                    <a:pt x="215" y="120"/>
                    <a:pt x="215" y="120"/>
                  </a:cubicBezTo>
                  <a:cubicBezTo>
                    <a:pt x="216" y="120"/>
                    <a:pt x="217" y="119"/>
                    <a:pt x="218" y="119"/>
                  </a:cubicBezTo>
                  <a:cubicBezTo>
                    <a:pt x="220" y="119"/>
                    <a:pt x="222" y="121"/>
                    <a:pt x="225" y="122"/>
                  </a:cubicBezTo>
                  <a:cubicBezTo>
                    <a:pt x="228" y="123"/>
                    <a:pt x="231" y="127"/>
                    <a:pt x="229" y="127"/>
                  </a:cubicBezTo>
                  <a:cubicBezTo>
                    <a:pt x="227" y="128"/>
                    <a:pt x="226" y="130"/>
                    <a:pt x="229" y="134"/>
                  </a:cubicBezTo>
                  <a:cubicBezTo>
                    <a:pt x="232" y="138"/>
                    <a:pt x="225" y="139"/>
                    <a:pt x="224" y="141"/>
                  </a:cubicBezTo>
                  <a:cubicBezTo>
                    <a:pt x="223" y="143"/>
                    <a:pt x="223" y="155"/>
                    <a:pt x="223" y="155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6" y="149"/>
                    <a:pt x="229" y="140"/>
                    <a:pt x="230" y="137"/>
                  </a:cubicBezTo>
                  <a:cubicBezTo>
                    <a:pt x="232" y="134"/>
                    <a:pt x="238" y="134"/>
                    <a:pt x="240" y="131"/>
                  </a:cubicBezTo>
                  <a:cubicBezTo>
                    <a:pt x="241" y="130"/>
                    <a:pt x="242" y="130"/>
                    <a:pt x="243" y="130"/>
                  </a:cubicBezTo>
                  <a:cubicBezTo>
                    <a:pt x="246" y="130"/>
                    <a:pt x="251" y="132"/>
                    <a:pt x="253" y="134"/>
                  </a:cubicBezTo>
                  <a:cubicBezTo>
                    <a:pt x="257" y="136"/>
                    <a:pt x="260" y="139"/>
                    <a:pt x="265" y="140"/>
                  </a:cubicBezTo>
                  <a:cubicBezTo>
                    <a:pt x="270" y="140"/>
                    <a:pt x="280" y="145"/>
                    <a:pt x="283" y="147"/>
                  </a:cubicBezTo>
                  <a:cubicBezTo>
                    <a:pt x="285" y="149"/>
                    <a:pt x="288" y="154"/>
                    <a:pt x="296" y="155"/>
                  </a:cubicBezTo>
                  <a:cubicBezTo>
                    <a:pt x="296" y="155"/>
                    <a:pt x="296" y="155"/>
                    <a:pt x="297" y="155"/>
                  </a:cubicBezTo>
                  <a:cubicBezTo>
                    <a:pt x="304" y="155"/>
                    <a:pt x="307" y="147"/>
                    <a:pt x="310" y="144"/>
                  </a:cubicBezTo>
                  <a:cubicBezTo>
                    <a:pt x="314" y="141"/>
                    <a:pt x="319" y="140"/>
                    <a:pt x="323" y="139"/>
                  </a:cubicBezTo>
                  <a:cubicBezTo>
                    <a:pt x="324" y="139"/>
                    <a:pt x="325" y="139"/>
                    <a:pt x="327" y="139"/>
                  </a:cubicBezTo>
                  <a:cubicBezTo>
                    <a:pt x="329" y="139"/>
                    <a:pt x="330" y="139"/>
                    <a:pt x="333" y="139"/>
                  </a:cubicBezTo>
                  <a:cubicBezTo>
                    <a:pt x="336" y="139"/>
                    <a:pt x="335" y="145"/>
                    <a:pt x="335" y="148"/>
                  </a:cubicBezTo>
                  <a:cubicBezTo>
                    <a:pt x="335" y="152"/>
                    <a:pt x="335" y="161"/>
                    <a:pt x="335" y="163"/>
                  </a:cubicBezTo>
                  <a:cubicBezTo>
                    <a:pt x="336" y="166"/>
                    <a:pt x="338" y="173"/>
                    <a:pt x="338" y="177"/>
                  </a:cubicBezTo>
                  <a:cubicBezTo>
                    <a:pt x="337" y="181"/>
                    <a:pt x="328" y="185"/>
                    <a:pt x="325" y="186"/>
                  </a:cubicBezTo>
                  <a:cubicBezTo>
                    <a:pt x="322" y="188"/>
                    <a:pt x="319" y="189"/>
                    <a:pt x="319" y="193"/>
                  </a:cubicBezTo>
                  <a:cubicBezTo>
                    <a:pt x="318" y="196"/>
                    <a:pt x="312" y="199"/>
                    <a:pt x="308" y="199"/>
                  </a:cubicBezTo>
                  <a:cubicBezTo>
                    <a:pt x="304" y="199"/>
                    <a:pt x="301" y="201"/>
                    <a:pt x="299" y="205"/>
                  </a:cubicBezTo>
                  <a:cubicBezTo>
                    <a:pt x="296" y="209"/>
                    <a:pt x="300" y="216"/>
                    <a:pt x="303" y="218"/>
                  </a:cubicBezTo>
                  <a:cubicBezTo>
                    <a:pt x="307" y="219"/>
                    <a:pt x="312" y="219"/>
                    <a:pt x="314" y="223"/>
                  </a:cubicBezTo>
                  <a:cubicBezTo>
                    <a:pt x="315" y="224"/>
                    <a:pt x="315" y="225"/>
                    <a:pt x="316" y="225"/>
                  </a:cubicBezTo>
                  <a:cubicBezTo>
                    <a:pt x="315" y="228"/>
                    <a:pt x="314" y="232"/>
                    <a:pt x="312" y="233"/>
                  </a:cubicBezTo>
                  <a:cubicBezTo>
                    <a:pt x="309" y="236"/>
                    <a:pt x="310" y="237"/>
                    <a:pt x="304" y="241"/>
                  </a:cubicBezTo>
                  <a:cubicBezTo>
                    <a:pt x="299" y="244"/>
                    <a:pt x="298" y="245"/>
                    <a:pt x="299" y="249"/>
                  </a:cubicBezTo>
                  <a:cubicBezTo>
                    <a:pt x="299" y="254"/>
                    <a:pt x="303" y="257"/>
                    <a:pt x="301" y="260"/>
                  </a:cubicBezTo>
                  <a:cubicBezTo>
                    <a:pt x="300" y="264"/>
                    <a:pt x="299" y="267"/>
                    <a:pt x="302" y="269"/>
                  </a:cubicBezTo>
                  <a:cubicBezTo>
                    <a:pt x="304" y="270"/>
                    <a:pt x="303" y="276"/>
                    <a:pt x="308" y="277"/>
                  </a:cubicBezTo>
                  <a:cubicBezTo>
                    <a:pt x="312" y="279"/>
                    <a:pt x="316" y="280"/>
                    <a:pt x="319" y="280"/>
                  </a:cubicBezTo>
                  <a:cubicBezTo>
                    <a:pt x="322" y="281"/>
                    <a:pt x="326" y="280"/>
                    <a:pt x="324" y="286"/>
                  </a:cubicBezTo>
                  <a:cubicBezTo>
                    <a:pt x="321" y="291"/>
                    <a:pt x="322" y="294"/>
                    <a:pt x="321" y="298"/>
                  </a:cubicBezTo>
                  <a:cubicBezTo>
                    <a:pt x="320" y="302"/>
                    <a:pt x="319" y="306"/>
                    <a:pt x="316" y="306"/>
                  </a:cubicBezTo>
                  <a:cubicBezTo>
                    <a:pt x="315" y="306"/>
                    <a:pt x="315" y="306"/>
                    <a:pt x="314" y="305"/>
                  </a:cubicBezTo>
                  <a:cubicBezTo>
                    <a:pt x="312" y="305"/>
                    <a:pt x="310" y="303"/>
                    <a:pt x="309" y="303"/>
                  </a:cubicBezTo>
                  <a:cubicBezTo>
                    <a:pt x="308" y="303"/>
                    <a:pt x="308" y="304"/>
                    <a:pt x="308" y="306"/>
                  </a:cubicBezTo>
                  <a:cubicBezTo>
                    <a:pt x="308" y="311"/>
                    <a:pt x="311" y="313"/>
                    <a:pt x="308" y="316"/>
                  </a:cubicBezTo>
                  <a:cubicBezTo>
                    <a:pt x="304" y="320"/>
                    <a:pt x="303" y="323"/>
                    <a:pt x="299" y="324"/>
                  </a:cubicBezTo>
                  <a:cubicBezTo>
                    <a:pt x="295" y="324"/>
                    <a:pt x="293" y="325"/>
                    <a:pt x="290" y="327"/>
                  </a:cubicBezTo>
                  <a:cubicBezTo>
                    <a:pt x="286" y="330"/>
                    <a:pt x="284" y="329"/>
                    <a:pt x="285" y="334"/>
                  </a:cubicBezTo>
                  <a:cubicBezTo>
                    <a:pt x="285" y="339"/>
                    <a:pt x="285" y="345"/>
                    <a:pt x="285" y="345"/>
                  </a:cubicBezTo>
                  <a:cubicBezTo>
                    <a:pt x="285" y="345"/>
                    <a:pt x="285" y="345"/>
                    <a:pt x="286" y="346"/>
                  </a:cubicBezTo>
                  <a:cubicBezTo>
                    <a:pt x="284" y="346"/>
                    <a:pt x="283" y="347"/>
                    <a:pt x="283" y="347"/>
                  </a:cubicBezTo>
                  <a:cubicBezTo>
                    <a:pt x="282" y="348"/>
                    <a:pt x="281" y="348"/>
                    <a:pt x="280" y="348"/>
                  </a:cubicBezTo>
                  <a:cubicBezTo>
                    <a:pt x="278" y="348"/>
                    <a:pt x="275" y="347"/>
                    <a:pt x="273" y="346"/>
                  </a:cubicBezTo>
                  <a:cubicBezTo>
                    <a:pt x="270" y="346"/>
                    <a:pt x="265" y="342"/>
                    <a:pt x="263" y="341"/>
                  </a:cubicBezTo>
                  <a:cubicBezTo>
                    <a:pt x="261" y="340"/>
                    <a:pt x="255" y="337"/>
                    <a:pt x="252" y="335"/>
                  </a:cubicBezTo>
                  <a:cubicBezTo>
                    <a:pt x="252" y="335"/>
                    <a:pt x="251" y="335"/>
                    <a:pt x="250" y="335"/>
                  </a:cubicBezTo>
                  <a:cubicBezTo>
                    <a:pt x="248" y="335"/>
                    <a:pt x="247" y="336"/>
                    <a:pt x="244" y="336"/>
                  </a:cubicBezTo>
                  <a:cubicBezTo>
                    <a:pt x="241" y="337"/>
                    <a:pt x="241" y="338"/>
                    <a:pt x="239" y="340"/>
                  </a:cubicBezTo>
                  <a:cubicBezTo>
                    <a:pt x="237" y="342"/>
                    <a:pt x="234" y="341"/>
                    <a:pt x="231" y="342"/>
                  </a:cubicBezTo>
                  <a:cubicBezTo>
                    <a:pt x="231" y="342"/>
                    <a:pt x="230" y="342"/>
                    <a:pt x="230" y="342"/>
                  </a:cubicBezTo>
                  <a:cubicBezTo>
                    <a:pt x="227" y="342"/>
                    <a:pt x="222" y="337"/>
                    <a:pt x="220" y="334"/>
                  </a:cubicBezTo>
                  <a:cubicBezTo>
                    <a:pt x="219" y="332"/>
                    <a:pt x="218" y="332"/>
                    <a:pt x="217" y="332"/>
                  </a:cubicBezTo>
                  <a:cubicBezTo>
                    <a:pt x="216" y="332"/>
                    <a:pt x="215" y="332"/>
                    <a:pt x="213" y="333"/>
                  </a:cubicBezTo>
                  <a:cubicBezTo>
                    <a:pt x="210" y="335"/>
                    <a:pt x="209" y="337"/>
                    <a:pt x="207" y="339"/>
                  </a:cubicBezTo>
                  <a:cubicBezTo>
                    <a:pt x="206" y="339"/>
                    <a:pt x="205" y="340"/>
                    <a:pt x="204" y="340"/>
                  </a:cubicBezTo>
                  <a:cubicBezTo>
                    <a:pt x="202" y="340"/>
                    <a:pt x="200" y="338"/>
                    <a:pt x="199" y="337"/>
                  </a:cubicBezTo>
                  <a:cubicBezTo>
                    <a:pt x="198" y="335"/>
                    <a:pt x="199" y="332"/>
                    <a:pt x="197" y="332"/>
                  </a:cubicBezTo>
                  <a:cubicBezTo>
                    <a:pt x="197" y="331"/>
                    <a:pt x="197" y="331"/>
                    <a:pt x="197" y="331"/>
                  </a:cubicBezTo>
                  <a:cubicBezTo>
                    <a:pt x="195" y="331"/>
                    <a:pt x="193" y="333"/>
                    <a:pt x="191" y="335"/>
                  </a:cubicBezTo>
                  <a:cubicBezTo>
                    <a:pt x="191" y="335"/>
                    <a:pt x="190" y="336"/>
                    <a:pt x="190" y="336"/>
                  </a:cubicBezTo>
                  <a:cubicBezTo>
                    <a:pt x="188" y="336"/>
                    <a:pt x="187" y="331"/>
                    <a:pt x="185" y="329"/>
                  </a:cubicBezTo>
                  <a:cubicBezTo>
                    <a:pt x="183" y="327"/>
                    <a:pt x="183" y="322"/>
                    <a:pt x="184" y="319"/>
                  </a:cubicBezTo>
                  <a:cubicBezTo>
                    <a:pt x="184" y="316"/>
                    <a:pt x="182" y="313"/>
                    <a:pt x="179" y="311"/>
                  </a:cubicBezTo>
                  <a:cubicBezTo>
                    <a:pt x="176" y="309"/>
                    <a:pt x="168" y="307"/>
                    <a:pt x="163" y="305"/>
                  </a:cubicBezTo>
                  <a:cubicBezTo>
                    <a:pt x="159" y="303"/>
                    <a:pt x="152" y="292"/>
                    <a:pt x="150" y="287"/>
                  </a:cubicBezTo>
                  <a:cubicBezTo>
                    <a:pt x="149" y="281"/>
                    <a:pt x="142" y="278"/>
                    <a:pt x="140" y="275"/>
                  </a:cubicBezTo>
                  <a:cubicBezTo>
                    <a:pt x="138" y="273"/>
                    <a:pt x="135" y="268"/>
                    <a:pt x="132" y="263"/>
                  </a:cubicBezTo>
                  <a:cubicBezTo>
                    <a:pt x="132" y="261"/>
                    <a:pt x="131" y="258"/>
                    <a:pt x="129" y="253"/>
                  </a:cubicBezTo>
                  <a:cubicBezTo>
                    <a:pt x="127" y="246"/>
                    <a:pt x="122" y="246"/>
                    <a:pt x="119" y="244"/>
                  </a:cubicBezTo>
                  <a:cubicBezTo>
                    <a:pt x="115" y="242"/>
                    <a:pt x="104" y="242"/>
                    <a:pt x="104" y="242"/>
                  </a:cubicBezTo>
                  <a:cubicBezTo>
                    <a:pt x="104" y="242"/>
                    <a:pt x="103" y="242"/>
                    <a:pt x="102" y="242"/>
                  </a:cubicBezTo>
                  <a:cubicBezTo>
                    <a:pt x="99" y="242"/>
                    <a:pt x="95" y="241"/>
                    <a:pt x="92" y="241"/>
                  </a:cubicBezTo>
                  <a:cubicBezTo>
                    <a:pt x="91" y="241"/>
                    <a:pt x="90" y="241"/>
                    <a:pt x="89" y="241"/>
                  </a:cubicBezTo>
                  <a:cubicBezTo>
                    <a:pt x="88" y="242"/>
                    <a:pt x="87" y="242"/>
                    <a:pt x="86" y="242"/>
                  </a:cubicBezTo>
                  <a:cubicBezTo>
                    <a:pt x="83" y="242"/>
                    <a:pt x="81" y="240"/>
                    <a:pt x="79" y="238"/>
                  </a:cubicBezTo>
                  <a:cubicBezTo>
                    <a:pt x="76" y="235"/>
                    <a:pt x="76" y="232"/>
                    <a:pt x="74" y="228"/>
                  </a:cubicBezTo>
                  <a:cubicBezTo>
                    <a:pt x="71" y="223"/>
                    <a:pt x="69" y="220"/>
                    <a:pt x="67" y="216"/>
                  </a:cubicBezTo>
                  <a:cubicBezTo>
                    <a:pt x="64" y="213"/>
                    <a:pt x="67" y="213"/>
                    <a:pt x="70" y="212"/>
                  </a:cubicBezTo>
                  <a:cubicBezTo>
                    <a:pt x="71" y="211"/>
                    <a:pt x="72" y="211"/>
                    <a:pt x="72" y="211"/>
                  </a:cubicBezTo>
                  <a:cubicBezTo>
                    <a:pt x="74" y="211"/>
                    <a:pt x="76" y="212"/>
                    <a:pt x="80" y="214"/>
                  </a:cubicBezTo>
                  <a:cubicBezTo>
                    <a:pt x="81" y="214"/>
                    <a:pt x="82" y="214"/>
                    <a:pt x="82" y="214"/>
                  </a:cubicBezTo>
                  <a:cubicBezTo>
                    <a:pt x="86" y="214"/>
                    <a:pt x="85" y="208"/>
                    <a:pt x="84" y="205"/>
                  </a:cubicBezTo>
                  <a:cubicBezTo>
                    <a:pt x="83" y="202"/>
                    <a:pt x="81" y="200"/>
                    <a:pt x="80" y="197"/>
                  </a:cubicBezTo>
                  <a:cubicBezTo>
                    <a:pt x="79" y="195"/>
                    <a:pt x="78" y="192"/>
                    <a:pt x="76" y="192"/>
                  </a:cubicBezTo>
                  <a:cubicBezTo>
                    <a:pt x="76" y="192"/>
                    <a:pt x="75" y="193"/>
                    <a:pt x="74" y="193"/>
                  </a:cubicBezTo>
                  <a:cubicBezTo>
                    <a:pt x="73" y="195"/>
                    <a:pt x="71" y="195"/>
                    <a:pt x="70" y="195"/>
                  </a:cubicBezTo>
                  <a:cubicBezTo>
                    <a:pt x="69" y="195"/>
                    <a:pt x="67" y="194"/>
                    <a:pt x="67" y="193"/>
                  </a:cubicBezTo>
                  <a:cubicBezTo>
                    <a:pt x="65" y="190"/>
                    <a:pt x="67" y="190"/>
                    <a:pt x="64" y="187"/>
                  </a:cubicBezTo>
                  <a:cubicBezTo>
                    <a:pt x="62" y="184"/>
                    <a:pt x="62" y="183"/>
                    <a:pt x="64" y="179"/>
                  </a:cubicBezTo>
                  <a:cubicBezTo>
                    <a:pt x="67" y="175"/>
                    <a:pt x="67" y="176"/>
                    <a:pt x="68" y="170"/>
                  </a:cubicBezTo>
                  <a:cubicBezTo>
                    <a:pt x="69" y="163"/>
                    <a:pt x="67" y="161"/>
                    <a:pt x="67" y="161"/>
                  </a:cubicBezTo>
                  <a:cubicBezTo>
                    <a:pt x="67" y="161"/>
                    <a:pt x="63" y="160"/>
                    <a:pt x="59" y="160"/>
                  </a:cubicBezTo>
                  <a:cubicBezTo>
                    <a:pt x="57" y="160"/>
                    <a:pt x="55" y="161"/>
                    <a:pt x="53" y="161"/>
                  </a:cubicBezTo>
                  <a:cubicBezTo>
                    <a:pt x="49" y="163"/>
                    <a:pt x="48" y="166"/>
                    <a:pt x="47" y="166"/>
                  </a:cubicBezTo>
                  <a:cubicBezTo>
                    <a:pt x="47" y="166"/>
                    <a:pt x="46" y="166"/>
                    <a:pt x="46" y="166"/>
                  </a:cubicBezTo>
                  <a:cubicBezTo>
                    <a:pt x="46" y="163"/>
                    <a:pt x="44" y="163"/>
                    <a:pt x="41" y="161"/>
                  </a:cubicBezTo>
                  <a:cubicBezTo>
                    <a:pt x="41" y="161"/>
                    <a:pt x="35" y="155"/>
                    <a:pt x="37" y="152"/>
                  </a:cubicBezTo>
                  <a:cubicBezTo>
                    <a:pt x="39" y="150"/>
                    <a:pt x="40" y="152"/>
                    <a:pt x="45" y="149"/>
                  </a:cubicBezTo>
                  <a:cubicBezTo>
                    <a:pt x="50" y="145"/>
                    <a:pt x="50" y="145"/>
                    <a:pt x="47" y="145"/>
                  </a:cubicBezTo>
                  <a:cubicBezTo>
                    <a:pt x="44" y="145"/>
                    <a:pt x="39" y="143"/>
                    <a:pt x="39" y="143"/>
                  </a:cubicBezTo>
                  <a:cubicBezTo>
                    <a:pt x="39" y="143"/>
                    <a:pt x="39" y="143"/>
                    <a:pt x="44" y="139"/>
                  </a:cubicBezTo>
                  <a:cubicBezTo>
                    <a:pt x="49" y="136"/>
                    <a:pt x="56" y="137"/>
                    <a:pt x="60" y="136"/>
                  </a:cubicBezTo>
                  <a:cubicBezTo>
                    <a:pt x="62" y="136"/>
                    <a:pt x="63" y="136"/>
                    <a:pt x="65" y="136"/>
                  </a:cubicBezTo>
                  <a:cubicBezTo>
                    <a:pt x="69" y="136"/>
                    <a:pt x="72" y="136"/>
                    <a:pt x="74" y="136"/>
                  </a:cubicBezTo>
                  <a:cubicBezTo>
                    <a:pt x="74" y="136"/>
                    <a:pt x="75" y="136"/>
                    <a:pt x="75" y="136"/>
                  </a:cubicBezTo>
                  <a:cubicBezTo>
                    <a:pt x="76" y="136"/>
                    <a:pt x="76" y="136"/>
                    <a:pt x="78" y="134"/>
                  </a:cubicBezTo>
                  <a:cubicBezTo>
                    <a:pt x="80" y="130"/>
                    <a:pt x="80" y="129"/>
                    <a:pt x="84" y="127"/>
                  </a:cubicBezTo>
                  <a:cubicBezTo>
                    <a:pt x="87" y="124"/>
                    <a:pt x="89" y="122"/>
                    <a:pt x="87" y="118"/>
                  </a:cubicBezTo>
                  <a:cubicBezTo>
                    <a:pt x="86" y="116"/>
                    <a:pt x="85" y="113"/>
                    <a:pt x="84" y="113"/>
                  </a:cubicBezTo>
                  <a:cubicBezTo>
                    <a:pt x="84" y="113"/>
                    <a:pt x="84" y="114"/>
                    <a:pt x="83" y="114"/>
                  </a:cubicBezTo>
                  <a:cubicBezTo>
                    <a:pt x="82" y="116"/>
                    <a:pt x="80" y="120"/>
                    <a:pt x="79" y="124"/>
                  </a:cubicBezTo>
                  <a:cubicBezTo>
                    <a:pt x="79" y="127"/>
                    <a:pt x="77" y="127"/>
                    <a:pt x="76" y="127"/>
                  </a:cubicBezTo>
                  <a:cubicBezTo>
                    <a:pt x="74" y="127"/>
                    <a:pt x="72" y="126"/>
                    <a:pt x="69" y="126"/>
                  </a:cubicBezTo>
                  <a:cubicBezTo>
                    <a:pt x="69" y="126"/>
                    <a:pt x="68" y="126"/>
                    <a:pt x="68" y="127"/>
                  </a:cubicBezTo>
                  <a:cubicBezTo>
                    <a:pt x="68" y="127"/>
                    <a:pt x="67" y="127"/>
                    <a:pt x="67" y="127"/>
                  </a:cubicBezTo>
                  <a:cubicBezTo>
                    <a:pt x="63" y="127"/>
                    <a:pt x="63" y="123"/>
                    <a:pt x="64" y="119"/>
                  </a:cubicBezTo>
                  <a:cubicBezTo>
                    <a:pt x="66" y="115"/>
                    <a:pt x="68" y="116"/>
                    <a:pt x="71" y="113"/>
                  </a:cubicBezTo>
                  <a:cubicBezTo>
                    <a:pt x="74" y="109"/>
                    <a:pt x="70" y="106"/>
                    <a:pt x="72" y="104"/>
                  </a:cubicBezTo>
                  <a:cubicBezTo>
                    <a:pt x="74" y="101"/>
                    <a:pt x="74" y="100"/>
                    <a:pt x="72" y="100"/>
                  </a:cubicBezTo>
                  <a:cubicBezTo>
                    <a:pt x="72" y="100"/>
                    <a:pt x="71" y="100"/>
                    <a:pt x="71" y="100"/>
                  </a:cubicBezTo>
                  <a:cubicBezTo>
                    <a:pt x="70" y="100"/>
                    <a:pt x="70" y="100"/>
                    <a:pt x="69" y="100"/>
                  </a:cubicBezTo>
                  <a:cubicBezTo>
                    <a:pt x="66" y="100"/>
                    <a:pt x="64" y="98"/>
                    <a:pt x="67" y="95"/>
                  </a:cubicBezTo>
                  <a:cubicBezTo>
                    <a:pt x="69" y="92"/>
                    <a:pt x="67" y="91"/>
                    <a:pt x="66" y="89"/>
                  </a:cubicBezTo>
                  <a:cubicBezTo>
                    <a:pt x="64" y="87"/>
                    <a:pt x="58" y="83"/>
                    <a:pt x="58" y="81"/>
                  </a:cubicBezTo>
                  <a:cubicBezTo>
                    <a:pt x="58" y="79"/>
                    <a:pt x="58" y="75"/>
                    <a:pt x="55" y="74"/>
                  </a:cubicBezTo>
                  <a:cubicBezTo>
                    <a:pt x="52" y="74"/>
                    <a:pt x="51" y="69"/>
                    <a:pt x="51" y="65"/>
                  </a:cubicBezTo>
                  <a:cubicBezTo>
                    <a:pt x="52" y="60"/>
                    <a:pt x="51" y="60"/>
                    <a:pt x="47" y="58"/>
                  </a:cubicBezTo>
                  <a:cubicBezTo>
                    <a:pt x="44" y="55"/>
                    <a:pt x="41" y="50"/>
                    <a:pt x="40" y="46"/>
                  </a:cubicBezTo>
                  <a:cubicBezTo>
                    <a:pt x="40" y="44"/>
                    <a:pt x="40" y="43"/>
                    <a:pt x="40" y="41"/>
                  </a:cubicBezTo>
                  <a:cubicBezTo>
                    <a:pt x="40" y="41"/>
                    <a:pt x="39" y="41"/>
                    <a:pt x="38" y="41"/>
                  </a:cubicBezTo>
                  <a:cubicBezTo>
                    <a:pt x="36" y="41"/>
                    <a:pt x="34" y="40"/>
                    <a:pt x="32" y="40"/>
                  </a:cubicBezTo>
                  <a:cubicBezTo>
                    <a:pt x="31" y="40"/>
                    <a:pt x="29" y="41"/>
                    <a:pt x="28" y="42"/>
                  </a:cubicBezTo>
                  <a:cubicBezTo>
                    <a:pt x="24" y="44"/>
                    <a:pt x="25" y="44"/>
                    <a:pt x="19" y="46"/>
                  </a:cubicBezTo>
                  <a:cubicBezTo>
                    <a:pt x="18" y="46"/>
                    <a:pt x="17" y="46"/>
                    <a:pt x="16" y="46"/>
                  </a:cubicBezTo>
                  <a:cubicBezTo>
                    <a:pt x="14" y="46"/>
                    <a:pt x="13" y="44"/>
                    <a:pt x="12" y="41"/>
                  </a:cubicBezTo>
                  <a:cubicBezTo>
                    <a:pt x="12" y="40"/>
                    <a:pt x="11" y="39"/>
                    <a:pt x="11" y="39"/>
                  </a:cubicBezTo>
                  <a:cubicBezTo>
                    <a:pt x="10" y="39"/>
                    <a:pt x="9" y="42"/>
                    <a:pt x="7" y="46"/>
                  </a:cubicBezTo>
                  <a:cubicBezTo>
                    <a:pt x="5" y="51"/>
                    <a:pt x="5" y="50"/>
                    <a:pt x="7" y="58"/>
                  </a:cubicBezTo>
                  <a:cubicBezTo>
                    <a:pt x="8" y="64"/>
                    <a:pt x="7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ubicBezTo>
                    <a:pt x="1" y="65"/>
                    <a:pt x="2" y="59"/>
                    <a:pt x="2" y="54"/>
                  </a:cubicBezTo>
                  <a:cubicBezTo>
                    <a:pt x="2" y="49"/>
                    <a:pt x="2" y="43"/>
                    <a:pt x="3" y="35"/>
                  </a:cubicBezTo>
                  <a:cubicBezTo>
                    <a:pt x="5" y="28"/>
                    <a:pt x="7" y="23"/>
                    <a:pt x="10" y="1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7"/>
                    <a:pt x="14" y="3"/>
                  </a:cubicBezTo>
                  <a:cubicBezTo>
                    <a:pt x="15" y="2"/>
                    <a:pt x="16" y="1"/>
                    <a:pt x="17" y="1"/>
                  </a:cubicBezTo>
                  <a:moveTo>
                    <a:pt x="33" y="65"/>
                  </a:moveTo>
                  <a:cubicBezTo>
                    <a:pt x="35" y="65"/>
                    <a:pt x="35" y="66"/>
                    <a:pt x="37" y="68"/>
                  </a:cubicBezTo>
                  <a:cubicBezTo>
                    <a:pt x="39" y="72"/>
                    <a:pt x="39" y="71"/>
                    <a:pt x="37" y="76"/>
                  </a:cubicBezTo>
                  <a:cubicBezTo>
                    <a:pt x="36" y="80"/>
                    <a:pt x="36" y="83"/>
                    <a:pt x="33" y="83"/>
                  </a:cubicBezTo>
                  <a:cubicBezTo>
                    <a:pt x="33" y="83"/>
                    <a:pt x="32" y="83"/>
                    <a:pt x="31" y="83"/>
                  </a:cubicBezTo>
                  <a:cubicBezTo>
                    <a:pt x="25" y="81"/>
                    <a:pt x="19" y="82"/>
                    <a:pt x="17" y="78"/>
                  </a:cubicBezTo>
                  <a:cubicBezTo>
                    <a:pt x="15" y="74"/>
                    <a:pt x="16" y="70"/>
                    <a:pt x="16" y="70"/>
                  </a:cubicBezTo>
                  <a:cubicBezTo>
                    <a:pt x="18" y="68"/>
                    <a:pt x="19" y="68"/>
                    <a:pt x="19" y="68"/>
                  </a:cubicBezTo>
                  <a:cubicBezTo>
                    <a:pt x="20" y="68"/>
                    <a:pt x="20" y="68"/>
                    <a:pt x="21" y="68"/>
                  </a:cubicBezTo>
                  <a:cubicBezTo>
                    <a:pt x="22" y="68"/>
                    <a:pt x="22" y="68"/>
                    <a:pt x="23" y="67"/>
                  </a:cubicBezTo>
                  <a:cubicBezTo>
                    <a:pt x="28" y="66"/>
                    <a:pt x="28" y="66"/>
                    <a:pt x="31" y="65"/>
                  </a:cubicBezTo>
                  <a:cubicBezTo>
                    <a:pt x="32" y="65"/>
                    <a:pt x="33" y="65"/>
                    <a:pt x="33" y="65"/>
                  </a:cubicBezTo>
                  <a:moveTo>
                    <a:pt x="11" y="74"/>
                  </a:moveTo>
                  <a:cubicBezTo>
                    <a:pt x="11" y="74"/>
                    <a:pt x="9" y="81"/>
                    <a:pt x="13" y="86"/>
                  </a:cubicBezTo>
                  <a:cubicBezTo>
                    <a:pt x="16" y="91"/>
                    <a:pt x="16" y="90"/>
                    <a:pt x="16" y="94"/>
                  </a:cubicBezTo>
                  <a:cubicBezTo>
                    <a:pt x="16" y="96"/>
                    <a:pt x="15" y="97"/>
                    <a:pt x="14" y="97"/>
                  </a:cubicBezTo>
                  <a:cubicBezTo>
                    <a:pt x="13" y="97"/>
                    <a:pt x="11" y="96"/>
                    <a:pt x="9" y="94"/>
                  </a:cubicBezTo>
                  <a:cubicBezTo>
                    <a:pt x="5" y="92"/>
                    <a:pt x="5" y="90"/>
                    <a:pt x="5" y="83"/>
                  </a:cubicBezTo>
                  <a:cubicBezTo>
                    <a:pt x="4" y="76"/>
                    <a:pt x="7" y="78"/>
                    <a:pt x="11" y="74"/>
                  </a:cubicBezTo>
                  <a:moveTo>
                    <a:pt x="50" y="80"/>
                  </a:moveTo>
                  <a:cubicBezTo>
                    <a:pt x="50" y="80"/>
                    <a:pt x="51" y="90"/>
                    <a:pt x="46" y="92"/>
                  </a:cubicBezTo>
                  <a:cubicBezTo>
                    <a:pt x="43" y="93"/>
                    <a:pt x="40" y="94"/>
                    <a:pt x="37" y="94"/>
                  </a:cubicBezTo>
                  <a:cubicBezTo>
                    <a:pt x="37" y="94"/>
                    <a:pt x="36" y="94"/>
                    <a:pt x="35" y="94"/>
                  </a:cubicBezTo>
                  <a:cubicBezTo>
                    <a:pt x="32" y="92"/>
                    <a:pt x="32" y="91"/>
                    <a:pt x="32" y="91"/>
                  </a:cubicBezTo>
                  <a:cubicBezTo>
                    <a:pt x="36" y="89"/>
                    <a:pt x="41" y="91"/>
                    <a:pt x="44" y="87"/>
                  </a:cubicBezTo>
                  <a:cubicBezTo>
                    <a:pt x="48" y="83"/>
                    <a:pt x="47" y="84"/>
                    <a:pt x="50" y="80"/>
                  </a:cubicBezTo>
                  <a:moveTo>
                    <a:pt x="29" y="101"/>
                  </a:moveTo>
                  <a:cubicBezTo>
                    <a:pt x="30" y="101"/>
                    <a:pt x="33" y="102"/>
                    <a:pt x="35" y="103"/>
                  </a:cubicBezTo>
                  <a:cubicBezTo>
                    <a:pt x="35" y="103"/>
                    <a:pt x="37" y="104"/>
                    <a:pt x="33" y="107"/>
                  </a:cubicBezTo>
                  <a:cubicBezTo>
                    <a:pt x="32" y="108"/>
                    <a:pt x="32" y="108"/>
                    <a:pt x="31" y="108"/>
                  </a:cubicBezTo>
                  <a:cubicBezTo>
                    <a:pt x="30" y="108"/>
                    <a:pt x="31" y="104"/>
                    <a:pt x="29" y="102"/>
                  </a:cubicBezTo>
                  <a:cubicBezTo>
                    <a:pt x="28" y="101"/>
                    <a:pt x="28" y="101"/>
                    <a:pt x="29" y="101"/>
                  </a:cubicBezTo>
                  <a:moveTo>
                    <a:pt x="51" y="106"/>
                  </a:moveTo>
                  <a:cubicBezTo>
                    <a:pt x="54" y="106"/>
                    <a:pt x="52" y="110"/>
                    <a:pt x="51" y="117"/>
                  </a:cubicBezTo>
                  <a:cubicBezTo>
                    <a:pt x="51" y="120"/>
                    <a:pt x="50" y="121"/>
                    <a:pt x="49" y="121"/>
                  </a:cubicBezTo>
                  <a:cubicBezTo>
                    <a:pt x="48" y="121"/>
                    <a:pt x="47" y="121"/>
                    <a:pt x="46" y="121"/>
                  </a:cubicBezTo>
                  <a:cubicBezTo>
                    <a:pt x="45" y="121"/>
                    <a:pt x="44" y="121"/>
                    <a:pt x="44" y="121"/>
                  </a:cubicBezTo>
                  <a:cubicBezTo>
                    <a:pt x="43" y="121"/>
                    <a:pt x="42" y="121"/>
                    <a:pt x="42" y="121"/>
                  </a:cubicBezTo>
                  <a:cubicBezTo>
                    <a:pt x="39" y="121"/>
                    <a:pt x="39" y="119"/>
                    <a:pt x="37" y="115"/>
                  </a:cubicBezTo>
                  <a:cubicBezTo>
                    <a:pt x="35" y="111"/>
                    <a:pt x="39" y="111"/>
                    <a:pt x="42" y="111"/>
                  </a:cubicBezTo>
                  <a:cubicBezTo>
                    <a:pt x="42" y="111"/>
                    <a:pt x="47" y="106"/>
                    <a:pt x="51" y="106"/>
                  </a:cubicBezTo>
                  <a:moveTo>
                    <a:pt x="334" y="107"/>
                  </a:moveTo>
                  <a:cubicBezTo>
                    <a:pt x="335" y="107"/>
                    <a:pt x="336" y="107"/>
                    <a:pt x="337" y="108"/>
                  </a:cubicBezTo>
                  <a:cubicBezTo>
                    <a:pt x="340" y="110"/>
                    <a:pt x="342" y="111"/>
                    <a:pt x="348" y="112"/>
                  </a:cubicBezTo>
                  <a:cubicBezTo>
                    <a:pt x="354" y="113"/>
                    <a:pt x="353" y="117"/>
                    <a:pt x="355" y="120"/>
                  </a:cubicBezTo>
                  <a:cubicBezTo>
                    <a:pt x="357" y="123"/>
                    <a:pt x="357" y="127"/>
                    <a:pt x="361" y="130"/>
                  </a:cubicBezTo>
                  <a:cubicBezTo>
                    <a:pt x="363" y="132"/>
                    <a:pt x="363" y="136"/>
                    <a:pt x="361" y="136"/>
                  </a:cubicBezTo>
                  <a:cubicBezTo>
                    <a:pt x="361" y="136"/>
                    <a:pt x="360" y="136"/>
                    <a:pt x="360" y="136"/>
                  </a:cubicBezTo>
                  <a:cubicBezTo>
                    <a:pt x="357" y="133"/>
                    <a:pt x="355" y="134"/>
                    <a:pt x="352" y="133"/>
                  </a:cubicBezTo>
                  <a:cubicBezTo>
                    <a:pt x="350" y="132"/>
                    <a:pt x="350" y="130"/>
                    <a:pt x="348" y="130"/>
                  </a:cubicBezTo>
                  <a:cubicBezTo>
                    <a:pt x="347" y="130"/>
                    <a:pt x="346" y="131"/>
                    <a:pt x="345" y="131"/>
                  </a:cubicBezTo>
                  <a:cubicBezTo>
                    <a:pt x="341" y="134"/>
                    <a:pt x="341" y="135"/>
                    <a:pt x="342" y="138"/>
                  </a:cubicBezTo>
                  <a:cubicBezTo>
                    <a:pt x="342" y="141"/>
                    <a:pt x="341" y="143"/>
                    <a:pt x="339" y="143"/>
                  </a:cubicBezTo>
                  <a:cubicBezTo>
                    <a:pt x="339" y="143"/>
                    <a:pt x="338" y="143"/>
                    <a:pt x="338" y="143"/>
                  </a:cubicBezTo>
                  <a:cubicBezTo>
                    <a:pt x="335" y="140"/>
                    <a:pt x="333" y="138"/>
                    <a:pt x="335" y="136"/>
                  </a:cubicBezTo>
                  <a:cubicBezTo>
                    <a:pt x="336" y="134"/>
                    <a:pt x="340" y="130"/>
                    <a:pt x="338" y="127"/>
                  </a:cubicBezTo>
                  <a:cubicBezTo>
                    <a:pt x="336" y="125"/>
                    <a:pt x="336" y="124"/>
                    <a:pt x="335" y="124"/>
                  </a:cubicBezTo>
                  <a:cubicBezTo>
                    <a:pt x="335" y="124"/>
                    <a:pt x="334" y="124"/>
                    <a:pt x="333" y="125"/>
                  </a:cubicBezTo>
                  <a:cubicBezTo>
                    <a:pt x="330" y="127"/>
                    <a:pt x="328" y="127"/>
                    <a:pt x="326" y="127"/>
                  </a:cubicBezTo>
                  <a:cubicBezTo>
                    <a:pt x="325" y="127"/>
                    <a:pt x="325" y="127"/>
                    <a:pt x="325" y="127"/>
                  </a:cubicBezTo>
                  <a:cubicBezTo>
                    <a:pt x="325" y="124"/>
                    <a:pt x="323" y="124"/>
                    <a:pt x="325" y="120"/>
                  </a:cubicBezTo>
                  <a:cubicBezTo>
                    <a:pt x="327" y="115"/>
                    <a:pt x="324" y="116"/>
                    <a:pt x="328" y="111"/>
                  </a:cubicBezTo>
                  <a:cubicBezTo>
                    <a:pt x="331" y="108"/>
                    <a:pt x="332" y="107"/>
                    <a:pt x="334" y="107"/>
                  </a:cubicBezTo>
                  <a:moveTo>
                    <a:pt x="22" y="123"/>
                  </a:moveTo>
                  <a:cubicBezTo>
                    <a:pt x="23" y="123"/>
                    <a:pt x="24" y="125"/>
                    <a:pt x="27" y="128"/>
                  </a:cubicBezTo>
                  <a:cubicBezTo>
                    <a:pt x="27" y="128"/>
                    <a:pt x="31" y="128"/>
                    <a:pt x="30" y="132"/>
                  </a:cubicBezTo>
                  <a:cubicBezTo>
                    <a:pt x="29" y="134"/>
                    <a:pt x="28" y="135"/>
                    <a:pt x="27" y="135"/>
                  </a:cubicBezTo>
                  <a:cubicBezTo>
                    <a:pt x="26" y="135"/>
                    <a:pt x="25" y="135"/>
                    <a:pt x="23" y="134"/>
                  </a:cubicBezTo>
                  <a:cubicBezTo>
                    <a:pt x="18" y="133"/>
                    <a:pt x="21" y="130"/>
                    <a:pt x="21" y="125"/>
                  </a:cubicBezTo>
                  <a:cubicBezTo>
                    <a:pt x="21" y="123"/>
                    <a:pt x="21" y="123"/>
                    <a:pt x="22" y="123"/>
                  </a:cubicBezTo>
                  <a:moveTo>
                    <a:pt x="17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0"/>
                    <a:pt x="13" y="2"/>
                  </a:cubicBezTo>
                  <a:cubicBezTo>
                    <a:pt x="10" y="6"/>
                    <a:pt x="10" y="10"/>
                    <a:pt x="10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22"/>
                    <a:pt x="3" y="27"/>
                    <a:pt x="1" y="35"/>
                  </a:cubicBezTo>
                  <a:cubicBezTo>
                    <a:pt x="0" y="41"/>
                    <a:pt x="0" y="46"/>
                    <a:pt x="1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1" y="55"/>
                    <a:pt x="1" y="57"/>
                    <a:pt x="0" y="58"/>
                  </a:cubicBezTo>
                  <a:cubicBezTo>
                    <a:pt x="0" y="62"/>
                    <a:pt x="0" y="66"/>
                    <a:pt x="3" y="67"/>
                  </a:cubicBezTo>
                  <a:cubicBezTo>
                    <a:pt x="4" y="67"/>
                    <a:pt x="5" y="67"/>
                    <a:pt x="5" y="67"/>
                  </a:cubicBezTo>
                  <a:cubicBezTo>
                    <a:pt x="7" y="67"/>
                    <a:pt x="8" y="67"/>
                    <a:pt x="8" y="66"/>
                  </a:cubicBezTo>
                  <a:cubicBezTo>
                    <a:pt x="9" y="65"/>
                    <a:pt x="9" y="62"/>
                    <a:pt x="8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1"/>
                    <a:pt x="7" y="51"/>
                    <a:pt x="9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5"/>
                    <a:pt x="10" y="43"/>
                    <a:pt x="11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5"/>
                    <a:pt x="13" y="48"/>
                    <a:pt x="16" y="48"/>
                  </a:cubicBezTo>
                  <a:cubicBezTo>
                    <a:pt x="17" y="48"/>
                    <a:pt x="19" y="48"/>
                    <a:pt x="20" y="47"/>
                  </a:cubicBezTo>
                  <a:cubicBezTo>
                    <a:pt x="24" y="46"/>
                    <a:pt x="25" y="45"/>
                    <a:pt x="27" y="44"/>
                  </a:cubicBezTo>
                  <a:cubicBezTo>
                    <a:pt x="27" y="44"/>
                    <a:pt x="28" y="44"/>
                    <a:pt x="29" y="43"/>
                  </a:cubicBezTo>
                  <a:cubicBezTo>
                    <a:pt x="30" y="43"/>
                    <a:pt x="31" y="42"/>
                    <a:pt x="32" y="42"/>
                  </a:cubicBezTo>
                  <a:cubicBezTo>
                    <a:pt x="33" y="42"/>
                    <a:pt x="34" y="42"/>
                    <a:pt x="35" y="43"/>
                  </a:cubicBezTo>
                  <a:cubicBezTo>
                    <a:pt x="36" y="43"/>
                    <a:pt x="37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8" y="45"/>
                    <a:pt x="38" y="46"/>
                  </a:cubicBezTo>
                  <a:cubicBezTo>
                    <a:pt x="40" y="50"/>
                    <a:pt x="42" y="56"/>
                    <a:pt x="46" y="59"/>
                  </a:cubicBezTo>
                  <a:cubicBezTo>
                    <a:pt x="47" y="60"/>
                    <a:pt x="47" y="60"/>
                    <a:pt x="48" y="61"/>
                  </a:cubicBezTo>
                  <a:cubicBezTo>
                    <a:pt x="50" y="62"/>
                    <a:pt x="50" y="62"/>
                    <a:pt x="49" y="64"/>
                  </a:cubicBezTo>
                  <a:cubicBezTo>
                    <a:pt x="49" y="70"/>
                    <a:pt x="51" y="75"/>
                    <a:pt x="54" y="76"/>
                  </a:cubicBezTo>
                  <a:cubicBezTo>
                    <a:pt x="56" y="76"/>
                    <a:pt x="56" y="79"/>
                    <a:pt x="56" y="81"/>
                  </a:cubicBezTo>
                  <a:cubicBezTo>
                    <a:pt x="56" y="83"/>
                    <a:pt x="59" y="85"/>
                    <a:pt x="61" y="87"/>
                  </a:cubicBezTo>
                  <a:cubicBezTo>
                    <a:pt x="62" y="88"/>
                    <a:pt x="64" y="89"/>
                    <a:pt x="64" y="90"/>
                  </a:cubicBezTo>
                  <a:cubicBezTo>
                    <a:pt x="65" y="90"/>
                    <a:pt x="65" y="91"/>
                    <a:pt x="65" y="91"/>
                  </a:cubicBezTo>
                  <a:cubicBezTo>
                    <a:pt x="66" y="92"/>
                    <a:pt x="66" y="92"/>
                    <a:pt x="65" y="94"/>
                  </a:cubicBezTo>
                  <a:cubicBezTo>
                    <a:pt x="63" y="96"/>
                    <a:pt x="64" y="98"/>
                    <a:pt x="64" y="99"/>
                  </a:cubicBezTo>
                  <a:cubicBezTo>
                    <a:pt x="65" y="101"/>
                    <a:pt x="67" y="102"/>
                    <a:pt x="69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4"/>
                    <a:pt x="70" y="106"/>
                    <a:pt x="70" y="108"/>
                  </a:cubicBezTo>
                  <a:cubicBezTo>
                    <a:pt x="70" y="109"/>
                    <a:pt x="70" y="110"/>
                    <a:pt x="69" y="111"/>
                  </a:cubicBezTo>
                  <a:cubicBezTo>
                    <a:pt x="68" y="113"/>
                    <a:pt x="67" y="113"/>
                    <a:pt x="67" y="114"/>
                  </a:cubicBezTo>
                  <a:cubicBezTo>
                    <a:pt x="65" y="114"/>
                    <a:pt x="64" y="115"/>
                    <a:pt x="63" y="118"/>
                  </a:cubicBezTo>
                  <a:cubicBezTo>
                    <a:pt x="61" y="122"/>
                    <a:pt x="61" y="125"/>
                    <a:pt x="63" y="127"/>
                  </a:cubicBezTo>
                  <a:cubicBezTo>
                    <a:pt x="63" y="127"/>
                    <a:pt x="65" y="128"/>
                    <a:pt x="67" y="128"/>
                  </a:cubicBezTo>
                  <a:cubicBezTo>
                    <a:pt x="67" y="128"/>
                    <a:pt x="68" y="128"/>
                    <a:pt x="68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0" y="128"/>
                    <a:pt x="72" y="128"/>
                    <a:pt x="73" y="129"/>
                  </a:cubicBezTo>
                  <a:cubicBezTo>
                    <a:pt x="74" y="129"/>
                    <a:pt x="75" y="129"/>
                    <a:pt x="76" y="129"/>
                  </a:cubicBezTo>
                  <a:cubicBezTo>
                    <a:pt x="78" y="129"/>
                    <a:pt x="80" y="128"/>
                    <a:pt x="81" y="125"/>
                  </a:cubicBezTo>
                  <a:cubicBezTo>
                    <a:pt x="82" y="121"/>
                    <a:pt x="83" y="118"/>
                    <a:pt x="84" y="116"/>
                  </a:cubicBezTo>
                  <a:cubicBezTo>
                    <a:pt x="85" y="116"/>
                    <a:pt x="85" y="117"/>
                    <a:pt x="86" y="119"/>
                  </a:cubicBezTo>
                  <a:cubicBezTo>
                    <a:pt x="86" y="121"/>
                    <a:pt x="87" y="123"/>
                    <a:pt x="83" y="125"/>
                  </a:cubicBezTo>
                  <a:cubicBezTo>
                    <a:pt x="79" y="127"/>
                    <a:pt x="78" y="129"/>
                    <a:pt x="76" y="132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3" y="134"/>
                    <a:pt x="72" y="134"/>
                    <a:pt x="71" y="134"/>
                  </a:cubicBezTo>
                  <a:cubicBezTo>
                    <a:pt x="69" y="134"/>
                    <a:pt x="67" y="134"/>
                    <a:pt x="65" y="134"/>
                  </a:cubicBezTo>
                  <a:cubicBezTo>
                    <a:pt x="63" y="134"/>
                    <a:pt x="61" y="134"/>
                    <a:pt x="60" y="134"/>
                  </a:cubicBezTo>
                  <a:cubicBezTo>
                    <a:pt x="59" y="135"/>
                    <a:pt x="57" y="135"/>
                    <a:pt x="56" y="135"/>
                  </a:cubicBezTo>
                  <a:cubicBezTo>
                    <a:pt x="52" y="135"/>
                    <a:pt x="47" y="135"/>
                    <a:pt x="43" y="138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9" y="144"/>
                    <a:pt x="42" y="146"/>
                    <a:pt x="45" y="146"/>
                  </a:cubicBezTo>
                  <a:cubicBezTo>
                    <a:pt x="45" y="147"/>
                    <a:pt x="44" y="147"/>
                    <a:pt x="44" y="147"/>
                  </a:cubicBezTo>
                  <a:cubicBezTo>
                    <a:pt x="42" y="149"/>
                    <a:pt x="41" y="149"/>
                    <a:pt x="39" y="149"/>
                  </a:cubicBezTo>
                  <a:cubicBezTo>
                    <a:pt x="38" y="149"/>
                    <a:pt x="37" y="149"/>
                    <a:pt x="35" y="151"/>
                  </a:cubicBezTo>
                  <a:cubicBezTo>
                    <a:pt x="32" y="155"/>
                    <a:pt x="38" y="161"/>
                    <a:pt x="40" y="162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3" y="164"/>
                    <a:pt x="44" y="165"/>
                    <a:pt x="45" y="166"/>
                  </a:cubicBezTo>
                  <a:cubicBezTo>
                    <a:pt x="45" y="168"/>
                    <a:pt x="46" y="168"/>
                    <a:pt x="47" y="168"/>
                  </a:cubicBezTo>
                  <a:cubicBezTo>
                    <a:pt x="48" y="168"/>
                    <a:pt x="49" y="167"/>
                    <a:pt x="50" y="166"/>
                  </a:cubicBezTo>
                  <a:cubicBezTo>
                    <a:pt x="51" y="165"/>
                    <a:pt x="52" y="164"/>
                    <a:pt x="54" y="163"/>
                  </a:cubicBezTo>
                  <a:cubicBezTo>
                    <a:pt x="55" y="163"/>
                    <a:pt x="57" y="162"/>
                    <a:pt x="59" y="162"/>
                  </a:cubicBezTo>
                  <a:cubicBezTo>
                    <a:pt x="62" y="162"/>
                    <a:pt x="64" y="163"/>
                    <a:pt x="65" y="163"/>
                  </a:cubicBezTo>
                  <a:cubicBezTo>
                    <a:pt x="66" y="164"/>
                    <a:pt x="67" y="166"/>
                    <a:pt x="66" y="170"/>
                  </a:cubicBezTo>
                  <a:cubicBezTo>
                    <a:pt x="66" y="173"/>
                    <a:pt x="65" y="174"/>
                    <a:pt x="65" y="175"/>
                  </a:cubicBezTo>
                  <a:cubicBezTo>
                    <a:pt x="64" y="176"/>
                    <a:pt x="64" y="177"/>
                    <a:pt x="63" y="178"/>
                  </a:cubicBezTo>
                  <a:cubicBezTo>
                    <a:pt x="61" y="182"/>
                    <a:pt x="60" y="185"/>
                    <a:pt x="63" y="188"/>
                  </a:cubicBezTo>
                  <a:cubicBezTo>
                    <a:pt x="64" y="189"/>
                    <a:pt x="64" y="190"/>
                    <a:pt x="64" y="190"/>
                  </a:cubicBezTo>
                  <a:cubicBezTo>
                    <a:pt x="64" y="191"/>
                    <a:pt x="64" y="192"/>
                    <a:pt x="65" y="194"/>
                  </a:cubicBezTo>
                  <a:cubicBezTo>
                    <a:pt x="66" y="196"/>
                    <a:pt x="68" y="197"/>
                    <a:pt x="70" y="197"/>
                  </a:cubicBezTo>
                  <a:cubicBezTo>
                    <a:pt x="72" y="197"/>
                    <a:pt x="74" y="196"/>
                    <a:pt x="75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7" y="194"/>
                    <a:pt x="77" y="196"/>
                    <a:pt x="77" y="196"/>
                  </a:cubicBezTo>
                  <a:cubicBezTo>
                    <a:pt x="78" y="197"/>
                    <a:pt x="78" y="197"/>
                    <a:pt x="78" y="198"/>
                  </a:cubicBezTo>
                  <a:cubicBezTo>
                    <a:pt x="79" y="199"/>
                    <a:pt x="79" y="200"/>
                    <a:pt x="80" y="201"/>
                  </a:cubicBezTo>
                  <a:cubicBezTo>
                    <a:pt x="81" y="202"/>
                    <a:pt x="82" y="204"/>
                    <a:pt x="82" y="206"/>
                  </a:cubicBezTo>
                  <a:cubicBezTo>
                    <a:pt x="83" y="209"/>
                    <a:pt x="83" y="211"/>
                    <a:pt x="82" y="212"/>
                  </a:cubicBezTo>
                  <a:cubicBezTo>
                    <a:pt x="82" y="212"/>
                    <a:pt x="82" y="212"/>
                    <a:pt x="82" y="212"/>
                  </a:cubicBezTo>
                  <a:cubicBezTo>
                    <a:pt x="82" y="212"/>
                    <a:pt x="82" y="212"/>
                    <a:pt x="81" y="212"/>
                  </a:cubicBezTo>
                  <a:cubicBezTo>
                    <a:pt x="80" y="211"/>
                    <a:pt x="79" y="211"/>
                    <a:pt x="78" y="211"/>
                  </a:cubicBezTo>
                  <a:cubicBezTo>
                    <a:pt x="76" y="210"/>
                    <a:pt x="74" y="209"/>
                    <a:pt x="72" y="209"/>
                  </a:cubicBezTo>
                  <a:cubicBezTo>
                    <a:pt x="71" y="209"/>
                    <a:pt x="70" y="209"/>
                    <a:pt x="69" y="210"/>
                  </a:cubicBezTo>
                  <a:cubicBezTo>
                    <a:pt x="69" y="210"/>
                    <a:pt x="68" y="210"/>
                    <a:pt x="68" y="211"/>
                  </a:cubicBezTo>
                  <a:cubicBezTo>
                    <a:pt x="66" y="211"/>
                    <a:pt x="64" y="212"/>
                    <a:pt x="64" y="213"/>
                  </a:cubicBezTo>
                  <a:cubicBezTo>
                    <a:pt x="63" y="215"/>
                    <a:pt x="64" y="217"/>
                    <a:pt x="65" y="218"/>
                  </a:cubicBezTo>
                  <a:cubicBezTo>
                    <a:pt x="68" y="221"/>
                    <a:pt x="70" y="224"/>
                    <a:pt x="72" y="228"/>
                  </a:cubicBezTo>
                  <a:cubicBezTo>
                    <a:pt x="72" y="229"/>
                    <a:pt x="73" y="230"/>
                    <a:pt x="73" y="231"/>
                  </a:cubicBezTo>
                  <a:cubicBezTo>
                    <a:pt x="74" y="234"/>
                    <a:pt x="75" y="237"/>
                    <a:pt x="78" y="239"/>
                  </a:cubicBezTo>
                  <a:cubicBezTo>
                    <a:pt x="80" y="242"/>
                    <a:pt x="83" y="244"/>
                    <a:pt x="86" y="244"/>
                  </a:cubicBezTo>
                  <a:cubicBezTo>
                    <a:pt x="87" y="244"/>
                    <a:pt x="88" y="244"/>
                    <a:pt x="89" y="243"/>
                  </a:cubicBezTo>
                  <a:cubicBezTo>
                    <a:pt x="90" y="243"/>
                    <a:pt x="91" y="243"/>
                    <a:pt x="92" y="243"/>
                  </a:cubicBezTo>
                  <a:cubicBezTo>
                    <a:pt x="93" y="243"/>
                    <a:pt x="95" y="243"/>
                    <a:pt x="97" y="244"/>
                  </a:cubicBezTo>
                  <a:cubicBezTo>
                    <a:pt x="99" y="244"/>
                    <a:pt x="101" y="244"/>
                    <a:pt x="102" y="244"/>
                  </a:cubicBezTo>
                  <a:cubicBezTo>
                    <a:pt x="103" y="244"/>
                    <a:pt x="104" y="244"/>
                    <a:pt x="104" y="244"/>
                  </a:cubicBezTo>
                  <a:cubicBezTo>
                    <a:pt x="108" y="244"/>
                    <a:pt x="116" y="245"/>
                    <a:pt x="118" y="246"/>
                  </a:cubicBezTo>
                  <a:cubicBezTo>
                    <a:pt x="119" y="246"/>
                    <a:pt x="120" y="247"/>
                    <a:pt x="121" y="247"/>
                  </a:cubicBezTo>
                  <a:cubicBezTo>
                    <a:pt x="124" y="248"/>
                    <a:pt x="126" y="249"/>
                    <a:pt x="127" y="254"/>
                  </a:cubicBezTo>
                  <a:cubicBezTo>
                    <a:pt x="129" y="258"/>
                    <a:pt x="130" y="261"/>
                    <a:pt x="130" y="263"/>
                  </a:cubicBezTo>
                  <a:cubicBezTo>
                    <a:pt x="130" y="263"/>
                    <a:pt x="130" y="263"/>
                    <a:pt x="130" y="263"/>
                  </a:cubicBezTo>
                  <a:cubicBezTo>
                    <a:pt x="131" y="264"/>
                    <a:pt x="131" y="264"/>
                    <a:pt x="131" y="264"/>
                  </a:cubicBezTo>
                  <a:cubicBezTo>
                    <a:pt x="135" y="271"/>
                    <a:pt x="137" y="275"/>
                    <a:pt x="138" y="276"/>
                  </a:cubicBezTo>
                  <a:cubicBezTo>
                    <a:pt x="139" y="277"/>
                    <a:pt x="141" y="279"/>
                    <a:pt x="142" y="280"/>
                  </a:cubicBezTo>
                  <a:cubicBezTo>
                    <a:pt x="145" y="282"/>
                    <a:pt x="148" y="284"/>
                    <a:pt x="149" y="287"/>
                  </a:cubicBezTo>
                  <a:cubicBezTo>
                    <a:pt x="150" y="293"/>
                    <a:pt x="157" y="305"/>
                    <a:pt x="163" y="307"/>
                  </a:cubicBezTo>
                  <a:cubicBezTo>
                    <a:pt x="165" y="308"/>
                    <a:pt x="167" y="309"/>
                    <a:pt x="170" y="310"/>
                  </a:cubicBezTo>
                  <a:cubicBezTo>
                    <a:pt x="173" y="311"/>
                    <a:pt x="177" y="312"/>
                    <a:pt x="178" y="313"/>
                  </a:cubicBezTo>
                  <a:cubicBezTo>
                    <a:pt x="181" y="315"/>
                    <a:pt x="182" y="317"/>
                    <a:pt x="182" y="319"/>
                  </a:cubicBezTo>
                  <a:cubicBezTo>
                    <a:pt x="181" y="322"/>
                    <a:pt x="181" y="328"/>
                    <a:pt x="184" y="330"/>
                  </a:cubicBezTo>
                  <a:cubicBezTo>
                    <a:pt x="184" y="331"/>
                    <a:pt x="185" y="332"/>
                    <a:pt x="185" y="333"/>
                  </a:cubicBezTo>
                  <a:cubicBezTo>
                    <a:pt x="186" y="335"/>
                    <a:pt x="188" y="337"/>
                    <a:pt x="190" y="337"/>
                  </a:cubicBezTo>
                  <a:cubicBezTo>
                    <a:pt x="191" y="337"/>
                    <a:pt x="192" y="337"/>
                    <a:pt x="192" y="337"/>
                  </a:cubicBezTo>
                  <a:cubicBezTo>
                    <a:pt x="193" y="336"/>
                    <a:pt x="193" y="336"/>
                    <a:pt x="194" y="335"/>
                  </a:cubicBezTo>
                  <a:cubicBezTo>
                    <a:pt x="195" y="334"/>
                    <a:pt x="196" y="333"/>
                    <a:pt x="197" y="333"/>
                  </a:cubicBezTo>
                  <a:cubicBezTo>
                    <a:pt x="197" y="333"/>
                    <a:pt x="197" y="333"/>
                    <a:pt x="197" y="333"/>
                  </a:cubicBezTo>
                  <a:cubicBezTo>
                    <a:pt x="197" y="333"/>
                    <a:pt x="197" y="334"/>
                    <a:pt x="197" y="334"/>
                  </a:cubicBezTo>
                  <a:cubicBezTo>
                    <a:pt x="197" y="335"/>
                    <a:pt x="197" y="336"/>
                    <a:pt x="198" y="338"/>
                  </a:cubicBezTo>
                  <a:cubicBezTo>
                    <a:pt x="199" y="340"/>
                    <a:pt x="201" y="342"/>
                    <a:pt x="204" y="342"/>
                  </a:cubicBezTo>
                  <a:cubicBezTo>
                    <a:pt x="206" y="342"/>
                    <a:pt x="207" y="341"/>
                    <a:pt x="208" y="340"/>
                  </a:cubicBezTo>
                  <a:cubicBezTo>
                    <a:pt x="209" y="339"/>
                    <a:pt x="210" y="338"/>
                    <a:pt x="211" y="338"/>
                  </a:cubicBezTo>
                  <a:cubicBezTo>
                    <a:pt x="212" y="336"/>
                    <a:pt x="212" y="336"/>
                    <a:pt x="214" y="335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6" y="334"/>
                    <a:pt x="216" y="333"/>
                    <a:pt x="217" y="333"/>
                  </a:cubicBezTo>
                  <a:cubicBezTo>
                    <a:pt x="217" y="333"/>
                    <a:pt x="217" y="334"/>
                    <a:pt x="218" y="335"/>
                  </a:cubicBezTo>
                  <a:cubicBezTo>
                    <a:pt x="219" y="335"/>
                    <a:pt x="219" y="335"/>
                    <a:pt x="219" y="335"/>
                  </a:cubicBezTo>
                  <a:cubicBezTo>
                    <a:pt x="222" y="339"/>
                    <a:pt x="226" y="344"/>
                    <a:pt x="230" y="344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2" y="344"/>
                    <a:pt x="233" y="344"/>
                    <a:pt x="234" y="344"/>
                  </a:cubicBezTo>
                  <a:cubicBezTo>
                    <a:pt x="236" y="343"/>
                    <a:pt x="238" y="343"/>
                    <a:pt x="240" y="341"/>
                  </a:cubicBezTo>
                  <a:cubicBezTo>
                    <a:pt x="240" y="341"/>
                    <a:pt x="241" y="341"/>
                    <a:pt x="241" y="340"/>
                  </a:cubicBezTo>
                  <a:cubicBezTo>
                    <a:pt x="242" y="339"/>
                    <a:pt x="243" y="338"/>
                    <a:pt x="245" y="338"/>
                  </a:cubicBezTo>
                  <a:cubicBezTo>
                    <a:pt x="246" y="338"/>
                    <a:pt x="247" y="337"/>
                    <a:pt x="248" y="337"/>
                  </a:cubicBezTo>
                  <a:cubicBezTo>
                    <a:pt x="249" y="337"/>
                    <a:pt x="250" y="336"/>
                    <a:pt x="250" y="336"/>
                  </a:cubicBezTo>
                  <a:cubicBezTo>
                    <a:pt x="251" y="336"/>
                    <a:pt x="251" y="337"/>
                    <a:pt x="251" y="337"/>
                  </a:cubicBezTo>
                  <a:cubicBezTo>
                    <a:pt x="252" y="337"/>
                    <a:pt x="253" y="338"/>
                    <a:pt x="254" y="339"/>
                  </a:cubicBezTo>
                  <a:cubicBezTo>
                    <a:pt x="257" y="340"/>
                    <a:pt x="260" y="342"/>
                    <a:pt x="262" y="343"/>
                  </a:cubicBezTo>
                  <a:cubicBezTo>
                    <a:pt x="262" y="343"/>
                    <a:pt x="263" y="344"/>
                    <a:pt x="263" y="344"/>
                  </a:cubicBezTo>
                  <a:cubicBezTo>
                    <a:pt x="266" y="345"/>
                    <a:pt x="270" y="348"/>
                    <a:pt x="273" y="348"/>
                  </a:cubicBezTo>
                  <a:cubicBezTo>
                    <a:pt x="274" y="348"/>
                    <a:pt x="274" y="348"/>
                    <a:pt x="275" y="349"/>
                  </a:cubicBezTo>
                  <a:cubicBezTo>
                    <a:pt x="277" y="349"/>
                    <a:pt x="279" y="350"/>
                    <a:pt x="280" y="350"/>
                  </a:cubicBezTo>
                  <a:cubicBezTo>
                    <a:pt x="281" y="350"/>
                    <a:pt x="283" y="349"/>
                    <a:pt x="283" y="349"/>
                  </a:cubicBezTo>
                  <a:cubicBezTo>
                    <a:pt x="284" y="348"/>
                    <a:pt x="285" y="348"/>
                    <a:pt x="286" y="348"/>
                  </a:cubicBezTo>
                  <a:cubicBezTo>
                    <a:pt x="290" y="346"/>
                    <a:pt x="290" y="346"/>
                    <a:pt x="290" y="346"/>
                  </a:cubicBezTo>
                  <a:cubicBezTo>
                    <a:pt x="287" y="344"/>
                    <a:pt x="287" y="344"/>
                    <a:pt x="287" y="344"/>
                  </a:cubicBezTo>
                  <a:cubicBezTo>
                    <a:pt x="287" y="344"/>
                    <a:pt x="287" y="344"/>
                    <a:pt x="287" y="344"/>
                  </a:cubicBezTo>
                  <a:cubicBezTo>
                    <a:pt x="287" y="342"/>
                    <a:pt x="287" y="338"/>
                    <a:pt x="286" y="334"/>
                  </a:cubicBezTo>
                  <a:cubicBezTo>
                    <a:pt x="286" y="332"/>
                    <a:pt x="286" y="332"/>
                    <a:pt x="288" y="330"/>
                  </a:cubicBezTo>
                  <a:cubicBezTo>
                    <a:pt x="289" y="330"/>
                    <a:pt x="290" y="330"/>
                    <a:pt x="291" y="329"/>
                  </a:cubicBezTo>
                  <a:cubicBezTo>
                    <a:pt x="294" y="326"/>
                    <a:pt x="296" y="326"/>
                    <a:pt x="299" y="326"/>
                  </a:cubicBezTo>
                  <a:cubicBezTo>
                    <a:pt x="303" y="325"/>
                    <a:pt x="305" y="323"/>
                    <a:pt x="307" y="320"/>
                  </a:cubicBezTo>
                  <a:cubicBezTo>
                    <a:pt x="307" y="320"/>
                    <a:pt x="308" y="319"/>
                    <a:pt x="309" y="318"/>
                  </a:cubicBezTo>
                  <a:cubicBezTo>
                    <a:pt x="312" y="315"/>
                    <a:pt x="311" y="312"/>
                    <a:pt x="311" y="310"/>
                  </a:cubicBezTo>
                  <a:cubicBezTo>
                    <a:pt x="310" y="309"/>
                    <a:pt x="310" y="307"/>
                    <a:pt x="310" y="306"/>
                  </a:cubicBezTo>
                  <a:cubicBezTo>
                    <a:pt x="310" y="306"/>
                    <a:pt x="310" y="306"/>
                    <a:pt x="310" y="306"/>
                  </a:cubicBezTo>
                  <a:cubicBezTo>
                    <a:pt x="310" y="306"/>
                    <a:pt x="310" y="306"/>
                    <a:pt x="310" y="306"/>
                  </a:cubicBezTo>
                  <a:cubicBezTo>
                    <a:pt x="311" y="306"/>
                    <a:pt x="312" y="307"/>
                    <a:pt x="314" y="307"/>
                  </a:cubicBezTo>
                  <a:cubicBezTo>
                    <a:pt x="314" y="307"/>
                    <a:pt x="315" y="307"/>
                    <a:pt x="316" y="307"/>
                  </a:cubicBezTo>
                  <a:cubicBezTo>
                    <a:pt x="321" y="307"/>
                    <a:pt x="322" y="301"/>
                    <a:pt x="323" y="299"/>
                  </a:cubicBezTo>
                  <a:cubicBezTo>
                    <a:pt x="323" y="297"/>
                    <a:pt x="324" y="295"/>
                    <a:pt x="324" y="294"/>
                  </a:cubicBezTo>
                  <a:cubicBezTo>
                    <a:pt x="324" y="292"/>
                    <a:pt x="324" y="289"/>
                    <a:pt x="325" y="286"/>
                  </a:cubicBezTo>
                  <a:cubicBezTo>
                    <a:pt x="326" y="285"/>
                    <a:pt x="327" y="283"/>
                    <a:pt x="326" y="281"/>
                  </a:cubicBezTo>
                  <a:cubicBezTo>
                    <a:pt x="325" y="279"/>
                    <a:pt x="323" y="279"/>
                    <a:pt x="321" y="279"/>
                  </a:cubicBezTo>
                  <a:cubicBezTo>
                    <a:pt x="320" y="279"/>
                    <a:pt x="320" y="279"/>
                    <a:pt x="319" y="278"/>
                  </a:cubicBezTo>
                  <a:cubicBezTo>
                    <a:pt x="316" y="278"/>
                    <a:pt x="312" y="277"/>
                    <a:pt x="308" y="275"/>
                  </a:cubicBezTo>
                  <a:cubicBezTo>
                    <a:pt x="307" y="275"/>
                    <a:pt x="306" y="274"/>
                    <a:pt x="306" y="272"/>
                  </a:cubicBezTo>
                  <a:cubicBezTo>
                    <a:pt x="305" y="270"/>
                    <a:pt x="305" y="268"/>
                    <a:pt x="303" y="267"/>
                  </a:cubicBezTo>
                  <a:cubicBezTo>
                    <a:pt x="302" y="267"/>
                    <a:pt x="301" y="266"/>
                    <a:pt x="303" y="261"/>
                  </a:cubicBezTo>
                  <a:cubicBezTo>
                    <a:pt x="304" y="258"/>
                    <a:pt x="303" y="256"/>
                    <a:pt x="302" y="253"/>
                  </a:cubicBezTo>
                  <a:cubicBezTo>
                    <a:pt x="301" y="252"/>
                    <a:pt x="301" y="251"/>
                    <a:pt x="301" y="249"/>
                  </a:cubicBezTo>
                  <a:cubicBezTo>
                    <a:pt x="300" y="246"/>
                    <a:pt x="300" y="246"/>
                    <a:pt x="306" y="242"/>
                  </a:cubicBezTo>
                  <a:cubicBezTo>
                    <a:pt x="309" y="240"/>
                    <a:pt x="310" y="238"/>
                    <a:pt x="311" y="237"/>
                  </a:cubicBezTo>
                  <a:cubicBezTo>
                    <a:pt x="312" y="236"/>
                    <a:pt x="312" y="236"/>
                    <a:pt x="313" y="235"/>
                  </a:cubicBezTo>
                  <a:cubicBezTo>
                    <a:pt x="316" y="233"/>
                    <a:pt x="317" y="229"/>
                    <a:pt x="317" y="226"/>
                  </a:cubicBezTo>
                  <a:cubicBezTo>
                    <a:pt x="318" y="225"/>
                    <a:pt x="318" y="225"/>
                    <a:pt x="318" y="225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24"/>
                    <a:pt x="316" y="223"/>
                    <a:pt x="316" y="222"/>
                  </a:cubicBezTo>
                  <a:cubicBezTo>
                    <a:pt x="314" y="219"/>
                    <a:pt x="310" y="218"/>
                    <a:pt x="307" y="217"/>
                  </a:cubicBezTo>
                  <a:cubicBezTo>
                    <a:pt x="306" y="217"/>
                    <a:pt x="305" y="216"/>
                    <a:pt x="304" y="216"/>
                  </a:cubicBezTo>
                  <a:cubicBezTo>
                    <a:pt x="303" y="216"/>
                    <a:pt x="301" y="213"/>
                    <a:pt x="300" y="211"/>
                  </a:cubicBezTo>
                  <a:cubicBezTo>
                    <a:pt x="299" y="209"/>
                    <a:pt x="299" y="208"/>
                    <a:pt x="300" y="206"/>
                  </a:cubicBezTo>
                  <a:cubicBezTo>
                    <a:pt x="303" y="202"/>
                    <a:pt x="305" y="201"/>
                    <a:pt x="308" y="201"/>
                  </a:cubicBezTo>
                  <a:cubicBezTo>
                    <a:pt x="313" y="201"/>
                    <a:pt x="320" y="198"/>
                    <a:pt x="321" y="193"/>
                  </a:cubicBezTo>
                  <a:cubicBezTo>
                    <a:pt x="321" y="191"/>
                    <a:pt x="323" y="190"/>
                    <a:pt x="326" y="188"/>
                  </a:cubicBezTo>
                  <a:cubicBezTo>
                    <a:pt x="327" y="188"/>
                    <a:pt x="327" y="188"/>
                    <a:pt x="327" y="188"/>
                  </a:cubicBezTo>
                  <a:cubicBezTo>
                    <a:pt x="333" y="185"/>
                    <a:pt x="339" y="181"/>
                    <a:pt x="339" y="177"/>
                  </a:cubicBezTo>
                  <a:cubicBezTo>
                    <a:pt x="340" y="173"/>
                    <a:pt x="339" y="168"/>
                    <a:pt x="338" y="165"/>
                  </a:cubicBezTo>
                  <a:cubicBezTo>
                    <a:pt x="338" y="164"/>
                    <a:pt x="337" y="163"/>
                    <a:pt x="337" y="163"/>
                  </a:cubicBezTo>
                  <a:cubicBezTo>
                    <a:pt x="337" y="160"/>
                    <a:pt x="337" y="151"/>
                    <a:pt x="337" y="148"/>
                  </a:cubicBezTo>
                  <a:cubicBezTo>
                    <a:pt x="337" y="147"/>
                    <a:pt x="337" y="147"/>
                    <a:pt x="337" y="146"/>
                  </a:cubicBezTo>
                  <a:cubicBezTo>
                    <a:pt x="337" y="145"/>
                    <a:pt x="337" y="145"/>
                    <a:pt x="337" y="144"/>
                  </a:cubicBezTo>
                  <a:cubicBezTo>
                    <a:pt x="338" y="145"/>
                    <a:pt x="338" y="145"/>
                    <a:pt x="339" y="145"/>
                  </a:cubicBezTo>
                  <a:cubicBezTo>
                    <a:pt x="340" y="145"/>
                    <a:pt x="341" y="145"/>
                    <a:pt x="342" y="144"/>
                  </a:cubicBezTo>
                  <a:cubicBezTo>
                    <a:pt x="343" y="142"/>
                    <a:pt x="344" y="140"/>
                    <a:pt x="344" y="138"/>
                  </a:cubicBezTo>
                  <a:cubicBezTo>
                    <a:pt x="343" y="135"/>
                    <a:pt x="343" y="135"/>
                    <a:pt x="346" y="133"/>
                  </a:cubicBezTo>
                  <a:cubicBezTo>
                    <a:pt x="347" y="132"/>
                    <a:pt x="348" y="132"/>
                    <a:pt x="348" y="132"/>
                  </a:cubicBezTo>
                  <a:cubicBezTo>
                    <a:pt x="348" y="132"/>
                    <a:pt x="348" y="132"/>
                    <a:pt x="349" y="133"/>
                  </a:cubicBezTo>
                  <a:cubicBezTo>
                    <a:pt x="349" y="133"/>
                    <a:pt x="350" y="134"/>
                    <a:pt x="352" y="135"/>
                  </a:cubicBezTo>
                  <a:cubicBezTo>
                    <a:pt x="353" y="135"/>
                    <a:pt x="353" y="135"/>
                    <a:pt x="354" y="135"/>
                  </a:cubicBezTo>
                  <a:cubicBezTo>
                    <a:pt x="356" y="135"/>
                    <a:pt x="357" y="135"/>
                    <a:pt x="359" y="137"/>
                  </a:cubicBezTo>
                  <a:cubicBezTo>
                    <a:pt x="359" y="138"/>
                    <a:pt x="360" y="138"/>
                    <a:pt x="361" y="138"/>
                  </a:cubicBezTo>
                  <a:cubicBezTo>
                    <a:pt x="363" y="138"/>
                    <a:pt x="364" y="137"/>
                    <a:pt x="364" y="136"/>
                  </a:cubicBezTo>
                  <a:cubicBezTo>
                    <a:pt x="365" y="134"/>
                    <a:pt x="364" y="131"/>
                    <a:pt x="362" y="129"/>
                  </a:cubicBezTo>
                  <a:cubicBezTo>
                    <a:pt x="360" y="127"/>
                    <a:pt x="359" y="125"/>
                    <a:pt x="359" y="123"/>
                  </a:cubicBezTo>
                  <a:cubicBezTo>
                    <a:pt x="358" y="122"/>
                    <a:pt x="357" y="120"/>
                    <a:pt x="356" y="119"/>
                  </a:cubicBezTo>
                  <a:cubicBezTo>
                    <a:pt x="356" y="119"/>
                    <a:pt x="356" y="118"/>
                    <a:pt x="355" y="117"/>
                  </a:cubicBezTo>
                  <a:cubicBezTo>
                    <a:pt x="354" y="114"/>
                    <a:pt x="353" y="111"/>
                    <a:pt x="348" y="110"/>
                  </a:cubicBezTo>
                  <a:cubicBezTo>
                    <a:pt x="343" y="109"/>
                    <a:pt x="341" y="108"/>
                    <a:pt x="338" y="106"/>
                  </a:cubicBezTo>
                  <a:cubicBezTo>
                    <a:pt x="336" y="105"/>
                    <a:pt x="335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2" y="105"/>
                    <a:pt x="330" y="107"/>
                    <a:pt x="327" y="110"/>
                  </a:cubicBezTo>
                  <a:cubicBezTo>
                    <a:pt x="324" y="113"/>
                    <a:pt x="324" y="114"/>
                    <a:pt x="324" y="116"/>
                  </a:cubicBezTo>
                  <a:cubicBezTo>
                    <a:pt x="324" y="117"/>
                    <a:pt x="324" y="117"/>
                    <a:pt x="323" y="119"/>
                  </a:cubicBezTo>
                  <a:cubicBezTo>
                    <a:pt x="322" y="122"/>
                    <a:pt x="322" y="123"/>
                    <a:pt x="323" y="125"/>
                  </a:cubicBezTo>
                  <a:cubicBezTo>
                    <a:pt x="323" y="126"/>
                    <a:pt x="323" y="126"/>
                    <a:pt x="323" y="127"/>
                  </a:cubicBezTo>
                  <a:cubicBezTo>
                    <a:pt x="323" y="129"/>
                    <a:pt x="323" y="129"/>
                    <a:pt x="323" y="129"/>
                  </a:cubicBezTo>
                  <a:cubicBezTo>
                    <a:pt x="325" y="129"/>
                    <a:pt x="325" y="129"/>
                    <a:pt x="325" y="129"/>
                  </a:cubicBezTo>
                  <a:cubicBezTo>
                    <a:pt x="325" y="129"/>
                    <a:pt x="325" y="129"/>
                    <a:pt x="326" y="129"/>
                  </a:cubicBezTo>
                  <a:cubicBezTo>
                    <a:pt x="328" y="129"/>
                    <a:pt x="331" y="129"/>
                    <a:pt x="334" y="127"/>
                  </a:cubicBezTo>
                  <a:cubicBezTo>
                    <a:pt x="334" y="126"/>
                    <a:pt x="334" y="126"/>
                    <a:pt x="335" y="126"/>
                  </a:cubicBezTo>
                  <a:cubicBezTo>
                    <a:pt x="335" y="126"/>
                    <a:pt x="335" y="126"/>
                    <a:pt x="335" y="126"/>
                  </a:cubicBezTo>
                  <a:cubicBezTo>
                    <a:pt x="335" y="127"/>
                    <a:pt x="335" y="128"/>
                    <a:pt x="336" y="128"/>
                  </a:cubicBezTo>
                  <a:cubicBezTo>
                    <a:pt x="337" y="130"/>
                    <a:pt x="335" y="133"/>
                    <a:pt x="334" y="134"/>
                  </a:cubicBezTo>
                  <a:cubicBezTo>
                    <a:pt x="334" y="135"/>
                    <a:pt x="333" y="135"/>
                    <a:pt x="333" y="135"/>
                  </a:cubicBezTo>
                  <a:cubicBezTo>
                    <a:pt x="333" y="136"/>
                    <a:pt x="333" y="137"/>
                    <a:pt x="332" y="137"/>
                  </a:cubicBezTo>
                  <a:cubicBezTo>
                    <a:pt x="331" y="137"/>
                    <a:pt x="330" y="137"/>
                    <a:pt x="330" y="137"/>
                  </a:cubicBezTo>
                  <a:cubicBezTo>
                    <a:pt x="329" y="137"/>
                    <a:pt x="328" y="137"/>
                    <a:pt x="327" y="137"/>
                  </a:cubicBezTo>
                  <a:cubicBezTo>
                    <a:pt x="325" y="137"/>
                    <a:pt x="324" y="137"/>
                    <a:pt x="323" y="137"/>
                  </a:cubicBezTo>
                  <a:cubicBezTo>
                    <a:pt x="317" y="138"/>
                    <a:pt x="312" y="140"/>
                    <a:pt x="309" y="143"/>
                  </a:cubicBezTo>
                  <a:cubicBezTo>
                    <a:pt x="308" y="143"/>
                    <a:pt x="307" y="145"/>
                    <a:pt x="306" y="146"/>
                  </a:cubicBezTo>
                  <a:cubicBezTo>
                    <a:pt x="303" y="150"/>
                    <a:pt x="301" y="153"/>
                    <a:pt x="297" y="153"/>
                  </a:cubicBezTo>
                  <a:cubicBezTo>
                    <a:pt x="296" y="153"/>
                    <a:pt x="296" y="153"/>
                    <a:pt x="296" y="153"/>
                  </a:cubicBezTo>
                  <a:cubicBezTo>
                    <a:pt x="290" y="153"/>
                    <a:pt x="287" y="149"/>
                    <a:pt x="285" y="147"/>
                  </a:cubicBezTo>
                  <a:cubicBezTo>
                    <a:pt x="285" y="146"/>
                    <a:pt x="284" y="146"/>
                    <a:pt x="284" y="145"/>
                  </a:cubicBezTo>
                  <a:cubicBezTo>
                    <a:pt x="281" y="143"/>
                    <a:pt x="270" y="139"/>
                    <a:pt x="265" y="138"/>
                  </a:cubicBezTo>
                  <a:cubicBezTo>
                    <a:pt x="262" y="137"/>
                    <a:pt x="260" y="136"/>
                    <a:pt x="257" y="134"/>
                  </a:cubicBezTo>
                  <a:cubicBezTo>
                    <a:pt x="256" y="133"/>
                    <a:pt x="255" y="133"/>
                    <a:pt x="254" y="132"/>
                  </a:cubicBezTo>
                  <a:cubicBezTo>
                    <a:pt x="254" y="131"/>
                    <a:pt x="247" y="128"/>
                    <a:pt x="243" y="128"/>
                  </a:cubicBezTo>
                  <a:cubicBezTo>
                    <a:pt x="240" y="128"/>
                    <a:pt x="239" y="129"/>
                    <a:pt x="239" y="130"/>
                  </a:cubicBezTo>
                  <a:cubicBezTo>
                    <a:pt x="238" y="131"/>
                    <a:pt x="236" y="131"/>
                    <a:pt x="234" y="132"/>
                  </a:cubicBezTo>
                  <a:cubicBezTo>
                    <a:pt x="233" y="133"/>
                    <a:pt x="232" y="133"/>
                    <a:pt x="231" y="134"/>
                  </a:cubicBezTo>
                  <a:cubicBezTo>
                    <a:pt x="231" y="134"/>
                    <a:pt x="231" y="133"/>
                    <a:pt x="230" y="133"/>
                  </a:cubicBezTo>
                  <a:cubicBezTo>
                    <a:pt x="229" y="130"/>
                    <a:pt x="229" y="129"/>
                    <a:pt x="229" y="129"/>
                  </a:cubicBezTo>
                  <a:cubicBezTo>
                    <a:pt x="229" y="129"/>
                    <a:pt x="229" y="129"/>
                    <a:pt x="229" y="129"/>
                  </a:cubicBezTo>
                  <a:cubicBezTo>
                    <a:pt x="231" y="129"/>
                    <a:pt x="231" y="128"/>
                    <a:pt x="231" y="126"/>
                  </a:cubicBezTo>
                  <a:cubicBezTo>
                    <a:pt x="232" y="124"/>
                    <a:pt x="228" y="121"/>
                    <a:pt x="225" y="120"/>
                  </a:cubicBezTo>
                  <a:cubicBezTo>
                    <a:pt x="225" y="120"/>
                    <a:pt x="224" y="119"/>
                    <a:pt x="224" y="119"/>
                  </a:cubicBezTo>
                  <a:cubicBezTo>
                    <a:pt x="222" y="118"/>
                    <a:pt x="220" y="118"/>
                    <a:pt x="218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8"/>
                    <a:pt x="205" y="119"/>
                    <a:pt x="202" y="122"/>
                  </a:cubicBezTo>
                  <a:cubicBezTo>
                    <a:pt x="200" y="124"/>
                    <a:pt x="195" y="127"/>
                    <a:pt x="192" y="127"/>
                  </a:cubicBezTo>
                  <a:cubicBezTo>
                    <a:pt x="191" y="127"/>
                    <a:pt x="190" y="127"/>
                    <a:pt x="190" y="126"/>
                  </a:cubicBezTo>
                  <a:cubicBezTo>
                    <a:pt x="190" y="126"/>
                    <a:pt x="189" y="126"/>
                    <a:pt x="189" y="126"/>
                  </a:cubicBezTo>
                  <a:cubicBezTo>
                    <a:pt x="189" y="125"/>
                    <a:pt x="191" y="123"/>
                    <a:pt x="193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8" y="122"/>
                    <a:pt x="203" y="121"/>
                    <a:pt x="206" y="116"/>
                  </a:cubicBezTo>
                  <a:cubicBezTo>
                    <a:pt x="209" y="111"/>
                    <a:pt x="210" y="106"/>
                    <a:pt x="210" y="99"/>
                  </a:cubicBezTo>
                  <a:cubicBezTo>
                    <a:pt x="210" y="96"/>
                    <a:pt x="210" y="94"/>
                    <a:pt x="211" y="91"/>
                  </a:cubicBezTo>
                  <a:cubicBezTo>
                    <a:pt x="211" y="90"/>
                    <a:pt x="211" y="89"/>
                    <a:pt x="211" y="88"/>
                  </a:cubicBezTo>
                  <a:cubicBezTo>
                    <a:pt x="211" y="86"/>
                    <a:pt x="212" y="85"/>
                    <a:pt x="210" y="83"/>
                  </a:cubicBezTo>
                  <a:cubicBezTo>
                    <a:pt x="209" y="82"/>
                    <a:pt x="208" y="82"/>
                    <a:pt x="207" y="82"/>
                  </a:cubicBezTo>
                  <a:cubicBezTo>
                    <a:pt x="207" y="82"/>
                    <a:pt x="206" y="82"/>
                    <a:pt x="206" y="82"/>
                  </a:cubicBezTo>
                  <a:cubicBezTo>
                    <a:pt x="205" y="81"/>
                    <a:pt x="204" y="81"/>
                    <a:pt x="203" y="81"/>
                  </a:cubicBezTo>
                  <a:cubicBezTo>
                    <a:pt x="204" y="79"/>
                    <a:pt x="205" y="78"/>
                    <a:pt x="205" y="75"/>
                  </a:cubicBezTo>
                  <a:cubicBezTo>
                    <a:pt x="206" y="70"/>
                    <a:pt x="205" y="66"/>
                    <a:pt x="203" y="62"/>
                  </a:cubicBezTo>
                  <a:cubicBezTo>
                    <a:pt x="200" y="58"/>
                    <a:pt x="196" y="55"/>
                    <a:pt x="196" y="55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62"/>
                    <a:pt x="191" y="62"/>
                  </a:cubicBezTo>
                  <a:cubicBezTo>
                    <a:pt x="187" y="62"/>
                    <a:pt x="184" y="61"/>
                    <a:pt x="181" y="58"/>
                  </a:cubicBezTo>
                  <a:cubicBezTo>
                    <a:pt x="178" y="55"/>
                    <a:pt x="175" y="54"/>
                    <a:pt x="171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6" y="52"/>
                    <a:pt x="161" y="49"/>
                    <a:pt x="158" y="47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5" y="42"/>
                    <a:pt x="147" y="47"/>
                    <a:pt x="143" y="50"/>
                  </a:cubicBezTo>
                  <a:cubicBezTo>
                    <a:pt x="142" y="51"/>
                    <a:pt x="141" y="53"/>
                    <a:pt x="140" y="54"/>
                  </a:cubicBezTo>
                  <a:cubicBezTo>
                    <a:pt x="140" y="54"/>
                    <a:pt x="139" y="54"/>
                    <a:pt x="139" y="55"/>
                  </a:cubicBezTo>
                  <a:cubicBezTo>
                    <a:pt x="139" y="53"/>
                    <a:pt x="138" y="51"/>
                    <a:pt x="138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1" y="47"/>
                    <a:pt x="127" y="52"/>
                  </a:cubicBezTo>
                  <a:cubicBezTo>
                    <a:pt x="125" y="54"/>
                    <a:pt x="123" y="56"/>
                    <a:pt x="121" y="56"/>
                  </a:cubicBezTo>
                  <a:cubicBezTo>
                    <a:pt x="121" y="56"/>
                    <a:pt x="120" y="56"/>
                    <a:pt x="119" y="54"/>
                  </a:cubicBezTo>
                  <a:cubicBezTo>
                    <a:pt x="118" y="53"/>
                    <a:pt x="118" y="51"/>
                    <a:pt x="118" y="50"/>
                  </a:cubicBezTo>
                  <a:cubicBezTo>
                    <a:pt x="118" y="48"/>
                    <a:pt x="118" y="47"/>
                    <a:pt x="117" y="45"/>
                  </a:cubicBezTo>
                  <a:cubicBezTo>
                    <a:pt x="114" y="43"/>
                    <a:pt x="110" y="40"/>
                    <a:pt x="105" y="40"/>
                  </a:cubicBezTo>
                  <a:cubicBezTo>
                    <a:pt x="101" y="40"/>
                    <a:pt x="94" y="40"/>
                    <a:pt x="91" y="39"/>
                  </a:cubicBezTo>
                  <a:cubicBezTo>
                    <a:pt x="91" y="38"/>
                    <a:pt x="90" y="38"/>
                    <a:pt x="90" y="38"/>
                  </a:cubicBezTo>
                  <a:cubicBezTo>
                    <a:pt x="87" y="36"/>
                    <a:pt x="85" y="35"/>
                    <a:pt x="81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2" y="35"/>
                    <a:pt x="60" y="35"/>
                  </a:cubicBezTo>
                  <a:cubicBezTo>
                    <a:pt x="59" y="36"/>
                    <a:pt x="57" y="36"/>
                    <a:pt x="55" y="36"/>
                  </a:cubicBezTo>
                  <a:cubicBezTo>
                    <a:pt x="54" y="36"/>
                    <a:pt x="53" y="36"/>
                    <a:pt x="52" y="35"/>
                  </a:cubicBezTo>
                  <a:cubicBezTo>
                    <a:pt x="51" y="33"/>
                    <a:pt x="49" y="32"/>
                    <a:pt x="47" y="32"/>
                  </a:cubicBezTo>
                  <a:cubicBezTo>
                    <a:pt x="45" y="32"/>
                    <a:pt x="43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1" y="36"/>
                    <a:pt x="4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6" y="36"/>
                    <a:pt x="15" y="35"/>
                  </a:cubicBezTo>
                  <a:cubicBezTo>
                    <a:pt x="15" y="34"/>
                    <a:pt x="15" y="33"/>
                    <a:pt x="15" y="32"/>
                  </a:cubicBezTo>
                  <a:cubicBezTo>
                    <a:pt x="15" y="31"/>
                    <a:pt x="15" y="28"/>
                    <a:pt x="14" y="25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9" y="17"/>
                    <a:pt x="20" y="16"/>
                    <a:pt x="21" y="14"/>
                  </a:cubicBezTo>
                  <a:cubicBezTo>
                    <a:pt x="22" y="13"/>
                    <a:pt x="23" y="12"/>
                    <a:pt x="24" y="11"/>
                  </a:cubicBezTo>
                  <a:cubicBezTo>
                    <a:pt x="26" y="10"/>
                    <a:pt x="28" y="8"/>
                    <a:pt x="27" y="7"/>
                  </a:cubicBezTo>
                  <a:cubicBezTo>
                    <a:pt x="27" y="5"/>
                    <a:pt x="26" y="4"/>
                    <a:pt x="25" y="4"/>
                  </a:cubicBezTo>
                  <a:cubicBezTo>
                    <a:pt x="24" y="3"/>
                    <a:pt x="23" y="2"/>
                    <a:pt x="22" y="2"/>
                  </a:cubicBezTo>
                  <a:cubicBezTo>
                    <a:pt x="20" y="1"/>
                    <a:pt x="19" y="0"/>
                    <a:pt x="17" y="0"/>
                  </a:cubicBezTo>
                  <a:close/>
                  <a:moveTo>
                    <a:pt x="225" y="145"/>
                  </a:moveTo>
                  <a:cubicBezTo>
                    <a:pt x="225" y="144"/>
                    <a:pt x="226" y="142"/>
                    <a:pt x="226" y="142"/>
                  </a:cubicBezTo>
                  <a:cubicBezTo>
                    <a:pt x="226" y="142"/>
                    <a:pt x="226" y="141"/>
                    <a:pt x="227" y="141"/>
                  </a:cubicBezTo>
                  <a:cubicBezTo>
                    <a:pt x="226" y="143"/>
                    <a:pt x="226" y="144"/>
                    <a:pt x="225" y="145"/>
                  </a:cubicBezTo>
                  <a:close/>
                  <a:moveTo>
                    <a:pt x="33" y="6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3"/>
                    <a:pt x="31" y="63"/>
                  </a:cubicBezTo>
                  <a:cubicBezTo>
                    <a:pt x="27" y="64"/>
                    <a:pt x="27" y="64"/>
                    <a:pt x="23" y="66"/>
                  </a:cubicBezTo>
                  <a:cubicBezTo>
                    <a:pt x="22" y="66"/>
                    <a:pt x="21" y="66"/>
                    <a:pt x="21" y="66"/>
                  </a:cubicBezTo>
                  <a:cubicBezTo>
                    <a:pt x="21" y="66"/>
                    <a:pt x="20" y="66"/>
                    <a:pt x="20" y="66"/>
                  </a:cubicBezTo>
                  <a:cubicBezTo>
                    <a:pt x="20" y="66"/>
                    <a:pt x="20" y="66"/>
                    <a:pt x="19" y="66"/>
                  </a:cubicBezTo>
                  <a:cubicBezTo>
                    <a:pt x="17" y="66"/>
                    <a:pt x="16" y="67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70"/>
                    <a:pt x="13" y="74"/>
                    <a:pt x="15" y="79"/>
                  </a:cubicBezTo>
                  <a:cubicBezTo>
                    <a:pt x="17" y="82"/>
                    <a:pt x="22" y="83"/>
                    <a:pt x="26" y="84"/>
                  </a:cubicBezTo>
                  <a:cubicBezTo>
                    <a:pt x="27" y="84"/>
                    <a:pt x="29" y="84"/>
                    <a:pt x="31" y="84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7" y="85"/>
                    <a:pt x="37" y="82"/>
                    <a:pt x="38" y="80"/>
                  </a:cubicBezTo>
                  <a:cubicBezTo>
                    <a:pt x="38" y="79"/>
                    <a:pt x="39" y="78"/>
                    <a:pt x="39" y="76"/>
                  </a:cubicBezTo>
                  <a:cubicBezTo>
                    <a:pt x="41" y="72"/>
                    <a:pt x="41" y="71"/>
                    <a:pt x="39" y="69"/>
                  </a:cubicBezTo>
                  <a:cubicBezTo>
                    <a:pt x="39" y="68"/>
                    <a:pt x="39" y="68"/>
                    <a:pt x="38" y="67"/>
                  </a:cubicBezTo>
                  <a:cubicBezTo>
                    <a:pt x="37" y="64"/>
                    <a:pt x="36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lose/>
                  <a:moveTo>
                    <a:pt x="14" y="70"/>
                  </a:move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7" y="74"/>
                    <a:pt x="7" y="75"/>
                  </a:cubicBezTo>
                  <a:cubicBezTo>
                    <a:pt x="4" y="76"/>
                    <a:pt x="2" y="77"/>
                    <a:pt x="3" y="83"/>
                  </a:cubicBezTo>
                  <a:cubicBezTo>
                    <a:pt x="3" y="84"/>
                    <a:pt x="3" y="85"/>
                    <a:pt x="3" y="86"/>
                  </a:cubicBezTo>
                  <a:cubicBezTo>
                    <a:pt x="3" y="91"/>
                    <a:pt x="4" y="94"/>
                    <a:pt x="8" y="96"/>
                  </a:cubicBezTo>
                  <a:cubicBezTo>
                    <a:pt x="10" y="97"/>
                    <a:pt x="12" y="98"/>
                    <a:pt x="14" y="98"/>
                  </a:cubicBezTo>
                  <a:cubicBezTo>
                    <a:pt x="15" y="98"/>
                    <a:pt x="18" y="98"/>
                    <a:pt x="18" y="94"/>
                  </a:cubicBezTo>
                  <a:cubicBezTo>
                    <a:pt x="18" y="93"/>
                    <a:pt x="18" y="93"/>
                    <a:pt x="18" y="92"/>
                  </a:cubicBezTo>
                  <a:cubicBezTo>
                    <a:pt x="18" y="90"/>
                    <a:pt x="17" y="89"/>
                    <a:pt x="15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1" y="81"/>
                    <a:pt x="13" y="75"/>
                    <a:pt x="13" y="75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51" y="74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7" y="81"/>
                    <a:pt x="46" y="82"/>
                    <a:pt x="45" y="83"/>
                  </a:cubicBezTo>
                  <a:cubicBezTo>
                    <a:pt x="45" y="83"/>
                    <a:pt x="44" y="84"/>
                    <a:pt x="43" y="86"/>
                  </a:cubicBezTo>
                  <a:cubicBezTo>
                    <a:pt x="41" y="88"/>
                    <a:pt x="39" y="88"/>
                    <a:pt x="37" y="88"/>
                  </a:cubicBezTo>
                  <a:cubicBezTo>
                    <a:pt x="35" y="88"/>
                    <a:pt x="33" y="88"/>
                    <a:pt x="31" y="89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2"/>
                    <a:pt x="31" y="94"/>
                    <a:pt x="34" y="95"/>
                  </a:cubicBezTo>
                  <a:cubicBezTo>
                    <a:pt x="35" y="96"/>
                    <a:pt x="36" y="96"/>
                    <a:pt x="37" y="96"/>
                  </a:cubicBezTo>
                  <a:cubicBezTo>
                    <a:pt x="40" y="96"/>
                    <a:pt x="42" y="95"/>
                    <a:pt x="45" y="94"/>
                  </a:cubicBezTo>
                  <a:cubicBezTo>
                    <a:pt x="45" y="94"/>
                    <a:pt x="46" y="94"/>
                    <a:pt x="47" y="93"/>
                  </a:cubicBezTo>
                  <a:cubicBezTo>
                    <a:pt x="52" y="92"/>
                    <a:pt x="52" y="82"/>
                    <a:pt x="52" y="80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29" y="99"/>
                  </a:moveTo>
                  <a:cubicBezTo>
                    <a:pt x="28" y="99"/>
                    <a:pt x="27" y="100"/>
                    <a:pt x="27" y="100"/>
                  </a:cubicBezTo>
                  <a:cubicBezTo>
                    <a:pt x="26" y="101"/>
                    <a:pt x="27" y="102"/>
                    <a:pt x="27" y="103"/>
                  </a:cubicBezTo>
                  <a:cubicBezTo>
                    <a:pt x="28" y="104"/>
                    <a:pt x="28" y="105"/>
                    <a:pt x="28" y="106"/>
                  </a:cubicBezTo>
                  <a:cubicBezTo>
                    <a:pt x="29" y="107"/>
                    <a:pt x="29" y="110"/>
                    <a:pt x="31" y="110"/>
                  </a:cubicBezTo>
                  <a:cubicBezTo>
                    <a:pt x="32" y="110"/>
                    <a:pt x="33" y="109"/>
                    <a:pt x="34" y="108"/>
                  </a:cubicBezTo>
                  <a:cubicBezTo>
                    <a:pt x="36" y="107"/>
                    <a:pt x="37" y="105"/>
                    <a:pt x="37" y="104"/>
                  </a:cubicBezTo>
                  <a:cubicBezTo>
                    <a:pt x="37" y="102"/>
                    <a:pt x="36" y="101"/>
                    <a:pt x="36" y="101"/>
                  </a:cubicBezTo>
                  <a:cubicBezTo>
                    <a:pt x="34" y="100"/>
                    <a:pt x="31" y="99"/>
                    <a:pt x="29" y="99"/>
                  </a:cubicBezTo>
                  <a:close/>
                  <a:moveTo>
                    <a:pt x="51" y="104"/>
                  </a:moveTo>
                  <a:cubicBezTo>
                    <a:pt x="47" y="104"/>
                    <a:pt x="43" y="108"/>
                    <a:pt x="41" y="109"/>
                  </a:cubicBezTo>
                  <a:cubicBezTo>
                    <a:pt x="39" y="109"/>
                    <a:pt x="36" y="110"/>
                    <a:pt x="35" y="111"/>
                  </a:cubicBezTo>
                  <a:cubicBezTo>
                    <a:pt x="34" y="113"/>
                    <a:pt x="35" y="116"/>
                    <a:pt x="36" y="116"/>
                  </a:cubicBezTo>
                  <a:cubicBezTo>
                    <a:pt x="36" y="117"/>
                    <a:pt x="36" y="118"/>
                    <a:pt x="37" y="118"/>
                  </a:cubicBezTo>
                  <a:cubicBezTo>
                    <a:pt x="38" y="121"/>
                    <a:pt x="39" y="123"/>
                    <a:pt x="42" y="123"/>
                  </a:cubicBezTo>
                  <a:cubicBezTo>
                    <a:pt x="42" y="123"/>
                    <a:pt x="43" y="123"/>
                    <a:pt x="44" y="123"/>
                  </a:cubicBezTo>
                  <a:cubicBezTo>
                    <a:pt x="45" y="123"/>
                    <a:pt x="45" y="123"/>
                    <a:pt x="46" y="123"/>
                  </a:cubicBezTo>
                  <a:cubicBezTo>
                    <a:pt x="46" y="123"/>
                    <a:pt x="47" y="123"/>
                    <a:pt x="47" y="123"/>
                  </a:cubicBezTo>
                  <a:cubicBezTo>
                    <a:pt x="48" y="123"/>
                    <a:pt x="48" y="123"/>
                    <a:pt x="49" y="123"/>
                  </a:cubicBezTo>
                  <a:cubicBezTo>
                    <a:pt x="53" y="123"/>
                    <a:pt x="53" y="119"/>
                    <a:pt x="53" y="117"/>
                  </a:cubicBezTo>
                  <a:cubicBezTo>
                    <a:pt x="53" y="115"/>
                    <a:pt x="54" y="113"/>
                    <a:pt x="54" y="112"/>
                  </a:cubicBezTo>
                  <a:cubicBezTo>
                    <a:pt x="54" y="109"/>
                    <a:pt x="55" y="107"/>
                    <a:pt x="54" y="105"/>
                  </a:cubicBezTo>
                  <a:cubicBezTo>
                    <a:pt x="53" y="104"/>
                    <a:pt x="52" y="104"/>
                    <a:pt x="51" y="104"/>
                  </a:cubicBezTo>
                  <a:close/>
                  <a:moveTo>
                    <a:pt x="22" y="121"/>
                  </a:moveTo>
                  <a:cubicBezTo>
                    <a:pt x="19" y="121"/>
                    <a:pt x="19" y="124"/>
                    <a:pt x="19" y="125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18" y="131"/>
                    <a:pt x="17" y="135"/>
                    <a:pt x="22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5" y="137"/>
                    <a:pt x="26" y="137"/>
                    <a:pt x="27" y="137"/>
                  </a:cubicBezTo>
                  <a:cubicBezTo>
                    <a:pt x="30" y="137"/>
                    <a:pt x="31" y="134"/>
                    <a:pt x="31" y="133"/>
                  </a:cubicBezTo>
                  <a:cubicBezTo>
                    <a:pt x="32" y="130"/>
                    <a:pt x="32" y="129"/>
                    <a:pt x="31" y="128"/>
                  </a:cubicBezTo>
                  <a:cubicBezTo>
                    <a:pt x="30" y="127"/>
                    <a:pt x="29" y="126"/>
                    <a:pt x="28" y="126"/>
                  </a:cubicBezTo>
                  <a:cubicBezTo>
                    <a:pt x="27" y="126"/>
                    <a:pt x="27" y="125"/>
                    <a:pt x="26" y="124"/>
                  </a:cubicBezTo>
                  <a:cubicBezTo>
                    <a:pt x="24" y="122"/>
                    <a:pt x="23" y="121"/>
                    <a:pt x="22" y="121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8" name="Freeform 28">
              <a:extLst>
                <a:ext uri="{FF2B5EF4-FFF2-40B4-BE49-F238E27FC236}">
                  <a16:creationId xmlns:a16="http://schemas.microsoft.com/office/drawing/2014/main" id="{647F9BCA-4B1D-48FD-B639-9301DFC08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1294" y="1237212"/>
              <a:ext cx="1585058" cy="1137183"/>
            </a:xfrm>
            <a:custGeom>
              <a:avLst/>
              <a:gdLst>
                <a:gd name="T0" fmla="*/ 47 w 465"/>
                <a:gd name="T1" fmla="*/ 295 h 334"/>
                <a:gd name="T2" fmla="*/ 2 w 465"/>
                <a:gd name="T3" fmla="*/ 284 h 334"/>
                <a:gd name="T4" fmla="*/ 24 w 465"/>
                <a:gd name="T5" fmla="*/ 243 h 334"/>
                <a:gd name="T6" fmla="*/ 24 w 465"/>
                <a:gd name="T7" fmla="*/ 215 h 334"/>
                <a:gd name="T8" fmla="*/ 33 w 465"/>
                <a:gd name="T9" fmla="*/ 161 h 334"/>
                <a:gd name="T10" fmla="*/ 82 w 465"/>
                <a:gd name="T11" fmla="*/ 163 h 334"/>
                <a:gd name="T12" fmla="*/ 101 w 465"/>
                <a:gd name="T13" fmla="*/ 157 h 334"/>
                <a:gd name="T14" fmla="*/ 114 w 465"/>
                <a:gd name="T15" fmla="*/ 140 h 334"/>
                <a:gd name="T16" fmla="*/ 144 w 465"/>
                <a:gd name="T17" fmla="*/ 122 h 334"/>
                <a:gd name="T18" fmla="*/ 204 w 465"/>
                <a:gd name="T19" fmla="*/ 81 h 334"/>
                <a:gd name="T20" fmla="*/ 268 w 465"/>
                <a:gd name="T21" fmla="*/ 53 h 334"/>
                <a:gd name="T22" fmla="*/ 245 w 465"/>
                <a:gd name="T23" fmla="*/ 60 h 334"/>
                <a:gd name="T24" fmla="*/ 212 w 465"/>
                <a:gd name="T25" fmla="*/ 78 h 334"/>
                <a:gd name="T26" fmla="*/ 212 w 465"/>
                <a:gd name="T27" fmla="*/ 89 h 334"/>
                <a:gd name="T28" fmla="*/ 255 w 465"/>
                <a:gd name="T29" fmla="*/ 68 h 334"/>
                <a:gd name="T30" fmla="*/ 277 w 465"/>
                <a:gd name="T31" fmla="*/ 54 h 334"/>
                <a:gd name="T32" fmla="*/ 311 w 465"/>
                <a:gd name="T33" fmla="*/ 91 h 334"/>
                <a:gd name="T34" fmla="*/ 343 w 465"/>
                <a:gd name="T35" fmla="*/ 121 h 334"/>
                <a:gd name="T36" fmla="*/ 378 w 465"/>
                <a:gd name="T37" fmla="*/ 101 h 334"/>
                <a:gd name="T38" fmla="*/ 434 w 465"/>
                <a:gd name="T39" fmla="*/ 162 h 334"/>
                <a:gd name="T40" fmla="*/ 394 w 465"/>
                <a:gd name="T41" fmla="*/ 171 h 334"/>
                <a:gd name="T42" fmla="*/ 437 w 465"/>
                <a:gd name="T43" fmla="*/ 181 h 334"/>
                <a:gd name="T44" fmla="*/ 459 w 465"/>
                <a:gd name="T45" fmla="*/ 250 h 334"/>
                <a:gd name="T46" fmla="*/ 437 w 465"/>
                <a:gd name="T47" fmla="*/ 286 h 334"/>
                <a:gd name="T48" fmla="*/ 431 w 465"/>
                <a:gd name="T49" fmla="*/ 251 h 334"/>
                <a:gd name="T50" fmla="*/ 407 w 465"/>
                <a:gd name="T51" fmla="*/ 255 h 334"/>
                <a:gd name="T52" fmla="*/ 387 w 465"/>
                <a:gd name="T53" fmla="*/ 239 h 334"/>
                <a:gd name="T54" fmla="*/ 356 w 465"/>
                <a:gd name="T55" fmla="*/ 280 h 334"/>
                <a:gd name="T56" fmla="*/ 337 w 465"/>
                <a:gd name="T57" fmla="*/ 292 h 334"/>
                <a:gd name="T58" fmla="*/ 309 w 465"/>
                <a:gd name="T59" fmla="*/ 300 h 334"/>
                <a:gd name="T60" fmla="*/ 285 w 465"/>
                <a:gd name="T61" fmla="*/ 311 h 334"/>
                <a:gd name="T62" fmla="*/ 253 w 465"/>
                <a:gd name="T63" fmla="*/ 304 h 334"/>
                <a:gd name="T64" fmla="*/ 227 w 465"/>
                <a:gd name="T65" fmla="*/ 301 h 334"/>
                <a:gd name="T66" fmla="*/ 181 w 465"/>
                <a:gd name="T67" fmla="*/ 283 h 334"/>
                <a:gd name="T68" fmla="*/ 158 w 465"/>
                <a:gd name="T69" fmla="*/ 299 h 334"/>
                <a:gd name="T70" fmla="*/ 125 w 465"/>
                <a:gd name="T71" fmla="*/ 310 h 334"/>
                <a:gd name="T72" fmla="*/ 95 w 465"/>
                <a:gd name="T73" fmla="*/ 334 h 334"/>
                <a:gd name="T74" fmla="*/ 390 w 465"/>
                <a:gd name="T75" fmla="*/ 159 h 334"/>
                <a:gd name="T76" fmla="*/ 391 w 465"/>
                <a:gd name="T77" fmla="*/ 140 h 334"/>
                <a:gd name="T78" fmla="*/ 409 w 465"/>
                <a:gd name="T79" fmla="*/ 146 h 334"/>
                <a:gd name="T80" fmla="*/ 398 w 465"/>
                <a:gd name="T81" fmla="*/ 131 h 334"/>
                <a:gd name="T82" fmla="*/ 387 w 465"/>
                <a:gd name="T83" fmla="*/ 129 h 334"/>
                <a:gd name="T84" fmla="*/ 107 w 465"/>
                <a:gd name="T85" fmla="*/ 140 h 334"/>
                <a:gd name="T86" fmla="*/ 327 w 465"/>
                <a:gd name="T87" fmla="*/ 97 h 334"/>
                <a:gd name="T88" fmla="*/ 327 w 465"/>
                <a:gd name="T89" fmla="*/ 97 h 334"/>
                <a:gd name="T90" fmla="*/ 307 w 465"/>
                <a:gd name="T91" fmla="*/ 66 h 334"/>
                <a:gd name="T92" fmla="*/ 297 w 465"/>
                <a:gd name="T93" fmla="*/ 37 h 334"/>
                <a:gd name="T94" fmla="*/ 314 w 465"/>
                <a:gd name="T95" fmla="*/ 34 h 334"/>
                <a:gd name="T96" fmla="*/ 322 w 465"/>
                <a:gd name="T97" fmla="*/ 28 h 334"/>
                <a:gd name="T98" fmla="*/ 344 w 465"/>
                <a:gd name="T99" fmla="*/ 54 h 334"/>
                <a:gd name="T100" fmla="*/ 359 w 465"/>
                <a:gd name="T101" fmla="*/ 57 h 334"/>
                <a:gd name="T102" fmla="*/ 361 w 465"/>
                <a:gd name="T103" fmla="*/ 82 h 334"/>
                <a:gd name="T104" fmla="*/ 343 w 465"/>
                <a:gd name="T105" fmla="*/ 76 h 334"/>
                <a:gd name="T106" fmla="*/ 331 w 465"/>
                <a:gd name="T107" fmla="*/ 82 h 334"/>
                <a:gd name="T108" fmla="*/ 301 w 465"/>
                <a:gd name="T109" fmla="*/ 49 h 334"/>
                <a:gd name="T110" fmla="*/ 310 w 465"/>
                <a:gd name="T111" fmla="*/ 42 h 334"/>
                <a:gd name="T112" fmla="*/ 338 w 465"/>
                <a:gd name="T113" fmla="*/ 41 h 334"/>
                <a:gd name="T114" fmla="*/ 348 w 465"/>
                <a:gd name="T115" fmla="*/ 42 h 334"/>
                <a:gd name="T116" fmla="*/ 307 w 465"/>
                <a:gd name="T117" fmla="*/ 6 h 334"/>
                <a:gd name="T118" fmla="*/ 319 w 465"/>
                <a:gd name="T119" fmla="*/ 2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5" h="334">
                  <a:moveTo>
                    <a:pt x="84" y="334"/>
                  </a:moveTo>
                  <a:cubicBezTo>
                    <a:pt x="82" y="332"/>
                    <a:pt x="78" y="330"/>
                    <a:pt x="75" y="330"/>
                  </a:cubicBezTo>
                  <a:cubicBezTo>
                    <a:pt x="75" y="330"/>
                    <a:pt x="74" y="330"/>
                    <a:pt x="73" y="331"/>
                  </a:cubicBezTo>
                  <a:cubicBezTo>
                    <a:pt x="73" y="331"/>
                    <a:pt x="72" y="331"/>
                    <a:pt x="72" y="331"/>
                  </a:cubicBezTo>
                  <a:cubicBezTo>
                    <a:pt x="70" y="331"/>
                    <a:pt x="69" y="330"/>
                    <a:pt x="69" y="329"/>
                  </a:cubicBezTo>
                  <a:cubicBezTo>
                    <a:pt x="68" y="327"/>
                    <a:pt x="69" y="324"/>
                    <a:pt x="71" y="323"/>
                  </a:cubicBezTo>
                  <a:cubicBezTo>
                    <a:pt x="71" y="323"/>
                    <a:pt x="71" y="323"/>
                    <a:pt x="71" y="323"/>
                  </a:cubicBezTo>
                  <a:cubicBezTo>
                    <a:pt x="71" y="322"/>
                    <a:pt x="68" y="320"/>
                    <a:pt x="65" y="319"/>
                  </a:cubicBezTo>
                  <a:cubicBezTo>
                    <a:pt x="61" y="317"/>
                    <a:pt x="55" y="310"/>
                    <a:pt x="54" y="307"/>
                  </a:cubicBezTo>
                  <a:cubicBezTo>
                    <a:pt x="53" y="306"/>
                    <a:pt x="52" y="304"/>
                    <a:pt x="51" y="301"/>
                  </a:cubicBezTo>
                  <a:cubicBezTo>
                    <a:pt x="49" y="299"/>
                    <a:pt x="48" y="297"/>
                    <a:pt x="47" y="295"/>
                  </a:cubicBezTo>
                  <a:cubicBezTo>
                    <a:pt x="44" y="291"/>
                    <a:pt x="43" y="290"/>
                    <a:pt x="39" y="289"/>
                  </a:cubicBezTo>
                  <a:cubicBezTo>
                    <a:pt x="39" y="289"/>
                    <a:pt x="38" y="289"/>
                    <a:pt x="38" y="289"/>
                  </a:cubicBezTo>
                  <a:cubicBezTo>
                    <a:pt x="36" y="289"/>
                    <a:pt x="35" y="290"/>
                    <a:pt x="34" y="292"/>
                  </a:cubicBezTo>
                  <a:cubicBezTo>
                    <a:pt x="34" y="293"/>
                    <a:pt x="33" y="293"/>
                    <a:pt x="33" y="294"/>
                  </a:cubicBezTo>
                  <a:cubicBezTo>
                    <a:pt x="31" y="296"/>
                    <a:pt x="29" y="297"/>
                    <a:pt x="27" y="297"/>
                  </a:cubicBezTo>
                  <a:cubicBezTo>
                    <a:pt x="25" y="297"/>
                    <a:pt x="24" y="297"/>
                    <a:pt x="23" y="297"/>
                  </a:cubicBezTo>
                  <a:cubicBezTo>
                    <a:pt x="20" y="295"/>
                    <a:pt x="16" y="290"/>
                    <a:pt x="14" y="287"/>
                  </a:cubicBezTo>
                  <a:cubicBezTo>
                    <a:pt x="13" y="285"/>
                    <a:pt x="12" y="285"/>
                    <a:pt x="12" y="285"/>
                  </a:cubicBezTo>
                  <a:cubicBezTo>
                    <a:pt x="11" y="285"/>
                    <a:pt x="11" y="285"/>
                    <a:pt x="10" y="286"/>
                  </a:cubicBezTo>
                  <a:cubicBezTo>
                    <a:pt x="9" y="286"/>
                    <a:pt x="9" y="286"/>
                    <a:pt x="8" y="286"/>
                  </a:cubicBezTo>
                  <a:cubicBezTo>
                    <a:pt x="6" y="286"/>
                    <a:pt x="4" y="285"/>
                    <a:pt x="2" y="284"/>
                  </a:cubicBezTo>
                  <a:cubicBezTo>
                    <a:pt x="2" y="283"/>
                    <a:pt x="1" y="283"/>
                    <a:pt x="1" y="283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1" y="282"/>
                    <a:pt x="1" y="276"/>
                    <a:pt x="1" y="271"/>
                  </a:cubicBezTo>
                  <a:cubicBezTo>
                    <a:pt x="0" y="267"/>
                    <a:pt x="2" y="266"/>
                    <a:pt x="4" y="265"/>
                  </a:cubicBezTo>
                  <a:cubicBezTo>
                    <a:pt x="5" y="265"/>
                    <a:pt x="5" y="264"/>
                    <a:pt x="6" y="264"/>
                  </a:cubicBezTo>
                  <a:cubicBezTo>
                    <a:pt x="10" y="261"/>
                    <a:pt x="12" y="260"/>
                    <a:pt x="16" y="260"/>
                  </a:cubicBezTo>
                  <a:cubicBezTo>
                    <a:pt x="19" y="259"/>
                    <a:pt x="20" y="258"/>
                    <a:pt x="21" y="256"/>
                  </a:cubicBezTo>
                  <a:cubicBezTo>
                    <a:pt x="22" y="255"/>
                    <a:pt x="23" y="254"/>
                    <a:pt x="24" y="253"/>
                  </a:cubicBezTo>
                  <a:cubicBezTo>
                    <a:pt x="26" y="251"/>
                    <a:pt x="25" y="250"/>
                    <a:pt x="25" y="247"/>
                  </a:cubicBezTo>
                  <a:cubicBezTo>
                    <a:pt x="24" y="246"/>
                    <a:pt x="24" y="245"/>
                    <a:pt x="24" y="243"/>
                  </a:cubicBezTo>
                  <a:cubicBezTo>
                    <a:pt x="24" y="242"/>
                    <a:pt x="24" y="239"/>
                    <a:pt x="26" y="239"/>
                  </a:cubicBezTo>
                  <a:cubicBezTo>
                    <a:pt x="27" y="239"/>
                    <a:pt x="28" y="240"/>
                    <a:pt x="28" y="240"/>
                  </a:cubicBezTo>
                  <a:cubicBezTo>
                    <a:pt x="29" y="241"/>
                    <a:pt x="30" y="241"/>
                    <a:pt x="32" y="241"/>
                  </a:cubicBezTo>
                  <a:cubicBezTo>
                    <a:pt x="32" y="242"/>
                    <a:pt x="32" y="242"/>
                    <a:pt x="33" y="242"/>
                  </a:cubicBezTo>
                  <a:cubicBezTo>
                    <a:pt x="35" y="242"/>
                    <a:pt x="36" y="240"/>
                    <a:pt x="37" y="235"/>
                  </a:cubicBezTo>
                  <a:cubicBezTo>
                    <a:pt x="38" y="233"/>
                    <a:pt x="38" y="232"/>
                    <a:pt x="38" y="231"/>
                  </a:cubicBezTo>
                  <a:cubicBezTo>
                    <a:pt x="38" y="228"/>
                    <a:pt x="38" y="226"/>
                    <a:pt x="40" y="222"/>
                  </a:cubicBezTo>
                  <a:cubicBezTo>
                    <a:pt x="41" y="220"/>
                    <a:pt x="41" y="220"/>
                    <a:pt x="41" y="219"/>
                  </a:cubicBezTo>
                  <a:cubicBezTo>
                    <a:pt x="40" y="219"/>
                    <a:pt x="39" y="219"/>
                    <a:pt x="37" y="218"/>
                  </a:cubicBezTo>
                  <a:cubicBezTo>
                    <a:pt x="37" y="218"/>
                    <a:pt x="36" y="218"/>
                    <a:pt x="36" y="218"/>
                  </a:cubicBezTo>
                  <a:cubicBezTo>
                    <a:pt x="32" y="218"/>
                    <a:pt x="28" y="216"/>
                    <a:pt x="24" y="215"/>
                  </a:cubicBezTo>
                  <a:cubicBezTo>
                    <a:pt x="21" y="214"/>
                    <a:pt x="21" y="212"/>
                    <a:pt x="20" y="210"/>
                  </a:cubicBezTo>
                  <a:cubicBezTo>
                    <a:pt x="20" y="208"/>
                    <a:pt x="19" y="207"/>
                    <a:pt x="18" y="207"/>
                  </a:cubicBezTo>
                  <a:cubicBezTo>
                    <a:pt x="14" y="204"/>
                    <a:pt x="17" y="199"/>
                    <a:pt x="17" y="197"/>
                  </a:cubicBezTo>
                  <a:cubicBezTo>
                    <a:pt x="18" y="195"/>
                    <a:pt x="17" y="194"/>
                    <a:pt x="16" y="191"/>
                  </a:cubicBezTo>
                  <a:cubicBezTo>
                    <a:pt x="16" y="190"/>
                    <a:pt x="15" y="188"/>
                    <a:pt x="15" y="187"/>
                  </a:cubicBezTo>
                  <a:cubicBezTo>
                    <a:pt x="14" y="182"/>
                    <a:pt x="16" y="180"/>
                    <a:pt x="21" y="177"/>
                  </a:cubicBezTo>
                  <a:cubicBezTo>
                    <a:pt x="24" y="175"/>
                    <a:pt x="25" y="174"/>
                    <a:pt x="26" y="172"/>
                  </a:cubicBezTo>
                  <a:cubicBezTo>
                    <a:pt x="27" y="172"/>
                    <a:pt x="27" y="171"/>
                    <a:pt x="29" y="170"/>
                  </a:cubicBezTo>
                  <a:cubicBezTo>
                    <a:pt x="31" y="168"/>
                    <a:pt x="31" y="164"/>
                    <a:pt x="32" y="162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2"/>
                    <a:pt x="33" y="162"/>
                    <a:pt x="34" y="162"/>
                  </a:cubicBezTo>
                  <a:cubicBezTo>
                    <a:pt x="34" y="162"/>
                    <a:pt x="35" y="161"/>
                    <a:pt x="36" y="161"/>
                  </a:cubicBezTo>
                  <a:cubicBezTo>
                    <a:pt x="39" y="160"/>
                    <a:pt x="49" y="153"/>
                    <a:pt x="52" y="150"/>
                  </a:cubicBezTo>
                  <a:cubicBezTo>
                    <a:pt x="53" y="148"/>
                    <a:pt x="56" y="148"/>
                    <a:pt x="58" y="148"/>
                  </a:cubicBezTo>
                  <a:cubicBezTo>
                    <a:pt x="61" y="148"/>
                    <a:pt x="67" y="149"/>
                    <a:pt x="67" y="152"/>
                  </a:cubicBezTo>
                  <a:cubicBezTo>
                    <a:pt x="68" y="153"/>
                    <a:pt x="72" y="155"/>
                    <a:pt x="75" y="155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5" y="157"/>
                    <a:pt x="75" y="157"/>
                    <a:pt x="75" y="157"/>
                  </a:cubicBezTo>
                  <a:cubicBezTo>
                    <a:pt x="75" y="157"/>
                    <a:pt x="72" y="160"/>
                    <a:pt x="75" y="165"/>
                  </a:cubicBezTo>
                  <a:cubicBezTo>
                    <a:pt x="76" y="166"/>
                    <a:pt x="76" y="166"/>
                    <a:pt x="77" y="166"/>
                  </a:cubicBezTo>
                  <a:cubicBezTo>
                    <a:pt x="79" y="166"/>
                    <a:pt x="81" y="164"/>
                    <a:pt x="82" y="163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88" y="164"/>
                    <a:pt x="90" y="165"/>
                    <a:pt x="91" y="166"/>
                  </a:cubicBezTo>
                  <a:cubicBezTo>
                    <a:pt x="93" y="167"/>
                    <a:pt x="95" y="169"/>
                    <a:pt x="97" y="170"/>
                  </a:cubicBezTo>
                  <a:cubicBezTo>
                    <a:pt x="98" y="170"/>
                    <a:pt x="99" y="171"/>
                    <a:pt x="100" y="171"/>
                  </a:cubicBezTo>
                  <a:cubicBezTo>
                    <a:pt x="100" y="171"/>
                    <a:pt x="100" y="170"/>
                    <a:pt x="100" y="170"/>
                  </a:cubicBezTo>
                  <a:cubicBezTo>
                    <a:pt x="101" y="170"/>
                    <a:pt x="101" y="167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1" y="161"/>
                    <a:pt x="101" y="159"/>
                    <a:pt x="101" y="158"/>
                  </a:cubicBezTo>
                  <a:cubicBezTo>
                    <a:pt x="101" y="158"/>
                    <a:pt x="101" y="157"/>
                    <a:pt x="101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99" y="157"/>
                    <a:pt x="99" y="157"/>
                    <a:pt x="99" y="158"/>
                  </a:cubicBezTo>
                  <a:cubicBezTo>
                    <a:pt x="99" y="158"/>
                    <a:pt x="98" y="158"/>
                    <a:pt x="95" y="159"/>
                  </a:cubicBezTo>
                  <a:cubicBezTo>
                    <a:pt x="94" y="160"/>
                    <a:pt x="93" y="160"/>
                    <a:pt x="93" y="160"/>
                  </a:cubicBezTo>
                  <a:cubicBezTo>
                    <a:pt x="91" y="160"/>
                    <a:pt x="90" y="159"/>
                    <a:pt x="90" y="158"/>
                  </a:cubicBezTo>
                  <a:cubicBezTo>
                    <a:pt x="89" y="156"/>
                    <a:pt x="91" y="153"/>
                    <a:pt x="93" y="151"/>
                  </a:cubicBezTo>
                  <a:cubicBezTo>
                    <a:pt x="97" y="146"/>
                    <a:pt x="100" y="146"/>
                    <a:pt x="105" y="146"/>
                  </a:cubicBezTo>
                  <a:cubicBezTo>
                    <a:pt x="106" y="146"/>
                    <a:pt x="107" y="146"/>
                    <a:pt x="107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9" y="146"/>
                    <a:pt x="109" y="146"/>
                    <a:pt x="111" y="144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2" y="142"/>
                    <a:pt x="113" y="141"/>
                    <a:pt x="114" y="140"/>
                  </a:cubicBezTo>
                  <a:cubicBezTo>
                    <a:pt x="116" y="139"/>
                    <a:pt x="117" y="138"/>
                    <a:pt x="118" y="135"/>
                  </a:cubicBezTo>
                  <a:cubicBezTo>
                    <a:pt x="119" y="132"/>
                    <a:pt x="118" y="130"/>
                    <a:pt x="117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6"/>
                    <a:pt x="119" y="125"/>
                    <a:pt x="120" y="124"/>
                  </a:cubicBezTo>
                  <a:cubicBezTo>
                    <a:pt x="121" y="123"/>
                    <a:pt x="122" y="122"/>
                    <a:pt x="123" y="121"/>
                  </a:cubicBezTo>
                  <a:cubicBezTo>
                    <a:pt x="124" y="118"/>
                    <a:pt x="125" y="118"/>
                    <a:pt x="127" y="118"/>
                  </a:cubicBezTo>
                  <a:cubicBezTo>
                    <a:pt x="129" y="118"/>
                    <a:pt x="130" y="118"/>
                    <a:pt x="132" y="118"/>
                  </a:cubicBezTo>
                  <a:cubicBezTo>
                    <a:pt x="133" y="117"/>
                    <a:pt x="134" y="117"/>
                    <a:pt x="135" y="117"/>
                  </a:cubicBezTo>
                  <a:cubicBezTo>
                    <a:pt x="138" y="117"/>
                    <a:pt x="139" y="119"/>
                    <a:pt x="141" y="120"/>
                  </a:cubicBezTo>
                  <a:cubicBezTo>
                    <a:pt x="142" y="121"/>
                    <a:pt x="143" y="121"/>
                    <a:pt x="144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7" y="122"/>
                    <a:pt x="149" y="121"/>
                    <a:pt x="151" y="118"/>
                  </a:cubicBezTo>
                  <a:cubicBezTo>
                    <a:pt x="152" y="118"/>
                    <a:pt x="153" y="117"/>
                    <a:pt x="154" y="116"/>
                  </a:cubicBezTo>
                  <a:cubicBezTo>
                    <a:pt x="158" y="113"/>
                    <a:pt x="163" y="112"/>
                    <a:pt x="167" y="112"/>
                  </a:cubicBezTo>
                  <a:cubicBezTo>
                    <a:pt x="169" y="112"/>
                    <a:pt x="171" y="112"/>
                    <a:pt x="172" y="112"/>
                  </a:cubicBezTo>
                  <a:cubicBezTo>
                    <a:pt x="177" y="111"/>
                    <a:pt x="177" y="111"/>
                    <a:pt x="178" y="109"/>
                  </a:cubicBezTo>
                  <a:cubicBezTo>
                    <a:pt x="178" y="107"/>
                    <a:pt x="181" y="101"/>
                    <a:pt x="185" y="98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2" y="92"/>
                    <a:pt x="197" y="89"/>
                    <a:pt x="199" y="87"/>
                  </a:cubicBezTo>
                  <a:cubicBezTo>
                    <a:pt x="200" y="86"/>
                    <a:pt x="200" y="86"/>
                    <a:pt x="200" y="86"/>
                  </a:cubicBezTo>
                  <a:cubicBezTo>
                    <a:pt x="202" y="85"/>
                    <a:pt x="204" y="83"/>
                    <a:pt x="204" y="81"/>
                  </a:cubicBezTo>
                  <a:cubicBezTo>
                    <a:pt x="204" y="77"/>
                    <a:pt x="207" y="73"/>
                    <a:pt x="210" y="69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3" y="64"/>
                    <a:pt x="214" y="62"/>
                    <a:pt x="215" y="58"/>
                  </a:cubicBezTo>
                  <a:cubicBezTo>
                    <a:pt x="217" y="53"/>
                    <a:pt x="219" y="50"/>
                    <a:pt x="222" y="48"/>
                  </a:cubicBezTo>
                  <a:cubicBezTo>
                    <a:pt x="222" y="48"/>
                    <a:pt x="223" y="48"/>
                    <a:pt x="223" y="48"/>
                  </a:cubicBezTo>
                  <a:cubicBezTo>
                    <a:pt x="225" y="48"/>
                    <a:pt x="226" y="50"/>
                    <a:pt x="227" y="51"/>
                  </a:cubicBezTo>
                  <a:cubicBezTo>
                    <a:pt x="228" y="53"/>
                    <a:pt x="229" y="54"/>
                    <a:pt x="230" y="54"/>
                  </a:cubicBezTo>
                  <a:cubicBezTo>
                    <a:pt x="230" y="55"/>
                    <a:pt x="231" y="55"/>
                    <a:pt x="235" y="55"/>
                  </a:cubicBezTo>
                  <a:cubicBezTo>
                    <a:pt x="237" y="55"/>
                    <a:pt x="240" y="55"/>
                    <a:pt x="243" y="55"/>
                  </a:cubicBezTo>
                  <a:cubicBezTo>
                    <a:pt x="245" y="54"/>
                    <a:pt x="247" y="54"/>
                    <a:pt x="248" y="54"/>
                  </a:cubicBezTo>
                  <a:cubicBezTo>
                    <a:pt x="252" y="54"/>
                    <a:pt x="263" y="54"/>
                    <a:pt x="268" y="53"/>
                  </a:cubicBezTo>
                  <a:cubicBezTo>
                    <a:pt x="268" y="53"/>
                    <a:pt x="269" y="53"/>
                    <a:pt x="270" y="53"/>
                  </a:cubicBezTo>
                  <a:cubicBezTo>
                    <a:pt x="271" y="53"/>
                    <a:pt x="273" y="53"/>
                    <a:pt x="274" y="54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4" y="56"/>
                    <a:pt x="273" y="57"/>
                    <a:pt x="272" y="58"/>
                  </a:cubicBezTo>
                  <a:cubicBezTo>
                    <a:pt x="270" y="59"/>
                    <a:pt x="269" y="59"/>
                    <a:pt x="266" y="60"/>
                  </a:cubicBezTo>
                  <a:cubicBezTo>
                    <a:pt x="265" y="60"/>
                    <a:pt x="263" y="60"/>
                    <a:pt x="262" y="60"/>
                  </a:cubicBezTo>
                  <a:cubicBezTo>
                    <a:pt x="260" y="61"/>
                    <a:pt x="258" y="61"/>
                    <a:pt x="255" y="61"/>
                  </a:cubicBezTo>
                  <a:cubicBezTo>
                    <a:pt x="253" y="61"/>
                    <a:pt x="252" y="61"/>
                    <a:pt x="250" y="61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7" y="61"/>
                    <a:pt x="246" y="60"/>
                    <a:pt x="245" y="60"/>
                  </a:cubicBezTo>
                  <a:cubicBezTo>
                    <a:pt x="244" y="60"/>
                    <a:pt x="243" y="60"/>
                    <a:pt x="242" y="60"/>
                  </a:cubicBezTo>
                  <a:cubicBezTo>
                    <a:pt x="241" y="60"/>
                    <a:pt x="240" y="60"/>
                    <a:pt x="239" y="61"/>
                  </a:cubicBezTo>
                  <a:cubicBezTo>
                    <a:pt x="236" y="61"/>
                    <a:pt x="235" y="63"/>
                    <a:pt x="231" y="66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8" y="69"/>
                    <a:pt x="227" y="70"/>
                    <a:pt x="225" y="70"/>
                  </a:cubicBezTo>
                  <a:cubicBezTo>
                    <a:pt x="225" y="70"/>
                    <a:pt x="224" y="70"/>
                    <a:pt x="223" y="70"/>
                  </a:cubicBezTo>
                  <a:cubicBezTo>
                    <a:pt x="223" y="70"/>
                    <a:pt x="222" y="69"/>
                    <a:pt x="221" y="69"/>
                  </a:cubicBezTo>
                  <a:cubicBezTo>
                    <a:pt x="220" y="69"/>
                    <a:pt x="219" y="69"/>
                    <a:pt x="219" y="69"/>
                  </a:cubicBezTo>
                  <a:cubicBezTo>
                    <a:pt x="217" y="69"/>
                    <a:pt x="217" y="69"/>
                    <a:pt x="216" y="71"/>
                  </a:cubicBezTo>
                  <a:cubicBezTo>
                    <a:pt x="215" y="71"/>
                    <a:pt x="215" y="72"/>
                    <a:pt x="214" y="73"/>
                  </a:cubicBezTo>
                  <a:cubicBezTo>
                    <a:pt x="212" y="74"/>
                    <a:pt x="212" y="76"/>
                    <a:pt x="212" y="78"/>
                  </a:cubicBezTo>
                  <a:cubicBezTo>
                    <a:pt x="212" y="79"/>
                    <a:pt x="211" y="80"/>
                    <a:pt x="211" y="81"/>
                  </a:cubicBezTo>
                  <a:cubicBezTo>
                    <a:pt x="210" y="83"/>
                    <a:pt x="209" y="84"/>
                    <a:pt x="208" y="85"/>
                  </a:cubicBezTo>
                  <a:cubicBezTo>
                    <a:pt x="208" y="86"/>
                    <a:pt x="207" y="86"/>
                    <a:pt x="207" y="87"/>
                  </a:cubicBezTo>
                  <a:cubicBezTo>
                    <a:pt x="207" y="88"/>
                    <a:pt x="206" y="89"/>
                    <a:pt x="206" y="92"/>
                  </a:cubicBezTo>
                  <a:cubicBezTo>
                    <a:pt x="206" y="93"/>
                    <a:pt x="206" y="93"/>
                    <a:pt x="207" y="93"/>
                  </a:cubicBezTo>
                  <a:cubicBezTo>
                    <a:pt x="208" y="93"/>
                    <a:pt x="209" y="94"/>
                    <a:pt x="210" y="95"/>
                  </a:cubicBezTo>
                  <a:cubicBezTo>
                    <a:pt x="210" y="95"/>
                    <a:pt x="211" y="96"/>
                    <a:pt x="214" y="96"/>
                  </a:cubicBezTo>
                  <a:cubicBezTo>
                    <a:pt x="215" y="96"/>
                    <a:pt x="216" y="96"/>
                    <a:pt x="216" y="96"/>
                  </a:cubicBezTo>
                  <a:cubicBezTo>
                    <a:pt x="215" y="95"/>
                    <a:pt x="213" y="94"/>
                    <a:pt x="212" y="92"/>
                  </a:cubicBezTo>
                  <a:cubicBezTo>
                    <a:pt x="211" y="92"/>
                    <a:pt x="211" y="91"/>
                    <a:pt x="211" y="91"/>
                  </a:cubicBezTo>
                  <a:cubicBezTo>
                    <a:pt x="211" y="90"/>
                    <a:pt x="211" y="89"/>
                    <a:pt x="212" y="89"/>
                  </a:cubicBezTo>
                  <a:cubicBezTo>
                    <a:pt x="213" y="88"/>
                    <a:pt x="214" y="87"/>
                    <a:pt x="215" y="85"/>
                  </a:cubicBezTo>
                  <a:cubicBezTo>
                    <a:pt x="216" y="82"/>
                    <a:pt x="217" y="82"/>
                    <a:pt x="219" y="81"/>
                  </a:cubicBezTo>
                  <a:cubicBezTo>
                    <a:pt x="220" y="80"/>
                    <a:pt x="221" y="79"/>
                    <a:pt x="223" y="78"/>
                  </a:cubicBezTo>
                  <a:cubicBezTo>
                    <a:pt x="228" y="74"/>
                    <a:pt x="231" y="72"/>
                    <a:pt x="238" y="68"/>
                  </a:cubicBezTo>
                  <a:cubicBezTo>
                    <a:pt x="239" y="67"/>
                    <a:pt x="240" y="67"/>
                    <a:pt x="240" y="66"/>
                  </a:cubicBezTo>
                  <a:cubicBezTo>
                    <a:pt x="241" y="66"/>
                    <a:pt x="242" y="65"/>
                    <a:pt x="242" y="65"/>
                  </a:cubicBezTo>
                  <a:cubicBezTo>
                    <a:pt x="243" y="65"/>
                    <a:pt x="243" y="66"/>
                    <a:pt x="243" y="66"/>
                  </a:cubicBezTo>
                  <a:cubicBezTo>
                    <a:pt x="243" y="66"/>
                    <a:pt x="244" y="67"/>
                    <a:pt x="244" y="67"/>
                  </a:cubicBezTo>
                  <a:cubicBezTo>
                    <a:pt x="247" y="68"/>
                    <a:pt x="248" y="69"/>
                    <a:pt x="251" y="69"/>
                  </a:cubicBezTo>
                  <a:cubicBezTo>
                    <a:pt x="253" y="69"/>
                    <a:pt x="253" y="69"/>
                    <a:pt x="254" y="69"/>
                  </a:cubicBezTo>
                  <a:cubicBezTo>
                    <a:pt x="254" y="68"/>
                    <a:pt x="255" y="68"/>
                    <a:pt x="255" y="68"/>
                  </a:cubicBezTo>
                  <a:cubicBezTo>
                    <a:pt x="256" y="68"/>
                    <a:pt x="257" y="69"/>
                    <a:pt x="258" y="70"/>
                  </a:cubicBezTo>
                  <a:cubicBezTo>
                    <a:pt x="260" y="72"/>
                    <a:pt x="260" y="72"/>
                    <a:pt x="261" y="72"/>
                  </a:cubicBezTo>
                  <a:cubicBezTo>
                    <a:pt x="261" y="72"/>
                    <a:pt x="261" y="72"/>
                    <a:pt x="262" y="72"/>
                  </a:cubicBezTo>
                  <a:cubicBezTo>
                    <a:pt x="262" y="72"/>
                    <a:pt x="263" y="72"/>
                    <a:pt x="264" y="72"/>
                  </a:cubicBezTo>
                  <a:cubicBezTo>
                    <a:pt x="266" y="71"/>
                    <a:pt x="266" y="71"/>
                    <a:pt x="267" y="68"/>
                  </a:cubicBezTo>
                  <a:cubicBezTo>
                    <a:pt x="267" y="67"/>
                    <a:pt x="267" y="66"/>
                    <a:pt x="268" y="64"/>
                  </a:cubicBezTo>
                  <a:cubicBezTo>
                    <a:pt x="268" y="63"/>
                    <a:pt x="268" y="63"/>
                    <a:pt x="268" y="63"/>
                  </a:cubicBezTo>
                  <a:cubicBezTo>
                    <a:pt x="269" y="60"/>
                    <a:pt x="269" y="59"/>
                    <a:pt x="271" y="59"/>
                  </a:cubicBezTo>
                  <a:cubicBezTo>
                    <a:pt x="271" y="59"/>
                    <a:pt x="271" y="59"/>
                    <a:pt x="272" y="59"/>
                  </a:cubicBezTo>
                  <a:cubicBezTo>
                    <a:pt x="275" y="57"/>
                    <a:pt x="276" y="56"/>
                    <a:pt x="277" y="54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80" y="54"/>
                    <a:pt x="281" y="55"/>
                    <a:pt x="282" y="56"/>
                  </a:cubicBezTo>
                  <a:cubicBezTo>
                    <a:pt x="283" y="57"/>
                    <a:pt x="283" y="58"/>
                    <a:pt x="283" y="59"/>
                  </a:cubicBezTo>
                  <a:cubicBezTo>
                    <a:pt x="282" y="61"/>
                    <a:pt x="284" y="62"/>
                    <a:pt x="287" y="63"/>
                  </a:cubicBezTo>
                  <a:cubicBezTo>
                    <a:pt x="290" y="64"/>
                    <a:pt x="291" y="64"/>
                    <a:pt x="292" y="65"/>
                  </a:cubicBezTo>
                  <a:cubicBezTo>
                    <a:pt x="292" y="66"/>
                    <a:pt x="292" y="66"/>
                    <a:pt x="292" y="66"/>
                  </a:cubicBezTo>
                  <a:cubicBezTo>
                    <a:pt x="292" y="67"/>
                    <a:pt x="292" y="67"/>
                    <a:pt x="292" y="67"/>
                  </a:cubicBezTo>
                  <a:cubicBezTo>
                    <a:pt x="290" y="71"/>
                    <a:pt x="290" y="74"/>
                    <a:pt x="291" y="75"/>
                  </a:cubicBezTo>
                  <a:cubicBezTo>
                    <a:pt x="293" y="78"/>
                    <a:pt x="295" y="83"/>
                    <a:pt x="296" y="85"/>
                  </a:cubicBezTo>
                  <a:cubicBezTo>
                    <a:pt x="297" y="87"/>
                    <a:pt x="300" y="89"/>
                    <a:pt x="305" y="91"/>
                  </a:cubicBezTo>
                  <a:cubicBezTo>
                    <a:pt x="306" y="91"/>
                    <a:pt x="308" y="91"/>
                    <a:pt x="311" y="91"/>
                  </a:cubicBezTo>
                  <a:cubicBezTo>
                    <a:pt x="311" y="92"/>
                    <a:pt x="311" y="92"/>
                    <a:pt x="311" y="92"/>
                  </a:cubicBezTo>
                  <a:cubicBezTo>
                    <a:pt x="314" y="92"/>
                    <a:pt x="317" y="92"/>
                    <a:pt x="319" y="95"/>
                  </a:cubicBezTo>
                  <a:cubicBezTo>
                    <a:pt x="319" y="96"/>
                    <a:pt x="319" y="96"/>
                    <a:pt x="320" y="97"/>
                  </a:cubicBezTo>
                  <a:cubicBezTo>
                    <a:pt x="321" y="100"/>
                    <a:pt x="322" y="103"/>
                    <a:pt x="324" y="104"/>
                  </a:cubicBezTo>
                  <a:cubicBezTo>
                    <a:pt x="324" y="104"/>
                    <a:pt x="324" y="104"/>
                    <a:pt x="325" y="104"/>
                  </a:cubicBezTo>
                  <a:cubicBezTo>
                    <a:pt x="325" y="104"/>
                    <a:pt x="326" y="104"/>
                    <a:pt x="326" y="104"/>
                  </a:cubicBezTo>
                  <a:cubicBezTo>
                    <a:pt x="327" y="104"/>
                    <a:pt x="328" y="104"/>
                    <a:pt x="328" y="104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7"/>
                  </a:cubicBezTo>
                  <a:cubicBezTo>
                    <a:pt x="341" y="121"/>
                    <a:pt x="343" y="122"/>
                    <a:pt x="344" y="122"/>
                  </a:cubicBezTo>
                  <a:cubicBezTo>
                    <a:pt x="344" y="121"/>
                    <a:pt x="344" y="121"/>
                    <a:pt x="343" y="121"/>
                  </a:cubicBezTo>
                  <a:cubicBezTo>
                    <a:pt x="343" y="120"/>
                    <a:pt x="343" y="120"/>
                    <a:pt x="343" y="120"/>
                  </a:cubicBezTo>
                  <a:cubicBezTo>
                    <a:pt x="342" y="118"/>
                    <a:pt x="341" y="116"/>
                    <a:pt x="342" y="114"/>
                  </a:cubicBezTo>
                  <a:cubicBezTo>
                    <a:pt x="342" y="114"/>
                    <a:pt x="342" y="113"/>
                    <a:pt x="344" y="113"/>
                  </a:cubicBezTo>
                  <a:cubicBezTo>
                    <a:pt x="347" y="113"/>
                    <a:pt x="353" y="113"/>
                    <a:pt x="357" y="109"/>
                  </a:cubicBezTo>
                  <a:cubicBezTo>
                    <a:pt x="360" y="107"/>
                    <a:pt x="362" y="106"/>
                    <a:pt x="364" y="106"/>
                  </a:cubicBezTo>
                  <a:cubicBezTo>
                    <a:pt x="366" y="106"/>
                    <a:pt x="367" y="107"/>
                    <a:pt x="369" y="108"/>
                  </a:cubicBezTo>
                  <a:cubicBezTo>
                    <a:pt x="371" y="109"/>
                    <a:pt x="372" y="110"/>
                    <a:pt x="373" y="110"/>
                  </a:cubicBezTo>
                  <a:cubicBezTo>
                    <a:pt x="373" y="110"/>
                    <a:pt x="373" y="110"/>
                    <a:pt x="373" y="110"/>
                  </a:cubicBezTo>
                  <a:cubicBezTo>
                    <a:pt x="374" y="107"/>
                    <a:pt x="375" y="102"/>
                    <a:pt x="377" y="101"/>
                  </a:cubicBezTo>
                  <a:cubicBezTo>
                    <a:pt x="378" y="101"/>
                    <a:pt x="378" y="101"/>
                    <a:pt x="378" y="101"/>
                  </a:cubicBezTo>
                  <a:cubicBezTo>
                    <a:pt x="378" y="101"/>
                    <a:pt x="378" y="101"/>
                    <a:pt x="378" y="101"/>
                  </a:cubicBezTo>
                  <a:cubicBezTo>
                    <a:pt x="380" y="101"/>
                    <a:pt x="381" y="103"/>
                    <a:pt x="382" y="106"/>
                  </a:cubicBezTo>
                  <a:cubicBezTo>
                    <a:pt x="383" y="108"/>
                    <a:pt x="385" y="111"/>
                    <a:pt x="386" y="113"/>
                  </a:cubicBezTo>
                  <a:cubicBezTo>
                    <a:pt x="389" y="118"/>
                    <a:pt x="390" y="118"/>
                    <a:pt x="393" y="118"/>
                  </a:cubicBezTo>
                  <a:cubicBezTo>
                    <a:pt x="394" y="119"/>
                    <a:pt x="395" y="119"/>
                    <a:pt x="397" y="119"/>
                  </a:cubicBezTo>
                  <a:cubicBezTo>
                    <a:pt x="402" y="120"/>
                    <a:pt x="405" y="122"/>
                    <a:pt x="408" y="124"/>
                  </a:cubicBezTo>
                  <a:cubicBezTo>
                    <a:pt x="408" y="125"/>
                    <a:pt x="409" y="126"/>
                    <a:pt x="410" y="126"/>
                  </a:cubicBezTo>
                  <a:cubicBezTo>
                    <a:pt x="413" y="128"/>
                    <a:pt x="415" y="130"/>
                    <a:pt x="418" y="133"/>
                  </a:cubicBezTo>
                  <a:cubicBezTo>
                    <a:pt x="419" y="134"/>
                    <a:pt x="420" y="136"/>
                    <a:pt x="422" y="137"/>
                  </a:cubicBezTo>
                  <a:cubicBezTo>
                    <a:pt x="424" y="139"/>
                    <a:pt x="432" y="148"/>
                    <a:pt x="433" y="148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34" y="162"/>
                    <a:pt x="434" y="162"/>
                    <a:pt x="434" y="162"/>
                  </a:cubicBezTo>
                  <a:cubicBezTo>
                    <a:pt x="433" y="162"/>
                    <a:pt x="433" y="162"/>
                    <a:pt x="433" y="162"/>
                  </a:cubicBezTo>
                  <a:cubicBezTo>
                    <a:pt x="432" y="162"/>
                    <a:pt x="430" y="162"/>
                    <a:pt x="429" y="162"/>
                  </a:cubicBezTo>
                  <a:cubicBezTo>
                    <a:pt x="427" y="162"/>
                    <a:pt x="425" y="162"/>
                    <a:pt x="423" y="162"/>
                  </a:cubicBezTo>
                  <a:cubicBezTo>
                    <a:pt x="421" y="162"/>
                    <a:pt x="419" y="162"/>
                    <a:pt x="417" y="162"/>
                  </a:cubicBezTo>
                  <a:cubicBezTo>
                    <a:pt x="417" y="162"/>
                    <a:pt x="417" y="162"/>
                    <a:pt x="417" y="162"/>
                  </a:cubicBezTo>
                  <a:cubicBezTo>
                    <a:pt x="415" y="162"/>
                    <a:pt x="414" y="162"/>
                    <a:pt x="412" y="162"/>
                  </a:cubicBezTo>
                  <a:cubicBezTo>
                    <a:pt x="410" y="163"/>
                    <a:pt x="410" y="163"/>
                    <a:pt x="409" y="165"/>
                  </a:cubicBezTo>
                  <a:cubicBezTo>
                    <a:pt x="408" y="165"/>
                    <a:pt x="408" y="166"/>
                    <a:pt x="407" y="167"/>
                  </a:cubicBezTo>
                  <a:cubicBezTo>
                    <a:pt x="405" y="169"/>
                    <a:pt x="404" y="170"/>
                    <a:pt x="401" y="170"/>
                  </a:cubicBezTo>
                  <a:cubicBezTo>
                    <a:pt x="399" y="170"/>
                    <a:pt x="399" y="170"/>
                    <a:pt x="399" y="170"/>
                  </a:cubicBezTo>
                  <a:cubicBezTo>
                    <a:pt x="395" y="170"/>
                    <a:pt x="395" y="170"/>
                    <a:pt x="394" y="171"/>
                  </a:cubicBezTo>
                  <a:cubicBezTo>
                    <a:pt x="394" y="171"/>
                    <a:pt x="394" y="171"/>
                    <a:pt x="394" y="171"/>
                  </a:cubicBezTo>
                  <a:cubicBezTo>
                    <a:pt x="394" y="172"/>
                    <a:pt x="394" y="174"/>
                    <a:pt x="396" y="176"/>
                  </a:cubicBezTo>
                  <a:cubicBezTo>
                    <a:pt x="398" y="177"/>
                    <a:pt x="399" y="178"/>
                    <a:pt x="401" y="179"/>
                  </a:cubicBezTo>
                  <a:cubicBezTo>
                    <a:pt x="403" y="180"/>
                    <a:pt x="404" y="180"/>
                    <a:pt x="406" y="182"/>
                  </a:cubicBezTo>
                  <a:cubicBezTo>
                    <a:pt x="407" y="183"/>
                    <a:pt x="410" y="184"/>
                    <a:pt x="413" y="185"/>
                  </a:cubicBezTo>
                  <a:cubicBezTo>
                    <a:pt x="415" y="185"/>
                    <a:pt x="416" y="186"/>
                    <a:pt x="417" y="186"/>
                  </a:cubicBezTo>
                  <a:cubicBezTo>
                    <a:pt x="419" y="187"/>
                    <a:pt x="422" y="187"/>
                    <a:pt x="424" y="187"/>
                  </a:cubicBezTo>
                  <a:cubicBezTo>
                    <a:pt x="425" y="187"/>
                    <a:pt x="427" y="187"/>
                    <a:pt x="428" y="187"/>
                  </a:cubicBezTo>
                  <a:cubicBezTo>
                    <a:pt x="430" y="186"/>
                    <a:pt x="431" y="186"/>
                    <a:pt x="432" y="184"/>
                  </a:cubicBezTo>
                  <a:cubicBezTo>
                    <a:pt x="432" y="184"/>
                    <a:pt x="432" y="184"/>
                    <a:pt x="432" y="184"/>
                  </a:cubicBezTo>
                  <a:cubicBezTo>
                    <a:pt x="433" y="182"/>
                    <a:pt x="435" y="181"/>
                    <a:pt x="437" y="181"/>
                  </a:cubicBezTo>
                  <a:cubicBezTo>
                    <a:pt x="437" y="181"/>
                    <a:pt x="438" y="181"/>
                    <a:pt x="439" y="181"/>
                  </a:cubicBezTo>
                  <a:cubicBezTo>
                    <a:pt x="439" y="181"/>
                    <a:pt x="439" y="181"/>
                    <a:pt x="439" y="181"/>
                  </a:cubicBezTo>
                  <a:cubicBezTo>
                    <a:pt x="439" y="182"/>
                    <a:pt x="439" y="182"/>
                    <a:pt x="439" y="182"/>
                  </a:cubicBezTo>
                  <a:cubicBezTo>
                    <a:pt x="440" y="183"/>
                    <a:pt x="442" y="185"/>
                    <a:pt x="442" y="188"/>
                  </a:cubicBezTo>
                  <a:cubicBezTo>
                    <a:pt x="442" y="193"/>
                    <a:pt x="445" y="199"/>
                    <a:pt x="445" y="199"/>
                  </a:cubicBezTo>
                  <a:cubicBezTo>
                    <a:pt x="445" y="200"/>
                    <a:pt x="445" y="201"/>
                    <a:pt x="446" y="202"/>
                  </a:cubicBezTo>
                  <a:cubicBezTo>
                    <a:pt x="447" y="207"/>
                    <a:pt x="450" y="214"/>
                    <a:pt x="449" y="218"/>
                  </a:cubicBezTo>
                  <a:cubicBezTo>
                    <a:pt x="448" y="222"/>
                    <a:pt x="450" y="227"/>
                    <a:pt x="452" y="231"/>
                  </a:cubicBezTo>
                  <a:cubicBezTo>
                    <a:pt x="453" y="232"/>
                    <a:pt x="453" y="234"/>
                    <a:pt x="454" y="235"/>
                  </a:cubicBezTo>
                  <a:cubicBezTo>
                    <a:pt x="455" y="237"/>
                    <a:pt x="456" y="240"/>
                    <a:pt x="457" y="243"/>
                  </a:cubicBezTo>
                  <a:cubicBezTo>
                    <a:pt x="458" y="246"/>
                    <a:pt x="459" y="249"/>
                    <a:pt x="459" y="250"/>
                  </a:cubicBezTo>
                  <a:cubicBezTo>
                    <a:pt x="461" y="252"/>
                    <a:pt x="465" y="266"/>
                    <a:pt x="465" y="269"/>
                  </a:cubicBezTo>
                  <a:cubicBezTo>
                    <a:pt x="465" y="270"/>
                    <a:pt x="465" y="270"/>
                    <a:pt x="465" y="270"/>
                  </a:cubicBezTo>
                  <a:cubicBezTo>
                    <a:pt x="464" y="270"/>
                    <a:pt x="464" y="270"/>
                    <a:pt x="464" y="270"/>
                  </a:cubicBezTo>
                  <a:cubicBezTo>
                    <a:pt x="461" y="270"/>
                    <a:pt x="461" y="271"/>
                    <a:pt x="460" y="272"/>
                  </a:cubicBezTo>
                  <a:cubicBezTo>
                    <a:pt x="460" y="273"/>
                    <a:pt x="459" y="274"/>
                    <a:pt x="457" y="276"/>
                  </a:cubicBezTo>
                  <a:cubicBezTo>
                    <a:pt x="452" y="280"/>
                    <a:pt x="452" y="280"/>
                    <a:pt x="449" y="283"/>
                  </a:cubicBezTo>
                  <a:cubicBezTo>
                    <a:pt x="448" y="284"/>
                    <a:pt x="448" y="285"/>
                    <a:pt x="447" y="285"/>
                  </a:cubicBezTo>
                  <a:cubicBezTo>
                    <a:pt x="447" y="286"/>
                    <a:pt x="446" y="287"/>
                    <a:pt x="445" y="287"/>
                  </a:cubicBezTo>
                  <a:cubicBezTo>
                    <a:pt x="445" y="287"/>
                    <a:pt x="445" y="287"/>
                    <a:pt x="445" y="287"/>
                  </a:cubicBezTo>
                  <a:cubicBezTo>
                    <a:pt x="444" y="287"/>
                    <a:pt x="443" y="287"/>
                    <a:pt x="442" y="287"/>
                  </a:cubicBezTo>
                  <a:cubicBezTo>
                    <a:pt x="440" y="286"/>
                    <a:pt x="439" y="286"/>
                    <a:pt x="437" y="286"/>
                  </a:cubicBezTo>
                  <a:cubicBezTo>
                    <a:pt x="435" y="286"/>
                    <a:pt x="434" y="286"/>
                    <a:pt x="432" y="286"/>
                  </a:cubicBezTo>
                  <a:cubicBezTo>
                    <a:pt x="430" y="285"/>
                    <a:pt x="428" y="285"/>
                    <a:pt x="428" y="284"/>
                  </a:cubicBezTo>
                  <a:cubicBezTo>
                    <a:pt x="427" y="282"/>
                    <a:pt x="428" y="280"/>
                    <a:pt x="429" y="278"/>
                  </a:cubicBezTo>
                  <a:cubicBezTo>
                    <a:pt x="431" y="276"/>
                    <a:pt x="435" y="270"/>
                    <a:pt x="440" y="266"/>
                  </a:cubicBezTo>
                  <a:cubicBezTo>
                    <a:pt x="443" y="264"/>
                    <a:pt x="443" y="262"/>
                    <a:pt x="442" y="259"/>
                  </a:cubicBezTo>
                  <a:cubicBezTo>
                    <a:pt x="442" y="258"/>
                    <a:pt x="441" y="257"/>
                    <a:pt x="442" y="255"/>
                  </a:cubicBezTo>
                  <a:cubicBezTo>
                    <a:pt x="442" y="253"/>
                    <a:pt x="442" y="252"/>
                    <a:pt x="441" y="252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1" y="252"/>
                    <a:pt x="441" y="252"/>
                    <a:pt x="441" y="252"/>
                  </a:cubicBezTo>
                  <a:cubicBezTo>
                    <a:pt x="440" y="252"/>
                    <a:pt x="438" y="252"/>
                    <a:pt x="436" y="252"/>
                  </a:cubicBezTo>
                  <a:cubicBezTo>
                    <a:pt x="435" y="252"/>
                    <a:pt x="433" y="252"/>
                    <a:pt x="431" y="251"/>
                  </a:cubicBezTo>
                  <a:cubicBezTo>
                    <a:pt x="430" y="251"/>
                    <a:pt x="430" y="250"/>
                    <a:pt x="429" y="250"/>
                  </a:cubicBezTo>
                  <a:cubicBezTo>
                    <a:pt x="429" y="250"/>
                    <a:pt x="429" y="251"/>
                    <a:pt x="428" y="251"/>
                  </a:cubicBezTo>
                  <a:cubicBezTo>
                    <a:pt x="427" y="252"/>
                    <a:pt x="427" y="252"/>
                    <a:pt x="427" y="252"/>
                  </a:cubicBezTo>
                  <a:cubicBezTo>
                    <a:pt x="424" y="254"/>
                    <a:pt x="424" y="254"/>
                    <a:pt x="421" y="255"/>
                  </a:cubicBezTo>
                  <a:cubicBezTo>
                    <a:pt x="420" y="255"/>
                    <a:pt x="420" y="256"/>
                    <a:pt x="419" y="256"/>
                  </a:cubicBezTo>
                  <a:cubicBezTo>
                    <a:pt x="418" y="256"/>
                    <a:pt x="417" y="255"/>
                    <a:pt x="416" y="254"/>
                  </a:cubicBezTo>
                  <a:cubicBezTo>
                    <a:pt x="416" y="253"/>
                    <a:pt x="415" y="252"/>
                    <a:pt x="415" y="252"/>
                  </a:cubicBezTo>
                  <a:cubicBezTo>
                    <a:pt x="414" y="252"/>
                    <a:pt x="414" y="252"/>
                    <a:pt x="414" y="252"/>
                  </a:cubicBezTo>
                  <a:cubicBezTo>
                    <a:pt x="413" y="252"/>
                    <a:pt x="413" y="252"/>
                    <a:pt x="412" y="253"/>
                  </a:cubicBezTo>
                  <a:cubicBezTo>
                    <a:pt x="411" y="254"/>
                    <a:pt x="410" y="254"/>
                    <a:pt x="409" y="255"/>
                  </a:cubicBezTo>
                  <a:cubicBezTo>
                    <a:pt x="408" y="255"/>
                    <a:pt x="407" y="255"/>
                    <a:pt x="407" y="255"/>
                  </a:cubicBezTo>
                  <a:cubicBezTo>
                    <a:pt x="404" y="255"/>
                    <a:pt x="403" y="253"/>
                    <a:pt x="402" y="252"/>
                  </a:cubicBezTo>
                  <a:cubicBezTo>
                    <a:pt x="402" y="251"/>
                    <a:pt x="401" y="250"/>
                    <a:pt x="401" y="249"/>
                  </a:cubicBezTo>
                  <a:cubicBezTo>
                    <a:pt x="400" y="247"/>
                    <a:pt x="399" y="245"/>
                    <a:pt x="398" y="243"/>
                  </a:cubicBezTo>
                  <a:cubicBezTo>
                    <a:pt x="398" y="243"/>
                    <a:pt x="397" y="242"/>
                    <a:pt x="397" y="241"/>
                  </a:cubicBezTo>
                  <a:cubicBezTo>
                    <a:pt x="397" y="239"/>
                    <a:pt x="396" y="238"/>
                    <a:pt x="395" y="238"/>
                  </a:cubicBezTo>
                  <a:cubicBezTo>
                    <a:pt x="391" y="238"/>
                    <a:pt x="391" y="236"/>
                    <a:pt x="389" y="233"/>
                  </a:cubicBezTo>
                  <a:cubicBezTo>
                    <a:pt x="388" y="233"/>
                    <a:pt x="388" y="233"/>
                    <a:pt x="388" y="233"/>
                  </a:cubicBezTo>
                  <a:cubicBezTo>
                    <a:pt x="387" y="230"/>
                    <a:pt x="386" y="230"/>
                    <a:pt x="385" y="230"/>
                  </a:cubicBezTo>
                  <a:cubicBezTo>
                    <a:pt x="385" y="230"/>
                    <a:pt x="385" y="230"/>
                    <a:pt x="384" y="231"/>
                  </a:cubicBezTo>
                  <a:cubicBezTo>
                    <a:pt x="383" y="235"/>
                    <a:pt x="383" y="236"/>
                    <a:pt x="385" y="238"/>
                  </a:cubicBezTo>
                  <a:cubicBezTo>
                    <a:pt x="386" y="238"/>
                    <a:pt x="386" y="239"/>
                    <a:pt x="387" y="239"/>
                  </a:cubicBezTo>
                  <a:cubicBezTo>
                    <a:pt x="388" y="240"/>
                    <a:pt x="389" y="240"/>
                    <a:pt x="389" y="241"/>
                  </a:cubicBezTo>
                  <a:cubicBezTo>
                    <a:pt x="389" y="242"/>
                    <a:pt x="388" y="243"/>
                    <a:pt x="388" y="244"/>
                  </a:cubicBezTo>
                  <a:cubicBezTo>
                    <a:pt x="386" y="246"/>
                    <a:pt x="383" y="246"/>
                    <a:pt x="381" y="246"/>
                  </a:cubicBezTo>
                  <a:cubicBezTo>
                    <a:pt x="378" y="247"/>
                    <a:pt x="378" y="247"/>
                    <a:pt x="378" y="247"/>
                  </a:cubicBezTo>
                  <a:cubicBezTo>
                    <a:pt x="375" y="247"/>
                    <a:pt x="375" y="247"/>
                    <a:pt x="372" y="251"/>
                  </a:cubicBezTo>
                  <a:cubicBezTo>
                    <a:pt x="370" y="253"/>
                    <a:pt x="369" y="255"/>
                    <a:pt x="369" y="256"/>
                  </a:cubicBezTo>
                  <a:cubicBezTo>
                    <a:pt x="367" y="257"/>
                    <a:pt x="367" y="258"/>
                    <a:pt x="365" y="259"/>
                  </a:cubicBezTo>
                  <a:cubicBezTo>
                    <a:pt x="363" y="260"/>
                    <a:pt x="363" y="260"/>
                    <a:pt x="362" y="261"/>
                  </a:cubicBezTo>
                  <a:cubicBezTo>
                    <a:pt x="361" y="262"/>
                    <a:pt x="360" y="262"/>
                    <a:pt x="360" y="263"/>
                  </a:cubicBezTo>
                  <a:cubicBezTo>
                    <a:pt x="357" y="265"/>
                    <a:pt x="358" y="268"/>
                    <a:pt x="358" y="272"/>
                  </a:cubicBezTo>
                  <a:cubicBezTo>
                    <a:pt x="359" y="274"/>
                    <a:pt x="357" y="277"/>
                    <a:pt x="356" y="280"/>
                  </a:cubicBezTo>
                  <a:cubicBezTo>
                    <a:pt x="355" y="281"/>
                    <a:pt x="355" y="282"/>
                    <a:pt x="355" y="282"/>
                  </a:cubicBezTo>
                  <a:cubicBezTo>
                    <a:pt x="354" y="284"/>
                    <a:pt x="353" y="285"/>
                    <a:pt x="352" y="285"/>
                  </a:cubicBezTo>
                  <a:cubicBezTo>
                    <a:pt x="351" y="285"/>
                    <a:pt x="351" y="285"/>
                    <a:pt x="350" y="285"/>
                  </a:cubicBezTo>
                  <a:cubicBezTo>
                    <a:pt x="350" y="285"/>
                    <a:pt x="349" y="285"/>
                    <a:pt x="348" y="285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7" y="285"/>
                    <a:pt x="347" y="285"/>
                    <a:pt x="347" y="286"/>
                  </a:cubicBezTo>
                  <a:cubicBezTo>
                    <a:pt x="347" y="287"/>
                    <a:pt x="347" y="289"/>
                    <a:pt x="346" y="290"/>
                  </a:cubicBezTo>
                  <a:cubicBezTo>
                    <a:pt x="345" y="292"/>
                    <a:pt x="345" y="292"/>
                    <a:pt x="344" y="293"/>
                  </a:cubicBezTo>
                  <a:cubicBezTo>
                    <a:pt x="344" y="295"/>
                    <a:pt x="344" y="295"/>
                    <a:pt x="341" y="296"/>
                  </a:cubicBezTo>
                  <a:cubicBezTo>
                    <a:pt x="341" y="296"/>
                    <a:pt x="341" y="296"/>
                    <a:pt x="341" y="296"/>
                  </a:cubicBezTo>
                  <a:cubicBezTo>
                    <a:pt x="339" y="296"/>
                    <a:pt x="338" y="294"/>
                    <a:pt x="337" y="292"/>
                  </a:cubicBezTo>
                  <a:cubicBezTo>
                    <a:pt x="336" y="291"/>
                    <a:pt x="336" y="290"/>
                    <a:pt x="335" y="289"/>
                  </a:cubicBezTo>
                  <a:cubicBezTo>
                    <a:pt x="335" y="288"/>
                    <a:pt x="334" y="288"/>
                    <a:pt x="334" y="288"/>
                  </a:cubicBezTo>
                  <a:cubicBezTo>
                    <a:pt x="333" y="288"/>
                    <a:pt x="332" y="289"/>
                    <a:pt x="331" y="289"/>
                  </a:cubicBezTo>
                  <a:cubicBezTo>
                    <a:pt x="330" y="290"/>
                    <a:pt x="330" y="290"/>
                    <a:pt x="328" y="291"/>
                  </a:cubicBezTo>
                  <a:cubicBezTo>
                    <a:pt x="325" y="292"/>
                    <a:pt x="325" y="293"/>
                    <a:pt x="324" y="297"/>
                  </a:cubicBezTo>
                  <a:cubicBezTo>
                    <a:pt x="324" y="300"/>
                    <a:pt x="323" y="301"/>
                    <a:pt x="321" y="301"/>
                  </a:cubicBezTo>
                  <a:cubicBezTo>
                    <a:pt x="319" y="301"/>
                    <a:pt x="319" y="301"/>
                    <a:pt x="319" y="301"/>
                  </a:cubicBezTo>
                  <a:cubicBezTo>
                    <a:pt x="317" y="301"/>
                    <a:pt x="316" y="299"/>
                    <a:pt x="316" y="298"/>
                  </a:cubicBezTo>
                  <a:cubicBezTo>
                    <a:pt x="315" y="297"/>
                    <a:pt x="315" y="296"/>
                    <a:pt x="314" y="295"/>
                  </a:cubicBezTo>
                  <a:cubicBezTo>
                    <a:pt x="314" y="295"/>
                    <a:pt x="314" y="295"/>
                    <a:pt x="313" y="295"/>
                  </a:cubicBezTo>
                  <a:cubicBezTo>
                    <a:pt x="312" y="295"/>
                    <a:pt x="310" y="297"/>
                    <a:pt x="309" y="300"/>
                  </a:cubicBezTo>
                  <a:cubicBezTo>
                    <a:pt x="308" y="301"/>
                    <a:pt x="308" y="301"/>
                    <a:pt x="308" y="302"/>
                  </a:cubicBezTo>
                  <a:cubicBezTo>
                    <a:pt x="307" y="303"/>
                    <a:pt x="306" y="305"/>
                    <a:pt x="304" y="306"/>
                  </a:cubicBezTo>
                  <a:cubicBezTo>
                    <a:pt x="303" y="307"/>
                    <a:pt x="302" y="308"/>
                    <a:pt x="301" y="308"/>
                  </a:cubicBezTo>
                  <a:cubicBezTo>
                    <a:pt x="300" y="308"/>
                    <a:pt x="300" y="309"/>
                    <a:pt x="298" y="311"/>
                  </a:cubicBezTo>
                  <a:cubicBezTo>
                    <a:pt x="297" y="312"/>
                    <a:pt x="297" y="312"/>
                    <a:pt x="297" y="312"/>
                  </a:cubicBezTo>
                  <a:cubicBezTo>
                    <a:pt x="295" y="315"/>
                    <a:pt x="295" y="315"/>
                    <a:pt x="292" y="315"/>
                  </a:cubicBezTo>
                  <a:cubicBezTo>
                    <a:pt x="291" y="315"/>
                    <a:pt x="290" y="315"/>
                    <a:pt x="289" y="314"/>
                  </a:cubicBezTo>
                  <a:cubicBezTo>
                    <a:pt x="288" y="313"/>
                    <a:pt x="289" y="311"/>
                    <a:pt x="289" y="309"/>
                  </a:cubicBezTo>
                  <a:cubicBezTo>
                    <a:pt x="289" y="309"/>
                    <a:pt x="290" y="308"/>
                    <a:pt x="290" y="308"/>
                  </a:cubicBezTo>
                  <a:cubicBezTo>
                    <a:pt x="289" y="308"/>
                    <a:pt x="289" y="309"/>
                    <a:pt x="289" y="309"/>
                  </a:cubicBezTo>
                  <a:cubicBezTo>
                    <a:pt x="288" y="310"/>
                    <a:pt x="286" y="311"/>
                    <a:pt x="285" y="311"/>
                  </a:cubicBezTo>
                  <a:cubicBezTo>
                    <a:pt x="284" y="312"/>
                    <a:pt x="283" y="312"/>
                    <a:pt x="282" y="312"/>
                  </a:cubicBezTo>
                  <a:cubicBezTo>
                    <a:pt x="280" y="312"/>
                    <a:pt x="279" y="311"/>
                    <a:pt x="278" y="310"/>
                  </a:cubicBezTo>
                  <a:cubicBezTo>
                    <a:pt x="276" y="310"/>
                    <a:pt x="272" y="311"/>
                    <a:pt x="271" y="312"/>
                  </a:cubicBezTo>
                  <a:cubicBezTo>
                    <a:pt x="270" y="312"/>
                    <a:pt x="269" y="312"/>
                    <a:pt x="269" y="312"/>
                  </a:cubicBezTo>
                  <a:cubicBezTo>
                    <a:pt x="267" y="312"/>
                    <a:pt x="266" y="312"/>
                    <a:pt x="265" y="311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3" y="309"/>
                    <a:pt x="262" y="308"/>
                    <a:pt x="261" y="307"/>
                  </a:cubicBezTo>
                  <a:cubicBezTo>
                    <a:pt x="261" y="306"/>
                    <a:pt x="260" y="305"/>
                    <a:pt x="259" y="305"/>
                  </a:cubicBezTo>
                  <a:cubicBezTo>
                    <a:pt x="259" y="305"/>
                    <a:pt x="259" y="305"/>
                    <a:pt x="258" y="305"/>
                  </a:cubicBezTo>
                  <a:cubicBezTo>
                    <a:pt x="258" y="305"/>
                    <a:pt x="257" y="305"/>
                    <a:pt x="256" y="305"/>
                  </a:cubicBezTo>
                  <a:cubicBezTo>
                    <a:pt x="254" y="305"/>
                    <a:pt x="253" y="305"/>
                    <a:pt x="253" y="304"/>
                  </a:cubicBezTo>
                  <a:cubicBezTo>
                    <a:pt x="252" y="303"/>
                    <a:pt x="252" y="302"/>
                    <a:pt x="252" y="301"/>
                  </a:cubicBezTo>
                  <a:cubicBezTo>
                    <a:pt x="252" y="300"/>
                    <a:pt x="252" y="299"/>
                    <a:pt x="252" y="299"/>
                  </a:cubicBezTo>
                  <a:cubicBezTo>
                    <a:pt x="251" y="298"/>
                    <a:pt x="250" y="298"/>
                    <a:pt x="250" y="298"/>
                  </a:cubicBezTo>
                  <a:cubicBezTo>
                    <a:pt x="249" y="298"/>
                    <a:pt x="248" y="298"/>
                    <a:pt x="248" y="299"/>
                  </a:cubicBezTo>
                  <a:cubicBezTo>
                    <a:pt x="246" y="299"/>
                    <a:pt x="245" y="300"/>
                    <a:pt x="244" y="300"/>
                  </a:cubicBezTo>
                  <a:cubicBezTo>
                    <a:pt x="243" y="300"/>
                    <a:pt x="242" y="299"/>
                    <a:pt x="240" y="299"/>
                  </a:cubicBezTo>
                  <a:cubicBezTo>
                    <a:pt x="240" y="299"/>
                    <a:pt x="239" y="298"/>
                    <a:pt x="239" y="298"/>
                  </a:cubicBezTo>
                  <a:cubicBezTo>
                    <a:pt x="238" y="298"/>
                    <a:pt x="237" y="298"/>
                    <a:pt x="237" y="298"/>
                  </a:cubicBezTo>
                  <a:cubicBezTo>
                    <a:pt x="235" y="298"/>
                    <a:pt x="234" y="298"/>
                    <a:pt x="232" y="299"/>
                  </a:cubicBezTo>
                  <a:cubicBezTo>
                    <a:pt x="231" y="299"/>
                    <a:pt x="230" y="300"/>
                    <a:pt x="229" y="300"/>
                  </a:cubicBezTo>
                  <a:cubicBezTo>
                    <a:pt x="228" y="300"/>
                    <a:pt x="227" y="301"/>
                    <a:pt x="227" y="301"/>
                  </a:cubicBezTo>
                  <a:cubicBezTo>
                    <a:pt x="224" y="301"/>
                    <a:pt x="222" y="298"/>
                    <a:pt x="221" y="296"/>
                  </a:cubicBezTo>
                  <a:cubicBezTo>
                    <a:pt x="221" y="295"/>
                    <a:pt x="220" y="294"/>
                    <a:pt x="220" y="294"/>
                  </a:cubicBezTo>
                  <a:cubicBezTo>
                    <a:pt x="217" y="291"/>
                    <a:pt x="212" y="286"/>
                    <a:pt x="208" y="286"/>
                  </a:cubicBezTo>
                  <a:cubicBezTo>
                    <a:pt x="207" y="285"/>
                    <a:pt x="206" y="285"/>
                    <a:pt x="205" y="285"/>
                  </a:cubicBezTo>
                  <a:cubicBezTo>
                    <a:pt x="203" y="285"/>
                    <a:pt x="202" y="285"/>
                    <a:pt x="200" y="285"/>
                  </a:cubicBezTo>
                  <a:cubicBezTo>
                    <a:pt x="199" y="284"/>
                    <a:pt x="198" y="283"/>
                    <a:pt x="198" y="282"/>
                  </a:cubicBezTo>
                  <a:cubicBezTo>
                    <a:pt x="197" y="281"/>
                    <a:pt x="197" y="281"/>
                    <a:pt x="196" y="280"/>
                  </a:cubicBezTo>
                  <a:cubicBezTo>
                    <a:pt x="195" y="280"/>
                    <a:pt x="195" y="280"/>
                    <a:pt x="195" y="280"/>
                  </a:cubicBezTo>
                  <a:cubicBezTo>
                    <a:pt x="193" y="280"/>
                    <a:pt x="191" y="281"/>
                    <a:pt x="189" y="283"/>
                  </a:cubicBezTo>
                  <a:cubicBezTo>
                    <a:pt x="187" y="284"/>
                    <a:pt x="186" y="285"/>
                    <a:pt x="185" y="285"/>
                  </a:cubicBezTo>
                  <a:cubicBezTo>
                    <a:pt x="183" y="285"/>
                    <a:pt x="182" y="284"/>
                    <a:pt x="181" y="283"/>
                  </a:cubicBezTo>
                  <a:cubicBezTo>
                    <a:pt x="180" y="282"/>
                    <a:pt x="180" y="282"/>
                    <a:pt x="179" y="281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8" y="284"/>
                    <a:pt x="176" y="285"/>
                    <a:pt x="174" y="285"/>
                  </a:cubicBezTo>
                  <a:cubicBezTo>
                    <a:pt x="174" y="288"/>
                    <a:pt x="174" y="293"/>
                    <a:pt x="170" y="293"/>
                  </a:cubicBezTo>
                  <a:cubicBezTo>
                    <a:pt x="169" y="294"/>
                    <a:pt x="168" y="294"/>
                    <a:pt x="168" y="294"/>
                  </a:cubicBezTo>
                  <a:cubicBezTo>
                    <a:pt x="168" y="295"/>
                    <a:pt x="168" y="295"/>
                    <a:pt x="168" y="295"/>
                  </a:cubicBezTo>
                  <a:cubicBezTo>
                    <a:pt x="168" y="297"/>
                    <a:pt x="167" y="298"/>
                    <a:pt x="165" y="298"/>
                  </a:cubicBezTo>
                  <a:cubicBezTo>
                    <a:pt x="164" y="298"/>
                    <a:pt x="163" y="298"/>
                    <a:pt x="162" y="297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161" y="297"/>
                    <a:pt x="160" y="298"/>
                    <a:pt x="158" y="299"/>
                  </a:cubicBezTo>
                  <a:cubicBezTo>
                    <a:pt x="158" y="300"/>
                    <a:pt x="157" y="300"/>
                    <a:pt x="157" y="301"/>
                  </a:cubicBezTo>
                  <a:cubicBezTo>
                    <a:pt x="156" y="301"/>
                    <a:pt x="155" y="302"/>
                    <a:pt x="154" y="303"/>
                  </a:cubicBezTo>
                  <a:cubicBezTo>
                    <a:pt x="153" y="304"/>
                    <a:pt x="152" y="304"/>
                    <a:pt x="151" y="306"/>
                  </a:cubicBezTo>
                  <a:cubicBezTo>
                    <a:pt x="151" y="307"/>
                    <a:pt x="149" y="308"/>
                    <a:pt x="147" y="308"/>
                  </a:cubicBezTo>
                  <a:cubicBezTo>
                    <a:pt x="146" y="309"/>
                    <a:pt x="145" y="309"/>
                    <a:pt x="144" y="310"/>
                  </a:cubicBezTo>
                  <a:cubicBezTo>
                    <a:pt x="144" y="310"/>
                    <a:pt x="143" y="310"/>
                    <a:pt x="142" y="310"/>
                  </a:cubicBezTo>
                  <a:cubicBezTo>
                    <a:pt x="140" y="310"/>
                    <a:pt x="138" y="309"/>
                    <a:pt x="135" y="308"/>
                  </a:cubicBezTo>
                  <a:cubicBezTo>
                    <a:pt x="134" y="307"/>
                    <a:pt x="133" y="306"/>
                    <a:pt x="132" y="306"/>
                  </a:cubicBezTo>
                  <a:cubicBezTo>
                    <a:pt x="132" y="306"/>
                    <a:pt x="131" y="306"/>
                    <a:pt x="131" y="306"/>
                  </a:cubicBezTo>
                  <a:cubicBezTo>
                    <a:pt x="130" y="306"/>
                    <a:pt x="128" y="307"/>
                    <a:pt x="127" y="308"/>
                  </a:cubicBezTo>
                  <a:cubicBezTo>
                    <a:pt x="126" y="308"/>
                    <a:pt x="126" y="309"/>
                    <a:pt x="125" y="310"/>
                  </a:cubicBezTo>
                  <a:cubicBezTo>
                    <a:pt x="122" y="311"/>
                    <a:pt x="120" y="313"/>
                    <a:pt x="118" y="316"/>
                  </a:cubicBezTo>
                  <a:cubicBezTo>
                    <a:pt x="117" y="318"/>
                    <a:pt x="117" y="319"/>
                    <a:pt x="118" y="320"/>
                  </a:cubicBezTo>
                  <a:cubicBezTo>
                    <a:pt x="118" y="321"/>
                    <a:pt x="119" y="323"/>
                    <a:pt x="118" y="325"/>
                  </a:cubicBezTo>
                  <a:cubicBezTo>
                    <a:pt x="118" y="325"/>
                    <a:pt x="118" y="325"/>
                    <a:pt x="118" y="325"/>
                  </a:cubicBezTo>
                  <a:cubicBezTo>
                    <a:pt x="118" y="328"/>
                    <a:pt x="118" y="329"/>
                    <a:pt x="117" y="331"/>
                  </a:cubicBezTo>
                  <a:cubicBezTo>
                    <a:pt x="117" y="332"/>
                    <a:pt x="116" y="332"/>
                    <a:pt x="115" y="332"/>
                  </a:cubicBezTo>
                  <a:cubicBezTo>
                    <a:pt x="114" y="332"/>
                    <a:pt x="113" y="332"/>
                    <a:pt x="112" y="331"/>
                  </a:cubicBezTo>
                  <a:cubicBezTo>
                    <a:pt x="110" y="330"/>
                    <a:pt x="108" y="329"/>
                    <a:pt x="106" y="328"/>
                  </a:cubicBezTo>
                  <a:cubicBezTo>
                    <a:pt x="105" y="328"/>
                    <a:pt x="105" y="328"/>
                    <a:pt x="104" y="328"/>
                  </a:cubicBezTo>
                  <a:cubicBezTo>
                    <a:pt x="100" y="328"/>
                    <a:pt x="100" y="330"/>
                    <a:pt x="100" y="330"/>
                  </a:cubicBezTo>
                  <a:cubicBezTo>
                    <a:pt x="99" y="333"/>
                    <a:pt x="97" y="334"/>
                    <a:pt x="95" y="334"/>
                  </a:cubicBezTo>
                  <a:cubicBezTo>
                    <a:pt x="85" y="334"/>
                    <a:pt x="85" y="334"/>
                    <a:pt x="85" y="334"/>
                  </a:cubicBezTo>
                  <a:cubicBezTo>
                    <a:pt x="84" y="334"/>
                    <a:pt x="84" y="334"/>
                    <a:pt x="84" y="334"/>
                  </a:cubicBezTo>
                  <a:close/>
                  <a:moveTo>
                    <a:pt x="377" y="134"/>
                  </a:moveTo>
                  <a:cubicBezTo>
                    <a:pt x="378" y="135"/>
                    <a:pt x="379" y="135"/>
                    <a:pt x="380" y="136"/>
                  </a:cubicBezTo>
                  <a:cubicBezTo>
                    <a:pt x="383" y="137"/>
                    <a:pt x="384" y="138"/>
                    <a:pt x="386" y="140"/>
                  </a:cubicBezTo>
                  <a:cubicBezTo>
                    <a:pt x="386" y="141"/>
                    <a:pt x="387" y="141"/>
                    <a:pt x="387" y="142"/>
                  </a:cubicBezTo>
                  <a:cubicBezTo>
                    <a:pt x="390" y="145"/>
                    <a:pt x="392" y="146"/>
                    <a:pt x="394" y="148"/>
                  </a:cubicBezTo>
                  <a:cubicBezTo>
                    <a:pt x="397" y="149"/>
                    <a:pt x="397" y="150"/>
                    <a:pt x="396" y="152"/>
                  </a:cubicBezTo>
                  <a:cubicBezTo>
                    <a:pt x="395" y="152"/>
                    <a:pt x="395" y="153"/>
                    <a:pt x="395" y="153"/>
                  </a:cubicBezTo>
                  <a:cubicBezTo>
                    <a:pt x="394" y="155"/>
                    <a:pt x="394" y="156"/>
                    <a:pt x="393" y="156"/>
                  </a:cubicBezTo>
                  <a:cubicBezTo>
                    <a:pt x="392" y="157"/>
                    <a:pt x="391" y="158"/>
                    <a:pt x="390" y="159"/>
                  </a:cubicBezTo>
                  <a:cubicBezTo>
                    <a:pt x="388" y="161"/>
                    <a:pt x="387" y="162"/>
                    <a:pt x="387" y="163"/>
                  </a:cubicBezTo>
                  <a:cubicBezTo>
                    <a:pt x="389" y="163"/>
                    <a:pt x="391" y="162"/>
                    <a:pt x="394" y="160"/>
                  </a:cubicBezTo>
                  <a:cubicBezTo>
                    <a:pt x="394" y="160"/>
                    <a:pt x="394" y="160"/>
                    <a:pt x="394" y="160"/>
                  </a:cubicBezTo>
                  <a:cubicBezTo>
                    <a:pt x="397" y="159"/>
                    <a:pt x="397" y="158"/>
                    <a:pt x="398" y="156"/>
                  </a:cubicBezTo>
                  <a:cubicBezTo>
                    <a:pt x="398" y="155"/>
                    <a:pt x="398" y="155"/>
                    <a:pt x="398" y="154"/>
                  </a:cubicBezTo>
                  <a:cubicBezTo>
                    <a:pt x="398" y="152"/>
                    <a:pt x="398" y="152"/>
                    <a:pt x="398" y="151"/>
                  </a:cubicBezTo>
                  <a:cubicBezTo>
                    <a:pt x="398" y="151"/>
                    <a:pt x="397" y="151"/>
                    <a:pt x="397" y="150"/>
                  </a:cubicBezTo>
                  <a:cubicBezTo>
                    <a:pt x="396" y="149"/>
                    <a:pt x="396" y="148"/>
                    <a:pt x="396" y="148"/>
                  </a:cubicBezTo>
                  <a:cubicBezTo>
                    <a:pt x="396" y="147"/>
                    <a:pt x="396" y="147"/>
                    <a:pt x="394" y="146"/>
                  </a:cubicBezTo>
                  <a:cubicBezTo>
                    <a:pt x="391" y="145"/>
                    <a:pt x="391" y="143"/>
                    <a:pt x="391" y="141"/>
                  </a:cubicBezTo>
                  <a:cubicBezTo>
                    <a:pt x="391" y="141"/>
                    <a:pt x="391" y="141"/>
                    <a:pt x="391" y="140"/>
                  </a:cubicBezTo>
                  <a:cubicBezTo>
                    <a:pt x="391" y="137"/>
                    <a:pt x="394" y="137"/>
                    <a:pt x="396" y="137"/>
                  </a:cubicBezTo>
                  <a:cubicBezTo>
                    <a:pt x="398" y="137"/>
                    <a:pt x="398" y="137"/>
                    <a:pt x="398" y="137"/>
                  </a:cubicBezTo>
                  <a:cubicBezTo>
                    <a:pt x="400" y="137"/>
                    <a:pt x="401" y="137"/>
                    <a:pt x="401" y="138"/>
                  </a:cubicBezTo>
                  <a:cubicBezTo>
                    <a:pt x="402" y="139"/>
                    <a:pt x="402" y="141"/>
                    <a:pt x="401" y="143"/>
                  </a:cubicBezTo>
                  <a:cubicBezTo>
                    <a:pt x="401" y="144"/>
                    <a:pt x="401" y="144"/>
                    <a:pt x="401" y="145"/>
                  </a:cubicBezTo>
                  <a:cubicBezTo>
                    <a:pt x="400" y="146"/>
                    <a:pt x="400" y="146"/>
                    <a:pt x="400" y="146"/>
                  </a:cubicBezTo>
                  <a:cubicBezTo>
                    <a:pt x="401" y="146"/>
                    <a:pt x="401" y="146"/>
                    <a:pt x="402" y="145"/>
                  </a:cubicBezTo>
                  <a:cubicBezTo>
                    <a:pt x="403" y="144"/>
                    <a:pt x="404" y="143"/>
                    <a:pt x="405" y="143"/>
                  </a:cubicBezTo>
                  <a:cubicBezTo>
                    <a:pt x="406" y="143"/>
                    <a:pt x="406" y="143"/>
                    <a:pt x="407" y="144"/>
                  </a:cubicBezTo>
                  <a:cubicBezTo>
                    <a:pt x="408" y="145"/>
                    <a:pt x="408" y="145"/>
                    <a:pt x="408" y="145"/>
                  </a:cubicBezTo>
                  <a:cubicBezTo>
                    <a:pt x="409" y="145"/>
                    <a:pt x="409" y="145"/>
                    <a:pt x="409" y="146"/>
                  </a:cubicBezTo>
                  <a:cubicBezTo>
                    <a:pt x="409" y="145"/>
                    <a:pt x="409" y="145"/>
                    <a:pt x="409" y="145"/>
                  </a:cubicBezTo>
                  <a:cubicBezTo>
                    <a:pt x="410" y="144"/>
                    <a:pt x="410" y="143"/>
                    <a:pt x="410" y="142"/>
                  </a:cubicBezTo>
                  <a:cubicBezTo>
                    <a:pt x="411" y="139"/>
                    <a:pt x="410" y="138"/>
                    <a:pt x="409" y="136"/>
                  </a:cubicBezTo>
                  <a:cubicBezTo>
                    <a:pt x="408" y="135"/>
                    <a:pt x="408" y="134"/>
                    <a:pt x="407" y="133"/>
                  </a:cubicBezTo>
                  <a:cubicBezTo>
                    <a:pt x="406" y="131"/>
                    <a:pt x="405" y="131"/>
                    <a:pt x="404" y="131"/>
                  </a:cubicBezTo>
                  <a:cubicBezTo>
                    <a:pt x="404" y="130"/>
                    <a:pt x="403" y="130"/>
                    <a:pt x="402" y="129"/>
                  </a:cubicBezTo>
                  <a:cubicBezTo>
                    <a:pt x="400" y="126"/>
                    <a:pt x="399" y="125"/>
                    <a:pt x="398" y="125"/>
                  </a:cubicBezTo>
                  <a:cubicBezTo>
                    <a:pt x="397" y="125"/>
                    <a:pt x="396" y="125"/>
                    <a:pt x="396" y="125"/>
                  </a:cubicBezTo>
                  <a:cubicBezTo>
                    <a:pt x="396" y="125"/>
                    <a:pt x="396" y="126"/>
                    <a:pt x="396" y="127"/>
                  </a:cubicBezTo>
                  <a:cubicBezTo>
                    <a:pt x="397" y="128"/>
                    <a:pt x="397" y="128"/>
                    <a:pt x="397" y="129"/>
                  </a:cubicBezTo>
                  <a:cubicBezTo>
                    <a:pt x="398" y="129"/>
                    <a:pt x="398" y="130"/>
                    <a:pt x="398" y="131"/>
                  </a:cubicBezTo>
                  <a:cubicBezTo>
                    <a:pt x="398" y="133"/>
                    <a:pt x="396" y="133"/>
                    <a:pt x="395" y="134"/>
                  </a:cubicBezTo>
                  <a:cubicBezTo>
                    <a:pt x="393" y="134"/>
                    <a:pt x="392" y="135"/>
                    <a:pt x="390" y="136"/>
                  </a:cubicBezTo>
                  <a:cubicBezTo>
                    <a:pt x="388" y="138"/>
                    <a:pt x="388" y="138"/>
                    <a:pt x="387" y="138"/>
                  </a:cubicBezTo>
                  <a:cubicBezTo>
                    <a:pt x="386" y="138"/>
                    <a:pt x="386" y="138"/>
                    <a:pt x="386" y="137"/>
                  </a:cubicBezTo>
                  <a:cubicBezTo>
                    <a:pt x="386" y="137"/>
                    <a:pt x="385" y="137"/>
                    <a:pt x="385" y="137"/>
                  </a:cubicBezTo>
                  <a:cubicBezTo>
                    <a:pt x="385" y="136"/>
                    <a:pt x="384" y="136"/>
                    <a:pt x="384" y="135"/>
                  </a:cubicBezTo>
                  <a:cubicBezTo>
                    <a:pt x="384" y="134"/>
                    <a:pt x="385" y="134"/>
                    <a:pt x="386" y="132"/>
                  </a:cubicBezTo>
                  <a:cubicBezTo>
                    <a:pt x="387" y="132"/>
                    <a:pt x="387" y="131"/>
                    <a:pt x="388" y="131"/>
                  </a:cubicBezTo>
                  <a:cubicBezTo>
                    <a:pt x="389" y="130"/>
                    <a:pt x="389" y="129"/>
                    <a:pt x="388" y="129"/>
                  </a:cubicBezTo>
                  <a:cubicBezTo>
                    <a:pt x="388" y="129"/>
                    <a:pt x="388" y="128"/>
                    <a:pt x="388" y="128"/>
                  </a:cubicBezTo>
                  <a:cubicBezTo>
                    <a:pt x="388" y="128"/>
                    <a:pt x="387" y="128"/>
                    <a:pt x="387" y="129"/>
                  </a:cubicBezTo>
                  <a:cubicBezTo>
                    <a:pt x="384" y="129"/>
                    <a:pt x="384" y="129"/>
                    <a:pt x="383" y="131"/>
                  </a:cubicBezTo>
                  <a:cubicBezTo>
                    <a:pt x="382" y="134"/>
                    <a:pt x="380" y="134"/>
                    <a:pt x="377" y="134"/>
                  </a:cubicBezTo>
                  <a:cubicBezTo>
                    <a:pt x="377" y="134"/>
                    <a:pt x="377" y="134"/>
                    <a:pt x="377" y="134"/>
                  </a:cubicBezTo>
                  <a:close/>
                  <a:moveTo>
                    <a:pt x="375" y="131"/>
                  </a:moveTo>
                  <a:cubicBezTo>
                    <a:pt x="375" y="131"/>
                    <a:pt x="375" y="131"/>
                    <a:pt x="375" y="132"/>
                  </a:cubicBezTo>
                  <a:cubicBezTo>
                    <a:pt x="375" y="132"/>
                    <a:pt x="375" y="132"/>
                    <a:pt x="375" y="132"/>
                  </a:cubicBezTo>
                  <a:cubicBezTo>
                    <a:pt x="375" y="133"/>
                    <a:pt x="375" y="133"/>
                    <a:pt x="375" y="133"/>
                  </a:cubicBezTo>
                  <a:cubicBezTo>
                    <a:pt x="375" y="133"/>
                    <a:pt x="375" y="133"/>
                    <a:pt x="375" y="133"/>
                  </a:cubicBezTo>
                  <a:cubicBezTo>
                    <a:pt x="375" y="133"/>
                    <a:pt x="375" y="132"/>
                    <a:pt x="375" y="131"/>
                  </a:cubicBezTo>
                  <a:close/>
                  <a:moveTo>
                    <a:pt x="107" y="141"/>
                  </a:moveTo>
                  <a:cubicBezTo>
                    <a:pt x="107" y="140"/>
                    <a:pt x="107" y="140"/>
                    <a:pt x="107" y="140"/>
                  </a:cubicBezTo>
                  <a:cubicBezTo>
                    <a:pt x="107" y="140"/>
                    <a:pt x="107" y="139"/>
                    <a:pt x="106" y="139"/>
                  </a:cubicBezTo>
                  <a:cubicBezTo>
                    <a:pt x="106" y="137"/>
                    <a:pt x="106" y="135"/>
                    <a:pt x="108" y="134"/>
                  </a:cubicBezTo>
                  <a:cubicBezTo>
                    <a:pt x="109" y="133"/>
                    <a:pt x="109" y="133"/>
                    <a:pt x="109" y="132"/>
                  </a:cubicBezTo>
                  <a:cubicBezTo>
                    <a:pt x="110" y="132"/>
                    <a:pt x="111" y="131"/>
                    <a:pt x="112" y="131"/>
                  </a:cubicBezTo>
                  <a:cubicBezTo>
                    <a:pt x="112" y="131"/>
                    <a:pt x="113" y="131"/>
                    <a:pt x="113" y="132"/>
                  </a:cubicBezTo>
                  <a:cubicBezTo>
                    <a:pt x="115" y="132"/>
                    <a:pt x="116" y="133"/>
                    <a:pt x="116" y="134"/>
                  </a:cubicBezTo>
                  <a:cubicBezTo>
                    <a:pt x="116" y="135"/>
                    <a:pt x="116" y="136"/>
                    <a:pt x="115" y="137"/>
                  </a:cubicBezTo>
                  <a:cubicBezTo>
                    <a:pt x="113" y="139"/>
                    <a:pt x="109" y="142"/>
                    <a:pt x="109" y="14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107" y="141"/>
                  </a:lnTo>
                  <a:close/>
                  <a:moveTo>
                    <a:pt x="327" y="97"/>
                  </a:moveTo>
                  <a:cubicBezTo>
                    <a:pt x="325" y="97"/>
                    <a:pt x="323" y="96"/>
                    <a:pt x="322" y="95"/>
                  </a:cubicBezTo>
                  <a:cubicBezTo>
                    <a:pt x="321" y="94"/>
                    <a:pt x="320" y="94"/>
                    <a:pt x="320" y="94"/>
                  </a:cubicBezTo>
                  <a:cubicBezTo>
                    <a:pt x="317" y="92"/>
                    <a:pt x="317" y="92"/>
                    <a:pt x="317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1" y="92"/>
                    <a:pt x="326" y="90"/>
                    <a:pt x="330" y="86"/>
                  </a:cubicBezTo>
                  <a:cubicBezTo>
                    <a:pt x="331" y="84"/>
                    <a:pt x="331" y="84"/>
                    <a:pt x="331" y="84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6"/>
                    <a:pt x="333" y="87"/>
                  </a:cubicBezTo>
                  <a:cubicBezTo>
                    <a:pt x="334" y="87"/>
                    <a:pt x="334" y="88"/>
                    <a:pt x="334" y="90"/>
                  </a:cubicBezTo>
                  <a:cubicBezTo>
                    <a:pt x="334" y="92"/>
                    <a:pt x="331" y="95"/>
                    <a:pt x="329" y="96"/>
                  </a:cubicBezTo>
                  <a:cubicBezTo>
                    <a:pt x="328" y="97"/>
                    <a:pt x="327" y="97"/>
                    <a:pt x="327" y="97"/>
                  </a:cubicBezTo>
                  <a:close/>
                  <a:moveTo>
                    <a:pt x="315" y="90"/>
                  </a:moveTo>
                  <a:cubicBezTo>
                    <a:pt x="314" y="90"/>
                    <a:pt x="314" y="89"/>
                    <a:pt x="313" y="89"/>
                  </a:cubicBezTo>
                  <a:cubicBezTo>
                    <a:pt x="312" y="88"/>
                    <a:pt x="311" y="87"/>
                    <a:pt x="310" y="87"/>
                  </a:cubicBezTo>
                  <a:cubicBezTo>
                    <a:pt x="309" y="86"/>
                    <a:pt x="307" y="85"/>
                    <a:pt x="306" y="83"/>
                  </a:cubicBezTo>
                  <a:cubicBezTo>
                    <a:pt x="305" y="81"/>
                    <a:pt x="303" y="80"/>
                    <a:pt x="301" y="79"/>
                  </a:cubicBezTo>
                  <a:cubicBezTo>
                    <a:pt x="299" y="78"/>
                    <a:pt x="299" y="78"/>
                    <a:pt x="299" y="78"/>
                  </a:cubicBezTo>
                  <a:cubicBezTo>
                    <a:pt x="297" y="77"/>
                    <a:pt x="294" y="75"/>
                    <a:pt x="294" y="72"/>
                  </a:cubicBezTo>
                  <a:cubicBezTo>
                    <a:pt x="294" y="70"/>
                    <a:pt x="294" y="69"/>
                    <a:pt x="294" y="68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96" y="67"/>
                    <a:pt x="299" y="66"/>
                    <a:pt x="307" y="66"/>
                  </a:cubicBezTo>
                  <a:cubicBezTo>
                    <a:pt x="309" y="66"/>
                    <a:pt x="310" y="65"/>
                    <a:pt x="310" y="64"/>
                  </a:cubicBezTo>
                  <a:cubicBezTo>
                    <a:pt x="310" y="61"/>
                    <a:pt x="307" y="58"/>
                    <a:pt x="305" y="58"/>
                  </a:cubicBezTo>
                  <a:cubicBezTo>
                    <a:pt x="301" y="58"/>
                    <a:pt x="300" y="56"/>
                    <a:pt x="299" y="55"/>
                  </a:cubicBezTo>
                  <a:cubicBezTo>
                    <a:pt x="299" y="55"/>
                    <a:pt x="298" y="55"/>
                    <a:pt x="298" y="55"/>
                  </a:cubicBezTo>
                  <a:cubicBezTo>
                    <a:pt x="297" y="54"/>
                    <a:pt x="297" y="54"/>
                    <a:pt x="297" y="54"/>
                  </a:cubicBezTo>
                  <a:cubicBezTo>
                    <a:pt x="297" y="55"/>
                    <a:pt x="297" y="55"/>
                    <a:pt x="297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94" y="55"/>
                    <a:pt x="293" y="53"/>
                    <a:pt x="293" y="50"/>
                  </a:cubicBezTo>
                  <a:cubicBezTo>
                    <a:pt x="293" y="47"/>
                    <a:pt x="294" y="45"/>
                    <a:pt x="296" y="43"/>
                  </a:cubicBezTo>
                  <a:cubicBezTo>
                    <a:pt x="297" y="42"/>
                    <a:pt x="297" y="40"/>
                    <a:pt x="297" y="39"/>
                  </a:cubicBezTo>
                  <a:cubicBezTo>
                    <a:pt x="297" y="37"/>
                    <a:pt x="297" y="37"/>
                    <a:pt x="297" y="37"/>
                  </a:cubicBezTo>
                  <a:cubicBezTo>
                    <a:pt x="297" y="35"/>
                    <a:pt x="297" y="33"/>
                    <a:pt x="298" y="31"/>
                  </a:cubicBezTo>
                  <a:cubicBezTo>
                    <a:pt x="299" y="29"/>
                    <a:pt x="299" y="27"/>
                    <a:pt x="301" y="27"/>
                  </a:cubicBezTo>
                  <a:cubicBezTo>
                    <a:pt x="301" y="27"/>
                    <a:pt x="302" y="28"/>
                    <a:pt x="303" y="28"/>
                  </a:cubicBezTo>
                  <a:cubicBezTo>
                    <a:pt x="303" y="28"/>
                    <a:pt x="304" y="28"/>
                    <a:pt x="305" y="28"/>
                  </a:cubicBezTo>
                  <a:cubicBezTo>
                    <a:pt x="305" y="28"/>
                    <a:pt x="305" y="28"/>
                    <a:pt x="306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8" y="29"/>
                    <a:pt x="308" y="29"/>
                    <a:pt x="308" y="29"/>
                  </a:cubicBezTo>
                  <a:cubicBezTo>
                    <a:pt x="308" y="29"/>
                    <a:pt x="309" y="29"/>
                    <a:pt x="309" y="29"/>
                  </a:cubicBezTo>
                  <a:cubicBezTo>
                    <a:pt x="311" y="29"/>
                    <a:pt x="312" y="29"/>
                    <a:pt x="312" y="31"/>
                  </a:cubicBezTo>
                  <a:cubicBezTo>
                    <a:pt x="313" y="32"/>
                    <a:pt x="313" y="32"/>
                    <a:pt x="313" y="32"/>
                  </a:cubicBezTo>
                  <a:cubicBezTo>
                    <a:pt x="313" y="34"/>
                    <a:pt x="313" y="34"/>
                    <a:pt x="314" y="34"/>
                  </a:cubicBezTo>
                  <a:cubicBezTo>
                    <a:pt x="314" y="35"/>
                    <a:pt x="315" y="35"/>
                    <a:pt x="315" y="35"/>
                  </a:cubicBezTo>
                  <a:cubicBezTo>
                    <a:pt x="315" y="35"/>
                    <a:pt x="316" y="36"/>
                    <a:pt x="316" y="36"/>
                  </a:cubicBezTo>
                  <a:cubicBezTo>
                    <a:pt x="316" y="36"/>
                    <a:pt x="316" y="35"/>
                    <a:pt x="316" y="35"/>
                  </a:cubicBezTo>
                  <a:cubicBezTo>
                    <a:pt x="316" y="35"/>
                    <a:pt x="316" y="34"/>
                    <a:pt x="316" y="33"/>
                  </a:cubicBezTo>
                  <a:cubicBezTo>
                    <a:pt x="316" y="32"/>
                    <a:pt x="317" y="32"/>
                    <a:pt x="316" y="30"/>
                  </a:cubicBezTo>
                  <a:cubicBezTo>
                    <a:pt x="316" y="29"/>
                    <a:pt x="315" y="29"/>
                    <a:pt x="315" y="29"/>
                  </a:cubicBezTo>
                  <a:cubicBezTo>
                    <a:pt x="315" y="28"/>
                    <a:pt x="314" y="27"/>
                    <a:pt x="315" y="26"/>
                  </a:cubicBezTo>
                  <a:cubicBezTo>
                    <a:pt x="315" y="25"/>
                    <a:pt x="316" y="25"/>
                    <a:pt x="317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9" y="24"/>
                    <a:pt x="320" y="24"/>
                    <a:pt x="320" y="24"/>
                  </a:cubicBezTo>
                  <a:cubicBezTo>
                    <a:pt x="322" y="24"/>
                    <a:pt x="322" y="26"/>
                    <a:pt x="322" y="28"/>
                  </a:cubicBezTo>
                  <a:cubicBezTo>
                    <a:pt x="323" y="31"/>
                    <a:pt x="324" y="33"/>
                    <a:pt x="325" y="33"/>
                  </a:cubicBezTo>
                  <a:cubicBezTo>
                    <a:pt x="326" y="33"/>
                    <a:pt x="326" y="33"/>
                    <a:pt x="326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9" y="32"/>
                    <a:pt x="329" y="34"/>
                    <a:pt x="330" y="36"/>
                  </a:cubicBezTo>
                  <a:cubicBezTo>
                    <a:pt x="331" y="40"/>
                    <a:pt x="332" y="40"/>
                    <a:pt x="333" y="41"/>
                  </a:cubicBezTo>
                  <a:cubicBezTo>
                    <a:pt x="334" y="41"/>
                    <a:pt x="334" y="41"/>
                    <a:pt x="335" y="41"/>
                  </a:cubicBezTo>
                  <a:cubicBezTo>
                    <a:pt x="336" y="41"/>
                    <a:pt x="338" y="42"/>
                    <a:pt x="337" y="45"/>
                  </a:cubicBezTo>
                  <a:cubicBezTo>
                    <a:pt x="337" y="49"/>
                    <a:pt x="337" y="51"/>
                    <a:pt x="339" y="52"/>
                  </a:cubicBezTo>
                  <a:cubicBezTo>
                    <a:pt x="339" y="52"/>
                    <a:pt x="340" y="53"/>
                    <a:pt x="340" y="53"/>
                  </a:cubicBezTo>
                  <a:cubicBezTo>
                    <a:pt x="341" y="54"/>
                    <a:pt x="342" y="55"/>
                    <a:pt x="343" y="55"/>
                  </a:cubicBezTo>
                  <a:cubicBezTo>
                    <a:pt x="343" y="55"/>
                    <a:pt x="344" y="54"/>
                    <a:pt x="344" y="54"/>
                  </a:cubicBezTo>
                  <a:cubicBezTo>
                    <a:pt x="345" y="54"/>
                    <a:pt x="346" y="54"/>
                    <a:pt x="346" y="53"/>
                  </a:cubicBezTo>
                  <a:cubicBezTo>
                    <a:pt x="347" y="52"/>
                    <a:pt x="348" y="52"/>
                    <a:pt x="350" y="52"/>
                  </a:cubicBezTo>
                  <a:cubicBezTo>
                    <a:pt x="350" y="52"/>
                    <a:pt x="351" y="52"/>
                    <a:pt x="351" y="52"/>
                  </a:cubicBezTo>
                  <a:cubicBezTo>
                    <a:pt x="352" y="52"/>
                    <a:pt x="352" y="53"/>
                    <a:pt x="352" y="53"/>
                  </a:cubicBezTo>
                  <a:cubicBezTo>
                    <a:pt x="352" y="53"/>
                    <a:pt x="352" y="53"/>
                    <a:pt x="352" y="53"/>
                  </a:cubicBezTo>
                  <a:cubicBezTo>
                    <a:pt x="352" y="53"/>
                    <a:pt x="352" y="53"/>
                    <a:pt x="352" y="53"/>
                  </a:cubicBezTo>
                  <a:cubicBezTo>
                    <a:pt x="353" y="54"/>
                    <a:pt x="354" y="55"/>
                    <a:pt x="355" y="55"/>
                  </a:cubicBezTo>
                  <a:cubicBezTo>
                    <a:pt x="355" y="55"/>
                    <a:pt x="355" y="55"/>
                    <a:pt x="355" y="55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356" y="57"/>
                    <a:pt x="357" y="57"/>
                    <a:pt x="358" y="57"/>
                  </a:cubicBezTo>
                  <a:cubicBezTo>
                    <a:pt x="358" y="57"/>
                    <a:pt x="359" y="57"/>
                    <a:pt x="359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2" y="58"/>
                    <a:pt x="364" y="59"/>
                    <a:pt x="365" y="60"/>
                  </a:cubicBezTo>
                  <a:cubicBezTo>
                    <a:pt x="366" y="61"/>
                    <a:pt x="366" y="61"/>
                    <a:pt x="367" y="62"/>
                  </a:cubicBezTo>
                  <a:cubicBezTo>
                    <a:pt x="370" y="64"/>
                    <a:pt x="374" y="67"/>
                    <a:pt x="372" y="70"/>
                  </a:cubicBezTo>
                  <a:cubicBezTo>
                    <a:pt x="372" y="71"/>
                    <a:pt x="371" y="72"/>
                    <a:pt x="370" y="72"/>
                  </a:cubicBezTo>
                  <a:cubicBezTo>
                    <a:pt x="369" y="73"/>
                    <a:pt x="369" y="73"/>
                    <a:pt x="370" y="73"/>
                  </a:cubicBezTo>
                  <a:cubicBezTo>
                    <a:pt x="370" y="75"/>
                    <a:pt x="370" y="79"/>
                    <a:pt x="370" y="82"/>
                  </a:cubicBezTo>
                  <a:cubicBezTo>
                    <a:pt x="369" y="82"/>
                    <a:pt x="369" y="84"/>
                    <a:pt x="367" y="84"/>
                  </a:cubicBezTo>
                  <a:cubicBezTo>
                    <a:pt x="365" y="84"/>
                    <a:pt x="362" y="82"/>
                    <a:pt x="361" y="82"/>
                  </a:cubicBezTo>
                  <a:cubicBezTo>
                    <a:pt x="361" y="82"/>
                    <a:pt x="361" y="82"/>
                    <a:pt x="361" y="82"/>
                  </a:cubicBezTo>
                  <a:cubicBezTo>
                    <a:pt x="361" y="81"/>
                    <a:pt x="361" y="81"/>
                    <a:pt x="361" y="81"/>
                  </a:cubicBezTo>
                  <a:cubicBezTo>
                    <a:pt x="361" y="81"/>
                    <a:pt x="359" y="76"/>
                    <a:pt x="362" y="74"/>
                  </a:cubicBezTo>
                  <a:cubicBezTo>
                    <a:pt x="362" y="73"/>
                    <a:pt x="361" y="71"/>
                    <a:pt x="360" y="69"/>
                  </a:cubicBezTo>
                  <a:cubicBezTo>
                    <a:pt x="359" y="70"/>
                    <a:pt x="356" y="72"/>
                    <a:pt x="355" y="72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353" y="72"/>
                    <a:pt x="352" y="71"/>
                    <a:pt x="352" y="70"/>
                  </a:cubicBezTo>
                  <a:cubicBezTo>
                    <a:pt x="351" y="70"/>
                    <a:pt x="351" y="69"/>
                    <a:pt x="351" y="69"/>
                  </a:cubicBezTo>
                  <a:cubicBezTo>
                    <a:pt x="351" y="69"/>
                    <a:pt x="350" y="69"/>
                    <a:pt x="350" y="70"/>
                  </a:cubicBezTo>
                  <a:cubicBezTo>
                    <a:pt x="349" y="71"/>
                    <a:pt x="347" y="73"/>
                    <a:pt x="346" y="74"/>
                  </a:cubicBezTo>
                  <a:cubicBezTo>
                    <a:pt x="345" y="76"/>
                    <a:pt x="344" y="76"/>
                    <a:pt x="344" y="76"/>
                  </a:cubicBezTo>
                  <a:cubicBezTo>
                    <a:pt x="343" y="76"/>
                    <a:pt x="343" y="76"/>
                    <a:pt x="343" y="76"/>
                  </a:cubicBezTo>
                  <a:cubicBezTo>
                    <a:pt x="343" y="76"/>
                    <a:pt x="343" y="76"/>
                    <a:pt x="343" y="76"/>
                  </a:cubicBezTo>
                  <a:cubicBezTo>
                    <a:pt x="342" y="76"/>
                    <a:pt x="343" y="75"/>
                    <a:pt x="343" y="74"/>
                  </a:cubicBezTo>
                  <a:cubicBezTo>
                    <a:pt x="343" y="74"/>
                    <a:pt x="343" y="73"/>
                    <a:pt x="343" y="72"/>
                  </a:cubicBezTo>
                  <a:cubicBezTo>
                    <a:pt x="343" y="72"/>
                    <a:pt x="343" y="72"/>
                    <a:pt x="344" y="72"/>
                  </a:cubicBezTo>
                  <a:cubicBezTo>
                    <a:pt x="343" y="72"/>
                    <a:pt x="343" y="72"/>
                    <a:pt x="343" y="72"/>
                  </a:cubicBezTo>
                  <a:cubicBezTo>
                    <a:pt x="341" y="72"/>
                    <a:pt x="341" y="72"/>
                    <a:pt x="339" y="73"/>
                  </a:cubicBezTo>
                  <a:cubicBezTo>
                    <a:pt x="339" y="74"/>
                    <a:pt x="338" y="74"/>
                    <a:pt x="336" y="75"/>
                  </a:cubicBezTo>
                  <a:cubicBezTo>
                    <a:pt x="333" y="76"/>
                    <a:pt x="333" y="77"/>
                    <a:pt x="333" y="79"/>
                  </a:cubicBezTo>
                  <a:cubicBezTo>
                    <a:pt x="332" y="79"/>
                    <a:pt x="332" y="80"/>
                    <a:pt x="332" y="81"/>
                  </a:cubicBezTo>
                  <a:cubicBezTo>
                    <a:pt x="332" y="81"/>
                    <a:pt x="332" y="81"/>
                    <a:pt x="332" y="81"/>
                  </a:cubicBezTo>
                  <a:cubicBezTo>
                    <a:pt x="331" y="82"/>
                    <a:pt x="331" y="82"/>
                    <a:pt x="331" y="82"/>
                  </a:cubicBezTo>
                  <a:cubicBezTo>
                    <a:pt x="328" y="83"/>
                    <a:pt x="326" y="83"/>
                    <a:pt x="325" y="84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24" y="84"/>
                    <a:pt x="323" y="83"/>
                    <a:pt x="323" y="83"/>
                  </a:cubicBezTo>
                  <a:cubicBezTo>
                    <a:pt x="323" y="83"/>
                    <a:pt x="322" y="83"/>
                    <a:pt x="322" y="83"/>
                  </a:cubicBezTo>
                  <a:cubicBezTo>
                    <a:pt x="322" y="83"/>
                    <a:pt x="322" y="83"/>
                    <a:pt x="321" y="84"/>
                  </a:cubicBezTo>
                  <a:cubicBezTo>
                    <a:pt x="321" y="85"/>
                    <a:pt x="320" y="85"/>
                    <a:pt x="320" y="86"/>
                  </a:cubicBezTo>
                  <a:cubicBezTo>
                    <a:pt x="318" y="88"/>
                    <a:pt x="317" y="90"/>
                    <a:pt x="315" y="90"/>
                  </a:cubicBezTo>
                  <a:close/>
                  <a:moveTo>
                    <a:pt x="302" y="40"/>
                  </a:moveTo>
                  <a:cubicBezTo>
                    <a:pt x="304" y="41"/>
                    <a:pt x="305" y="42"/>
                    <a:pt x="304" y="43"/>
                  </a:cubicBezTo>
                  <a:cubicBezTo>
                    <a:pt x="304" y="43"/>
                    <a:pt x="304" y="43"/>
                    <a:pt x="304" y="44"/>
                  </a:cubicBezTo>
                  <a:cubicBezTo>
                    <a:pt x="305" y="46"/>
                    <a:pt x="303" y="47"/>
                    <a:pt x="301" y="49"/>
                  </a:cubicBezTo>
                  <a:cubicBezTo>
                    <a:pt x="300" y="49"/>
                    <a:pt x="300" y="50"/>
                    <a:pt x="299" y="50"/>
                  </a:cubicBezTo>
                  <a:cubicBezTo>
                    <a:pt x="298" y="51"/>
                    <a:pt x="298" y="52"/>
                    <a:pt x="297" y="54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2"/>
                    <a:pt x="300" y="51"/>
                    <a:pt x="301" y="50"/>
                  </a:cubicBezTo>
                  <a:cubicBezTo>
                    <a:pt x="303" y="49"/>
                    <a:pt x="305" y="47"/>
                    <a:pt x="308" y="46"/>
                  </a:cubicBezTo>
                  <a:cubicBezTo>
                    <a:pt x="309" y="46"/>
                    <a:pt x="310" y="46"/>
                    <a:pt x="310" y="45"/>
                  </a:cubicBezTo>
                  <a:cubicBezTo>
                    <a:pt x="312" y="45"/>
                    <a:pt x="312" y="44"/>
                    <a:pt x="312" y="44"/>
                  </a:cubicBezTo>
                  <a:cubicBezTo>
                    <a:pt x="312" y="44"/>
                    <a:pt x="312" y="44"/>
                    <a:pt x="312" y="44"/>
                  </a:cubicBezTo>
                  <a:cubicBezTo>
                    <a:pt x="312" y="44"/>
                    <a:pt x="312" y="44"/>
                    <a:pt x="312" y="44"/>
                  </a:cubicBezTo>
                  <a:cubicBezTo>
                    <a:pt x="312" y="44"/>
                    <a:pt x="311" y="43"/>
                    <a:pt x="311" y="43"/>
                  </a:cubicBezTo>
                  <a:cubicBezTo>
                    <a:pt x="311" y="43"/>
                    <a:pt x="311" y="43"/>
                    <a:pt x="310" y="42"/>
                  </a:cubicBezTo>
                  <a:cubicBezTo>
                    <a:pt x="310" y="42"/>
                    <a:pt x="309" y="41"/>
                    <a:pt x="308" y="40"/>
                  </a:cubicBezTo>
                  <a:cubicBezTo>
                    <a:pt x="307" y="39"/>
                    <a:pt x="307" y="39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4" y="38"/>
                    <a:pt x="304" y="38"/>
                    <a:pt x="302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40"/>
                    <a:pt x="301" y="40"/>
                    <a:pt x="302" y="40"/>
                  </a:cubicBezTo>
                  <a:close/>
                  <a:moveTo>
                    <a:pt x="342" y="43"/>
                  </a:moveTo>
                  <a:cubicBezTo>
                    <a:pt x="341" y="43"/>
                    <a:pt x="340" y="42"/>
                    <a:pt x="339" y="41"/>
                  </a:cubicBezTo>
                  <a:cubicBezTo>
                    <a:pt x="339" y="41"/>
                    <a:pt x="338" y="41"/>
                    <a:pt x="338" y="41"/>
                  </a:cubicBezTo>
                  <a:cubicBezTo>
                    <a:pt x="337" y="40"/>
                    <a:pt x="337" y="39"/>
                    <a:pt x="338" y="36"/>
                  </a:cubicBezTo>
                  <a:cubicBezTo>
                    <a:pt x="339" y="32"/>
                    <a:pt x="339" y="31"/>
                    <a:pt x="338" y="29"/>
                  </a:cubicBezTo>
                  <a:cubicBezTo>
                    <a:pt x="337" y="26"/>
                    <a:pt x="338" y="24"/>
                    <a:pt x="338" y="22"/>
                  </a:cubicBezTo>
                  <a:cubicBezTo>
                    <a:pt x="340" y="20"/>
                    <a:pt x="343" y="19"/>
                    <a:pt x="346" y="18"/>
                  </a:cubicBezTo>
                  <a:cubicBezTo>
                    <a:pt x="348" y="18"/>
                    <a:pt x="350" y="18"/>
                    <a:pt x="352" y="17"/>
                  </a:cubicBezTo>
                  <a:cubicBezTo>
                    <a:pt x="352" y="16"/>
                    <a:pt x="353" y="16"/>
                    <a:pt x="353" y="16"/>
                  </a:cubicBezTo>
                  <a:cubicBezTo>
                    <a:pt x="357" y="16"/>
                    <a:pt x="358" y="21"/>
                    <a:pt x="360" y="24"/>
                  </a:cubicBezTo>
                  <a:cubicBezTo>
                    <a:pt x="360" y="25"/>
                    <a:pt x="360" y="26"/>
                    <a:pt x="360" y="26"/>
                  </a:cubicBezTo>
                  <a:cubicBezTo>
                    <a:pt x="363" y="30"/>
                    <a:pt x="357" y="34"/>
                    <a:pt x="355" y="35"/>
                  </a:cubicBezTo>
                  <a:cubicBezTo>
                    <a:pt x="352" y="37"/>
                    <a:pt x="351" y="38"/>
                    <a:pt x="349" y="40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7" y="42"/>
                    <a:pt x="347" y="42"/>
                    <a:pt x="347" y="42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7" y="42"/>
                    <a:pt x="344" y="43"/>
                    <a:pt x="342" y="43"/>
                  </a:cubicBezTo>
                  <a:close/>
                  <a:moveTo>
                    <a:pt x="307" y="25"/>
                  </a:moveTo>
                  <a:cubicBezTo>
                    <a:pt x="308" y="25"/>
                    <a:pt x="308" y="25"/>
                    <a:pt x="308" y="25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8" y="24"/>
                    <a:pt x="308" y="22"/>
                    <a:pt x="309" y="20"/>
                  </a:cubicBezTo>
                  <a:cubicBezTo>
                    <a:pt x="311" y="16"/>
                    <a:pt x="311" y="14"/>
                    <a:pt x="310" y="12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2" y="14"/>
                    <a:pt x="304" y="9"/>
                    <a:pt x="307" y="6"/>
                  </a:cubicBezTo>
                  <a:cubicBezTo>
                    <a:pt x="309" y="5"/>
                    <a:pt x="311" y="4"/>
                    <a:pt x="313" y="3"/>
                  </a:cubicBezTo>
                  <a:cubicBezTo>
                    <a:pt x="315" y="3"/>
                    <a:pt x="316" y="2"/>
                    <a:pt x="318" y="1"/>
                  </a:cubicBezTo>
                  <a:cubicBezTo>
                    <a:pt x="321" y="0"/>
                    <a:pt x="324" y="0"/>
                    <a:pt x="326" y="0"/>
                  </a:cubicBezTo>
                  <a:cubicBezTo>
                    <a:pt x="327" y="0"/>
                    <a:pt x="328" y="0"/>
                    <a:pt x="32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30" y="5"/>
                    <a:pt x="327" y="8"/>
                  </a:cubicBezTo>
                  <a:cubicBezTo>
                    <a:pt x="325" y="10"/>
                    <a:pt x="324" y="12"/>
                    <a:pt x="324" y="14"/>
                  </a:cubicBezTo>
                  <a:cubicBezTo>
                    <a:pt x="324" y="14"/>
                    <a:pt x="324" y="14"/>
                    <a:pt x="324" y="14"/>
                  </a:cubicBezTo>
                  <a:cubicBezTo>
                    <a:pt x="324" y="15"/>
                    <a:pt x="324" y="15"/>
                    <a:pt x="324" y="15"/>
                  </a:cubicBezTo>
                  <a:cubicBezTo>
                    <a:pt x="320" y="20"/>
                    <a:pt x="319" y="20"/>
                    <a:pt x="319" y="20"/>
                  </a:cubicBezTo>
                  <a:cubicBezTo>
                    <a:pt x="318" y="20"/>
                    <a:pt x="317" y="21"/>
                    <a:pt x="316" y="22"/>
                  </a:cubicBezTo>
                  <a:cubicBezTo>
                    <a:pt x="315" y="23"/>
                    <a:pt x="314" y="24"/>
                    <a:pt x="313" y="25"/>
                  </a:cubicBezTo>
                  <a:cubicBezTo>
                    <a:pt x="311" y="25"/>
                    <a:pt x="311" y="26"/>
                    <a:pt x="309" y="26"/>
                  </a:cubicBezTo>
                  <a:cubicBezTo>
                    <a:pt x="307" y="27"/>
                    <a:pt x="307" y="27"/>
                    <a:pt x="307" y="27"/>
                  </a:cubicBezTo>
                  <a:lnTo>
                    <a:pt x="307" y="2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9" name="Freeform 29">
              <a:extLst>
                <a:ext uri="{FF2B5EF4-FFF2-40B4-BE49-F238E27FC236}">
                  <a16:creationId xmlns:a16="http://schemas.microsoft.com/office/drawing/2014/main" id="{7025B43E-ED9B-47BA-B325-ED1A715ED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795" y="1233713"/>
              <a:ext cx="1592056" cy="1144181"/>
            </a:xfrm>
            <a:custGeom>
              <a:avLst/>
              <a:gdLst>
                <a:gd name="T0" fmla="*/ 349 w 467"/>
                <a:gd name="T1" fmla="*/ 42 h 336"/>
                <a:gd name="T2" fmla="*/ 344 w 467"/>
                <a:gd name="T3" fmla="*/ 56 h 336"/>
                <a:gd name="T4" fmla="*/ 355 w 467"/>
                <a:gd name="T5" fmla="*/ 72 h 336"/>
                <a:gd name="T6" fmla="*/ 296 w 467"/>
                <a:gd name="T7" fmla="*/ 73 h 336"/>
                <a:gd name="T8" fmla="*/ 306 w 467"/>
                <a:gd name="T9" fmla="*/ 30 h 336"/>
                <a:gd name="T10" fmla="*/ 298 w 467"/>
                <a:gd name="T11" fmla="*/ 44 h 336"/>
                <a:gd name="T12" fmla="*/ 222 w 467"/>
                <a:gd name="T13" fmla="*/ 69 h 336"/>
                <a:gd name="T14" fmla="*/ 259 w 467"/>
                <a:gd name="T15" fmla="*/ 72 h 336"/>
                <a:gd name="T16" fmla="*/ 329 w 467"/>
                <a:gd name="T17" fmla="*/ 106 h 336"/>
                <a:gd name="T18" fmla="*/ 433 w 467"/>
                <a:gd name="T19" fmla="*/ 150 h 336"/>
                <a:gd name="T20" fmla="*/ 439 w 467"/>
                <a:gd name="T21" fmla="*/ 183 h 336"/>
                <a:gd name="T22" fmla="*/ 441 w 467"/>
                <a:gd name="T23" fmla="*/ 252 h 336"/>
                <a:gd name="T24" fmla="*/ 386 w 467"/>
                <a:gd name="T25" fmla="*/ 239 h 336"/>
                <a:gd name="T26" fmla="*/ 324 w 467"/>
                <a:gd name="T27" fmla="*/ 298 h 336"/>
                <a:gd name="T28" fmla="*/ 260 w 467"/>
                <a:gd name="T29" fmla="*/ 305 h 336"/>
                <a:gd name="T30" fmla="*/ 186 w 467"/>
                <a:gd name="T31" fmla="*/ 285 h 336"/>
                <a:gd name="T32" fmla="*/ 118 w 467"/>
                <a:gd name="T33" fmla="*/ 317 h 336"/>
                <a:gd name="T34" fmla="*/ 40 w 467"/>
                <a:gd name="T35" fmla="*/ 289 h 336"/>
                <a:gd name="T36" fmla="*/ 32 w 467"/>
                <a:gd name="T37" fmla="*/ 243 h 336"/>
                <a:gd name="T38" fmla="*/ 76 w 467"/>
                <a:gd name="T39" fmla="*/ 157 h 336"/>
                <a:gd name="T40" fmla="*/ 119 w 467"/>
                <a:gd name="T41" fmla="*/ 129 h 336"/>
                <a:gd name="T42" fmla="*/ 387 w 467"/>
                <a:gd name="T43" fmla="*/ 137 h 336"/>
                <a:gd name="T44" fmla="*/ 399 w 467"/>
                <a:gd name="T45" fmla="*/ 150 h 336"/>
                <a:gd name="T46" fmla="*/ 391 w 467"/>
                <a:gd name="T47" fmla="*/ 136 h 336"/>
                <a:gd name="T48" fmla="*/ 327 w 467"/>
                <a:gd name="T49" fmla="*/ 0 h 336"/>
                <a:gd name="T50" fmla="*/ 297 w 467"/>
                <a:gd name="T51" fmla="*/ 39 h 336"/>
                <a:gd name="T52" fmla="*/ 300 w 467"/>
                <a:gd name="T53" fmla="*/ 80 h 336"/>
                <a:gd name="T54" fmla="*/ 312 w 467"/>
                <a:gd name="T55" fmla="*/ 92 h 336"/>
                <a:gd name="T56" fmla="*/ 249 w 467"/>
                <a:gd name="T57" fmla="*/ 54 h 336"/>
                <a:gd name="T58" fmla="*/ 178 w 467"/>
                <a:gd name="T59" fmla="*/ 110 h 336"/>
                <a:gd name="T60" fmla="*/ 115 w 467"/>
                <a:gd name="T61" fmla="*/ 132 h 336"/>
                <a:gd name="T62" fmla="*/ 108 w 467"/>
                <a:gd name="T63" fmla="*/ 146 h 336"/>
                <a:gd name="T64" fmla="*/ 82 w 467"/>
                <a:gd name="T65" fmla="*/ 163 h 336"/>
                <a:gd name="T66" fmla="*/ 17 w 467"/>
                <a:gd name="T67" fmla="*/ 193 h 336"/>
                <a:gd name="T68" fmla="*/ 25 w 467"/>
                <a:gd name="T69" fmla="*/ 249 h 336"/>
                <a:gd name="T70" fmla="*/ 34 w 467"/>
                <a:gd name="T71" fmla="*/ 296 h 336"/>
                <a:gd name="T72" fmla="*/ 102 w 467"/>
                <a:gd name="T73" fmla="*/ 332 h 336"/>
                <a:gd name="T74" fmla="*/ 148 w 467"/>
                <a:gd name="T75" fmla="*/ 310 h 336"/>
                <a:gd name="T76" fmla="*/ 197 w 467"/>
                <a:gd name="T77" fmla="*/ 282 h 336"/>
                <a:gd name="T78" fmla="*/ 252 w 467"/>
                <a:gd name="T79" fmla="*/ 302 h 336"/>
                <a:gd name="T80" fmla="*/ 300 w 467"/>
                <a:gd name="T81" fmla="*/ 312 h 336"/>
                <a:gd name="T82" fmla="*/ 343 w 467"/>
                <a:gd name="T83" fmla="*/ 297 h 336"/>
                <a:gd name="T84" fmla="*/ 380 w 467"/>
                <a:gd name="T85" fmla="*/ 248 h 336"/>
                <a:gd name="T86" fmla="*/ 413 w 467"/>
                <a:gd name="T87" fmla="*/ 255 h 336"/>
                <a:gd name="T88" fmla="*/ 433 w 467"/>
                <a:gd name="T89" fmla="*/ 288 h 336"/>
                <a:gd name="T90" fmla="*/ 447 w 467"/>
                <a:gd name="T91" fmla="*/ 200 h 336"/>
                <a:gd name="T92" fmla="*/ 402 w 467"/>
                <a:gd name="T93" fmla="*/ 179 h 336"/>
                <a:gd name="T94" fmla="*/ 435 w 467"/>
                <a:gd name="T95" fmla="*/ 149 h 336"/>
                <a:gd name="T96" fmla="*/ 342 w 467"/>
                <a:gd name="T97" fmla="*/ 115 h 336"/>
                <a:gd name="T98" fmla="*/ 332 w 467"/>
                <a:gd name="T99" fmla="*/ 84 h 336"/>
                <a:gd name="T100" fmla="*/ 352 w 467"/>
                <a:gd name="T101" fmla="*/ 72 h 336"/>
                <a:gd name="T102" fmla="*/ 360 w 467"/>
                <a:gd name="T103" fmla="*/ 57 h 336"/>
                <a:gd name="T104" fmla="*/ 336 w 467"/>
                <a:gd name="T105" fmla="*/ 41 h 336"/>
                <a:gd name="T106" fmla="*/ 331 w 467"/>
                <a:gd name="T107" fmla="*/ 1 h 336"/>
                <a:gd name="T108" fmla="*/ 310 w 467"/>
                <a:gd name="T109" fmla="*/ 29 h 336"/>
                <a:gd name="T110" fmla="*/ 267 w 467"/>
                <a:gd name="T111" fmla="*/ 61 h 336"/>
                <a:gd name="T112" fmla="*/ 224 w 467"/>
                <a:gd name="T113" fmla="*/ 78 h 336"/>
                <a:gd name="T114" fmla="*/ 220 w 467"/>
                <a:gd name="T115" fmla="*/ 71 h 336"/>
                <a:gd name="T116" fmla="*/ 409 w 467"/>
                <a:gd name="T117" fmla="*/ 138 h 336"/>
                <a:gd name="T118" fmla="*/ 388 w 467"/>
                <a:gd name="T119" fmla="*/ 140 h 336"/>
                <a:gd name="T120" fmla="*/ 382 w 467"/>
                <a:gd name="T121" fmla="*/ 136 h 336"/>
                <a:gd name="T122" fmla="*/ 338 w 467"/>
                <a:gd name="T123" fmla="*/ 3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336">
                  <a:moveTo>
                    <a:pt x="327" y="2"/>
                  </a:moveTo>
                  <a:cubicBezTo>
                    <a:pt x="328" y="2"/>
                    <a:pt x="329" y="2"/>
                    <a:pt x="329" y="2"/>
                  </a:cubicBezTo>
                  <a:cubicBezTo>
                    <a:pt x="329" y="2"/>
                    <a:pt x="330" y="5"/>
                    <a:pt x="327" y="8"/>
                  </a:cubicBezTo>
                  <a:cubicBezTo>
                    <a:pt x="325" y="10"/>
                    <a:pt x="324" y="12"/>
                    <a:pt x="324" y="15"/>
                  </a:cubicBezTo>
                  <a:cubicBezTo>
                    <a:pt x="322" y="17"/>
                    <a:pt x="320" y="20"/>
                    <a:pt x="319" y="20"/>
                  </a:cubicBezTo>
                  <a:cubicBezTo>
                    <a:pt x="317" y="21"/>
                    <a:pt x="316" y="24"/>
                    <a:pt x="314" y="25"/>
                  </a:cubicBezTo>
                  <a:cubicBezTo>
                    <a:pt x="312" y="26"/>
                    <a:pt x="311" y="26"/>
                    <a:pt x="309" y="26"/>
                  </a:cubicBezTo>
                  <a:cubicBezTo>
                    <a:pt x="310" y="25"/>
                    <a:pt x="310" y="23"/>
                    <a:pt x="311" y="21"/>
                  </a:cubicBezTo>
                  <a:cubicBezTo>
                    <a:pt x="314" y="16"/>
                    <a:pt x="312" y="12"/>
                    <a:pt x="312" y="12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4" y="15"/>
                    <a:pt x="306" y="10"/>
                    <a:pt x="308" y="8"/>
                  </a:cubicBezTo>
                  <a:cubicBezTo>
                    <a:pt x="311" y="6"/>
                    <a:pt x="315" y="5"/>
                    <a:pt x="320" y="3"/>
                  </a:cubicBezTo>
                  <a:cubicBezTo>
                    <a:pt x="322" y="2"/>
                    <a:pt x="325" y="2"/>
                    <a:pt x="327" y="2"/>
                  </a:cubicBezTo>
                  <a:moveTo>
                    <a:pt x="354" y="18"/>
                  </a:moveTo>
                  <a:cubicBezTo>
                    <a:pt x="358" y="18"/>
                    <a:pt x="359" y="25"/>
                    <a:pt x="361" y="28"/>
                  </a:cubicBezTo>
                  <a:cubicBezTo>
                    <a:pt x="362" y="30"/>
                    <a:pt x="359" y="33"/>
                    <a:pt x="355" y="35"/>
                  </a:cubicBezTo>
                  <a:cubicBezTo>
                    <a:pt x="352" y="37"/>
                    <a:pt x="351" y="38"/>
                    <a:pt x="349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7" y="42"/>
                    <a:pt x="345" y="43"/>
                    <a:pt x="343" y="43"/>
                  </a:cubicBezTo>
                  <a:cubicBezTo>
                    <a:pt x="342" y="43"/>
                    <a:pt x="341" y="42"/>
                    <a:pt x="341" y="42"/>
                  </a:cubicBezTo>
                  <a:cubicBezTo>
                    <a:pt x="339" y="40"/>
                    <a:pt x="338" y="41"/>
                    <a:pt x="339" y="37"/>
                  </a:cubicBezTo>
                  <a:cubicBezTo>
                    <a:pt x="340" y="34"/>
                    <a:pt x="341" y="32"/>
                    <a:pt x="340" y="29"/>
                  </a:cubicBezTo>
                  <a:cubicBezTo>
                    <a:pt x="337" y="20"/>
                    <a:pt x="347" y="22"/>
                    <a:pt x="353" y="19"/>
                  </a:cubicBezTo>
                  <a:cubicBezTo>
                    <a:pt x="353" y="18"/>
                    <a:pt x="354" y="18"/>
                    <a:pt x="354" y="18"/>
                  </a:cubicBezTo>
                  <a:moveTo>
                    <a:pt x="321" y="26"/>
                  </a:moveTo>
                  <a:cubicBezTo>
                    <a:pt x="322" y="26"/>
                    <a:pt x="322" y="27"/>
                    <a:pt x="322" y="29"/>
                  </a:cubicBezTo>
                  <a:cubicBezTo>
                    <a:pt x="323" y="32"/>
                    <a:pt x="324" y="35"/>
                    <a:pt x="326" y="35"/>
                  </a:cubicBezTo>
                  <a:cubicBezTo>
                    <a:pt x="327" y="35"/>
                    <a:pt x="328" y="34"/>
                    <a:pt x="328" y="34"/>
                  </a:cubicBezTo>
                  <a:cubicBezTo>
                    <a:pt x="329" y="34"/>
                    <a:pt x="329" y="35"/>
                    <a:pt x="330" y="37"/>
                  </a:cubicBezTo>
                  <a:cubicBezTo>
                    <a:pt x="331" y="41"/>
                    <a:pt x="332" y="42"/>
                    <a:pt x="334" y="43"/>
                  </a:cubicBezTo>
                  <a:cubicBezTo>
                    <a:pt x="336" y="43"/>
                    <a:pt x="338" y="43"/>
                    <a:pt x="337" y="46"/>
                  </a:cubicBezTo>
                  <a:cubicBezTo>
                    <a:pt x="337" y="50"/>
                    <a:pt x="337" y="52"/>
                    <a:pt x="339" y="54"/>
                  </a:cubicBezTo>
                  <a:cubicBezTo>
                    <a:pt x="341" y="55"/>
                    <a:pt x="342" y="56"/>
                    <a:pt x="344" y="56"/>
                  </a:cubicBezTo>
                  <a:cubicBezTo>
                    <a:pt x="344" y="56"/>
                    <a:pt x="345" y="56"/>
                    <a:pt x="345" y="56"/>
                  </a:cubicBezTo>
                  <a:cubicBezTo>
                    <a:pt x="348" y="55"/>
                    <a:pt x="349" y="54"/>
                    <a:pt x="351" y="54"/>
                  </a:cubicBezTo>
                  <a:cubicBezTo>
                    <a:pt x="351" y="54"/>
                    <a:pt x="351" y="54"/>
                    <a:pt x="352" y="54"/>
                  </a:cubicBezTo>
                  <a:cubicBezTo>
                    <a:pt x="352" y="54"/>
                    <a:pt x="352" y="54"/>
                    <a:pt x="353" y="54"/>
                  </a:cubicBezTo>
                  <a:cubicBezTo>
                    <a:pt x="353" y="56"/>
                    <a:pt x="354" y="57"/>
                    <a:pt x="356" y="57"/>
                  </a:cubicBezTo>
                  <a:cubicBezTo>
                    <a:pt x="357" y="58"/>
                    <a:pt x="357" y="59"/>
                    <a:pt x="359" y="59"/>
                  </a:cubicBezTo>
                  <a:cubicBezTo>
                    <a:pt x="359" y="59"/>
                    <a:pt x="360" y="59"/>
                    <a:pt x="361" y="59"/>
                  </a:cubicBezTo>
                  <a:cubicBezTo>
                    <a:pt x="362" y="59"/>
                    <a:pt x="364" y="60"/>
                    <a:pt x="366" y="62"/>
                  </a:cubicBezTo>
                  <a:cubicBezTo>
                    <a:pt x="369" y="65"/>
                    <a:pt x="374" y="67"/>
                    <a:pt x="372" y="70"/>
                  </a:cubicBezTo>
                  <a:cubicBezTo>
                    <a:pt x="371" y="73"/>
                    <a:pt x="369" y="72"/>
                    <a:pt x="370" y="74"/>
                  </a:cubicBezTo>
                  <a:cubicBezTo>
                    <a:pt x="370" y="76"/>
                    <a:pt x="370" y="80"/>
                    <a:pt x="370" y="83"/>
                  </a:cubicBezTo>
                  <a:cubicBezTo>
                    <a:pt x="370" y="83"/>
                    <a:pt x="369" y="84"/>
                    <a:pt x="368" y="84"/>
                  </a:cubicBezTo>
                  <a:cubicBezTo>
                    <a:pt x="366" y="84"/>
                    <a:pt x="363" y="82"/>
                    <a:pt x="363" y="82"/>
                  </a:cubicBezTo>
                  <a:cubicBezTo>
                    <a:pt x="363" y="82"/>
                    <a:pt x="361" y="77"/>
                    <a:pt x="363" y="76"/>
                  </a:cubicBezTo>
                  <a:cubicBezTo>
                    <a:pt x="366" y="74"/>
                    <a:pt x="361" y="69"/>
                    <a:pt x="361" y="69"/>
                  </a:cubicBezTo>
                  <a:cubicBezTo>
                    <a:pt x="361" y="69"/>
                    <a:pt x="358" y="72"/>
                    <a:pt x="356" y="72"/>
                  </a:cubicBezTo>
                  <a:cubicBezTo>
                    <a:pt x="355" y="72"/>
                    <a:pt x="355" y="72"/>
                    <a:pt x="355" y="72"/>
                  </a:cubicBezTo>
                  <a:cubicBezTo>
                    <a:pt x="353" y="72"/>
                    <a:pt x="353" y="69"/>
                    <a:pt x="352" y="69"/>
                  </a:cubicBezTo>
                  <a:cubicBezTo>
                    <a:pt x="351" y="69"/>
                    <a:pt x="351" y="70"/>
                    <a:pt x="350" y="70"/>
                  </a:cubicBezTo>
                  <a:cubicBezTo>
                    <a:pt x="348" y="72"/>
                    <a:pt x="345" y="76"/>
                    <a:pt x="345" y="76"/>
                  </a:cubicBezTo>
                  <a:cubicBezTo>
                    <a:pt x="345" y="76"/>
                    <a:pt x="345" y="76"/>
                    <a:pt x="345" y="76"/>
                  </a:cubicBezTo>
                  <a:cubicBezTo>
                    <a:pt x="345" y="73"/>
                    <a:pt x="347" y="72"/>
                    <a:pt x="344" y="72"/>
                  </a:cubicBezTo>
                  <a:cubicBezTo>
                    <a:pt x="341" y="72"/>
                    <a:pt x="341" y="73"/>
                    <a:pt x="337" y="75"/>
                  </a:cubicBezTo>
                  <a:cubicBezTo>
                    <a:pt x="333" y="77"/>
                    <a:pt x="333" y="78"/>
                    <a:pt x="332" y="81"/>
                  </a:cubicBezTo>
                  <a:cubicBezTo>
                    <a:pt x="332" y="81"/>
                    <a:pt x="332" y="82"/>
                    <a:pt x="332" y="82"/>
                  </a:cubicBezTo>
                  <a:cubicBezTo>
                    <a:pt x="330" y="83"/>
                    <a:pt x="328" y="84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4" y="84"/>
                    <a:pt x="324" y="83"/>
                    <a:pt x="323" y="83"/>
                  </a:cubicBezTo>
                  <a:cubicBezTo>
                    <a:pt x="323" y="83"/>
                    <a:pt x="322" y="83"/>
                    <a:pt x="321" y="85"/>
                  </a:cubicBezTo>
                  <a:cubicBezTo>
                    <a:pt x="319" y="87"/>
                    <a:pt x="318" y="90"/>
                    <a:pt x="316" y="90"/>
                  </a:cubicBezTo>
                  <a:cubicBezTo>
                    <a:pt x="316" y="90"/>
                    <a:pt x="315" y="89"/>
                    <a:pt x="314" y="89"/>
                  </a:cubicBezTo>
                  <a:cubicBezTo>
                    <a:pt x="311" y="86"/>
                    <a:pt x="309" y="86"/>
                    <a:pt x="308" y="83"/>
                  </a:cubicBezTo>
                  <a:cubicBezTo>
                    <a:pt x="306" y="81"/>
                    <a:pt x="304" y="80"/>
                    <a:pt x="301" y="78"/>
                  </a:cubicBezTo>
                  <a:cubicBezTo>
                    <a:pt x="299" y="77"/>
                    <a:pt x="296" y="76"/>
                    <a:pt x="296" y="73"/>
                  </a:cubicBezTo>
                  <a:cubicBezTo>
                    <a:pt x="296" y="71"/>
                    <a:pt x="296" y="70"/>
                    <a:pt x="296" y="69"/>
                  </a:cubicBezTo>
                  <a:cubicBezTo>
                    <a:pt x="297" y="69"/>
                    <a:pt x="297" y="69"/>
                    <a:pt x="297" y="69"/>
                  </a:cubicBezTo>
                  <a:cubicBezTo>
                    <a:pt x="297" y="69"/>
                    <a:pt x="300" y="68"/>
                    <a:pt x="308" y="68"/>
                  </a:cubicBezTo>
                  <a:cubicBezTo>
                    <a:pt x="315" y="68"/>
                    <a:pt x="310" y="58"/>
                    <a:pt x="306" y="58"/>
                  </a:cubicBezTo>
                  <a:cubicBezTo>
                    <a:pt x="302" y="58"/>
                    <a:pt x="301" y="55"/>
                    <a:pt x="300" y="55"/>
                  </a:cubicBezTo>
                  <a:cubicBezTo>
                    <a:pt x="301" y="54"/>
                    <a:pt x="302" y="53"/>
                    <a:pt x="303" y="52"/>
                  </a:cubicBezTo>
                  <a:cubicBezTo>
                    <a:pt x="305" y="50"/>
                    <a:pt x="308" y="49"/>
                    <a:pt x="312" y="47"/>
                  </a:cubicBezTo>
                  <a:cubicBezTo>
                    <a:pt x="316" y="45"/>
                    <a:pt x="314" y="45"/>
                    <a:pt x="313" y="44"/>
                  </a:cubicBezTo>
                  <a:cubicBezTo>
                    <a:pt x="312" y="43"/>
                    <a:pt x="311" y="42"/>
                    <a:pt x="310" y="41"/>
                  </a:cubicBezTo>
                  <a:cubicBezTo>
                    <a:pt x="309" y="39"/>
                    <a:pt x="309" y="38"/>
                    <a:pt x="308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5" y="38"/>
                    <a:pt x="304" y="38"/>
                    <a:pt x="302" y="39"/>
                  </a:cubicBezTo>
                  <a:cubicBezTo>
                    <a:pt x="302" y="40"/>
                    <a:pt x="301" y="40"/>
                    <a:pt x="301" y="40"/>
                  </a:cubicBezTo>
                  <a:cubicBezTo>
                    <a:pt x="300" y="40"/>
                    <a:pt x="300" y="39"/>
                    <a:pt x="299" y="39"/>
                  </a:cubicBezTo>
                  <a:cubicBezTo>
                    <a:pt x="299" y="37"/>
                    <a:pt x="299" y="34"/>
                    <a:pt x="300" y="32"/>
                  </a:cubicBezTo>
                  <a:cubicBezTo>
                    <a:pt x="301" y="30"/>
                    <a:pt x="301" y="29"/>
                    <a:pt x="302" y="29"/>
                  </a:cubicBezTo>
                  <a:cubicBezTo>
                    <a:pt x="303" y="29"/>
                    <a:pt x="304" y="30"/>
                    <a:pt x="306" y="30"/>
                  </a:cubicBezTo>
                  <a:cubicBezTo>
                    <a:pt x="306" y="30"/>
                    <a:pt x="307" y="30"/>
                    <a:pt x="307" y="30"/>
                  </a:cubicBezTo>
                  <a:cubicBezTo>
                    <a:pt x="308" y="31"/>
                    <a:pt x="308" y="31"/>
                    <a:pt x="308" y="31"/>
                  </a:cubicBezTo>
                  <a:cubicBezTo>
                    <a:pt x="308" y="31"/>
                    <a:pt x="309" y="31"/>
                    <a:pt x="310" y="31"/>
                  </a:cubicBezTo>
                  <a:cubicBezTo>
                    <a:pt x="311" y="31"/>
                    <a:pt x="312" y="31"/>
                    <a:pt x="313" y="32"/>
                  </a:cubicBezTo>
                  <a:cubicBezTo>
                    <a:pt x="313" y="35"/>
                    <a:pt x="313" y="36"/>
                    <a:pt x="315" y="36"/>
                  </a:cubicBezTo>
                  <a:cubicBezTo>
                    <a:pt x="316" y="37"/>
                    <a:pt x="317" y="38"/>
                    <a:pt x="317" y="38"/>
                  </a:cubicBezTo>
                  <a:cubicBezTo>
                    <a:pt x="318" y="38"/>
                    <a:pt x="318" y="37"/>
                    <a:pt x="318" y="36"/>
                  </a:cubicBezTo>
                  <a:cubicBezTo>
                    <a:pt x="318" y="34"/>
                    <a:pt x="319" y="34"/>
                    <a:pt x="318" y="31"/>
                  </a:cubicBezTo>
                  <a:cubicBezTo>
                    <a:pt x="317" y="28"/>
                    <a:pt x="315" y="27"/>
                    <a:pt x="319" y="27"/>
                  </a:cubicBezTo>
                  <a:cubicBezTo>
                    <a:pt x="320" y="26"/>
                    <a:pt x="321" y="26"/>
                    <a:pt x="321" y="26"/>
                  </a:cubicBezTo>
                  <a:moveTo>
                    <a:pt x="299" y="40"/>
                  </a:moveTo>
                  <a:cubicBezTo>
                    <a:pt x="300" y="40"/>
                    <a:pt x="301" y="41"/>
                    <a:pt x="302" y="42"/>
                  </a:cubicBezTo>
                  <a:cubicBezTo>
                    <a:pt x="306" y="44"/>
                    <a:pt x="304" y="43"/>
                    <a:pt x="304" y="45"/>
                  </a:cubicBezTo>
                  <a:cubicBezTo>
                    <a:pt x="305" y="47"/>
                    <a:pt x="302" y="48"/>
                    <a:pt x="300" y="50"/>
                  </a:cubicBezTo>
                  <a:cubicBezTo>
                    <a:pt x="298" y="52"/>
                    <a:pt x="298" y="54"/>
                    <a:pt x="297" y="55"/>
                  </a:cubicBezTo>
                  <a:cubicBezTo>
                    <a:pt x="296" y="55"/>
                    <a:pt x="294" y="53"/>
                    <a:pt x="294" y="51"/>
                  </a:cubicBezTo>
                  <a:cubicBezTo>
                    <a:pt x="294" y="49"/>
                    <a:pt x="296" y="46"/>
                    <a:pt x="298" y="44"/>
                  </a:cubicBezTo>
                  <a:cubicBezTo>
                    <a:pt x="299" y="43"/>
                    <a:pt x="299" y="42"/>
                    <a:pt x="299" y="40"/>
                  </a:cubicBezTo>
                  <a:moveTo>
                    <a:pt x="224" y="50"/>
                  </a:moveTo>
                  <a:cubicBezTo>
                    <a:pt x="226" y="50"/>
                    <a:pt x="228" y="55"/>
                    <a:pt x="230" y="56"/>
                  </a:cubicBezTo>
                  <a:cubicBezTo>
                    <a:pt x="231" y="57"/>
                    <a:pt x="233" y="57"/>
                    <a:pt x="236" y="57"/>
                  </a:cubicBezTo>
                  <a:cubicBezTo>
                    <a:pt x="240" y="57"/>
                    <a:pt x="246" y="56"/>
                    <a:pt x="249" y="56"/>
                  </a:cubicBezTo>
                  <a:cubicBezTo>
                    <a:pt x="253" y="56"/>
                    <a:pt x="264" y="55"/>
                    <a:pt x="269" y="55"/>
                  </a:cubicBezTo>
                  <a:cubicBezTo>
                    <a:pt x="269" y="55"/>
                    <a:pt x="270" y="55"/>
                    <a:pt x="271" y="55"/>
                  </a:cubicBezTo>
                  <a:cubicBezTo>
                    <a:pt x="273" y="55"/>
                    <a:pt x="274" y="55"/>
                    <a:pt x="275" y="55"/>
                  </a:cubicBezTo>
                  <a:cubicBezTo>
                    <a:pt x="274" y="56"/>
                    <a:pt x="273" y="57"/>
                    <a:pt x="273" y="58"/>
                  </a:cubicBezTo>
                  <a:cubicBezTo>
                    <a:pt x="270" y="59"/>
                    <a:pt x="268" y="59"/>
                    <a:pt x="263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1"/>
                    <a:pt x="250" y="61"/>
                  </a:cubicBezTo>
                  <a:cubicBezTo>
                    <a:pt x="247" y="61"/>
                    <a:pt x="245" y="60"/>
                    <a:pt x="243" y="60"/>
                  </a:cubicBezTo>
                  <a:cubicBezTo>
                    <a:pt x="242" y="60"/>
                    <a:pt x="241" y="60"/>
                    <a:pt x="240" y="61"/>
                  </a:cubicBezTo>
                  <a:cubicBezTo>
                    <a:pt x="236" y="62"/>
                    <a:pt x="235" y="64"/>
                    <a:pt x="230" y="68"/>
                  </a:cubicBezTo>
                  <a:cubicBezTo>
                    <a:pt x="228" y="70"/>
                    <a:pt x="227" y="70"/>
                    <a:pt x="226" y="70"/>
                  </a:cubicBezTo>
                  <a:cubicBezTo>
                    <a:pt x="225" y="70"/>
                    <a:pt x="224" y="70"/>
                    <a:pt x="222" y="69"/>
                  </a:cubicBezTo>
                  <a:cubicBezTo>
                    <a:pt x="221" y="69"/>
                    <a:pt x="220" y="69"/>
                    <a:pt x="220" y="69"/>
                  </a:cubicBezTo>
                  <a:cubicBezTo>
                    <a:pt x="217" y="69"/>
                    <a:pt x="217" y="70"/>
                    <a:pt x="214" y="73"/>
                  </a:cubicBezTo>
                  <a:cubicBezTo>
                    <a:pt x="211" y="76"/>
                    <a:pt x="212" y="78"/>
                    <a:pt x="211" y="82"/>
                  </a:cubicBezTo>
                  <a:cubicBezTo>
                    <a:pt x="210" y="85"/>
                    <a:pt x="208" y="86"/>
                    <a:pt x="207" y="88"/>
                  </a:cubicBezTo>
                  <a:cubicBezTo>
                    <a:pt x="207" y="88"/>
                    <a:pt x="207" y="89"/>
                    <a:pt x="206" y="92"/>
                  </a:cubicBezTo>
                  <a:cubicBezTo>
                    <a:pt x="205" y="96"/>
                    <a:pt x="208" y="94"/>
                    <a:pt x="210" y="96"/>
                  </a:cubicBezTo>
                  <a:cubicBezTo>
                    <a:pt x="211" y="97"/>
                    <a:pt x="213" y="98"/>
                    <a:pt x="215" y="98"/>
                  </a:cubicBezTo>
                  <a:cubicBezTo>
                    <a:pt x="217" y="98"/>
                    <a:pt x="219" y="97"/>
                    <a:pt x="219" y="97"/>
                  </a:cubicBezTo>
                  <a:cubicBezTo>
                    <a:pt x="219" y="97"/>
                    <a:pt x="216" y="95"/>
                    <a:pt x="214" y="93"/>
                  </a:cubicBezTo>
                  <a:cubicBezTo>
                    <a:pt x="211" y="91"/>
                    <a:pt x="214" y="91"/>
                    <a:pt x="216" y="86"/>
                  </a:cubicBezTo>
                  <a:cubicBezTo>
                    <a:pt x="219" y="82"/>
                    <a:pt x="220" y="84"/>
                    <a:pt x="225" y="80"/>
                  </a:cubicBezTo>
                  <a:cubicBezTo>
                    <a:pt x="230" y="75"/>
                    <a:pt x="233" y="73"/>
                    <a:pt x="239" y="70"/>
                  </a:cubicBezTo>
                  <a:cubicBezTo>
                    <a:pt x="242" y="68"/>
                    <a:pt x="243" y="67"/>
                    <a:pt x="243" y="67"/>
                  </a:cubicBezTo>
                  <a:cubicBezTo>
                    <a:pt x="244" y="67"/>
                    <a:pt x="243" y="68"/>
                    <a:pt x="245" y="69"/>
                  </a:cubicBezTo>
                  <a:cubicBezTo>
                    <a:pt x="247" y="70"/>
                    <a:pt x="248" y="71"/>
                    <a:pt x="252" y="71"/>
                  </a:cubicBezTo>
                  <a:cubicBezTo>
                    <a:pt x="254" y="71"/>
                    <a:pt x="255" y="70"/>
                    <a:pt x="256" y="70"/>
                  </a:cubicBezTo>
                  <a:cubicBezTo>
                    <a:pt x="257" y="70"/>
                    <a:pt x="257" y="71"/>
                    <a:pt x="259" y="72"/>
                  </a:cubicBezTo>
                  <a:cubicBezTo>
                    <a:pt x="260" y="74"/>
                    <a:pt x="261" y="74"/>
                    <a:pt x="262" y="74"/>
                  </a:cubicBezTo>
                  <a:cubicBezTo>
                    <a:pt x="263" y="74"/>
                    <a:pt x="263" y="74"/>
                    <a:pt x="265" y="74"/>
                  </a:cubicBezTo>
                  <a:cubicBezTo>
                    <a:pt x="269" y="73"/>
                    <a:pt x="268" y="72"/>
                    <a:pt x="270" y="65"/>
                  </a:cubicBezTo>
                  <a:cubicBezTo>
                    <a:pt x="272" y="59"/>
                    <a:pt x="270" y="63"/>
                    <a:pt x="274" y="60"/>
                  </a:cubicBezTo>
                  <a:cubicBezTo>
                    <a:pt x="277" y="58"/>
                    <a:pt x="277" y="58"/>
                    <a:pt x="279" y="56"/>
                  </a:cubicBezTo>
                  <a:cubicBezTo>
                    <a:pt x="281" y="56"/>
                    <a:pt x="283" y="57"/>
                    <a:pt x="283" y="60"/>
                  </a:cubicBezTo>
                  <a:cubicBezTo>
                    <a:pt x="281" y="65"/>
                    <a:pt x="291" y="65"/>
                    <a:pt x="292" y="67"/>
                  </a:cubicBezTo>
                  <a:cubicBezTo>
                    <a:pt x="292" y="67"/>
                    <a:pt x="292" y="67"/>
                    <a:pt x="292" y="67"/>
                  </a:cubicBezTo>
                  <a:cubicBezTo>
                    <a:pt x="291" y="69"/>
                    <a:pt x="290" y="75"/>
                    <a:pt x="291" y="77"/>
                  </a:cubicBezTo>
                  <a:cubicBezTo>
                    <a:pt x="293" y="79"/>
                    <a:pt x="295" y="83"/>
                    <a:pt x="296" y="86"/>
                  </a:cubicBezTo>
                  <a:cubicBezTo>
                    <a:pt x="298" y="89"/>
                    <a:pt x="303" y="91"/>
                    <a:pt x="306" y="92"/>
                  </a:cubicBezTo>
                  <a:cubicBezTo>
                    <a:pt x="307" y="93"/>
                    <a:pt x="309" y="93"/>
                    <a:pt x="312" y="93"/>
                  </a:cubicBezTo>
                  <a:cubicBezTo>
                    <a:pt x="310" y="94"/>
                    <a:pt x="309" y="94"/>
                    <a:pt x="310" y="94"/>
                  </a:cubicBezTo>
                  <a:cubicBezTo>
                    <a:pt x="314" y="94"/>
                    <a:pt x="317" y="94"/>
                    <a:pt x="319" y="97"/>
                  </a:cubicBezTo>
                  <a:cubicBezTo>
                    <a:pt x="320" y="99"/>
                    <a:pt x="322" y="105"/>
                    <a:pt x="324" y="106"/>
                  </a:cubicBezTo>
                  <a:cubicBezTo>
                    <a:pt x="325" y="106"/>
                    <a:pt x="325" y="106"/>
                    <a:pt x="326" y="106"/>
                  </a:cubicBezTo>
                  <a:cubicBezTo>
                    <a:pt x="327" y="106"/>
                    <a:pt x="328" y="106"/>
                    <a:pt x="329" y="106"/>
                  </a:cubicBezTo>
                  <a:cubicBezTo>
                    <a:pt x="330" y="106"/>
                    <a:pt x="331" y="106"/>
                    <a:pt x="331" y="107"/>
                  </a:cubicBezTo>
                  <a:cubicBezTo>
                    <a:pt x="331" y="110"/>
                    <a:pt x="332" y="113"/>
                    <a:pt x="338" y="119"/>
                  </a:cubicBezTo>
                  <a:cubicBezTo>
                    <a:pt x="341" y="122"/>
                    <a:pt x="343" y="123"/>
                    <a:pt x="345" y="123"/>
                  </a:cubicBezTo>
                  <a:cubicBezTo>
                    <a:pt x="346" y="123"/>
                    <a:pt x="346" y="123"/>
                    <a:pt x="345" y="122"/>
                  </a:cubicBezTo>
                  <a:cubicBezTo>
                    <a:pt x="344" y="119"/>
                    <a:pt x="342" y="115"/>
                    <a:pt x="345" y="115"/>
                  </a:cubicBezTo>
                  <a:cubicBezTo>
                    <a:pt x="347" y="115"/>
                    <a:pt x="354" y="115"/>
                    <a:pt x="359" y="111"/>
                  </a:cubicBezTo>
                  <a:cubicBezTo>
                    <a:pt x="361" y="109"/>
                    <a:pt x="363" y="108"/>
                    <a:pt x="365" y="108"/>
                  </a:cubicBezTo>
                  <a:cubicBezTo>
                    <a:pt x="366" y="108"/>
                    <a:pt x="368" y="109"/>
                    <a:pt x="370" y="110"/>
                  </a:cubicBezTo>
                  <a:cubicBezTo>
                    <a:pt x="372" y="111"/>
                    <a:pt x="373" y="112"/>
                    <a:pt x="374" y="112"/>
                  </a:cubicBezTo>
                  <a:cubicBezTo>
                    <a:pt x="375" y="112"/>
                    <a:pt x="375" y="111"/>
                    <a:pt x="375" y="111"/>
                  </a:cubicBezTo>
                  <a:cubicBezTo>
                    <a:pt x="375" y="111"/>
                    <a:pt x="377" y="104"/>
                    <a:pt x="379" y="103"/>
                  </a:cubicBezTo>
                  <a:cubicBezTo>
                    <a:pt x="379" y="103"/>
                    <a:pt x="379" y="103"/>
                    <a:pt x="379" y="103"/>
                  </a:cubicBezTo>
                  <a:cubicBezTo>
                    <a:pt x="381" y="103"/>
                    <a:pt x="382" y="109"/>
                    <a:pt x="386" y="115"/>
                  </a:cubicBezTo>
                  <a:cubicBezTo>
                    <a:pt x="391" y="121"/>
                    <a:pt x="391" y="120"/>
                    <a:pt x="398" y="121"/>
                  </a:cubicBezTo>
                  <a:cubicBezTo>
                    <a:pt x="405" y="122"/>
                    <a:pt x="407" y="125"/>
                    <a:pt x="411" y="128"/>
                  </a:cubicBezTo>
                  <a:cubicBezTo>
                    <a:pt x="415" y="131"/>
                    <a:pt x="419" y="136"/>
                    <a:pt x="422" y="138"/>
                  </a:cubicBezTo>
                  <a:cubicBezTo>
                    <a:pt x="425" y="140"/>
                    <a:pt x="433" y="150"/>
                    <a:pt x="433" y="150"/>
                  </a:cubicBezTo>
                  <a:cubicBezTo>
                    <a:pt x="434" y="162"/>
                    <a:pt x="434" y="162"/>
                    <a:pt x="434" y="162"/>
                  </a:cubicBezTo>
                  <a:cubicBezTo>
                    <a:pt x="433" y="162"/>
                    <a:pt x="431" y="162"/>
                    <a:pt x="430" y="162"/>
                  </a:cubicBezTo>
                  <a:cubicBezTo>
                    <a:pt x="428" y="162"/>
                    <a:pt x="426" y="162"/>
                    <a:pt x="424" y="162"/>
                  </a:cubicBezTo>
                  <a:cubicBezTo>
                    <a:pt x="420" y="162"/>
                    <a:pt x="417" y="162"/>
                    <a:pt x="413" y="162"/>
                  </a:cubicBezTo>
                  <a:cubicBezTo>
                    <a:pt x="409" y="163"/>
                    <a:pt x="410" y="165"/>
                    <a:pt x="407" y="168"/>
                  </a:cubicBezTo>
                  <a:cubicBezTo>
                    <a:pt x="405" y="170"/>
                    <a:pt x="404" y="170"/>
                    <a:pt x="402" y="170"/>
                  </a:cubicBezTo>
                  <a:cubicBezTo>
                    <a:pt x="401" y="170"/>
                    <a:pt x="401" y="170"/>
                    <a:pt x="400" y="170"/>
                  </a:cubicBezTo>
                  <a:cubicBezTo>
                    <a:pt x="395" y="170"/>
                    <a:pt x="396" y="170"/>
                    <a:pt x="394" y="172"/>
                  </a:cubicBezTo>
                  <a:cubicBezTo>
                    <a:pt x="394" y="172"/>
                    <a:pt x="393" y="175"/>
                    <a:pt x="397" y="178"/>
                  </a:cubicBezTo>
                  <a:cubicBezTo>
                    <a:pt x="400" y="181"/>
                    <a:pt x="403" y="181"/>
                    <a:pt x="406" y="183"/>
                  </a:cubicBezTo>
                  <a:cubicBezTo>
                    <a:pt x="409" y="186"/>
                    <a:pt x="413" y="186"/>
                    <a:pt x="417" y="188"/>
                  </a:cubicBezTo>
                  <a:cubicBezTo>
                    <a:pt x="420" y="189"/>
                    <a:pt x="423" y="189"/>
                    <a:pt x="425" y="189"/>
                  </a:cubicBezTo>
                  <a:cubicBezTo>
                    <a:pt x="427" y="189"/>
                    <a:pt x="428" y="189"/>
                    <a:pt x="429" y="189"/>
                  </a:cubicBezTo>
                  <a:cubicBezTo>
                    <a:pt x="432" y="188"/>
                    <a:pt x="433" y="187"/>
                    <a:pt x="434" y="185"/>
                  </a:cubicBezTo>
                  <a:cubicBezTo>
                    <a:pt x="435" y="184"/>
                    <a:pt x="436" y="183"/>
                    <a:pt x="438" y="183"/>
                  </a:cubicBezTo>
                  <a:cubicBezTo>
                    <a:pt x="438" y="183"/>
                    <a:pt x="439" y="183"/>
                    <a:pt x="439" y="183"/>
                  </a:cubicBezTo>
                  <a:cubicBezTo>
                    <a:pt x="439" y="183"/>
                    <a:pt x="439" y="183"/>
                    <a:pt x="439" y="183"/>
                  </a:cubicBezTo>
                  <a:cubicBezTo>
                    <a:pt x="439" y="183"/>
                    <a:pt x="440" y="183"/>
                    <a:pt x="440" y="183"/>
                  </a:cubicBezTo>
                  <a:cubicBezTo>
                    <a:pt x="441" y="185"/>
                    <a:pt x="442" y="187"/>
                    <a:pt x="442" y="189"/>
                  </a:cubicBezTo>
                  <a:cubicBezTo>
                    <a:pt x="442" y="194"/>
                    <a:pt x="445" y="200"/>
                    <a:pt x="445" y="200"/>
                  </a:cubicBezTo>
                  <a:cubicBezTo>
                    <a:pt x="446" y="203"/>
                    <a:pt x="451" y="214"/>
                    <a:pt x="449" y="219"/>
                  </a:cubicBezTo>
                  <a:cubicBezTo>
                    <a:pt x="448" y="225"/>
                    <a:pt x="452" y="231"/>
                    <a:pt x="454" y="236"/>
                  </a:cubicBezTo>
                  <a:cubicBezTo>
                    <a:pt x="456" y="241"/>
                    <a:pt x="458" y="249"/>
                    <a:pt x="460" y="251"/>
                  </a:cubicBezTo>
                  <a:cubicBezTo>
                    <a:pt x="461" y="253"/>
                    <a:pt x="465" y="267"/>
                    <a:pt x="465" y="270"/>
                  </a:cubicBezTo>
                  <a:cubicBezTo>
                    <a:pt x="460" y="270"/>
                    <a:pt x="462" y="273"/>
                    <a:pt x="457" y="276"/>
                  </a:cubicBezTo>
                  <a:cubicBezTo>
                    <a:pt x="452" y="280"/>
                    <a:pt x="452" y="280"/>
                    <a:pt x="449" y="284"/>
                  </a:cubicBezTo>
                  <a:cubicBezTo>
                    <a:pt x="447" y="286"/>
                    <a:pt x="447" y="287"/>
                    <a:pt x="446" y="287"/>
                  </a:cubicBezTo>
                  <a:cubicBezTo>
                    <a:pt x="445" y="287"/>
                    <a:pt x="445" y="287"/>
                    <a:pt x="444" y="287"/>
                  </a:cubicBezTo>
                  <a:cubicBezTo>
                    <a:pt x="440" y="286"/>
                    <a:pt x="438" y="286"/>
                    <a:pt x="433" y="286"/>
                  </a:cubicBezTo>
                  <a:cubicBezTo>
                    <a:pt x="428" y="285"/>
                    <a:pt x="429" y="282"/>
                    <a:pt x="431" y="279"/>
                  </a:cubicBezTo>
                  <a:cubicBezTo>
                    <a:pt x="433" y="277"/>
                    <a:pt x="437" y="272"/>
                    <a:pt x="442" y="268"/>
                  </a:cubicBezTo>
                  <a:cubicBezTo>
                    <a:pt x="447" y="264"/>
                    <a:pt x="443" y="260"/>
                    <a:pt x="444" y="256"/>
                  </a:cubicBezTo>
                  <a:cubicBezTo>
                    <a:pt x="444" y="253"/>
                    <a:pt x="443" y="252"/>
                    <a:pt x="442" y="252"/>
                  </a:cubicBezTo>
                  <a:cubicBezTo>
                    <a:pt x="442" y="252"/>
                    <a:pt x="442" y="252"/>
                    <a:pt x="441" y="252"/>
                  </a:cubicBezTo>
                  <a:cubicBezTo>
                    <a:pt x="441" y="252"/>
                    <a:pt x="439" y="252"/>
                    <a:pt x="437" y="252"/>
                  </a:cubicBezTo>
                  <a:cubicBezTo>
                    <a:pt x="436" y="252"/>
                    <a:pt x="434" y="252"/>
                    <a:pt x="433" y="251"/>
                  </a:cubicBezTo>
                  <a:cubicBezTo>
                    <a:pt x="432" y="251"/>
                    <a:pt x="431" y="250"/>
                    <a:pt x="430" y="250"/>
                  </a:cubicBezTo>
                  <a:cubicBezTo>
                    <a:pt x="430" y="250"/>
                    <a:pt x="429" y="251"/>
                    <a:pt x="427" y="252"/>
                  </a:cubicBezTo>
                  <a:cubicBezTo>
                    <a:pt x="425" y="254"/>
                    <a:pt x="425" y="254"/>
                    <a:pt x="422" y="255"/>
                  </a:cubicBezTo>
                  <a:cubicBezTo>
                    <a:pt x="421" y="256"/>
                    <a:pt x="421" y="256"/>
                    <a:pt x="420" y="256"/>
                  </a:cubicBezTo>
                  <a:cubicBezTo>
                    <a:pt x="418" y="256"/>
                    <a:pt x="418" y="254"/>
                    <a:pt x="416" y="252"/>
                  </a:cubicBezTo>
                  <a:cubicBezTo>
                    <a:pt x="416" y="252"/>
                    <a:pt x="415" y="252"/>
                    <a:pt x="415" y="252"/>
                  </a:cubicBezTo>
                  <a:cubicBezTo>
                    <a:pt x="414" y="252"/>
                    <a:pt x="412" y="254"/>
                    <a:pt x="410" y="255"/>
                  </a:cubicBezTo>
                  <a:cubicBezTo>
                    <a:pt x="409" y="255"/>
                    <a:pt x="408" y="255"/>
                    <a:pt x="408" y="255"/>
                  </a:cubicBezTo>
                  <a:cubicBezTo>
                    <a:pt x="406" y="255"/>
                    <a:pt x="405" y="254"/>
                    <a:pt x="404" y="252"/>
                  </a:cubicBezTo>
                  <a:cubicBezTo>
                    <a:pt x="403" y="250"/>
                    <a:pt x="402" y="246"/>
                    <a:pt x="400" y="244"/>
                  </a:cubicBezTo>
                  <a:cubicBezTo>
                    <a:pt x="399" y="242"/>
                    <a:pt x="399" y="239"/>
                    <a:pt x="396" y="238"/>
                  </a:cubicBezTo>
                  <a:cubicBezTo>
                    <a:pt x="393" y="238"/>
                    <a:pt x="392" y="237"/>
                    <a:pt x="390" y="233"/>
                  </a:cubicBezTo>
                  <a:cubicBezTo>
                    <a:pt x="389" y="232"/>
                    <a:pt x="388" y="230"/>
                    <a:pt x="386" y="230"/>
                  </a:cubicBezTo>
                  <a:cubicBezTo>
                    <a:pt x="386" y="230"/>
                    <a:pt x="385" y="231"/>
                    <a:pt x="385" y="232"/>
                  </a:cubicBezTo>
                  <a:cubicBezTo>
                    <a:pt x="383" y="236"/>
                    <a:pt x="383" y="237"/>
                    <a:pt x="386" y="239"/>
                  </a:cubicBezTo>
                  <a:cubicBezTo>
                    <a:pt x="388" y="241"/>
                    <a:pt x="390" y="242"/>
                    <a:pt x="388" y="244"/>
                  </a:cubicBezTo>
                  <a:cubicBezTo>
                    <a:pt x="386" y="246"/>
                    <a:pt x="383" y="246"/>
                    <a:pt x="380" y="247"/>
                  </a:cubicBezTo>
                  <a:cubicBezTo>
                    <a:pt x="376" y="247"/>
                    <a:pt x="376" y="247"/>
                    <a:pt x="372" y="252"/>
                  </a:cubicBezTo>
                  <a:cubicBezTo>
                    <a:pt x="368" y="257"/>
                    <a:pt x="368" y="258"/>
                    <a:pt x="366" y="259"/>
                  </a:cubicBezTo>
                  <a:cubicBezTo>
                    <a:pt x="363" y="260"/>
                    <a:pt x="363" y="261"/>
                    <a:pt x="360" y="263"/>
                  </a:cubicBezTo>
                  <a:cubicBezTo>
                    <a:pt x="357" y="265"/>
                    <a:pt x="358" y="270"/>
                    <a:pt x="358" y="273"/>
                  </a:cubicBezTo>
                  <a:cubicBezTo>
                    <a:pt x="359" y="276"/>
                    <a:pt x="356" y="279"/>
                    <a:pt x="355" y="283"/>
                  </a:cubicBezTo>
                  <a:cubicBezTo>
                    <a:pt x="354" y="285"/>
                    <a:pt x="353" y="285"/>
                    <a:pt x="353" y="285"/>
                  </a:cubicBezTo>
                  <a:cubicBezTo>
                    <a:pt x="352" y="285"/>
                    <a:pt x="351" y="285"/>
                    <a:pt x="350" y="285"/>
                  </a:cubicBezTo>
                  <a:cubicBezTo>
                    <a:pt x="349" y="285"/>
                    <a:pt x="349" y="285"/>
                    <a:pt x="349" y="285"/>
                  </a:cubicBezTo>
                  <a:cubicBezTo>
                    <a:pt x="347" y="285"/>
                    <a:pt x="348" y="287"/>
                    <a:pt x="346" y="291"/>
                  </a:cubicBezTo>
                  <a:cubicBezTo>
                    <a:pt x="344" y="295"/>
                    <a:pt x="345" y="295"/>
                    <a:pt x="342" y="296"/>
                  </a:cubicBezTo>
                  <a:cubicBezTo>
                    <a:pt x="342" y="296"/>
                    <a:pt x="342" y="296"/>
                    <a:pt x="342" y="296"/>
                  </a:cubicBezTo>
                  <a:cubicBezTo>
                    <a:pt x="340" y="296"/>
                    <a:pt x="339" y="292"/>
                    <a:pt x="337" y="289"/>
                  </a:cubicBezTo>
                  <a:cubicBezTo>
                    <a:pt x="336" y="289"/>
                    <a:pt x="336" y="288"/>
                    <a:pt x="335" y="288"/>
                  </a:cubicBezTo>
                  <a:cubicBezTo>
                    <a:pt x="333" y="288"/>
                    <a:pt x="332" y="290"/>
                    <a:pt x="329" y="291"/>
                  </a:cubicBezTo>
                  <a:cubicBezTo>
                    <a:pt x="325" y="292"/>
                    <a:pt x="325" y="294"/>
                    <a:pt x="324" y="298"/>
                  </a:cubicBezTo>
                  <a:cubicBezTo>
                    <a:pt x="324" y="301"/>
                    <a:pt x="323" y="301"/>
                    <a:pt x="322" y="301"/>
                  </a:cubicBezTo>
                  <a:cubicBezTo>
                    <a:pt x="321" y="301"/>
                    <a:pt x="321" y="301"/>
                    <a:pt x="320" y="301"/>
                  </a:cubicBezTo>
                  <a:cubicBezTo>
                    <a:pt x="318" y="301"/>
                    <a:pt x="318" y="297"/>
                    <a:pt x="316" y="296"/>
                  </a:cubicBezTo>
                  <a:cubicBezTo>
                    <a:pt x="315" y="295"/>
                    <a:pt x="315" y="295"/>
                    <a:pt x="314" y="295"/>
                  </a:cubicBezTo>
                  <a:cubicBezTo>
                    <a:pt x="312" y="295"/>
                    <a:pt x="310" y="298"/>
                    <a:pt x="309" y="300"/>
                  </a:cubicBezTo>
                  <a:cubicBezTo>
                    <a:pt x="307" y="303"/>
                    <a:pt x="308" y="305"/>
                    <a:pt x="305" y="307"/>
                  </a:cubicBezTo>
                  <a:cubicBezTo>
                    <a:pt x="301" y="309"/>
                    <a:pt x="301" y="308"/>
                    <a:pt x="298" y="311"/>
                  </a:cubicBezTo>
                  <a:cubicBezTo>
                    <a:pt x="296" y="315"/>
                    <a:pt x="296" y="315"/>
                    <a:pt x="293" y="315"/>
                  </a:cubicBezTo>
                  <a:cubicBezTo>
                    <a:pt x="289" y="315"/>
                    <a:pt x="292" y="310"/>
                    <a:pt x="292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88" y="310"/>
                    <a:pt x="285" y="311"/>
                  </a:cubicBezTo>
                  <a:cubicBezTo>
                    <a:pt x="284" y="312"/>
                    <a:pt x="284" y="312"/>
                    <a:pt x="283" y="312"/>
                  </a:cubicBezTo>
                  <a:cubicBezTo>
                    <a:pt x="281" y="312"/>
                    <a:pt x="280" y="311"/>
                    <a:pt x="279" y="310"/>
                  </a:cubicBezTo>
                  <a:cubicBezTo>
                    <a:pt x="279" y="310"/>
                    <a:pt x="273" y="311"/>
                    <a:pt x="271" y="312"/>
                  </a:cubicBezTo>
                  <a:cubicBezTo>
                    <a:pt x="271" y="312"/>
                    <a:pt x="270" y="312"/>
                    <a:pt x="270" y="312"/>
                  </a:cubicBezTo>
                  <a:cubicBezTo>
                    <a:pt x="268" y="312"/>
                    <a:pt x="267" y="311"/>
                    <a:pt x="265" y="310"/>
                  </a:cubicBezTo>
                  <a:cubicBezTo>
                    <a:pt x="263" y="309"/>
                    <a:pt x="263" y="305"/>
                    <a:pt x="260" y="305"/>
                  </a:cubicBezTo>
                  <a:cubicBezTo>
                    <a:pt x="260" y="305"/>
                    <a:pt x="259" y="305"/>
                    <a:pt x="259" y="305"/>
                  </a:cubicBezTo>
                  <a:cubicBezTo>
                    <a:pt x="258" y="305"/>
                    <a:pt x="258" y="305"/>
                    <a:pt x="257" y="305"/>
                  </a:cubicBezTo>
                  <a:cubicBezTo>
                    <a:pt x="255" y="305"/>
                    <a:pt x="253" y="304"/>
                    <a:pt x="254" y="302"/>
                  </a:cubicBezTo>
                  <a:cubicBezTo>
                    <a:pt x="254" y="300"/>
                    <a:pt x="253" y="298"/>
                    <a:pt x="251" y="298"/>
                  </a:cubicBezTo>
                  <a:cubicBezTo>
                    <a:pt x="250" y="298"/>
                    <a:pt x="249" y="298"/>
                    <a:pt x="248" y="299"/>
                  </a:cubicBezTo>
                  <a:cubicBezTo>
                    <a:pt x="247" y="299"/>
                    <a:pt x="246" y="300"/>
                    <a:pt x="245" y="300"/>
                  </a:cubicBezTo>
                  <a:cubicBezTo>
                    <a:pt x="243" y="300"/>
                    <a:pt x="242" y="299"/>
                    <a:pt x="240" y="298"/>
                  </a:cubicBezTo>
                  <a:cubicBezTo>
                    <a:pt x="239" y="298"/>
                    <a:pt x="238" y="298"/>
                    <a:pt x="238" y="298"/>
                  </a:cubicBezTo>
                  <a:cubicBezTo>
                    <a:pt x="235" y="298"/>
                    <a:pt x="233" y="299"/>
                    <a:pt x="229" y="300"/>
                  </a:cubicBezTo>
                  <a:cubicBezTo>
                    <a:pt x="229" y="301"/>
                    <a:pt x="228" y="301"/>
                    <a:pt x="228" y="301"/>
                  </a:cubicBezTo>
                  <a:cubicBezTo>
                    <a:pt x="224" y="301"/>
                    <a:pt x="223" y="296"/>
                    <a:pt x="222" y="294"/>
                  </a:cubicBezTo>
                  <a:cubicBezTo>
                    <a:pt x="219" y="292"/>
                    <a:pt x="213" y="286"/>
                    <a:pt x="209" y="286"/>
                  </a:cubicBezTo>
                  <a:cubicBezTo>
                    <a:pt x="206" y="285"/>
                    <a:pt x="204" y="286"/>
                    <a:pt x="202" y="285"/>
                  </a:cubicBezTo>
                  <a:cubicBezTo>
                    <a:pt x="200" y="284"/>
                    <a:pt x="200" y="281"/>
                    <a:pt x="197" y="280"/>
                  </a:cubicBezTo>
                  <a:cubicBezTo>
                    <a:pt x="197" y="280"/>
                    <a:pt x="196" y="280"/>
                    <a:pt x="196" y="280"/>
                  </a:cubicBezTo>
                  <a:cubicBezTo>
                    <a:pt x="194" y="280"/>
                    <a:pt x="191" y="282"/>
                    <a:pt x="189" y="283"/>
                  </a:cubicBezTo>
                  <a:cubicBezTo>
                    <a:pt x="188" y="284"/>
                    <a:pt x="187" y="285"/>
                    <a:pt x="186" y="285"/>
                  </a:cubicBezTo>
                  <a:cubicBezTo>
                    <a:pt x="185" y="285"/>
                    <a:pt x="183" y="284"/>
                    <a:pt x="182" y="283"/>
                  </a:cubicBezTo>
                  <a:cubicBezTo>
                    <a:pt x="181" y="282"/>
                    <a:pt x="180" y="280"/>
                    <a:pt x="179" y="280"/>
                  </a:cubicBezTo>
                  <a:cubicBezTo>
                    <a:pt x="179" y="280"/>
                    <a:pt x="179" y="281"/>
                    <a:pt x="179" y="282"/>
                  </a:cubicBezTo>
                  <a:cubicBezTo>
                    <a:pt x="178" y="285"/>
                    <a:pt x="174" y="286"/>
                    <a:pt x="174" y="286"/>
                  </a:cubicBezTo>
                  <a:cubicBezTo>
                    <a:pt x="174" y="286"/>
                    <a:pt x="175" y="293"/>
                    <a:pt x="171" y="294"/>
                  </a:cubicBezTo>
                  <a:cubicBezTo>
                    <a:pt x="168" y="294"/>
                    <a:pt x="169" y="295"/>
                    <a:pt x="168" y="296"/>
                  </a:cubicBezTo>
                  <a:cubicBezTo>
                    <a:pt x="168" y="297"/>
                    <a:pt x="167" y="298"/>
                    <a:pt x="166" y="298"/>
                  </a:cubicBezTo>
                  <a:cubicBezTo>
                    <a:pt x="165" y="298"/>
                    <a:pt x="165" y="298"/>
                    <a:pt x="164" y="298"/>
                  </a:cubicBezTo>
                  <a:cubicBezTo>
                    <a:pt x="164" y="297"/>
                    <a:pt x="163" y="297"/>
                    <a:pt x="163" y="297"/>
                  </a:cubicBezTo>
                  <a:cubicBezTo>
                    <a:pt x="161" y="297"/>
                    <a:pt x="160" y="299"/>
                    <a:pt x="157" y="301"/>
                  </a:cubicBezTo>
                  <a:cubicBezTo>
                    <a:pt x="154" y="303"/>
                    <a:pt x="153" y="304"/>
                    <a:pt x="152" y="306"/>
                  </a:cubicBezTo>
                  <a:cubicBezTo>
                    <a:pt x="150" y="308"/>
                    <a:pt x="147" y="308"/>
                    <a:pt x="145" y="310"/>
                  </a:cubicBezTo>
                  <a:cubicBezTo>
                    <a:pt x="144" y="310"/>
                    <a:pt x="144" y="310"/>
                    <a:pt x="143" y="310"/>
                  </a:cubicBezTo>
                  <a:cubicBezTo>
                    <a:pt x="141" y="310"/>
                    <a:pt x="137" y="307"/>
                    <a:pt x="134" y="306"/>
                  </a:cubicBezTo>
                  <a:cubicBezTo>
                    <a:pt x="133" y="306"/>
                    <a:pt x="133" y="306"/>
                    <a:pt x="132" y="306"/>
                  </a:cubicBezTo>
                  <a:cubicBezTo>
                    <a:pt x="129" y="306"/>
                    <a:pt x="128" y="308"/>
                    <a:pt x="125" y="310"/>
                  </a:cubicBezTo>
                  <a:cubicBezTo>
                    <a:pt x="123" y="311"/>
                    <a:pt x="121" y="313"/>
                    <a:pt x="118" y="317"/>
                  </a:cubicBezTo>
                  <a:cubicBezTo>
                    <a:pt x="115" y="320"/>
                    <a:pt x="119" y="322"/>
                    <a:pt x="119" y="325"/>
                  </a:cubicBezTo>
                  <a:cubicBezTo>
                    <a:pt x="118" y="329"/>
                    <a:pt x="118" y="330"/>
                    <a:pt x="117" y="332"/>
                  </a:cubicBezTo>
                  <a:cubicBezTo>
                    <a:pt x="117" y="332"/>
                    <a:pt x="117" y="332"/>
                    <a:pt x="116" y="332"/>
                  </a:cubicBezTo>
                  <a:cubicBezTo>
                    <a:pt x="114" y="332"/>
                    <a:pt x="111" y="329"/>
                    <a:pt x="107" y="329"/>
                  </a:cubicBezTo>
                  <a:cubicBezTo>
                    <a:pt x="106" y="328"/>
                    <a:pt x="106" y="328"/>
                    <a:pt x="105" y="328"/>
                  </a:cubicBezTo>
                  <a:cubicBezTo>
                    <a:pt x="102" y="328"/>
                    <a:pt x="100" y="329"/>
                    <a:pt x="100" y="331"/>
                  </a:cubicBezTo>
                  <a:cubicBezTo>
                    <a:pt x="99" y="333"/>
                    <a:pt x="98" y="334"/>
                    <a:pt x="96" y="334"/>
                  </a:cubicBezTo>
                  <a:cubicBezTo>
                    <a:pt x="86" y="334"/>
                    <a:pt x="86" y="334"/>
                    <a:pt x="86" y="334"/>
                  </a:cubicBezTo>
                  <a:cubicBezTo>
                    <a:pt x="86" y="334"/>
                    <a:pt x="86" y="334"/>
                    <a:pt x="85" y="334"/>
                  </a:cubicBezTo>
                  <a:cubicBezTo>
                    <a:pt x="83" y="332"/>
                    <a:pt x="80" y="330"/>
                    <a:pt x="76" y="330"/>
                  </a:cubicBezTo>
                  <a:cubicBezTo>
                    <a:pt x="76" y="330"/>
                    <a:pt x="75" y="330"/>
                    <a:pt x="74" y="331"/>
                  </a:cubicBezTo>
                  <a:cubicBezTo>
                    <a:pt x="74" y="331"/>
                    <a:pt x="73" y="331"/>
                    <a:pt x="73" y="331"/>
                  </a:cubicBezTo>
                  <a:cubicBezTo>
                    <a:pt x="70" y="331"/>
                    <a:pt x="70" y="327"/>
                    <a:pt x="73" y="325"/>
                  </a:cubicBezTo>
                  <a:cubicBezTo>
                    <a:pt x="76" y="323"/>
                    <a:pt x="69" y="320"/>
                    <a:pt x="66" y="319"/>
                  </a:cubicBezTo>
                  <a:cubicBezTo>
                    <a:pt x="63" y="318"/>
                    <a:pt x="57" y="310"/>
                    <a:pt x="56" y="308"/>
                  </a:cubicBezTo>
                  <a:cubicBezTo>
                    <a:pt x="55" y="305"/>
                    <a:pt x="51" y="300"/>
                    <a:pt x="49" y="296"/>
                  </a:cubicBezTo>
                  <a:cubicBezTo>
                    <a:pt x="46" y="291"/>
                    <a:pt x="44" y="290"/>
                    <a:pt x="40" y="289"/>
                  </a:cubicBezTo>
                  <a:cubicBezTo>
                    <a:pt x="40" y="289"/>
                    <a:pt x="40" y="289"/>
                    <a:pt x="39" y="289"/>
                  </a:cubicBezTo>
                  <a:cubicBezTo>
                    <a:pt x="36" y="289"/>
                    <a:pt x="35" y="292"/>
                    <a:pt x="33" y="295"/>
                  </a:cubicBezTo>
                  <a:cubicBezTo>
                    <a:pt x="31" y="297"/>
                    <a:pt x="29" y="297"/>
                    <a:pt x="28" y="297"/>
                  </a:cubicBezTo>
                  <a:cubicBezTo>
                    <a:pt x="27" y="297"/>
                    <a:pt x="25" y="297"/>
                    <a:pt x="25" y="297"/>
                  </a:cubicBezTo>
                  <a:cubicBezTo>
                    <a:pt x="22" y="296"/>
                    <a:pt x="18" y="290"/>
                    <a:pt x="16" y="288"/>
                  </a:cubicBezTo>
                  <a:cubicBezTo>
                    <a:pt x="15" y="286"/>
                    <a:pt x="14" y="285"/>
                    <a:pt x="13" y="285"/>
                  </a:cubicBezTo>
                  <a:cubicBezTo>
                    <a:pt x="12" y="285"/>
                    <a:pt x="11" y="285"/>
                    <a:pt x="10" y="286"/>
                  </a:cubicBezTo>
                  <a:cubicBezTo>
                    <a:pt x="10" y="286"/>
                    <a:pt x="10" y="286"/>
                    <a:pt x="9" y="286"/>
                  </a:cubicBezTo>
                  <a:cubicBezTo>
                    <a:pt x="8" y="286"/>
                    <a:pt x="5" y="285"/>
                    <a:pt x="4" y="284"/>
                  </a:cubicBezTo>
                  <a:cubicBezTo>
                    <a:pt x="3" y="283"/>
                    <a:pt x="3" y="283"/>
                    <a:pt x="3" y="283"/>
                  </a:cubicBezTo>
                  <a:cubicBezTo>
                    <a:pt x="3" y="283"/>
                    <a:pt x="3" y="277"/>
                    <a:pt x="3" y="272"/>
                  </a:cubicBezTo>
                  <a:cubicBezTo>
                    <a:pt x="2" y="267"/>
                    <a:pt x="4" y="268"/>
                    <a:pt x="8" y="265"/>
                  </a:cubicBezTo>
                  <a:cubicBezTo>
                    <a:pt x="11" y="263"/>
                    <a:pt x="13" y="262"/>
                    <a:pt x="17" y="262"/>
                  </a:cubicBezTo>
                  <a:cubicBezTo>
                    <a:pt x="21" y="261"/>
                    <a:pt x="22" y="258"/>
                    <a:pt x="26" y="254"/>
                  </a:cubicBezTo>
                  <a:cubicBezTo>
                    <a:pt x="29" y="251"/>
                    <a:pt x="26" y="249"/>
                    <a:pt x="26" y="244"/>
                  </a:cubicBezTo>
                  <a:cubicBezTo>
                    <a:pt x="26" y="242"/>
                    <a:pt x="26" y="241"/>
                    <a:pt x="27" y="241"/>
                  </a:cubicBezTo>
                  <a:cubicBezTo>
                    <a:pt x="28" y="241"/>
                    <a:pt x="30" y="243"/>
                    <a:pt x="32" y="243"/>
                  </a:cubicBezTo>
                  <a:cubicBezTo>
                    <a:pt x="33" y="244"/>
                    <a:pt x="33" y="244"/>
                    <a:pt x="34" y="244"/>
                  </a:cubicBezTo>
                  <a:cubicBezTo>
                    <a:pt x="37" y="244"/>
                    <a:pt x="38" y="240"/>
                    <a:pt x="39" y="236"/>
                  </a:cubicBezTo>
                  <a:cubicBezTo>
                    <a:pt x="40" y="232"/>
                    <a:pt x="39" y="229"/>
                    <a:pt x="42" y="224"/>
                  </a:cubicBezTo>
                  <a:cubicBezTo>
                    <a:pt x="44" y="218"/>
                    <a:pt x="40" y="219"/>
                    <a:pt x="37" y="218"/>
                  </a:cubicBezTo>
                  <a:cubicBezTo>
                    <a:pt x="34" y="218"/>
                    <a:pt x="30" y="217"/>
                    <a:pt x="26" y="215"/>
                  </a:cubicBezTo>
                  <a:cubicBezTo>
                    <a:pt x="21" y="214"/>
                    <a:pt x="22" y="208"/>
                    <a:pt x="20" y="207"/>
                  </a:cubicBezTo>
                  <a:cubicBezTo>
                    <a:pt x="17" y="205"/>
                    <a:pt x="18" y="202"/>
                    <a:pt x="19" y="198"/>
                  </a:cubicBezTo>
                  <a:cubicBezTo>
                    <a:pt x="21" y="195"/>
                    <a:pt x="17" y="192"/>
                    <a:pt x="17" y="187"/>
                  </a:cubicBezTo>
                  <a:cubicBezTo>
                    <a:pt x="16" y="183"/>
                    <a:pt x="17" y="182"/>
                    <a:pt x="22" y="179"/>
                  </a:cubicBezTo>
                  <a:cubicBezTo>
                    <a:pt x="28" y="175"/>
                    <a:pt x="27" y="174"/>
                    <a:pt x="30" y="171"/>
                  </a:cubicBezTo>
                  <a:cubicBezTo>
                    <a:pt x="32" y="170"/>
                    <a:pt x="33" y="166"/>
                    <a:pt x="34" y="163"/>
                  </a:cubicBezTo>
                  <a:cubicBezTo>
                    <a:pt x="34" y="163"/>
                    <a:pt x="34" y="164"/>
                    <a:pt x="35" y="164"/>
                  </a:cubicBezTo>
                  <a:cubicBezTo>
                    <a:pt x="35" y="164"/>
                    <a:pt x="36" y="163"/>
                    <a:pt x="37" y="163"/>
                  </a:cubicBezTo>
                  <a:cubicBezTo>
                    <a:pt x="41" y="161"/>
                    <a:pt x="51" y="154"/>
                    <a:pt x="53" y="152"/>
                  </a:cubicBezTo>
                  <a:cubicBezTo>
                    <a:pt x="55" y="151"/>
                    <a:pt x="57" y="150"/>
                    <a:pt x="59" y="150"/>
                  </a:cubicBezTo>
                  <a:cubicBezTo>
                    <a:pt x="63" y="150"/>
                    <a:pt x="67" y="151"/>
                    <a:pt x="67" y="153"/>
                  </a:cubicBezTo>
                  <a:cubicBezTo>
                    <a:pt x="68" y="156"/>
                    <a:pt x="76" y="157"/>
                    <a:pt x="76" y="157"/>
                  </a:cubicBezTo>
                  <a:cubicBezTo>
                    <a:pt x="76" y="157"/>
                    <a:pt x="72" y="161"/>
                    <a:pt x="75" y="166"/>
                  </a:cubicBezTo>
                  <a:cubicBezTo>
                    <a:pt x="76" y="168"/>
                    <a:pt x="77" y="168"/>
                    <a:pt x="78" y="168"/>
                  </a:cubicBezTo>
                  <a:cubicBezTo>
                    <a:pt x="80" y="168"/>
                    <a:pt x="83" y="164"/>
                    <a:pt x="83" y="164"/>
                  </a:cubicBezTo>
                  <a:cubicBezTo>
                    <a:pt x="83" y="164"/>
                    <a:pt x="83" y="164"/>
                    <a:pt x="87" y="166"/>
                  </a:cubicBezTo>
                  <a:cubicBezTo>
                    <a:pt x="90" y="167"/>
                    <a:pt x="92" y="169"/>
                    <a:pt x="98" y="172"/>
                  </a:cubicBezTo>
                  <a:cubicBezTo>
                    <a:pt x="99" y="172"/>
                    <a:pt x="100" y="173"/>
                    <a:pt x="101" y="173"/>
                  </a:cubicBezTo>
                  <a:cubicBezTo>
                    <a:pt x="103" y="173"/>
                    <a:pt x="103" y="168"/>
                    <a:pt x="103" y="163"/>
                  </a:cubicBezTo>
                  <a:cubicBezTo>
                    <a:pt x="103" y="159"/>
                    <a:pt x="104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99" y="158"/>
                    <a:pt x="102" y="157"/>
                    <a:pt x="96" y="159"/>
                  </a:cubicBezTo>
                  <a:cubicBezTo>
                    <a:pt x="95" y="160"/>
                    <a:pt x="94" y="160"/>
                    <a:pt x="94" y="160"/>
                  </a:cubicBezTo>
                  <a:cubicBezTo>
                    <a:pt x="91" y="160"/>
                    <a:pt x="92" y="156"/>
                    <a:pt x="95" y="152"/>
                  </a:cubicBezTo>
                  <a:cubicBezTo>
                    <a:pt x="98" y="148"/>
                    <a:pt x="102" y="148"/>
                    <a:pt x="106" y="148"/>
                  </a:cubicBezTo>
                  <a:cubicBezTo>
                    <a:pt x="108" y="148"/>
                    <a:pt x="109" y="148"/>
                    <a:pt x="109" y="148"/>
                  </a:cubicBezTo>
                  <a:cubicBezTo>
                    <a:pt x="111" y="148"/>
                    <a:pt x="111" y="148"/>
                    <a:pt x="113" y="145"/>
                  </a:cubicBezTo>
                  <a:cubicBezTo>
                    <a:pt x="115" y="142"/>
                    <a:pt x="118" y="141"/>
                    <a:pt x="120" y="136"/>
                  </a:cubicBezTo>
                  <a:cubicBezTo>
                    <a:pt x="121" y="133"/>
                    <a:pt x="120" y="130"/>
                    <a:pt x="119" y="129"/>
                  </a:cubicBezTo>
                  <a:cubicBezTo>
                    <a:pt x="120" y="127"/>
                    <a:pt x="123" y="125"/>
                    <a:pt x="125" y="122"/>
                  </a:cubicBezTo>
                  <a:cubicBezTo>
                    <a:pt x="127" y="119"/>
                    <a:pt x="127" y="121"/>
                    <a:pt x="134" y="120"/>
                  </a:cubicBezTo>
                  <a:cubicBezTo>
                    <a:pt x="134" y="119"/>
                    <a:pt x="135" y="119"/>
                    <a:pt x="136" y="119"/>
                  </a:cubicBezTo>
                  <a:cubicBezTo>
                    <a:pt x="140" y="119"/>
                    <a:pt x="141" y="123"/>
                    <a:pt x="145" y="124"/>
                  </a:cubicBezTo>
                  <a:cubicBezTo>
                    <a:pt x="145" y="124"/>
                    <a:pt x="146" y="124"/>
                    <a:pt x="146" y="124"/>
                  </a:cubicBezTo>
                  <a:cubicBezTo>
                    <a:pt x="150" y="124"/>
                    <a:pt x="152" y="121"/>
                    <a:pt x="156" y="117"/>
                  </a:cubicBezTo>
                  <a:cubicBezTo>
                    <a:pt x="161" y="113"/>
                    <a:pt x="168" y="115"/>
                    <a:pt x="173" y="114"/>
                  </a:cubicBezTo>
                  <a:cubicBezTo>
                    <a:pt x="179" y="113"/>
                    <a:pt x="179" y="113"/>
                    <a:pt x="180" y="111"/>
                  </a:cubicBezTo>
                  <a:cubicBezTo>
                    <a:pt x="180" y="108"/>
                    <a:pt x="183" y="103"/>
                    <a:pt x="186" y="100"/>
                  </a:cubicBezTo>
                  <a:cubicBezTo>
                    <a:pt x="190" y="97"/>
                    <a:pt x="198" y="91"/>
                    <a:pt x="200" y="89"/>
                  </a:cubicBezTo>
                  <a:cubicBezTo>
                    <a:pt x="203" y="87"/>
                    <a:pt x="206" y="85"/>
                    <a:pt x="206" y="82"/>
                  </a:cubicBezTo>
                  <a:cubicBezTo>
                    <a:pt x="206" y="78"/>
                    <a:pt x="209" y="74"/>
                    <a:pt x="212" y="70"/>
                  </a:cubicBezTo>
                  <a:cubicBezTo>
                    <a:pt x="214" y="66"/>
                    <a:pt x="216" y="65"/>
                    <a:pt x="217" y="60"/>
                  </a:cubicBezTo>
                  <a:cubicBezTo>
                    <a:pt x="219" y="55"/>
                    <a:pt x="221" y="51"/>
                    <a:pt x="223" y="50"/>
                  </a:cubicBezTo>
                  <a:cubicBezTo>
                    <a:pt x="224" y="50"/>
                    <a:pt x="224" y="50"/>
                    <a:pt x="224" y="50"/>
                  </a:cubicBezTo>
                  <a:moveTo>
                    <a:pt x="388" y="138"/>
                  </a:moveTo>
                  <a:cubicBezTo>
                    <a:pt x="388" y="138"/>
                    <a:pt x="388" y="138"/>
                    <a:pt x="387" y="137"/>
                  </a:cubicBezTo>
                  <a:cubicBezTo>
                    <a:pt x="385" y="136"/>
                    <a:pt x="388" y="135"/>
                    <a:pt x="390" y="132"/>
                  </a:cubicBezTo>
                  <a:cubicBezTo>
                    <a:pt x="391" y="131"/>
                    <a:pt x="391" y="129"/>
                    <a:pt x="389" y="129"/>
                  </a:cubicBezTo>
                  <a:cubicBezTo>
                    <a:pt x="388" y="129"/>
                    <a:pt x="388" y="129"/>
                    <a:pt x="388" y="129"/>
                  </a:cubicBezTo>
                  <a:cubicBezTo>
                    <a:pt x="385" y="129"/>
                    <a:pt x="385" y="130"/>
                    <a:pt x="384" y="132"/>
                  </a:cubicBezTo>
                  <a:cubicBezTo>
                    <a:pt x="383" y="135"/>
                    <a:pt x="381" y="135"/>
                    <a:pt x="378" y="135"/>
                  </a:cubicBezTo>
                  <a:cubicBezTo>
                    <a:pt x="376" y="135"/>
                    <a:pt x="377" y="131"/>
                    <a:pt x="379" y="129"/>
                  </a:cubicBezTo>
                  <a:cubicBezTo>
                    <a:pt x="379" y="129"/>
                    <a:pt x="376" y="130"/>
                    <a:pt x="375" y="132"/>
                  </a:cubicBezTo>
                  <a:cubicBezTo>
                    <a:pt x="374" y="135"/>
                    <a:pt x="378" y="137"/>
                    <a:pt x="381" y="138"/>
                  </a:cubicBezTo>
                  <a:cubicBezTo>
                    <a:pt x="384" y="139"/>
                    <a:pt x="385" y="141"/>
                    <a:pt x="388" y="144"/>
                  </a:cubicBezTo>
                  <a:cubicBezTo>
                    <a:pt x="391" y="146"/>
                    <a:pt x="392" y="148"/>
                    <a:pt x="395" y="150"/>
                  </a:cubicBezTo>
                  <a:cubicBezTo>
                    <a:pt x="398" y="151"/>
                    <a:pt x="396" y="152"/>
                    <a:pt x="395" y="154"/>
                  </a:cubicBezTo>
                  <a:cubicBezTo>
                    <a:pt x="394" y="156"/>
                    <a:pt x="393" y="156"/>
                    <a:pt x="390" y="159"/>
                  </a:cubicBezTo>
                  <a:cubicBezTo>
                    <a:pt x="386" y="163"/>
                    <a:pt x="387" y="165"/>
                    <a:pt x="387" y="165"/>
                  </a:cubicBezTo>
                  <a:cubicBezTo>
                    <a:pt x="387" y="165"/>
                    <a:pt x="388" y="165"/>
                    <a:pt x="388" y="165"/>
                  </a:cubicBezTo>
                  <a:cubicBezTo>
                    <a:pt x="390" y="165"/>
                    <a:pt x="392" y="164"/>
                    <a:pt x="395" y="162"/>
                  </a:cubicBezTo>
                  <a:cubicBezTo>
                    <a:pt x="400" y="160"/>
                    <a:pt x="399" y="159"/>
                    <a:pt x="400" y="155"/>
                  </a:cubicBezTo>
                  <a:cubicBezTo>
                    <a:pt x="401" y="152"/>
                    <a:pt x="400" y="153"/>
                    <a:pt x="399" y="150"/>
                  </a:cubicBezTo>
                  <a:cubicBezTo>
                    <a:pt x="397" y="147"/>
                    <a:pt x="398" y="147"/>
                    <a:pt x="395" y="146"/>
                  </a:cubicBezTo>
                  <a:cubicBezTo>
                    <a:pt x="392" y="145"/>
                    <a:pt x="393" y="144"/>
                    <a:pt x="393" y="141"/>
                  </a:cubicBezTo>
                  <a:cubicBezTo>
                    <a:pt x="393" y="139"/>
                    <a:pt x="395" y="139"/>
                    <a:pt x="397" y="139"/>
                  </a:cubicBezTo>
                  <a:cubicBezTo>
                    <a:pt x="398" y="139"/>
                    <a:pt x="399" y="139"/>
                    <a:pt x="399" y="139"/>
                  </a:cubicBezTo>
                  <a:cubicBezTo>
                    <a:pt x="403" y="139"/>
                    <a:pt x="402" y="142"/>
                    <a:pt x="401" y="146"/>
                  </a:cubicBezTo>
                  <a:cubicBezTo>
                    <a:pt x="400" y="148"/>
                    <a:pt x="400" y="149"/>
                    <a:pt x="401" y="149"/>
                  </a:cubicBezTo>
                  <a:cubicBezTo>
                    <a:pt x="402" y="149"/>
                    <a:pt x="403" y="148"/>
                    <a:pt x="404" y="146"/>
                  </a:cubicBezTo>
                  <a:cubicBezTo>
                    <a:pt x="405" y="145"/>
                    <a:pt x="405" y="145"/>
                    <a:pt x="406" y="145"/>
                  </a:cubicBezTo>
                  <a:cubicBezTo>
                    <a:pt x="406" y="145"/>
                    <a:pt x="407" y="146"/>
                    <a:pt x="409" y="147"/>
                  </a:cubicBezTo>
                  <a:cubicBezTo>
                    <a:pt x="410" y="147"/>
                    <a:pt x="410" y="148"/>
                    <a:pt x="410" y="148"/>
                  </a:cubicBezTo>
                  <a:cubicBezTo>
                    <a:pt x="411" y="148"/>
                    <a:pt x="411" y="146"/>
                    <a:pt x="412" y="143"/>
                  </a:cubicBezTo>
                  <a:cubicBezTo>
                    <a:pt x="414" y="139"/>
                    <a:pt x="411" y="138"/>
                    <a:pt x="409" y="134"/>
                  </a:cubicBezTo>
                  <a:cubicBezTo>
                    <a:pt x="407" y="130"/>
                    <a:pt x="406" y="131"/>
                    <a:pt x="404" y="129"/>
                  </a:cubicBezTo>
                  <a:cubicBezTo>
                    <a:pt x="402" y="127"/>
                    <a:pt x="401" y="125"/>
                    <a:pt x="399" y="125"/>
                  </a:cubicBezTo>
                  <a:cubicBezTo>
                    <a:pt x="397" y="125"/>
                    <a:pt x="396" y="125"/>
                    <a:pt x="397" y="128"/>
                  </a:cubicBezTo>
                  <a:cubicBezTo>
                    <a:pt x="397" y="131"/>
                    <a:pt x="398" y="130"/>
                    <a:pt x="398" y="132"/>
                  </a:cubicBezTo>
                  <a:cubicBezTo>
                    <a:pt x="398" y="134"/>
                    <a:pt x="394" y="134"/>
                    <a:pt x="391" y="136"/>
                  </a:cubicBezTo>
                  <a:cubicBezTo>
                    <a:pt x="389" y="138"/>
                    <a:pt x="388" y="138"/>
                    <a:pt x="388" y="138"/>
                  </a:cubicBezTo>
                  <a:moveTo>
                    <a:pt x="332" y="86"/>
                  </a:moveTo>
                  <a:cubicBezTo>
                    <a:pt x="332" y="87"/>
                    <a:pt x="333" y="88"/>
                    <a:pt x="333" y="88"/>
                  </a:cubicBezTo>
                  <a:cubicBezTo>
                    <a:pt x="336" y="90"/>
                    <a:pt x="332" y="95"/>
                    <a:pt x="329" y="97"/>
                  </a:cubicBezTo>
                  <a:cubicBezTo>
                    <a:pt x="329" y="97"/>
                    <a:pt x="328" y="97"/>
                    <a:pt x="328" y="97"/>
                  </a:cubicBezTo>
                  <a:cubicBezTo>
                    <a:pt x="325" y="97"/>
                    <a:pt x="323" y="95"/>
                    <a:pt x="321" y="94"/>
                  </a:cubicBezTo>
                  <a:cubicBezTo>
                    <a:pt x="322" y="93"/>
                    <a:pt x="328" y="91"/>
                    <a:pt x="331" y="87"/>
                  </a:cubicBezTo>
                  <a:cubicBezTo>
                    <a:pt x="332" y="87"/>
                    <a:pt x="332" y="87"/>
                    <a:pt x="332" y="86"/>
                  </a:cubicBezTo>
                  <a:moveTo>
                    <a:pt x="113" y="133"/>
                  </a:moveTo>
                  <a:cubicBezTo>
                    <a:pt x="113" y="133"/>
                    <a:pt x="113" y="133"/>
                    <a:pt x="114" y="134"/>
                  </a:cubicBezTo>
                  <a:cubicBezTo>
                    <a:pt x="116" y="135"/>
                    <a:pt x="117" y="136"/>
                    <a:pt x="115" y="138"/>
                  </a:cubicBezTo>
                  <a:cubicBezTo>
                    <a:pt x="114" y="140"/>
                    <a:pt x="110" y="142"/>
                    <a:pt x="110" y="142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08" y="139"/>
                    <a:pt x="108" y="137"/>
                    <a:pt x="110" y="135"/>
                  </a:cubicBezTo>
                  <a:cubicBezTo>
                    <a:pt x="111" y="134"/>
                    <a:pt x="112" y="133"/>
                    <a:pt x="113" y="133"/>
                  </a:cubicBezTo>
                  <a:moveTo>
                    <a:pt x="327" y="0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325" y="0"/>
                    <a:pt x="322" y="0"/>
                    <a:pt x="319" y="2"/>
                  </a:cubicBezTo>
                  <a:cubicBezTo>
                    <a:pt x="317" y="2"/>
                    <a:pt x="315" y="3"/>
                    <a:pt x="314" y="4"/>
                  </a:cubicBezTo>
                  <a:cubicBezTo>
                    <a:pt x="311" y="4"/>
                    <a:pt x="309" y="5"/>
                    <a:pt x="307" y="7"/>
                  </a:cubicBezTo>
                  <a:cubicBezTo>
                    <a:pt x="304" y="9"/>
                    <a:pt x="303" y="14"/>
                    <a:pt x="302" y="15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5" y="17"/>
                    <a:pt x="305" y="17"/>
                    <a:pt x="305" y="17"/>
                  </a:cubicBezTo>
                  <a:cubicBezTo>
                    <a:pt x="311" y="15"/>
                    <a:pt x="311" y="15"/>
                    <a:pt x="311" y="15"/>
                  </a:cubicBezTo>
                  <a:cubicBezTo>
                    <a:pt x="311" y="16"/>
                    <a:pt x="311" y="18"/>
                    <a:pt x="310" y="21"/>
                  </a:cubicBezTo>
                  <a:cubicBezTo>
                    <a:pt x="309" y="23"/>
                    <a:pt x="308" y="24"/>
                    <a:pt x="307" y="26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8"/>
                    <a:pt x="304" y="28"/>
                  </a:cubicBezTo>
                  <a:cubicBezTo>
                    <a:pt x="303" y="28"/>
                    <a:pt x="303" y="27"/>
                    <a:pt x="302" y="27"/>
                  </a:cubicBezTo>
                  <a:cubicBezTo>
                    <a:pt x="299" y="27"/>
                    <a:pt x="299" y="30"/>
                    <a:pt x="298" y="31"/>
                  </a:cubicBezTo>
                  <a:cubicBezTo>
                    <a:pt x="298" y="34"/>
                    <a:pt x="297" y="36"/>
                    <a:pt x="297" y="38"/>
                  </a:cubicBezTo>
                  <a:cubicBezTo>
                    <a:pt x="297" y="39"/>
                    <a:pt x="297" y="39"/>
                    <a:pt x="297" y="39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2"/>
                    <a:pt x="297" y="43"/>
                  </a:cubicBezTo>
                  <a:cubicBezTo>
                    <a:pt x="295" y="45"/>
                    <a:pt x="293" y="48"/>
                    <a:pt x="293" y="51"/>
                  </a:cubicBezTo>
                  <a:cubicBezTo>
                    <a:pt x="293" y="54"/>
                    <a:pt x="294" y="56"/>
                    <a:pt x="297" y="57"/>
                  </a:cubicBezTo>
                  <a:cubicBezTo>
                    <a:pt x="299" y="57"/>
                    <a:pt x="299" y="57"/>
                    <a:pt x="299" y="57"/>
                  </a:cubicBezTo>
                  <a:cubicBezTo>
                    <a:pt x="299" y="56"/>
                    <a:pt x="299" y="56"/>
                    <a:pt x="299" y="56"/>
                  </a:cubicBezTo>
                  <a:cubicBezTo>
                    <a:pt x="299" y="57"/>
                    <a:pt x="299" y="57"/>
                    <a:pt x="299" y="57"/>
                  </a:cubicBezTo>
                  <a:cubicBezTo>
                    <a:pt x="299" y="57"/>
                    <a:pt x="299" y="57"/>
                    <a:pt x="299" y="57"/>
                  </a:cubicBezTo>
                  <a:cubicBezTo>
                    <a:pt x="300" y="58"/>
                    <a:pt x="302" y="59"/>
                    <a:pt x="306" y="59"/>
                  </a:cubicBezTo>
                  <a:cubicBezTo>
                    <a:pt x="307" y="59"/>
                    <a:pt x="310" y="62"/>
                    <a:pt x="310" y="65"/>
                  </a:cubicBezTo>
                  <a:cubicBezTo>
                    <a:pt x="310" y="65"/>
                    <a:pt x="310" y="66"/>
                    <a:pt x="308" y="66"/>
                  </a:cubicBezTo>
                  <a:cubicBezTo>
                    <a:pt x="301" y="66"/>
                    <a:pt x="297" y="67"/>
                    <a:pt x="296" y="67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4" y="70"/>
                    <a:pt x="294" y="71"/>
                    <a:pt x="294" y="73"/>
                  </a:cubicBezTo>
                  <a:cubicBezTo>
                    <a:pt x="294" y="77"/>
                    <a:pt x="297" y="78"/>
                    <a:pt x="300" y="8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1" y="80"/>
                    <a:pt x="301" y="81"/>
                    <a:pt x="301" y="81"/>
                  </a:cubicBezTo>
                  <a:cubicBezTo>
                    <a:pt x="303" y="82"/>
                    <a:pt x="305" y="83"/>
                    <a:pt x="306" y="84"/>
                  </a:cubicBezTo>
                  <a:cubicBezTo>
                    <a:pt x="308" y="86"/>
                    <a:pt x="309" y="87"/>
                    <a:pt x="311" y="89"/>
                  </a:cubicBezTo>
                  <a:cubicBezTo>
                    <a:pt x="311" y="89"/>
                    <a:pt x="312" y="90"/>
                    <a:pt x="313" y="90"/>
                  </a:cubicBezTo>
                  <a:cubicBezTo>
                    <a:pt x="314" y="91"/>
                    <a:pt x="315" y="92"/>
                    <a:pt x="316" y="92"/>
                  </a:cubicBezTo>
                  <a:cubicBezTo>
                    <a:pt x="319" y="92"/>
                    <a:pt x="320" y="90"/>
                    <a:pt x="322" y="88"/>
                  </a:cubicBezTo>
                  <a:cubicBezTo>
                    <a:pt x="322" y="87"/>
                    <a:pt x="322" y="86"/>
                    <a:pt x="323" y="86"/>
                  </a:cubicBezTo>
                  <a:cubicBezTo>
                    <a:pt x="323" y="86"/>
                    <a:pt x="323" y="85"/>
                    <a:pt x="323" y="85"/>
                  </a:cubicBezTo>
                  <a:cubicBezTo>
                    <a:pt x="324" y="85"/>
                    <a:pt x="325" y="86"/>
                    <a:pt x="326" y="86"/>
                  </a:cubicBezTo>
                  <a:cubicBezTo>
                    <a:pt x="326" y="86"/>
                    <a:pt x="326" y="86"/>
                    <a:pt x="326" y="86"/>
                  </a:cubicBezTo>
                  <a:cubicBezTo>
                    <a:pt x="328" y="85"/>
                    <a:pt x="329" y="85"/>
                    <a:pt x="332" y="84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27" y="90"/>
                    <a:pt x="322" y="92"/>
                    <a:pt x="320" y="92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6" y="92"/>
                    <a:pt x="314" y="92"/>
                    <a:pt x="312" y="92"/>
                  </a:cubicBezTo>
                  <a:cubicBezTo>
                    <a:pt x="312" y="92"/>
                    <a:pt x="312" y="92"/>
                    <a:pt x="312" y="92"/>
                  </a:cubicBezTo>
                  <a:cubicBezTo>
                    <a:pt x="310" y="91"/>
                    <a:pt x="308" y="91"/>
                    <a:pt x="307" y="91"/>
                  </a:cubicBezTo>
                  <a:cubicBezTo>
                    <a:pt x="302" y="89"/>
                    <a:pt x="299" y="87"/>
                    <a:pt x="298" y="85"/>
                  </a:cubicBezTo>
                  <a:cubicBezTo>
                    <a:pt x="297" y="83"/>
                    <a:pt x="295" y="78"/>
                    <a:pt x="292" y="76"/>
                  </a:cubicBezTo>
                  <a:cubicBezTo>
                    <a:pt x="292" y="75"/>
                    <a:pt x="292" y="72"/>
                    <a:pt x="294" y="68"/>
                  </a:cubicBezTo>
                  <a:cubicBezTo>
                    <a:pt x="294" y="67"/>
                    <a:pt x="294" y="67"/>
                    <a:pt x="294" y="67"/>
                  </a:cubicBezTo>
                  <a:cubicBezTo>
                    <a:pt x="293" y="66"/>
                    <a:pt x="293" y="66"/>
                    <a:pt x="293" y="66"/>
                  </a:cubicBezTo>
                  <a:cubicBezTo>
                    <a:pt x="293" y="64"/>
                    <a:pt x="291" y="64"/>
                    <a:pt x="289" y="63"/>
                  </a:cubicBezTo>
                  <a:cubicBezTo>
                    <a:pt x="285" y="62"/>
                    <a:pt x="284" y="61"/>
                    <a:pt x="284" y="60"/>
                  </a:cubicBezTo>
                  <a:cubicBezTo>
                    <a:pt x="285" y="58"/>
                    <a:pt x="284" y="57"/>
                    <a:pt x="284" y="56"/>
                  </a:cubicBezTo>
                  <a:cubicBezTo>
                    <a:pt x="283" y="55"/>
                    <a:pt x="281" y="54"/>
                    <a:pt x="279" y="54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4" y="53"/>
                    <a:pt x="272" y="53"/>
                    <a:pt x="271" y="53"/>
                  </a:cubicBezTo>
                  <a:cubicBezTo>
                    <a:pt x="270" y="53"/>
                    <a:pt x="269" y="53"/>
                    <a:pt x="268" y="53"/>
                  </a:cubicBezTo>
                  <a:cubicBezTo>
                    <a:pt x="264" y="54"/>
                    <a:pt x="253" y="54"/>
                    <a:pt x="249" y="54"/>
                  </a:cubicBezTo>
                  <a:cubicBezTo>
                    <a:pt x="248" y="54"/>
                    <a:pt x="246" y="54"/>
                    <a:pt x="244" y="55"/>
                  </a:cubicBezTo>
                  <a:cubicBezTo>
                    <a:pt x="241" y="55"/>
                    <a:pt x="238" y="55"/>
                    <a:pt x="236" y="55"/>
                  </a:cubicBezTo>
                  <a:cubicBezTo>
                    <a:pt x="232" y="55"/>
                    <a:pt x="231" y="55"/>
                    <a:pt x="231" y="55"/>
                  </a:cubicBezTo>
                  <a:cubicBezTo>
                    <a:pt x="231" y="54"/>
                    <a:pt x="230" y="53"/>
                    <a:pt x="229" y="52"/>
                  </a:cubicBezTo>
                  <a:cubicBezTo>
                    <a:pt x="228" y="50"/>
                    <a:pt x="226" y="48"/>
                    <a:pt x="224" y="48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4" y="48"/>
                    <a:pt x="223" y="48"/>
                    <a:pt x="223" y="48"/>
                  </a:cubicBezTo>
                  <a:cubicBezTo>
                    <a:pt x="219" y="50"/>
                    <a:pt x="217" y="54"/>
                    <a:pt x="215" y="59"/>
                  </a:cubicBezTo>
                  <a:cubicBezTo>
                    <a:pt x="214" y="63"/>
                    <a:pt x="213" y="64"/>
                    <a:pt x="211" y="67"/>
                  </a:cubicBezTo>
                  <a:cubicBezTo>
                    <a:pt x="211" y="68"/>
                    <a:pt x="211" y="68"/>
                    <a:pt x="210" y="69"/>
                  </a:cubicBezTo>
                  <a:cubicBezTo>
                    <a:pt x="207" y="74"/>
                    <a:pt x="204" y="78"/>
                    <a:pt x="204" y="82"/>
                  </a:cubicBezTo>
                  <a:cubicBezTo>
                    <a:pt x="204" y="84"/>
                    <a:pt x="203" y="85"/>
                    <a:pt x="201" y="87"/>
                  </a:cubicBezTo>
                  <a:cubicBezTo>
                    <a:pt x="200" y="87"/>
                    <a:pt x="200" y="87"/>
                    <a:pt x="199" y="87"/>
                  </a:cubicBezTo>
                  <a:cubicBezTo>
                    <a:pt x="197" y="89"/>
                    <a:pt x="193" y="93"/>
                    <a:pt x="189" y="96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1" y="102"/>
                    <a:pt x="179" y="108"/>
                    <a:pt x="178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7" y="111"/>
                    <a:pt x="177" y="112"/>
                    <a:pt x="173" y="112"/>
                  </a:cubicBezTo>
                  <a:cubicBezTo>
                    <a:pt x="172" y="112"/>
                    <a:pt x="170" y="112"/>
                    <a:pt x="168" y="112"/>
                  </a:cubicBezTo>
                  <a:cubicBezTo>
                    <a:pt x="164" y="112"/>
                    <a:pt x="159" y="113"/>
                    <a:pt x="155" y="116"/>
                  </a:cubicBezTo>
                  <a:cubicBezTo>
                    <a:pt x="154" y="117"/>
                    <a:pt x="153" y="118"/>
                    <a:pt x="152" y="119"/>
                  </a:cubicBezTo>
                  <a:cubicBezTo>
                    <a:pt x="149" y="121"/>
                    <a:pt x="148" y="122"/>
                    <a:pt x="146" y="122"/>
                  </a:cubicBezTo>
                  <a:cubicBezTo>
                    <a:pt x="146" y="122"/>
                    <a:pt x="146" y="122"/>
                    <a:pt x="145" y="122"/>
                  </a:cubicBezTo>
                  <a:cubicBezTo>
                    <a:pt x="144" y="122"/>
                    <a:pt x="143" y="121"/>
                    <a:pt x="142" y="120"/>
                  </a:cubicBezTo>
                  <a:cubicBezTo>
                    <a:pt x="141" y="119"/>
                    <a:pt x="139" y="117"/>
                    <a:pt x="136" y="117"/>
                  </a:cubicBezTo>
                  <a:cubicBezTo>
                    <a:pt x="135" y="117"/>
                    <a:pt x="134" y="118"/>
                    <a:pt x="133" y="118"/>
                  </a:cubicBezTo>
                  <a:cubicBezTo>
                    <a:pt x="131" y="118"/>
                    <a:pt x="130" y="118"/>
                    <a:pt x="128" y="118"/>
                  </a:cubicBezTo>
                  <a:cubicBezTo>
                    <a:pt x="126" y="118"/>
                    <a:pt x="125" y="118"/>
                    <a:pt x="123" y="121"/>
                  </a:cubicBezTo>
                  <a:cubicBezTo>
                    <a:pt x="122" y="123"/>
                    <a:pt x="121" y="124"/>
                    <a:pt x="120" y="124"/>
                  </a:cubicBezTo>
                  <a:cubicBezTo>
                    <a:pt x="119" y="126"/>
                    <a:pt x="118" y="127"/>
                    <a:pt x="117" y="128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8" y="131"/>
                    <a:pt x="118" y="133"/>
                    <a:pt x="118" y="135"/>
                  </a:cubicBezTo>
                  <a:cubicBezTo>
                    <a:pt x="118" y="133"/>
                    <a:pt x="116" y="132"/>
                    <a:pt x="115" y="132"/>
                  </a:cubicBezTo>
                  <a:cubicBezTo>
                    <a:pt x="114" y="131"/>
                    <a:pt x="113" y="131"/>
                    <a:pt x="113" y="131"/>
                  </a:cubicBezTo>
                  <a:cubicBezTo>
                    <a:pt x="111" y="131"/>
                    <a:pt x="111" y="132"/>
                    <a:pt x="110" y="133"/>
                  </a:cubicBezTo>
                  <a:cubicBezTo>
                    <a:pt x="109" y="133"/>
                    <a:pt x="109" y="133"/>
                    <a:pt x="109" y="134"/>
                  </a:cubicBezTo>
                  <a:cubicBezTo>
                    <a:pt x="106" y="136"/>
                    <a:pt x="106" y="138"/>
                    <a:pt x="107" y="140"/>
                  </a:cubicBezTo>
                  <a:cubicBezTo>
                    <a:pt x="107" y="140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4"/>
                    <a:pt x="111" y="143"/>
                    <a:pt x="112" y="143"/>
                  </a:cubicBezTo>
                  <a:cubicBezTo>
                    <a:pt x="112" y="143"/>
                    <a:pt x="111" y="144"/>
                    <a:pt x="111" y="144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10" y="146"/>
                    <a:pt x="110" y="146"/>
                    <a:pt x="109" y="146"/>
                  </a:cubicBezTo>
                  <a:cubicBezTo>
                    <a:pt x="109" y="146"/>
                    <a:pt x="109" y="146"/>
                    <a:pt x="108" y="146"/>
                  </a:cubicBezTo>
                  <a:cubicBezTo>
                    <a:pt x="108" y="146"/>
                    <a:pt x="107" y="146"/>
                    <a:pt x="106" y="146"/>
                  </a:cubicBezTo>
                  <a:cubicBezTo>
                    <a:pt x="101" y="146"/>
                    <a:pt x="97" y="146"/>
                    <a:pt x="93" y="151"/>
                  </a:cubicBezTo>
                  <a:cubicBezTo>
                    <a:pt x="91" y="154"/>
                    <a:pt x="89" y="157"/>
                    <a:pt x="90" y="160"/>
                  </a:cubicBezTo>
                  <a:cubicBezTo>
                    <a:pt x="91" y="161"/>
                    <a:pt x="92" y="162"/>
                    <a:pt x="94" y="162"/>
                  </a:cubicBezTo>
                  <a:cubicBezTo>
                    <a:pt x="95" y="162"/>
                    <a:pt x="95" y="161"/>
                    <a:pt x="97" y="161"/>
                  </a:cubicBezTo>
                  <a:cubicBezTo>
                    <a:pt x="99" y="160"/>
                    <a:pt x="100" y="160"/>
                    <a:pt x="101" y="159"/>
                  </a:cubicBezTo>
                  <a:cubicBezTo>
                    <a:pt x="101" y="159"/>
                    <a:pt x="101" y="159"/>
                    <a:pt x="101" y="159"/>
                  </a:cubicBezTo>
                  <a:cubicBezTo>
                    <a:pt x="101" y="159"/>
                    <a:pt x="101" y="159"/>
                    <a:pt x="101" y="159"/>
                  </a:cubicBezTo>
                  <a:cubicBezTo>
                    <a:pt x="101" y="160"/>
                    <a:pt x="101" y="162"/>
                    <a:pt x="101" y="163"/>
                  </a:cubicBezTo>
                  <a:cubicBezTo>
                    <a:pt x="101" y="164"/>
                    <a:pt x="101" y="165"/>
                    <a:pt x="101" y="165"/>
                  </a:cubicBezTo>
                  <a:cubicBezTo>
                    <a:pt x="101" y="167"/>
                    <a:pt x="101" y="170"/>
                    <a:pt x="101" y="171"/>
                  </a:cubicBezTo>
                  <a:cubicBezTo>
                    <a:pt x="100" y="171"/>
                    <a:pt x="100" y="171"/>
                    <a:pt x="99" y="170"/>
                  </a:cubicBezTo>
                  <a:cubicBezTo>
                    <a:pt x="96" y="169"/>
                    <a:pt x="94" y="168"/>
                    <a:pt x="93" y="167"/>
                  </a:cubicBezTo>
                  <a:cubicBezTo>
                    <a:pt x="91" y="166"/>
                    <a:pt x="90" y="165"/>
                    <a:pt x="88" y="164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1" y="164"/>
                    <a:pt x="79" y="166"/>
                    <a:pt x="78" y="166"/>
                  </a:cubicBezTo>
                  <a:cubicBezTo>
                    <a:pt x="77" y="166"/>
                    <a:pt x="77" y="166"/>
                    <a:pt x="77" y="165"/>
                  </a:cubicBezTo>
                  <a:cubicBezTo>
                    <a:pt x="75" y="161"/>
                    <a:pt x="77" y="159"/>
                    <a:pt x="77" y="158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3" y="155"/>
                    <a:pt x="69" y="153"/>
                    <a:pt x="69" y="153"/>
                  </a:cubicBezTo>
                  <a:cubicBezTo>
                    <a:pt x="68" y="149"/>
                    <a:pt x="62" y="148"/>
                    <a:pt x="59" y="148"/>
                  </a:cubicBezTo>
                  <a:cubicBezTo>
                    <a:pt x="57" y="148"/>
                    <a:pt x="54" y="149"/>
                    <a:pt x="52" y="150"/>
                  </a:cubicBezTo>
                  <a:cubicBezTo>
                    <a:pt x="49" y="153"/>
                    <a:pt x="40" y="160"/>
                    <a:pt x="37" y="161"/>
                  </a:cubicBezTo>
                  <a:cubicBezTo>
                    <a:pt x="36" y="161"/>
                    <a:pt x="35" y="162"/>
                    <a:pt x="35" y="162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5"/>
                    <a:pt x="31" y="169"/>
                    <a:pt x="29" y="170"/>
                  </a:cubicBezTo>
                  <a:cubicBezTo>
                    <a:pt x="28" y="171"/>
                    <a:pt x="27" y="172"/>
                    <a:pt x="26" y="173"/>
                  </a:cubicBezTo>
                  <a:cubicBezTo>
                    <a:pt x="25" y="174"/>
                    <a:pt x="24" y="175"/>
                    <a:pt x="21" y="177"/>
                  </a:cubicBezTo>
                  <a:cubicBezTo>
                    <a:pt x="16" y="181"/>
                    <a:pt x="14" y="182"/>
                    <a:pt x="15" y="188"/>
                  </a:cubicBezTo>
                  <a:cubicBezTo>
                    <a:pt x="15" y="190"/>
                    <a:pt x="16" y="191"/>
                    <a:pt x="17" y="193"/>
                  </a:cubicBezTo>
                  <a:cubicBezTo>
                    <a:pt x="18" y="195"/>
                    <a:pt x="18" y="196"/>
                    <a:pt x="18" y="198"/>
                  </a:cubicBezTo>
                  <a:cubicBezTo>
                    <a:pt x="17" y="200"/>
                    <a:pt x="14" y="206"/>
                    <a:pt x="19" y="208"/>
                  </a:cubicBezTo>
                  <a:cubicBezTo>
                    <a:pt x="19" y="209"/>
                    <a:pt x="20" y="210"/>
                    <a:pt x="20" y="211"/>
                  </a:cubicBezTo>
                  <a:cubicBezTo>
                    <a:pt x="21" y="213"/>
                    <a:pt x="22" y="216"/>
                    <a:pt x="25" y="217"/>
                  </a:cubicBezTo>
                  <a:cubicBezTo>
                    <a:pt x="29" y="218"/>
                    <a:pt x="33" y="220"/>
                    <a:pt x="37" y="220"/>
                  </a:cubicBezTo>
                  <a:cubicBezTo>
                    <a:pt x="37" y="220"/>
                    <a:pt x="38" y="220"/>
                    <a:pt x="38" y="220"/>
                  </a:cubicBezTo>
                  <a:cubicBezTo>
                    <a:pt x="39" y="220"/>
                    <a:pt x="40" y="221"/>
                    <a:pt x="41" y="221"/>
                  </a:cubicBezTo>
                  <a:cubicBezTo>
                    <a:pt x="41" y="221"/>
                    <a:pt x="41" y="221"/>
                    <a:pt x="40" y="223"/>
                  </a:cubicBezTo>
                  <a:cubicBezTo>
                    <a:pt x="38" y="226"/>
                    <a:pt x="38" y="229"/>
                    <a:pt x="38" y="232"/>
                  </a:cubicBezTo>
                  <a:cubicBezTo>
                    <a:pt x="38" y="233"/>
                    <a:pt x="38" y="234"/>
                    <a:pt x="37" y="236"/>
                  </a:cubicBezTo>
                  <a:cubicBezTo>
                    <a:pt x="36" y="240"/>
                    <a:pt x="35" y="242"/>
                    <a:pt x="34" y="242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1"/>
                    <a:pt x="31" y="241"/>
                    <a:pt x="30" y="240"/>
                  </a:cubicBezTo>
                  <a:cubicBezTo>
                    <a:pt x="29" y="240"/>
                    <a:pt x="28" y="240"/>
                    <a:pt x="27" y="240"/>
                  </a:cubicBezTo>
                  <a:cubicBezTo>
                    <a:pt x="26" y="240"/>
                    <a:pt x="25" y="240"/>
                    <a:pt x="25" y="241"/>
                  </a:cubicBezTo>
                  <a:cubicBezTo>
                    <a:pt x="24" y="242"/>
                    <a:pt x="24" y="243"/>
                    <a:pt x="24" y="244"/>
                  </a:cubicBezTo>
                  <a:cubicBezTo>
                    <a:pt x="24" y="246"/>
                    <a:pt x="25" y="247"/>
                    <a:pt x="25" y="249"/>
                  </a:cubicBezTo>
                  <a:cubicBezTo>
                    <a:pt x="25" y="251"/>
                    <a:pt x="26" y="252"/>
                    <a:pt x="24" y="253"/>
                  </a:cubicBezTo>
                  <a:cubicBezTo>
                    <a:pt x="23" y="254"/>
                    <a:pt x="22" y="255"/>
                    <a:pt x="22" y="256"/>
                  </a:cubicBezTo>
                  <a:cubicBezTo>
                    <a:pt x="20" y="258"/>
                    <a:pt x="19" y="260"/>
                    <a:pt x="17" y="260"/>
                  </a:cubicBezTo>
                  <a:cubicBezTo>
                    <a:pt x="13" y="260"/>
                    <a:pt x="11" y="261"/>
                    <a:pt x="7" y="264"/>
                  </a:cubicBezTo>
                  <a:cubicBezTo>
                    <a:pt x="6" y="264"/>
                    <a:pt x="5" y="265"/>
                    <a:pt x="4" y="265"/>
                  </a:cubicBezTo>
                  <a:cubicBezTo>
                    <a:pt x="2" y="267"/>
                    <a:pt x="0" y="268"/>
                    <a:pt x="1" y="272"/>
                  </a:cubicBezTo>
                  <a:cubicBezTo>
                    <a:pt x="1" y="277"/>
                    <a:pt x="1" y="283"/>
                    <a:pt x="1" y="283"/>
                  </a:cubicBezTo>
                  <a:cubicBezTo>
                    <a:pt x="1" y="284"/>
                    <a:pt x="1" y="284"/>
                    <a:pt x="1" y="284"/>
                  </a:cubicBezTo>
                  <a:cubicBezTo>
                    <a:pt x="2" y="285"/>
                    <a:pt x="2" y="285"/>
                    <a:pt x="2" y="285"/>
                  </a:cubicBezTo>
                  <a:cubicBezTo>
                    <a:pt x="2" y="285"/>
                    <a:pt x="2" y="285"/>
                    <a:pt x="3" y="285"/>
                  </a:cubicBezTo>
                  <a:cubicBezTo>
                    <a:pt x="5" y="286"/>
                    <a:pt x="7" y="288"/>
                    <a:pt x="9" y="288"/>
                  </a:cubicBezTo>
                  <a:cubicBezTo>
                    <a:pt x="10" y="288"/>
                    <a:pt x="11" y="288"/>
                    <a:pt x="11" y="287"/>
                  </a:cubicBezTo>
                  <a:cubicBezTo>
                    <a:pt x="12" y="287"/>
                    <a:pt x="12" y="287"/>
                    <a:pt x="13" y="287"/>
                  </a:cubicBezTo>
                  <a:cubicBezTo>
                    <a:pt x="13" y="287"/>
                    <a:pt x="14" y="287"/>
                    <a:pt x="15" y="289"/>
                  </a:cubicBezTo>
                  <a:cubicBezTo>
                    <a:pt x="16" y="291"/>
                    <a:pt x="20" y="297"/>
                    <a:pt x="24" y="298"/>
                  </a:cubicBezTo>
                  <a:cubicBezTo>
                    <a:pt x="25" y="299"/>
                    <a:pt x="26" y="299"/>
                    <a:pt x="28" y="299"/>
                  </a:cubicBezTo>
                  <a:cubicBezTo>
                    <a:pt x="30" y="299"/>
                    <a:pt x="32" y="298"/>
                    <a:pt x="34" y="296"/>
                  </a:cubicBezTo>
                  <a:cubicBezTo>
                    <a:pt x="35" y="295"/>
                    <a:pt x="35" y="294"/>
                    <a:pt x="36" y="294"/>
                  </a:cubicBezTo>
                  <a:cubicBezTo>
                    <a:pt x="37" y="292"/>
                    <a:pt x="38" y="291"/>
                    <a:pt x="39" y="291"/>
                  </a:cubicBezTo>
                  <a:cubicBezTo>
                    <a:pt x="39" y="291"/>
                    <a:pt x="40" y="291"/>
                    <a:pt x="40" y="291"/>
                  </a:cubicBezTo>
                  <a:cubicBezTo>
                    <a:pt x="43" y="292"/>
                    <a:pt x="45" y="292"/>
                    <a:pt x="47" y="297"/>
                  </a:cubicBezTo>
                  <a:cubicBezTo>
                    <a:pt x="48" y="299"/>
                    <a:pt x="50" y="301"/>
                    <a:pt x="51" y="303"/>
                  </a:cubicBezTo>
                  <a:cubicBezTo>
                    <a:pt x="52" y="305"/>
                    <a:pt x="54" y="307"/>
                    <a:pt x="54" y="308"/>
                  </a:cubicBezTo>
                  <a:cubicBezTo>
                    <a:pt x="55" y="311"/>
                    <a:pt x="61" y="319"/>
                    <a:pt x="65" y="320"/>
                  </a:cubicBezTo>
                  <a:cubicBezTo>
                    <a:pt x="68" y="321"/>
                    <a:pt x="70" y="323"/>
                    <a:pt x="71" y="324"/>
                  </a:cubicBezTo>
                  <a:cubicBezTo>
                    <a:pt x="69" y="325"/>
                    <a:pt x="68" y="328"/>
                    <a:pt x="69" y="330"/>
                  </a:cubicBezTo>
                  <a:cubicBezTo>
                    <a:pt x="69" y="332"/>
                    <a:pt x="71" y="333"/>
                    <a:pt x="73" y="333"/>
                  </a:cubicBezTo>
                  <a:cubicBezTo>
                    <a:pt x="73" y="333"/>
                    <a:pt x="74" y="333"/>
                    <a:pt x="75" y="332"/>
                  </a:cubicBezTo>
                  <a:cubicBezTo>
                    <a:pt x="75" y="332"/>
                    <a:pt x="76" y="332"/>
                    <a:pt x="76" y="332"/>
                  </a:cubicBezTo>
                  <a:cubicBezTo>
                    <a:pt x="79" y="332"/>
                    <a:pt x="82" y="333"/>
                    <a:pt x="84" y="335"/>
                  </a:cubicBezTo>
                  <a:cubicBezTo>
                    <a:pt x="85" y="336"/>
                    <a:pt x="85" y="336"/>
                    <a:pt x="85" y="336"/>
                  </a:cubicBezTo>
                  <a:cubicBezTo>
                    <a:pt x="86" y="336"/>
                    <a:pt x="86" y="336"/>
                    <a:pt x="86" y="336"/>
                  </a:cubicBezTo>
                  <a:cubicBezTo>
                    <a:pt x="96" y="336"/>
                    <a:pt x="96" y="336"/>
                    <a:pt x="96" y="336"/>
                  </a:cubicBezTo>
                  <a:cubicBezTo>
                    <a:pt x="98" y="336"/>
                    <a:pt x="101" y="335"/>
                    <a:pt x="102" y="332"/>
                  </a:cubicBezTo>
                  <a:cubicBezTo>
                    <a:pt x="102" y="331"/>
                    <a:pt x="102" y="330"/>
                    <a:pt x="105" y="330"/>
                  </a:cubicBezTo>
                  <a:cubicBezTo>
                    <a:pt x="105" y="330"/>
                    <a:pt x="106" y="330"/>
                    <a:pt x="107" y="330"/>
                  </a:cubicBezTo>
                  <a:cubicBezTo>
                    <a:pt x="109" y="331"/>
                    <a:pt x="111" y="332"/>
                    <a:pt x="112" y="333"/>
                  </a:cubicBezTo>
                  <a:cubicBezTo>
                    <a:pt x="114" y="333"/>
                    <a:pt x="115" y="334"/>
                    <a:pt x="116" y="334"/>
                  </a:cubicBezTo>
                  <a:cubicBezTo>
                    <a:pt x="117" y="334"/>
                    <a:pt x="118" y="334"/>
                    <a:pt x="119" y="333"/>
                  </a:cubicBezTo>
                  <a:cubicBezTo>
                    <a:pt x="120" y="330"/>
                    <a:pt x="120" y="329"/>
                    <a:pt x="120" y="327"/>
                  </a:cubicBezTo>
                  <a:cubicBezTo>
                    <a:pt x="120" y="326"/>
                    <a:pt x="120" y="326"/>
                    <a:pt x="120" y="326"/>
                  </a:cubicBezTo>
                  <a:cubicBezTo>
                    <a:pt x="121" y="324"/>
                    <a:pt x="120" y="322"/>
                    <a:pt x="120" y="321"/>
                  </a:cubicBezTo>
                  <a:cubicBezTo>
                    <a:pt x="119" y="319"/>
                    <a:pt x="119" y="319"/>
                    <a:pt x="120" y="318"/>
                  </a:cubicBezTo>
                  <a:cubicBezTo>
                    <a:pt x="122" y="314"/>
                    <a:pt x="124" y="313"/>
                    <a:pt x="126" y="311"/>
                  </a:cubicBezTo>
                  <a:cubicBezTo>
                    <a:pt x="127" y="311"/>
                    <a:pt x="128" y="310"/>
                    <a:pt x="129" y="310"/>
                  </a:cubicBezTo>
                  <a:cubicBezTo>
                    <a:pt x="130" y="309"/>
                    <a:pt x="131" y="308"/>
                    <a:pt x="132" y="308"/>
                  </a:cubicBezTo>
                  <a:cubicBezTo>
                    <a:pt x="132" y="308"/>
                    <a:pt x="133" y="308"/>
                    <a:pt x="133" y="308"/>
                  </a:cubicBezTo>
                  <a:cubicBezTo>
                    <a:pt x="134" y="308"/>
                    <a:pt x="135" y="309"/>
                    <a:pt x="136" y="309"/>
                  </a:cubicBezTo>
                  <a:cubicBezTo>
                    <a:pt x="138" y="311"/>
                    <a:pt x="141" y="312"/>
                    <a:pt x="143" y="312"/>
                  </a:cubicBezTo>
                  <a:cubicBezTo>
                    <a:pt x="144" y="312"/>
                    <a:pt x="145" y="312"/>
                    <a:pt x="146" y="311"/>
                  </a:cubicBezTo>
                  <a:cubicBezTo>
                    <a:pt x="146" y="311"/>
                    <a:pt x="147" y="311"/>
                    <a:pt x="148" y="310"/>
                  </a:cubicBezTo>
                  <a:cubicBezTo>
                    <a:pt x="150" y="310"/>
                    <a:pt x="152" y="309"/>
                    <a:pt x="153" y="307"/>
                  </a:cubicBezTo>
                  <a:cubicBezTo>
                    <a:pt x="154" y="306"/>
                    <a:pt x="154" y="305"/>
                    <a:pt x="156" y="304"/>
                  </a:cubicBezTo>
                  <a:cubicBezTo>
                    <a:pt x="157" y="304"/>
                    <a:pt x="157" y="303"/>
                    <a:pt x="158" y="302"/>
                  </a:cubicBezTo>
                  <a:cubicBezTo>
                    <a:pt x="159" y="302"/>
                    <a:pt x="160" y="301"/>
                    <a:pt x="160" y="301"/>
                  </a:cubicBezTo>
                  <a:cubicBezTo>
                    <a:pt x="161" y="300"/>
                    <a:pt x="162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4" y="300"/>
                    <a:pt x="165" y="300"/>
                    <a:pt x="166" y="300"/>
                  </a:cubicBezTo>
                  <a:cubicBezTo>
                    <a:pt x="168" y="300"/>
                    <a:pt x="169" y="299"/>
                    <a:pt x="170" y="297"/>
                  </a:cubicBezTo>
                  <a:cubicBezTo>
                    <a:pt x="170" y="296"/>
                    <a:pt x="170" y="296"/>
                    <a:pt x="170" y="296"/>
                  </a:cubicBezTo>
                  <a:cubicBezTo>
                    <a:pt x="170" y="296"/>
                    <a:pt x="171" y="295"/>
                    <a:pt x="172" y="295"/>
                  </a:cubicBezTo>
                  <a:cubicBezTo>
                    <a:pt x="176" y="295"/>
                    <a:pt x="176" y="290"/>
                    <a:pt x="176" y="287"/>
                  </a:cubicBezTo>
                  <a:cubicBezTo>
                    <a:pt x="178" y="287"/>
                    <a:pt x="179" y="285"/>
                    <a:pt x="180" y="284"/>
                  </a:cubicBezTo>
                  <a:cubicBezTo>
                    <a:pt x="180" y="284"/>
                    <a:pt x="181" y="284"/>
                    <a:pt x="181" y="284"/>
                  </a:cubicBezTo>
                  <a:cubicBezTo>
                    <a:pt x="182" y="286"/>
                    <a:pt x="184" y="287"/>
                    <a:pt x="186" y="287"/>
                  </a:cubicBezTo>
                  <a:cubicBezTo>
                    <a:pt x="187" y="287"/>
                    <a:pt x="189" y="286"/>
                    <a:pt x="190" y="285"/>
                  </a:cubicBezTo>
                  <a:cubicBezTo>
                    <a:pt x="192" y="283"/>
                    <a:pt x="194" y="282"/>
                    <a:pt x="196" y="282"/>
                  </a:cubicBezTo>
                  <a:cubicBezTo>
                    <a:pt x="196" y="282"/>
                    <a:pt x="196" y="282"/>
                    <a:pt x="197" y="282"/>
                  </a:cubicBezTo>
                  <a:cubicBezTo>
                    <a:pt x="197" y="282"/>
                    <a:pt x="198" y="283"/>
                    <a:pt x="198" y="284"/>
                  </a:cubicBezTo>
                  <a:cubicBezTo>
                    <a:pt x="199" y="285"/>
                    <a:pt x="199" y="286"/>
                    <a:pt x="201" y="286"/>
                  </a:cubicBezTo>
                  <a:cubicBezTo>
                    <a:pt x="202" y="287"/>
                    <a:pt x="204" y="287"/>
                    <a:pt x="206" y="287"/>
                  </a:cubicBezTo>
                  <a:cubicBezTo>
                    <a:pt x="207" y="287"/>
                    <a:pt x="208" y="287"/>
                    <a:pt x="209" y="288"/>
                  </a:cubicBezTo>
                  <a:cubicBezTo>
                    <a:pt x="212" y="288"/>
                    <a:pt x="217" y="292"/>
                    <a:pt x="220" y="295"/>
                  </a:cubicBezTo>
                  <a:cubicBezTo>
                    <a:pt x="221" y="296"/>
                    <a:pt x="221" y="297"/>
                    <a:pt x="221" y="297"/>
                  </a:cubicBezTo>
                  <a:cubicBezTo>
                    <a:pt x="222" y="299"/>
                    <a:pt x="224" y="302"/>
                    <a:pt x="228" y="302"/>
                  </a:cubicBezTo>
                  <a:cubicBezTo>
                    <a:pt x="228" y="302"/>
                    <a:pt x="229" y="302"/>
                    <a:pt x="230" y="302"/>
                  </a:cubicBezTo>
                  <a:cubicBezTo>
                    <a:pt x="231" y="302"/>
                    <a:pt x="233" y="301"/>
                    <a:pt x="234" y="301"/>
                  </a:cubicBezTo>
                  <a:cubicBezTo>
                    <a:pt x="235" y="300"/>
                    <a:pt x="236" y="300"/>
                    <a:pt x="238" y="300"/>
                  </a:cubicBezTo>
                  <a:cubicBezTo>
                    <a:pt x="238" y="300"/>
                    <a:pt x="239" y="300"/>
                    <a:pt x="239" y="300"/>
                  </a:cubicBezTo>
                  <a:cubicBezTo>
                    <a:pt x="240" y="300"/>
                    <a:pt x="241" y="300"/>
                    <a:pt x="241" y="301"/>
                  </a:cubicBezTo>
                  <a:cubicBezTo>
                    <a:pt x="242" y="301"/>
                    <a:pt x="244" y="301"/>
                    <a:pt x="245" y="301"/>
                  </a:cubicBezTo>
                  <a:cubicBezTo>
                    <a:pt x="246" y="301"/>
                    <a:pt x="247" y="301"/>
                    <a:pt x="249" y="300"/>
                  </a:cubicBezTo>
                  <a:cubicBezTo>
                    <a:pt x="249" y="300"/>
                    <a:pt x="250" y="300"/>
                    <a:pt x="251" y="300"/>
                  </a:cubicBezTo>
                  <a:cubicBezTo>
                    <a:pt x="251" y="300"/>
                    <a:pt x="252" y="300"/>
                    <a:pt x="252" y="301"/>
                  </a:cubicBezTo>
                  <a:cubicBezTo>
                    <a:pt x="252" y="301"/>
                    <a:pt x="252" y="301"/>
                    <a:pt x="252" y="302"/>
                  </a:cubicBezTo>
                  <a:cubicBezTo>
                    <a:pt x="252" y="303"/>
                    <a:pt x="252" y="304"/>
                    <a:pt x="253" y="306"/>
                  </a:cubicBezTo>
                  <a:cubicBezTo>
                    <a:pt x="254" y="307"/>
                    <a:pt x="255" y="307"/>
                    <a:pt x="257" y="307"/>
                  </a:cubicBezTo>
                  <a:cubicBezTo>
                    <a:pt x="258" y="307"/>
                    <a:pt x="259" y="307"/>
                    <a:pt x="260" y="307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60" y="307"/>
                    <a:pt x="261" y="307"/>
                    <a:pt x="262" y="308"/>
                  </a:cubicBezTo>
                  <a:cubicBezTo>
                    <a:pt x="262" y="310"/>
                    <a:pt x="263" y="311"/>
                    <a:pt x="264" y="312"/>
                  </a:cubicBezTo>
                  <a:cubicBezTo>
                    <a:pt x="265" y="312"/>
                    <a:pt x="265" y="312"/>
                    <a:pt x="265" y="312"/>
                  </a:cubicBezTo>
                  <a:cubicBezTo>
                    <a:pt x="267" y="313"/>
                    <a:pt x="268" y="314"/>
                    <a:pt x="270" y="314"/>
                  </a:cubicBezTo>
                  <a:cubicBezTo>
                    <a:pt x="270" y="314"/>
                    <a:pt x="271" y="314"/>
                    <a:pt x="272" y="314"/>
                  </a:cubicBezTo>
                  <a:cubicBezTo>
                    <a:pt x="273" y="313"/>
                    <a:pt x="276" y="312"/>
                    <a:pt x="278" y="312"/>
                  </a:cubicBezTo>
                  <a:cubicBezTo>
                    <a:pt x="280" y="313"/>
                    <a:pt x="281" y="314"/>
                    <a:pt x="283" y="314"/>
                  </a:cubicBezTo>
                  <a:cubicBezTo>
                    <a:pt x="284" y="314"/>
                    <a:pt x="285" y="313"/>
                    <a:pt x="286" y="313"/>
                  </a:cubicBezTo>
                  <a:cubicBezTo>
                    <a:pt x="287" y="313"/>
                    <a:pt x="288" y="312"/>
                    <a:pt x="289" y="311"/>
                  </a:cubicBezTo>
                  <a:cubicBezTo>
                    <a:pt x="289" y="313"/>
                    <a:pt x="289" y="314"/>
                    <a:pt x="290" y="316"/>
                  </a:cubicBezTo>
                  <a:cubicBezTo>
                    <a:pt x="290" y="316"/>
                    <a:pt x="291" y="317"/>
                    <a:pt x="293" y="317"/>
                  </a:cubicBezTo>
                  <a:cubicBezTo>
                    <a:pt x="296" y="317"/>
                    <a:pt x="297" y="317"/>
                    <a:pt x="299" y="314"/>
                  </a:cubicBezTo>
                  <a:cubicBezTo>
                    <a:pt x="299" y="313"/>
                    <a:pt x="300" y="313"/>
                    <a:pt x="300" y="312"/>
                  </a:cubicBezTo>
                  <a:cubicBezTo>
                    <a:pt x="301" y="310"/>
                    <a:pt x="302" y="310"/>
                    <a:pt x="303" y="310"/>
                  </a:cubicBezTo>
                  <a:cubicBezTo>
                    <a:pt x="304" y="309"/>
                    <a:pt x="304" y="309"/>
                    <a:pt x="306" y="308"/>
                  </a:cubicBezTo>
                  <a:cubicBezTo>
                    <a:pt x="308" y="306"/>
                    <a:pt x="309" y="305"/>
                    <a:pt x="309" y="303"/>
                  </a:cubicBezTo>
                  <a:cubicBezTo>
                    <a:pt x="310" y="303"/>
                    <a:pt x="310" y="302"/>
                    <a:pt x="310" y="301"/>
                  </a:cubicBezTo>
                  <a:cubicBezTo>
                    <a:pt x="312" y="299"/>
                    <a:pt x="314" y="297"/>
                    <a:pt x="314" y="297"/>
                  </a:cubicBezTo>
                  <a:cubicBezTo>
                    <a:pt x="315" y="298"/>
                    <a:pt x="315" y="298"/>
                    <a:pt x="316" y="299"/>
                  </a:cubicBezTo>
                  <a:cubicBezTo>
                    <a:pt x="316" y="301"/>
                    <a:pt x="318" y="303"/>
                    <a:pt x="320" y="303"/>
                  </a:cubicBezTo>
                  <a:cubicBezTo>
                    <a:pt x="321" y="303"/>
                    <a:pt x="321" y="303"/>
                    <a:pt x="321" y="303"/>
                  </a:cubicBezTo>
                  <a:cubicBezTo>
                    <a:pt x="322" y="303"/>
                    <a:pt x="322" y="303"/>
                    <a:pt x="322" y="303"/>
                  </a:cubicBezTo>
                  <a:cubicBezTo>
                    <a:pt x="325" y="303"/>
                    <a:pt x="326" y="301"/>
                    <a:pt x="326" y="298"/>
                  </a:cubicBezTo>
                  <a:cubicBezTo>
                    <a:pt x="327" y="294"/>
                    <a:pt x="327" y="294"/>
                    <a:pt x="330" y="293"/>
                  </a:cubicBezTo>
                  <a:cubicBezTo>
                    <a:pt x="331" y="292"/>
                    <a:pt x="332" y="292"/>
                    <a:pt x="333" y="291"/>
                  </a:cubicBezTo>
                  <a:cubicBezTo>
                    <a:pt x="334" y="291"/>
                    <a:pt x="335" y="290"/>
                    <a:pt x="335" y="290"/>
                  </a:cubicBezTo>
                  <a:cubicBezTo>
                    <a:pt x="335" y="290"/>
                    <a:pt x="335" y="290"/>
                    <a:pt x="335" y="291"/>
                  </a:cubicBezTo>
                  <a:cubicBezTo>
                    <a:pt x="336" y="291"/>
                    <a:pt x="337" y="292"/>
                    <a:pt x="337" y="293"/>
                  </a:cubicBezTo>
                  <a:cubicBezTo>
                    <a:pt x="338" y="295"/>
                    <a:pt x="339" y="298"/>
                    <a:pt x="342" y="298"/>
                  </a:cubicBezTo>
                  <a:cubicBezTo>
                    <a:pt x="342" y="298"/>
                    <a:pt x="342" y="298"/>
                    <a:pt x="343" y="297"/>
                  </a:cubicBezTo>
                  <a:cubicBezTo>
                    <a:pt x="345" y="297"/>
                    <a:pt x="346" y="297"/>
                    <a:pt x="346" y="294"/>
                  </a:cubicBezTo>
                  <a:cubicBezTo>
                    <a:pt x="347" y="294"/>
                    <a:pt x="347" y="293"/>
                    <a:pt x="348" y="292"/>
                  </a:cubicBezTo>
                  <a:cubicBezTo>
                    <a:pt x="348" y="290"/>
                    <a:pt x="349" y="288"/>
                    <a:pt x="349" y="287"/>
                  </a:cubicBezTo>
                  <a:cubicBezTo>
                    <a:pt x="349" y="287"/>
                    <a:pt x="349" y="287"/>
                    <a:pt x="349" y="287"/>
                  </a:cubicBezTo>
                  <a:cubicBezTo>
                    <a:pt x="349" y="287"/>
                    <a:pt x="349" y="287"/>
                    <a:pt x="349" y="287"/>
                  </a:cubicBezTo>
                  <a:cubicBezTo>
                    <a:pt x="350" y="287"/>
                    <a:pt x="350" y="287"/>
                    <a:pt x="351" y="287"/>
                  </a:cubicBezTo>
                  <a:cubicBezTo>
                    <a:pt x="351" y="287"/>
                    <a:pt x="352" y="287"/>
                    <a:pt x="353" y="287"/>
                  </a:cubicBezTo>
                  <a:cubicBezTo>
                    <a:pt x="355" y="287"/>
                    <a:pt x="356" y="285"/>
                    <a:pt x="356" y="284"/>
                  </a:cubicBezTo>
                  <a:cubicBezTo>
                    <a:pt x="357" y="283"/>
                    <a:pt x="357" y="282"/>
                    <a:pt x="358" y="281"/>
                  </a:cubicBezTo>
                  <a:cubicBezTo>
                    <a:pt x="359" y="278"/>
                    <a:pt x="361" y="275"/>
                    <a:pt x="360" y="272"/>
                  </a:cubicBezTo>
                  <a:cubicBezTo>
                    <a:pt x="360" y="269"/>
                    <a:pt x="359" y="266"/>
                    <a:pt x="361" y="265"/>
                  </a:cubicBezTo>
                  <a:cubicBezTo>
                    <a:pt x="362" y="264"/>
                    <a:pt x="363" y="263"/>
                    <a:pt x="363" y="263"/>
                  </a:cubicBezTo>
                  <a:cubicBezTo>
                    <a:pt x="364" y="262"/>
                    <a:pt x="365" y="261"/>
                    <a:pt x="366" y="261"/>
                  </a:cubicBezTo>
                  <a:cubicBezTo>
                    <a:pt x="369" y="260"/>
                    <a:pt x="369" y="259"/>
                    <a:pt x="370" y="257"/>
                  </a:cubicBezTo>
                  <a:cubicBezTo>
                    <a:pt x="371" y="256"/>
                    <a:pt x="372" y="255"/>
                    <a:pt x="373" y="253"/>
                  </a:cubicBezTo>
                  <a:cubicBezTo>
                    <a:pt x="377" y="249"/>
                    <a:pt x="377" y="249"/>
                    <a:pt x="379" y="249"/>
                  </a:cubicBezTo>
                  <a:cubicBezTo>
                    <a:pt x="380" y="248"/>
                    <a:pt x="380" y="248"/>
                    <a:pt x="380" y="248"/>
                  </a:cubicBezTo>
                  <a:cubicBezTo>
                    <a:pt x="381" y="248"/>
                    <a:pt x="381" y="248"/>
                    <a:pt x="382" y="248"/>
                  </a:cubicBezTo>
                  <a:cubicBezTo>
                    <a:pt x="385" y="248"/>
                    <a:pt x="387" y="247"/>
                    <a:pt x="389" y="245"/>
                  </a:cubicBezTo>
                  <a:cubicBezTo>
                    <a:pt x="390" y="245"/>
                    <a:pt x="391" y="244"/>
                    <a:pt x="391" y="242"/>
                  </a:cubicBezTo>
                  <a:cubicBezTo>
                    <a:pt x="391" y="241"/>
                    <a:pt x="390" y="240"/>
                    <a:pt x="388" y="239"/>
                  </a:cubicBezTo>
                  <a:cubicBezTo>
                    <a:pt x="388" y="239"/>
                    <a:pt x="387" y="238"/>
                    <a:pt x="387" y="238"/>
                  </a:cubicBezTo>
                  <a:cubicBezTo>
                    <a:pt x="385" y="236"/>
                    <a:pt x="385" y="236"/>
                    <a:pt x="386" y="233"/>
                  </a:cubicBezTo>
                  <a:cubicBezTo>
                    <a:pt x="386" y="232"/>
                    <a:pt x="387" y="232"/>
                    <a:pt x="387" y="232"/>
                  </a:cubicBezTo>
                  <a:cubicBezTo>
                    <a:pt x="387" y="232"/>
                    <a:pt x="388" y="233"/>
                    <a:pt x="389" y="235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1" y="238"/>
                    <a:pt x="392" y="239"/>
                    <a:pt x="396" y="240"/>
                  </a:cubicBezTo>
                  <a:cubicBezTo>
                    <a:pt x="397" y="240"/>
                    <a:pt x="397" y="241"/>
                    <a:pt x="397" y="242"/>
                  </a:cubicBezTo>
                  <a:cubicBezTo>
                    <a:pt x="398" y="243"/>
                    <a:pt x="398" y="244"/>
                    <a:pt x="399" y="245"/>
                  </a:cubicBezTo>
                  <a:cubicBezTo>
                    <a:pt x="399" y="246"/>
                    <a:pt x="400" y="248"/>
                    <a:pt x="401" y="250"/>
                  </a:cubicBezTo>
                  <a:cubicBezTo>
                    <a:pt x="401" y="251"/>
                    <a:pt x="402" y="252"/>
                    <a:pt x="402" y="253"/>
                  </a:cubicBezTo>
                  <a:cubicBezTo>
                    <a:pt x="403" y="254"/>
                    <a:pt x="404" y="257"/>
                    <a:pt x="408" y="257"/>
                  </a:cubicBezTo>
                  <a:cubicBezTo>
                    <a:pt x="408" y="257"/>
                    <a:pt x="409" y="257"/>
                    <a:pt x="410" y="257"/>
                  </a:cubicBezTo>
                  <a:cubicBezTo>
                    <a:pt x="412" y="256"/>
                    <a:pt x="413" y="255"/>
                    <a:pt x="413" y="255"/>
                  </a:cubicBezTo>
                  <a:cubicBezTo>
                    <a:pt x="414" y="254"/>
                    <a:pt x="415" y="254"/>
                    <a:pt x="415" y="254"/>
                  </a:cubicBezTo>
                  <a:cubicBezTo>
                    <a:pt x="415" y="254"/>
                    <a:pt x="415" y="254"/>
                    <a:pt x="415" y="254"/>
                  </a:cubicBezTo>
                  <a:cubicBezTo>
                    <a:pt x="416" y="254"/>
                    <a:pt x="416" y="255"/>
                    <a:pt x="416" y="255"/>
                  </a:cubicBezTo>
                  <a:cubicBezTo>
                    <a:pt x="417" y="256"/>
                    <a:pt x="418" y="258"/>
                    <a:pt x="420" y="258"/>
                  </a:cubicBezTo>
                  <a:cubicBezTo>
                    <a:pt x="421" y="258"/>
                    <a:pt x="422" y="257"/>
                    <a:pt x="422" y="257"/>
                  </a:cubicBezTo>
                  <a:cubicBezTo>
                    <a:pt x="426" y="256"/>
                    <a:pt x="426" y="256"/>
                    <a:pt x="429" y="254"/>
                  </a:cubicBezTo>
                  <a:cubicBezTo>
                    <a:pt x="429" y="253"/>
                    <a:pt x="429" y="253"/>
                    <a:pt x="429" y="253"/>
                  </a:cubicBezTo>
                  <a:cubicBezTo>
                    <a:pt x="430" y="253"/>
                    <a:pt x="430" y="252"/>
                    <a:pt x="431" y="252"/>
                  </a:cubicBezTo>
                  <a:cubicBezTo>
                    <a:pt x="430" y="252"/>
                    <a:pt x="431" y="252"/>
                    <a:pt x="432" y="253"/>
                  </a:cubicBezTo>
                  <a:cubicBezTo>
                    <a:pt x="433" y="254"/>
                    <a:pt x="436" y="254"/>
                    <a:pt x="437" y="254"/>
                  </a:cubicBezTo>
                  <a:cubicBezTo>
                    <a:pt x="439" y="254"/>
                    <a:pt x="441" y="254"/>
                    <a:pt x="442" y="254"/>
                  </a:cubicBezTo>
                  <a:cubicBezTo>
                    <a:pt x="442" y="254"/>
                    <a:pt x="442" y="255"/>
                    <a:pt x="442" y="256"/>
                  </a:cubicBezTo>
                  <a:cubicBezTo>
                    <a:pt x="441" y="258"/>
                    <a:pt x="442" y="259"/>
                    <a:pt x="442" y="261"/>
                  </a:cubicBezTo>
                  <a:cubicBezTo>
                    <a:pt x="443" y="263"/>
                    <a:pt x="443" y="265"/>
                    <a:pt x="441" y="266"/>
                  </a:cubicBezTo>
                  <a:cubicBezTo>
                    <a:pt x="435" y="270"/>
                    <a:pt x="431" y="276"/>
                    <a:pt x="429" y="278"/>
                  </a:cubicBezTo>
                  <a:cubicBezTo>
                    <a:pt x="428" y="280"/>
                    <a:pt x="427" y="283"/>
                    <a:pt x="428" y="285"/>
                  </a:cubicBezTo>
                  <a:cubicBezTo>
                    <a:pt x="429" y="286"/>
                    <a:pt x="430" y="287"/>
                    <a:pt x="433" y="288"/>
                  </a:cubicBezTo>
                  <a:cubicBezTo>
                    <a:pt x="435" y="288"/>
                    <a:pt x="436" y="288"/>
                    <a:pt x="438" y="288"/>
                  </a:cubicBezTo>
                  <a:cubicBezTo>
                    <a:pt x="440" y="288"/>
                    <a:pt x="441" y="288"/>
                    <a:pt x="443" y="289"/>
                  </a:cubicBezTo>
                  <a:cubicBezTo>
                    <a:pt x="444" y="289"/>
                    <a:pt x="445" y="289"/>
                    <a:pt x="446" y="289"/>
                  </a:cubicBezTo>
                  <a:cubicBezTo>
                    <a:pt x="447" y="289"/>
                    <a:pt x="448" y="288"/>
                    <a:pt x="449" y="287"/>
                  </a:cubicBezTo>
                  <a:cubicBezTo>
                    <a:pt x="449" y="286"/>
                    <a:pt x="450" y="286"/>
                    <a:pt x="451" y="285"/>
                  </a:cubicBezTo>
                  <a:cubicBezTo>
                    <a:pt x="454" y="281"/>
                    <a:pt x="454" y="281"/>
                    <a:pt x="458" y="278"/>
                  </a:cubicBezTo>
                  <a:cubicBezTo>
                    <a:pt x="460" y="276"/>
                    <a:pt x="461" y="275"/>
                    <a:pt x="462" y="273"/>
                  </a:cubicBezTo>
                  <a:cubicBezTo>
                    <a:pt x="463" y="272"/>
                    <a:pt x="463" y="272"/>
                    <a:pt x="465" y="272"/>
                  </a:cubicBezTo>
                  <a:cubicBezTo>
                    <a:pt x="467" y="272"/>
                    <a:pt x="467" y="272"/>
                    <a:pt x="467" y="272"/>
                  </a:cubicBezTo>
                  <a:cubicBezTo>
                    <a:pt x="467" y="270"/>
                    <a:pt x="467" y="270"/>
                    <a:pt x="467" y="270"/>
                  </a:cubicBezTo>
                  <a:cubicBezTo>
                    <a:pt x="467" y="267"/>
                    <a:pt x="463" y="253"/>
                    <a:pt x="461" y="250"/>
                  </a:cubicBezTo>
                  <a:cubicBezTo>
                    <a:pt x="461" y="249"/>
                    <a:pt x="459" y="246"/>
                    <a:pt x="459" y="243"/>
                  </a:cubicBezTo>
                  <a:cubicBezTo>
                    <a:pt x="458" y="240"/>
                    <a:pt x="457" y="237"/>
                    <a:pt x="456" y="235"/>
                  </a:cubicBezTo>
                  <a:cubicBezTo>
                    <a:pt x="455" y="234"/>
                    <a:pt x="455" y="233"/>
                    <a:pt x="454" y="232"/>
                  </a:cubicBezTo>
                  <a:cubicBezTo>
                    <a:pt x="452" y="228"/>
                    <a:pt x="450" y="223"/>
                    <a:pt x="451" y="220"/>
                  </a:cubicBezTo>
                  <a:cubicBezTo>
                    <a:pt x="452" y="215"/>
                    <a:pt x="449" y="208"/>
                    <a:pt x="448" y="203"/>
                  </a:cubicBezTo>
                  <a:cubicBezTo>
                    <a:pt x="447" y="202"/>
                    <a:pt x="447" y="200"/>
                    <a:pt x="447" y="200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7" y="200"/>
                    <a:pt x="444" y="194"/>
                    <a:pt x="444" y="189"/>
                  </a:cubicBezTo>
                  <a:cubicBezTo>
                    <a:pt x="443" y="186"/>
                    <a:pt x="442" y="184"/>
                    <a:pt x="441" y="182"/>
                  </a:cubicBezTo>
                  <a:cubicBezTo>
                    <a:pt x="441" y="181"/>
                    <a:pt x="441" y="181"/>
                    <a:pt x="441" y="181"/>
                  </a:cubicBezTo>
                  <a:cubicBezTo>
                    <a:pt x="440" y="181"/>
                    <a:pt x="440" y="181"/>
                    <a:pt x="440" y="181"/>
                  </a:cubicBezTo>
                  <a:cubicBezTo>
                    <a:pt x="440" y="181"/>
                    <a:pt x="440" y="181"/>
                    <a:pt x="440" y="181"/>
                  </a:cubicBezTo>
                  <a:cubicBezTo>
                    <a:pt x="439" y="181"/>
                    <a:pt x="439" y="181"/>
                    <a:pt x="439" y="181"/>
                  </a:cubicBezTo>
                  <a:cubicBezTo>
                    <a:pt x="439" y="181"/>
                    <a:pt x="438" y="181"/>
                    <a:pt x="438" y="181"/>
                  </a:cubicBezTo>
                  <a:cubicBezTo>
                    <a:pt x="436" y="181"/>
                    <a:pt x="434" y="182"/>
                    <a:pt x="433" y="184"/>
                  </a:cubicBezTo>
                  <a:cubicBezTo>
                    <a:pt x="432" y="185"/>
                    <a:pt x="432" y="185"/>
                    <a:pt x="432" y="185"/>
                  </a:cubicBezTo>
                  <a:cubicBezTo>
                    <a:pt x="431" y="186"/>
                    <a:pt x="431" y="187"/>
                    <a:pt x="429" y="187"/>
                  </a:cubicBezTo>
                  <a:cubicBezTo>
                    <a:pt x="428" y="187"/>
                    <a:pt x="426" y="187"/>
                    <a:pt x="425" y="187"/>
                  </a:cubicBezTo>
                  <a:cubicBezTo>
                    <a:pt x="423" y="187"/>
                    <a:pt x="421" y="187"/>
                    <a:pt x="418" y="186"/>
                  </a:cubicBezTo>
                  <a:cubicBezTo>
                    <a:pt x="417" y="186"/>
                    <a:pt x="416" y="185"/>
                    <a:pt x="415" y="185"/>
                  </a:cubicBezTo>
                  <a:cubicBezTo>
                    <a:pt x="412" y="184"/>
                    <a:pt x="409" y="183"/>
                    <a:pt x="407" y="182"/>
                  </a:cubicBezTo>
                  <a:cubicBezTo>
                    <a:pt x="406" y="181"/>
                    <a:pt x="404" y="180"/>
                    <a:pt x="402" y="179"/>
                  </a:cubicBezTo>
                  <a:cubicBezTo>
                    <a:pt x="401" y="178"/>
                    <a:pt x="399" y="178"/>
                    <a:pt x="398" y="176"/>
                  </a:cubicBezTo>
                  <a:cubicBezTo>
                    <a:pt x="396" y="175"/>
                    <a:pt x="396" y="173"/>
                    <a:pt x="396" y="173"/>
                  </a:cubicBezTo>
                  <a:cubicBezTo>
                    <a:pt x="396" y="173"/>
                    <a:pt x="396" y="173"/>
                    <a:pt x="396" y="173"/>
                  </a:cubicBezTo>
                  <a:cubicBezTo>
                    <a:pt x="397" y="172"/>
                    <a:pt x="397" y="172"/>
                    <a:pt x="400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2" y="172"/>
                    <a:pt x="402" y="172"/>
                    <a:pt x="402" y="172"/>
                  </a:cubicBezTo>
                  <a:cubicBezTo>
                    <a:pt x="405" y="172"/>
                    <a:pt x="406" y="171"/>
                    <a:pt x="409" y="169"/>
                  </a:cubicBezTo>
                  <a:cubicBezTo>
                    <a:pt x="410" y="168"/>
                    <a:pt x="410" y="167"/>
                    <a:pt x="411" y="166"/>
                  </a:cubicBezTo>
                  <a:cubicBezTo>
                    <a:pt x="411" y="165"/>
                    <a:pt x="412" y="164"/>
                    <a:pt x="413" y="164"/>
                  </a:cubicBezTo>
                  <a:cubicBezTo>
                    <a:pt x="415" y="164"/>
                    <a:pt x="417" y="164"/>
                    <a:pt x="418" y="164"/>
                  </a:cubicBezTo>
                  <a:cubicBezTo>
                    <a:pt x="420" y="164"/>
                    <a:pt x="422" y="164"/>
                    <a:pt x="425" y="164"/>
                  </a:cubicBezTo>
                  <a:cubicBezTo>
                    <a:pt x="426" y="164"/>
                    <a:pt x="428" y="164"/>
                    <a:pt x="430" y="164"/>
                  </a:cubicBezTo>
                  <a:cubicBezTo>
                    <a:pt x="431" y="164"/>
                    <a:pt x="433" y="164"/>
                    <a:pt x="434" y="164"/>
                  </a:cubicBezTo>
                  <a:cubicBezTo>
                    <a:pt x="436" y="164"/>
                    <a:pt x="436" y="164"/>
                    <a:pt x="436" y="164"/>
                  </a:cubicBezTo>
                  <a:cubicBezTo>
                    <a:pt x="436" y="162"/>
                    <a:pt x="436" y="162"/>
                    <a:pt x="436" y="162"/>
                  </a:cubicBezTo>
                  <a:cubicBezTo>
                    <a:pt x="435" y="149"/>
                    <a:pt x="435" y="149"/>
                    <a:pt x="435" y="149"/>
                  </a:cubicBezTo>
                  <a:cubicBezTo>
                    <a:pt x="435" y="149"/>
                    <a:pt x="435" y="149"/>
                    <a:pt x="435" y="149"/>
                  </a:cubicBezTo>
                  <a:cubicBezTo>
                    <a:pt x="434" y="148"/>
                    <a:pt x="434" y="148"/>
                    <a:pt x="434" y="148"/>
                  </a:cubicBezTo>
                  <a:cubicBezTo>
                    <a:pt x="434" y="148"/>
                    <a:pt x="426" y="139"/>
                    <a:pt x="423" y="137"/>
                  </a:cubicBezTo>
                  <a:cubicBezTo>
                    <a:pt x="422" y="136"/>
                    <a:pt x="421" y="135"/>
                    <a:pt x="419" y="133"/>
                  </a:cubicBezTo>
                  <a:cubicBezTo>
                    <a:pt x="417" y="131"/>
                    <a:pt x="414" y="128"/>
                    <a:pt x="412" y="126"/>
                  </a:cubicBezTo>
                  <a:cubicBezTo>
                    <a:pt x="411" y="126"/>
                    <a:pt x="410" y="125"/>
                    <a:pt x="409" y="124"/>
                  </a:cubicBezTo>
                  <a:cubicBezTo>
                    <a:pt x="406" y="122"/>
                    <a:pt x="404" y="120"/>
                    <a:pt x="398" y="119"/>
                  </a:cubicBezTo>
                  <a:cubicBezTo>
                    <a:pt x="397" y="119"/>
                    <a:pt x="395" y="119"/>
                    <a:pt x="394" y="119"/>
                  </a:cubicBezTo>
                  <a:cubicBezTo>
                    <a:pt x="391" y="118"/>
                    <a:pt x="391" y="118"/>
                    <a:pt x="388" y="114"/>
                  </a:cubicBezTo>
                  <a:cubicBezTo>
                    <a:pt x="386" y="111"/>
                    <a:pt x="385" y="109"/>
                    <a:pt x="384" y="107"/>
                  </a:cubicBezTo>
                  <a:cubicBezTo>
                    <a:pt x="382" y="103"/>
                    <a:pt x="381" y="101"/>
                    <a:pt x="379" y="101"/>
                  </a:cubicBezTo>
                  <a:cubicBezTo>
                    <a:pt x="379" y="101"/>
                    <a:pt x="378" y="101"/>
                    <a:pt x="378" y="101"/>
                  </a:cubicBezTo>
                  <a:cubicBezTo>
                    <a:pt x="376" y="102"/>
                    <a:pt x="374" y="106"/>
                    <a:pt x="374" y="110"/>
                  </a:cubicBezTo>
                  <a:cubicBezTo>
                    <a:pt x="373" y="110"/>
                    <a:pt x="372" y="109"/>
                    <a:pt x="371" y="108"/>
                  </a:cubicBezTo>
                  <a:cubicBezTo>
                    <a:pt x="369" y="107"/>
                    <a:pt x="367" y="106"/>
                    <a:pt x="365" y="106"/>
                  </a:cubicBezTo>
                  <a:cubicBezTo>
                    <a:pt x="362" y="106"/>
                    <a:pt x="359" y="108"/>
                    <a:pt x="357" y="110"/>
                  </a:cubicBezTo>
                  <a:cubicBezTo>
                    <a:pt x="354" y="113"/>
                    <a:pt x="348" y="114"/>
                    <a:pt x="345" y="114"/>
                  </a:cubicBezTo>
                  <a:cubicBezTo>
                    <a:pt x="343" y="114"/>
                    <a:pt x="342" y="114"/>
                    <a:pt x="342" y="115"/>
                  </a:cubicBezTo>
                  <a:cubicBezTo>
                    <a:pt x="341" y="117"/>
                    <a:pt x="342" y="119"/>
                    <a:pt x="343" y="121"/>
                  </a:cubicBezTo>
                  <a:cubicBezTo>
                    <a:pt x="342" y="120"/>
                    <a:pt x="341" y="119"/>
                    <a:pt x="339" y="118"/>
                  </a:cubicBezTo>
                  <a:cubicBezTo>
                    <a:pt x="334" y="113"/>
                    <a:pt x="333" y="110"/>
                    <a:pt x="333" y="107"/>
                  </a:cubicBezTo>
                  <a:cubicBezTo>
                    <a:pt x="333" y="106"/>
                    <a:pt x="333" y="104"/>
                    <a:pt x="329" y="104"/>
                  </a:cubicBezTo>
                  <a:cubicBezTo>
                    <a:pt x="329" y="104"/>
                    <a:pt x="328" y="104"/>
                    <a:pt x="327" y="104"/>
                  </a:cubicBezTo>
                  <a:cubicBezTo>
                    <a:pt x="327" y="104"/>
                    <a:pt x="326" y="104"/>
                    <a:pt x="326" y="104"/>
                  </a:cubicBezTo>
                  <a:cubicBezTo>
                    <a:pt x="325" y="104"/>
                    <a:pt x="325" y="104"/>
                    <a:pt x="325" y="104"/>
                  </a:cubicBezTo>
                  <a:cubicBezTo>
                    <a:pt x="324" y="103"/>
                    <a:pt x="322" y="100"/>
                    <a:pt x="322" y="98"/>
                  </a:cubicBezTo>
                  <a:cubicBezTo>
                    <a:pt x="321" y="97"/>
                    <a:pt x="321" y="96"/>
                    <a:pt x="321" y="96"/>
                  </a:cubicBezTo>
                  <a:cubicBezTo>
                    <a:pt x="321" y="96"/>
                    <a:pt x="320" y="96"/>
                    <a:pt x="320" y="96"/>
                  </a:cubicBezTo>
                  <a:cubicBezTo>
                    <a:pt x="321" y="96"/>
                    <a:pt x="322" y="96"/>
                    <a:pt x="322" y="97"/>
                  </a:cubicBezTo>
                  <a:cubicBezTo>
                    <a:pt x="324" y="98"/>
                    <a:pt x="326" y="99"/>
                    <a:pt x="328" y="99"/>
                  </a:cubicBezTo>
                  <a:cubicBezTo>
                    <a:pt x="329" y="99"/>
                    <a:pt x="329" y="99"/>
                    <a:pt x="330" y="98"/>
                  </a:cubicBezTo>
                  <a:cubicBezTo>
                    <a:pt x="333" y="97"/>
                    <a:pt x="335" y="94"/>
                    <a:pt x="336" y="91"/>
                  </a:cubicBezTo>
                  <a:cubicBezTo>
                    <a:pt x="336" y="89"/>
                    <a:pt x="336" y="88"/>
                    <a:pt x="335" y="87"/>
                  </a:cubicBezTo>
                  <a:cubicBezTo>
                    <a:pt x="334" y="86"/>
                    <a:pt x="334" y="86"/>
                    <a:pt x="334" y="85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3" y="84"/>
                    <a:pt x="333" y="84"/>
                    <a:pt x="333" y="84"/>
                  </a:cubicBezTo>
                  <a:cubicBezTo>
                    <a:pt x="333" y="83"/>
                    <a:pt x="333" y="83"/>
                    <a:pt x="333" y="83"/>
                  </a:cubicBezTo>
                  <a:cubicBezTo>
                    <a:pt x="334" y="83"/>
                    <a:pt x="334" y="83"/>
                    <a:pt x="334" y="83"/>
                  </a:cubicBezTo>
                  <a:cubicBezTo>
                    <a:pt x="334" y="82"/>
                    <a:pt x="334" y="82"/>
                    <a:pt x="334" y="82"/>
                  </a:cubicBezTo>
                  <a:cubicBezTo>
                    <a:pt x="334" y="82"/>
                    <a:pt x="334" y="82"/>
                    <a:pt x="334" y="82"/>
                  </a:cubicBezTo>
                  <a:cubicBezTo>
                    <a:pt x="334" y="81"/>
                    <a:pt x="334" y="81"/>
                    <a:pt x="335" y="80"/>
                  </a:cubicBezTo>
                  <a:cubicBezTo>
                    <a:pt x="335" y="78"/>
                    <a:pt x="335" y="78"/>
                    <a:pt x="338" y="77"/>
                  </a:cubicBezTo>
                  <a:cubicBezTo>
                    <a:pt x="339" y="76"/>
                    <a:pt x="340" y="75"/>
                    <a:pt x="341" y="75"/>
                  </a:cubicBezTo>
                  <a:cubicBezTo>
                    <a:pt x="342" y="74"/>
                    <a:pt x="342" y="74"/>
                    <a:pt x="343" y="74"/>
                  </a:cubicBezTo>
                  <a:cubicBezTo>
                    <a:pt x="343" y="74"/>
                    <a:pt x="343" y="75"/>
                    <a:pt x="343" y="75"/>
                  </a:cubicBezTo>
                  <a:cubicBezTo>
                    <a:pt x="343" y="76"/>
                    <a:pt x="342" y="77"/>
                    <a:pt x="343" y="78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45" y="78"/>
                    <a:pt x="345" y="78"/>
                    <a:pt x="345" y="78"/>
                  </a:cubicBezTo>
                  <a:cubicBezTo>
                    <a:pt x="346" y="78"/>
                    <a:pt x="346" y="78"/>
                    <a:pt x="348" y="76"/>
                  </a:cubicBezTo>
                  <a:cubicBezTo>
                    <a:pt x="349" y="74"/>
                    <a:pt x="350" y="72"/>
                    <a:pt x="351" y="72"/>
                  </a:cubicBezTo>
                  <a:cubicBezTo>
                    <a:pt x="351" y="72"/>
                    <a:pt x="351" y="71"/>
                    <a:pt x="352" y="71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2" y="73"/>
                    <a:pt x="353" y="74"/>
                    <a:pt x="354" y="74"/>
                  </a:cubicBezTo>
                  <a:cubicBezTo>
                    <a:pt x="355" y="74"/>
                    <a:pt x="355" y="74"/>
                    <a:pt x="356" y="74"/>
                  </a:cubicBezTo>
                  <a:cubicBezTo>
                    <a:pt x="357" y="74"/>
                    <a:pt x="359" y="73"/>
                    <a:pt x="361" y="72"/>
                  </a:cubicBezTo>
                  <a:cubicBezTo>
                    <a:pt x="362" y="73"/>
                    <a:pt x="362" y="74"/>
                    <a:pt x="362" y="74"/>
                  </a:cubicBezTo>
                  <a:cubicBezTo>
                    <a:pt x="359" y="76"/>
                    <a:pt x="361" y="81"/>
                    <a:pt x="361" y="82"/>
                  </a:cubicBezTo>
                  <a:cubicBezTo>
                    <a:pt x="361" y="83"/>
                    <a:pt x="361" y="83"/>
                    <a:pt x="361" y="83"/>
                  </a:cubicBezTo>
                  <a:cubicBezTo>
                    <a:pt x="362" y="84"/>
                    <a:pt x="362" y="84"/>
                    <a:pt x="362" y="84"/>
                  </a:cubicBezTo>
                  <a:cubicBezTo>
                    <a:pt x="362" y="84"/>
                    <a:pt x="366" y="86"/>
                    <a:pt x="368" y="86"/>
                  </a:cubicBezTo>
                  <a:cubicBezTo>
                    <a:pt x="370" y="86"/>
                    <a:pt x="371" y="85"/>
                    <a:pt x="372" y="83"/>
                  </a:cubicBezTo>
                  <a:cubicBezTo>
                    <a:pt x="372" y="80"/>
                    <a:pt x="372" y="76"/>
                    <a:pt x="372" y="74"/>
                  </a:cubicBezTo>
                  <a:cubicBezTo>
                    <a:pt x="372" y="74"/>
                    <a:pt x="372" y="74"/>
                    <a:pt x="372" y="74"/>
                  </a:cubicBezTo>
                  <a:cubicBezTo>
                    <a:pt x="372" y="73"/>
                    <a:pt x="373" y="73"/>
                    <a:pt x="374" y="71"/>
                  </a:cubicBezTo>
                  <a:cubicBezTo>
                    <a:pt x="376" y="67"/>
                    <a:pt x="372" y="64"/>
                    <a:pt x="369" y="62"/>
                  </a:cubicBezTo>
                  <a:cubicBezTo>
                    <a:pt x="368" y="61"/>
                    <a:pt x="367" y="61"/>
                    <a:pt x="367" y="60"/>
                  </a:cubicBezTo>
                  <a:cubicBezTo>
                    <a:pt x="365" y="59"/>
                    <a:pt x="363" y="58"/>
                    <a:pt x="361" y="57"/>
                  </a:cubicBezTo>
                  <a:cubicBezTo>
                    <a:pt x="361" y="57"/>
                    <a:pt x="361" y="57"/>
                    <a:pt x="361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59" y="57"/>
                    <a:pt x="359" y="57"/>
                    <a:pt x="359" y="57"/>
                  </a:cubicBezTo>
                  <a:cubicBezTo>
                    <a:pt x="358" y="57"/>
                    <a:pt x="358" y="57"/>
                    <a:pt x="357" y="56"/>
                  </a:cubicBezTo>
                  <a:cubicBezTo>
                    <a:pt x="357" y="55"/>
                    <a:pt x="357" y="55"/>
                    <a:pt x="357" y="55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356" y="55"/>
                    <a:pt x="355" y="54"/>
                    <a:pt x="354" y="53"/>
                  </a:cubicBezTo>
                  <a:cubicBezTo>
                    <a:pt x="354" y="53"/>
                    <a:pt x="354" y="53"/>
                    <a:pt x="354" y="53"/>
                  </a:cubicBezTo>
                  <a:cubicBezTo>
                    <a:pt x="353" y="53"/>
                    <a:pt x="353" y="53"/>
                    <a:pt x="353" y="53"/>
                  </a:cubicBezTo>
                  <a:cubicBezTo>
                    <a:pt x="353" y="53"/>
                    <a:pt x="353" y="53"/>
                    <a:pt x="353" y="53"/>
                  </a:cubicBezTo>
                  <a:cubicBezTo>
                    <a:pt x="352" y="52"/>
                    <a:pt x="351" y="52"/>
                    <a:pt x="351" y="52"/>
                  </a:cubicBezTo>
                  <a:cubicBezTo>
                    <a:pt x="349" y="52"/>
                    <a:pt x="348" y="53"/>
                    <a:pt x="347" y="53"/>
                  </a:cubicBezTo>
                  <a:cubicBezTo>
                    <a:pt x="346" y="54"/>
                    <a:pt x="345" y="54"/>
                    <a:pt x="345" y="54"/>
                  </a:cubicBezTo>
                  <a:cubicBezTo>
                    <a:pt x="344" y="55"/>
                    <a:pt x="344" y="55"/>
                    <a:pt x="344" y="55"/>
                  </a:cubicBezTo>
                  <a:cubicBezTo>
                    <a:pt x="343" y="55"/>
                    <a:pt x="343" y="54"/>
                    <a:pt x="342" y="54"/>
                  </a:cubicBezTo>
                  <a:cubicBezTo>
                    <a:pt x="341" y="53"/>
                    <a:pt x="341" y="53"/>
                    <a:pt x="340" y="52"/>
                  </a:cubicBezTo>
                  <a:cubicBezTo>
                    <a:pt x="339" y="51"/>
                    <a:pt x="339" y="50"/>
                    <a:pt x="339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40" y="43"/>
                    <a:pt x="338" y="42"/>
                    <a:pt x="336" y="41"/>
                  </a:cubicBezTo>
                  <a:cubicBezTo>
                    <a:pt x="335" y="41"/>
                    <a:pt x="335" y="41"/>
                    <a:pt x="335" y="41"/>
                  </a:cubicBezTo>
                  <a:cubicBezTo>
                    <a:pt x="333" y="40"/>
                    <a:pt x="332" y="40"/>
                    <a:pt x="331" y="37"/>
                  </a:cubicBezTo>
                  <a:cubicBezTo>
                    <a:pt x="331" y="35"/>
                    <a:pt x="330" y="32"/>
                    <a:pt x="328" y="32"/>
                  </a:cubicBezTo>
                  <a:cubicBezTo>
                    <a:pt x="328" y="32"/>
                    <a:pt x="327" y="32"/>
                    <a:pt x="327" y="33"/>
                  </a:cubicBezTo>
                  <a:cubicBezTo>
                    <a:pt x="327" y="33"/>
                    <a:pt x="326" y="33"/>
                    <a:pt x="326" y="33"/>
                  </a:cubicBezTo>
                  <a:cubicBezTo>
                    <a:pt x="325" y="33"/>
                    <a:pt x="324" y="31"/>
                    <a:pt x="324" y="28"/>
                  </a:cubicBezTo>
                  <a:cubicBezTo>
                    <a:pt x="324" y="27"/>
                    <a:pt x="324" y="24"/>
                    <a:pt x="321" y="24"/>
                  </a:cubicBezTo>
                  <a:cubicBezTo>
                    <a:pt x="321" y="24"/>
                    <a:pt x="320" y="24"/>
                    <a:pt x="319" y="24"/>
                  </a:cubicBezTo>
                  <a:cubicBezTo>
                    <a:pt x="319" y="25"/>
                    <a:pt x="319" y="25"/>
                    <a:pt x="318" y="25"/>
                  </a:cubicBezTo>
                  <a:cubicBezTo>
                    <a:pt x="317" y="25"/>
                    <a:pt x="317" y="25"/>
                    <a:pt x="316" y="26"/>
                  </a:cubicBezTo>
                  <a:cubicBezTo>
                    <a:pt x="317" y="25"/>
                    <a:pt x="317" y="24"/>
                    <a:pt x="318" y="24"/>
                  </a:cubicBezTo>
                  <a:cubicBezTo>
                    <a:pt x="319" y="23"/>
                    <a:pt x="319" y="22"/>
                    <a:pt x="320" y="22"/>
                  </a:cubicBezTo>
                  <a:cubicBezTo>
                    <a:pt x="320" y="22"/>
                    <a:pt x="322" y="21"/>
                    <a:pt x="326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26" y="15"/>
                    <a:pt x="326" y="15"/>
                    <a:pt x="326" y="15"/>
                  </a:cubicBezTo>
                  <a:cubicBezTo>
                    <a:pt x="326" y="13"/>
                    <a:pt x="327" y="11"/>
                    <a:pt x="329" y="9"/>
                  </a:cubicBezTo>
                  <a:cubicBezTo>
                    <a:pt x="332" y="6"/>
                    <a:pt x="331" y="2"/>
                    <a:pt x="331" y="1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29" y="0"/>
                    <a:pt x="329" y="0"/>
                    <a:pt x="327" y="0"/>
                  </a:cubicBezTo>
                  <a:close/>
                  <a:moveTo>
                    <a:pt x="309" y="28"/>
                  </a:moveTo>
                  <a:cubicBezTo>
                    <a:pt x="310" y="28"/>
                    <a:pt x="310" y="28"/>
                    <a:pt x="310" y="28"/>
                  </a:cubicBezTo>
                  <a:cubicBezTo>
                    <a:pt x="311" y="28"/>
                    <a:pt x="311" y="28"/>
                    <a:pt x="311" y="28"/>
                  </a:cubicBezTo>
                  <a:cubicBezTo>
                    <a:pt x="312" y="28"/>
                    <a:pt x="313" y="27"/>
                    <a:pt x="314" y="26"/>
                  </a:cubicBezTo>
                  <a:cubicBezTo>
                    <a:pt x="315" y="26"/>
                    <a:pt x="315" y="26"/>
                    <a:pt x="316" y="26"/>
                  </a:cubicBezTo>
                  <a:cubicBezTo>
                    <a:pt x="315" y="26"/>
                    <a:pt x="315" y="26"/>
                    <a:pt x="315" y="27"/>
                  </a:cubicBezTo>
                  <a:cubicBezTo>
                    <a:pt x="314" y="28"/>
                    <a:pt x="315" y="29"/>
                    <a:pt x="315" y="30"/>
                  </a:cubicBezTo>
                  <a:cubicBezTo>
                    <a:pt x="316" y="30"/>
                    <a:pt x="316" y="31"/>
                    <a:pt x="316" y="31"/>
                  </a:cubicBezTo>
                  <a:cubicBezTo>
                    <a:pt x="317" y="33"/>
                    <a:pt x="317" y="33"/>
                    <a:pt x="316" y="34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35"/>
                    <a:pt x="316" y="35"/>
                    <a:pt x="315" y="35"/>
                  </a:cubicBezTo>
                  <a:cubicBezTo>
                    <a:pt x="315" y="35"/>
                    <a:pt x="315" y="34"/>
                    <a:pt x="315" y="33"/>
                  </a:cubicBezTo>
                  <a:cubicBezTo>
                    <a:pt x="315" y="33"/>
                    <a:pt x="315" y="32"/>
                    <a:pt x="314" y="32"/>
                  </a:cubicBezTo>
                  <a:cubicBezTo>
                    <a:pt x="314" y="30"/>
                    <a:pt x="312" y="29"/>
                    <a:pt x="310" y="29"/>
                  </a:cubicBezTo>
                  <a:cubicBezTo>
                    <a:pt x="310" y="29"/>
                    <a:pt x="309" y="29"/>
                    <a:pt x="309" y="29"/>
                  </a:cubicBezTo>
                  <a:cubicBezTo>
                    <a:pt x="309" y="28"/>
                    <a:pt x="309" y="28"/>
                    <a:pt x="309" y="28"/>
                  </a:cubicBezTo>
                  <a:close/>
                  <a:moveTo>
                    <a:pt x="304" y="41"/>
                  </a:moveTo>
                  <a:cubicBezTo>
                    <a:pt x="305" y="40"/>
                    <a:pt x="306" y="40"/>
                    <a:pt x="307" y="40"/>
                  </a:cubicBezTo>
                  <a:cubicBezTo>
                    <a:pt x="307" y="40"/>
                    <a:pt x="308" y="41"/>
                    <a:pt x="308" y="42"/>
                  </a:cubicBezTo>
                  <a:cubicBezTo>
                    <a:pt x="309" y="43"/>
                    <a:pt x="310" y="44"/>
                    <a:pt x="311" y="44"/>
                  </a:cubicBezTo>
                  <a:cubicBezTo>
                    <a:pt x="311" y="44"/>
                    <a:pt x="311" y="45"/>
                    <a:pt x="312" y="45"/>
                  </a:cubicBezTo>
                  <a:cubicBezTo>
                    <a:pt x="312" y="45"/>
                    <a:pt x="312" y="45"/>
                    <a:pt x="312" y="45"/>
                  </a:cubicBezTo>
                  <a:cubicBezTo>
                    <a:pt x="312" y="45"/>
                    <a:pt x="311" y="45"/>
                    <a:pt x="311" y="45"/>
                  </a:cubicBezTo>
                  <a:cubicBezTo>
                    <a:pt x="310" y="46"/>
                    <a:pt x="310" y="46"/>
                    <a:pt x="309" y="46"/>
                  </a:cubicBezTo>
                  <a:cubicBezTo>
                    <a:pt x="307" y="47"/>
                    <a:pt x="306" y="48"/>
                    <a:pt x="305" y="48"/>
                  </a:cubicBezTo>
                  <a:cubicBezTo>
                    <a:pt x="306" y="47"/>
                    <a:pt x="306" y="46"/>
                    <a:pt x="306" y="44"/>
                  </a:cubicBezTo>
                  <a:cubicBezTo>
                    <a:pt x="306" y="44"/>
                    <a:pt x="306" y="44"/>
                    <a:pt x="306" y="44"/>
                  </a:cubicBezTo>
                  <a:cubicBezTo>
                    <a:pt x="307" y="42"/>
                    <a:pt x="306" y="42"/>
                    <a:pt x="304" y="41"/>
                  </a:cubicBezTo>
                  <a:close/>
                  <a:moveTo>
                    <a:pt x="256" y="63"/>
                  </a:moveTo>
                  <a:cubicBezTo>
                    <a:pt x="259" y="63"/>
                    <a:pt x="261" y="63"/>
                    <a:pt x="263" y="62"/>
                  </a:cubicBezTo>
                  <a:cubicBezTo>
                    <a:pt x="265" y="62"/>
                    <a:pt x="266" y="62"/>
                    <a:pt x="267" y="61"/>
                  </a:cubicBezTo>
                  <a:cubicBezTo>
                    <a:pt x="268" y="61"/>
                    <a:pt x="269" y="61"/>
                    <a:pt x="269" y="61"/>
                  </a:cubicBezTo>
                  <a:cubicBezTo>
                    <a:pt x="269" y="62"/>
                    <a:pt x="269" y="63"/>
                    <a:pt x="268" y="64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67" y="66"/>
                    <a:pt x="267" y="68"/>
                    <a:pt x="267" y="69"/>
                  </a:cubicBezTo>
                  <a:cubicBezTo>
                    <a:pt x="266" y="72"/>
                    <a:pt x="266" y="72"/>
                    <a:pt x="265" y="72"/>
                  </a:cubicBezTo>
                  <a:cubicBezTo>
                    <a:pt x="264" y="72"/>
                    <a:pt x="263" y="72"/>
                    <a:pt x="263" y="72"/>
                  </a:cubicBezTo>
                  <a:cubicBezTo>
                    <a:pt x="262" y="72"/>
                    <a:pt x="262" y="72"/>
                    <a:pt x="262" y="72"/>
                  </a:cubicBezTo>
                  <a:cubicBezTo>
                    <a:pt x="262" y="72"/>
                    <a:pt x="261" y="71"/>
                    <a:pt x="260" y="70"/>
                  </a:cubicBezTo>
                  <a:cubicBezTo>
                    <a:pt x="258" y="69"/>
                    <a:pt x="257" y="68"/>
                    <a:pt x="256" y="68"/>
                  </a:cubicBezTo>
                  <a:cubicBezTo>
                    <a:pt x="255" y="68"/>
                    <a:pt x="255" y="69"/>
                    <a:pt x="255" y="69"/>
                  </a:cubicBezTo>
                  <a:cubicBezTo>
                    <a:pt x="254" y="69"/>
                    <a:pt x="253" y="69"/>
                    <a:pt x="252" y="69"/>
                  </a:cubicBezTo>
                  <a:cubicBezTo>
                    <a:pt x="249" y="69"/>
                    <a:pt x="248" y="68"/>
                    <a:pt x="246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6"/>
                    <a:pt x="244" y="66"/>
                    <a:pt x="243" y="66"/>
                  </a:cubicBezTo>
                  <a:cubicBezTo>
                    <a:pt x="242" y="66"/>
                    <a:pt x="242" y="66"/>
                    <a:pt x="241" y="67"/>
                  </a:cubicBezTo>
                  <a:cubicBezTo>
                    <a:pt x="240" y="67"/>
                    <a:pt x="239" y="68"/>
                    <a:pt x="238" y="68"/>
                  </a:cubicBezTo>
                  <a:cubicBezTo>
                    <a:pt x="232" y="72"/>
                    <a:pt x="229" y="74"/>
                    <a:pt x="224" y="78"/>
                  </a:cubicBezTo>
                  <a:cubicBezTo>
                    <a:pt x="222" y="80"/>
                    <a:pt x="221" y="80"/>
                    <a:pt x="219" y="81"/>
                  </a:cubicBezTo>
                  <a:cubicBezTo>
                    <a:pt x="218" y="82"/>
                    <a:pt x="216" y="82"/>
                    <a:pt x="215" y="86"/>
                  </a:cubicBezTo>
                  <a:cubicBezTo>
                    <a:pt x="214" y="87"/>
                    <a:pt x="213" y="88"/>
                    <a:pt x="212" y="89"/>
                  </a:cubicBezTo>
                  <a:cubicBezTo>
                    <a:pt x="212" y="90"/>
                    <a:pt x="211" y="90"/>
                    <a:pt x="211" y="92"/>
                  </a:cubicBezTo>
                  <a:cubicBezTo>
                    <a:pt x="211" y="93"/>
                    <a:pt x="212" y="94"/>
                    <a:pt x="213" y="94"/>
                  </a:cubicBezTo>
                  <a:cubicBezTo>
                    <a:pt x="213" y="95"/>
                    <a:pt x="214" y="95"/>
                    <a:pt x="214" y="96"/>
                  </a:cubicBezTo>
                  <a:cubicBezTo>
                    <a:pt x="212" y="96"/>
                    <a:pt x="212" y="95"/>
                    <a:pt x="212" y="95"/>
                  </a:cubicBezTo>
                  <a:cubicBezTo>
                    <a:pt x="210" y="94"/>
                    <a:pt x="209" y="93"/>
                    <a:pt x="208" y="93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91"/>
                    <a:pt x="208" y="89"/>
                    <a:pt x="209" y="88"/>
                  </a:cubicBezTo>
                  <a:cubicBezTo>
                    <a:pt x="209" y="88"/>
                    <a:pt x="209" y="87"/>
                    <a:pt x="210" y="87"/>
                  </a:cubicBezTo>
                  <a:cubicBezTo>
                    <a:pt x="211" y="86"/>
                    <a:pt x="212" y="84"/>
                    <a:pt x="213" y="82"/>
                  </a:cubicBezTo>
                  <a:cubicBezTo>
                    <a:pt x="213" y="81"/>
                    <a:pt x="214" y="80"/>
                    <a:pt x="214" y="79"/>
                  </a:cubicBezTo>
                  <a:cubicBezTo>
                    <a:pt x="214" y="77"/>
                    <a:pt x="214" y="76"/>
                    <a:pt x="216" y="74"/>
                  </a:cubicBezTo>
                  <a:cubicBezTo>
                    <a:pt x="216" y="74"/>
                    <a:pt x="217" y="73"/>
                    <a:pt x="217" y="72"/>
                  </a:cubicBezTo>
                  <a:cubicBezTo>
                    <a:pt x="219" y="71"/>
                    <a:pt x="219" y="71"/>
                    <a:pt x="220" y="71"/>
                  </a:cubicBezTo>
                  <a:cubicBezTo>
                    <a:pt x="220" y="71"/>
                    <a:pt x="221" y="71"/>
                    <a:pt x="222" y="71"/>
                  </a:cubicBezTo>
                  <a:cubicBezTo>
                    <a:pt x="223" y="71"/>
                    <a:pt x="223" y="71"/>
                    <a:pt x="224" y="72"/>
                  </a:cubicBezTo>
                  <a:cubicBezTo>
                    <a:pt x="225" y="72"/>
                    <a:pt x="226" y="72"/>
                    <a:pt x="226" y="72"/>
                  </a:cubicBezTo>
                  <a:cubicBezTo>
                    <a:pt x="228" y="72"/>
                    <a:pt x="230" y="71"/>
                    <a:pt x="232" y="69"/>
                  </a:cubicBezTo>
                  <a:cubicBezTo>
                    <a:pt x="233" y="68"/>
                    <a:pt x="233" y="68"/>
                    <a:pt x="233" y="68"/>
                  </a:cubicBezTo>
                  <a:cubicBezTo>
                    <a:pt x="236" y="65"/>
                    <a:pt x="237" y="63"/>
                    <a:pt x="240" y="63"/>
                  </a:cubicBezTo>
                  <a:cubicBezTo>
                    <a:pt x="242" y="62"/>
                    <a:pt x="242" y="62"/>
                    <a:pt x="243" y="62"/>
                  </a:cubicBezTo>
                  <a:cubicBezTo>
                    <a:pt x="244" y="62"/>
                    <a:pt x="245" y="62"/>
                    <a:pt x="246" y="62"/>
                  </a:cubicBezTo>
                  <a:cubicBezTo>
                    <a:pt x="247" y="62"/>
                    <a:pt x="248" y="62"/>
                    <a:pt x="249" y="63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3" y="63"/>
                    <a:pt x="254" y="63"/>
                    <a:pt x="256" y="63"/>
                  </a:cubicBezTo>
                  <a:close/>
                  <a:moveTo>
                    <a:pt x="398" y="127"/>
                  </a:moveTo>
                  <a:cubicBezTo>
                    <a:pt x="398" y="127"/>
                    <a:pt x="399" y="127"/>
                    <a:pt x="399" y="127"/>
                  </a:cubicBezTo>
                  <a:cubicBezTo>
                    <a:pt x="400" y="127"/>
                    <a:pt x="400" y="128"/>
                    <a:pt x="402" y="130"/>
                  </a:cubicBezTo>
                  <a:cubicBezTo>
                    <a:pt x="403" y="131"/>
                    <a:pt x="404" y="132"/>
                    <a:pt x="405" y="132"/>
                  </a:cubicBezTo>
                  <a:cubicBezTo>
                    <a:pt x="406" y="133"/>
                    <a:pt x="406" y="133"/>
                    <a:pt x="407" y="135"/>
                  </a:cubicBezTo>
                  <a:cubicBezTo>
                    <a:pt x="408" y="136"/>
                    <a:pt x="409" y="137"/>
                    <a:pt x="409" y="138"/>
                  </a:cubicBezTo>
                  <a:cubicBezTo>
                    <a:pt x="411" y="140"/>
                    <a:pt x="411" y="141"/>
                    <a:pt x="410" y="143"/>
                  </a:cubicBezTo>
                  <a:cubicBezTo>
                    <a:pt x="410" y="144"/>
                    <a:pt x="410" y="144"/>
                    <a:pt x="410" y="145"/>
                  </a:cubicBezTo>
                  <a:cubicBezTo>
                    <a:pt x="409" y="145"/>
                    <a:pt x="409" y="145"/>
                    <a:pt x="409" y="144"/>
                  </a:cubicBezTo>
                  <a:cubicBezTo>
                    <a:pt x="408" y="144"/>
                    <a:pt x="407" y="143"/>
                    <a:pt x="406" y="143"/>
                  </a:cubicBezTo>
                  <a:cubicBezTo>
                    <a:pt x="405" y="143"/>
                    <a:pt x="404" y="144"/>
                    <a:pt x="403" y="145"/>
                  </a:cubicBezTo>
                  <a:cubicBezTo>
                    <a:pt x="403" y="145"/>
                    <a:pt x="403" y="145"/>
                    <a:pt x="403" y="145"/>
                  </a:cubicBezTo>
                  <a:cubicBezTo>
                    <a:pt x="404" y="142"/>
                    <a:pt x="404" y="140"/>
                    <a:pt x="403" y="138"/>
                  </a:cubicBezTo>
                  <a:cubicBezTo>
                    <a:pt x="402" y="137"/>
                    <a:pt x="400" y="137"/>
                    <a:pt x="399" y="137"/>
                  </a:cubicBezTo>
                  <a:cubicBezTo>
                    <a:pt x="398" y="137"/>
                    <a:pt x="398" y="137"/>
                    <a:pt x="398" y="137"/>
                  </a:cubicBezTo>
                  <a:cubicBezTo>
                    <a:pt x="397" y="137"/>
                    <a:pt x="397" y="137"/>
                    <a:pt x="397" y="137"/>
                  </a:cubicBezTo>
                  <a:cubicBezTo>
                    <a:pt x="395" y="137"/>
                    <a:pt x="391" y="137"/>
                    <a:pt x="391" y="141"/>
                  </a:cubicBezTo>
                  <a:cubicBezTo>
                    <a:pt x="391" y="142"/>
                    <a:pt x="391" y="142"/>
                    <a:pt x="391" y="142"/>
                  </a:cubicBezTo>
                  <a:cubicBezTo>
                    <a:pt x="391" y="143"/>
                    <a:pt x="391" y="144"/>
                    <a:pt x="391" y="144"/>
                  </a:cubicBezTo>
                  <a:cubicBezTo>
                    <a:pt x="391" y="144"/>
                    <a:pt x="390" y="143"/>
                    <a:pt x="389" y="142"/>
                  </a:cubicBezTo>
                  <a:cubicBezTo>
                    <a:pt x="388" y="142"/>
                    <a:pt x="388" y="141"/>
                    <a:pt x="387" y="140"/>
                  </a:cubicBezTo>
                  <a:cubicBezTo>
                    <a:pt x="387" y="140"/>
                    <a:pt x="387" y="140"/>
                    <a:pt x="387" y="139"/>
                  </a:cubicBezTo>
                  <a:cubicBezTo>
                    <a:pt x="387" y="140"/>
                    <a:pt x="387" y="140"/>
                    <a:pt x="388" y="140"/>
                  </a:cubicBezTo>
                  <a:cubicBezTo>
                    <a:pt x="389" y="140"/>
                    <a:pt x="390" y="139"/>
                    <a:pt x="392" y="138"/>
                  </a:cubicBezTo>
                  <a:cubicBezTo>
                    <a:pt x="393" y="137"/>
                    <a:pt x="395" y="136"/>
                    <a:pt x="396" y="136"/>
                  </a:cubicBezTo>
                  <a:cubicBezTo>
                    <a:pt x="398" y="135"/>
                    <a:pt x="400" y="135"/>
                    <a:pt x="400" y="132"/>
                  </a:cubicBezTo>
                  <a:cubicBezTo>
                    <a:pt x="400" y="131"/>
                    <a:pt x="400" y="130"/>
                    <a:pt x="399" y="129"/>
                  </a:cubicBezTo>
                  <a:cubicBezTo>
                    <a:pt x="399" y="129"/>
                    <a:pt x="398" y="129"/>
                    <a:pt x="398" y="128"/>
                  </a:cubicBezTo>
                  <a:cubicBezTo>
                    <a:pt x="398" y="127"/>
                    <a:pt x="398" y="127"/>
                    <a:pt x="398" y="127"/>
                  </a:cubicBezTo>
                  <a:close/>
                  <a:moveTo>
                    <a:pt x="382" y="136"/>
                  </a:moveTo>
                  <a:cubicBezTo>
                    <a:pt x="383" y="136"/>
                    <a:pt x="385" y="135"/>
                    <a:pt x="385" y="133"/>
                  </a:cubicBezTo>
                  <a:cubicBezTo>
                    <a:pt x="386" y="131"/>
                    <a:pt x="386" y="131"/>
                    <a:pt x="388" y="130"/>
                  </a:cubicBezTo>
                  <a:cubicBezTo>
                    <a:pt x="388" y="130"/>
                    <a:pt x="389" y="130"/>
                    <a:pt x="389" y="130"/>
                  </a:cubicBezTo>
                  <a:cubicBezTo>
                    <a:pt x="389" y="131"/>
                    <a:pt x="388" y="131"/>
                    <a:pt x="388" y="131"/>
                  </a:cubicBezTo>
                  <a:cubicBezTo>
                    <a:pt x="388" y="132"/>
                    <a:pt x="387" y="132"/>
                    <a:pt x="387" y="133"/>
                  </a:cubicBezTo>
                  <a:cubicBezTo>
                    <a:pt x="386" y="134"/>
                    <a:pt x="384" y="135"/>
                    <a:pt x="385" y="136"/>
                  </a:cubicBezTo>
                  <a:cubicBezTo>
                    <a:pt x="385" y="137"/>
                    <a:pt x="385" y="138"/>
                    <a:pt x="386" y="138"/>
                  </a:cubicBezTo>
                  <a:cubicBezTo>
                    <a:pt x="386" y="139"/>
                    <a:pt x="386" y="139"/>
                    <a:pt x="386" y="139"/>
                  </a:cubicBezTo>
                  <a:cubicBezTo>
                    <a:pt x="386" y="139"/>
                    <a:pt x="386" y="139"/>
                    <a:pt x="386" y="139"/>
                  </a:cubicBezTo>
                  <a:cubicBezTo>
                    <a:pt x="385" y="138"/>
                    <a:pt x="384" y="137"/>
                    <a:pt x="382" y="136"/>
                  </a:cubicBezTo>
                  <a:close/>
                  <a:moveTo>
                    <a:pt x="390" y="162"/>
                  </a:moveTo>
                  <a:cubicBezTo>
                    <a:pt x="390" y="162"/>
                    <a:pt x="391" y="161"/>
                    <a:pt x="391" y="161"/>
                  </a:cubicBezTo>
                  <a:cubicBezTo>
                    <a:pt x="393" y="159"/>
                    <a:pt x="393" y="159"/>
                    <a:pt x="394" y="158"/>
                  </a:cubicBezTo>
                  <a:cubicBezTo>
                    <a:pt x="395" y="157"/>
                    <a:pt x="396" y="157"/>
                    <a:pt x="397" y="155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399" y="154"/>
                    <a:pt x="399" y="154"/>
                    <a:pt x="398" y="155"/>
                  </a:cubicBezTo>
                  <a:cubicBezTo>
                    <a:pt x="398" y="156"/>
                    <a:pt x="398" y="156"/>
                    <a:pt x="398" y="156"/>
                  </a:cubicBezTo>
                  <a:cubicBezTo>
                    <a:pt x="398" y="159"/>
                    <a:pt x="397" y="159"/>
                    <a:pt x="395" y="160"/>
                  </a:cubicBezTo>
                  <a:cubicBezTo>
                    <a:pt x="394" y="160"/>
                    <a:pt x="394" y="160"/>
                    <a:pt x="394" y="160"/>
                  </a:cubicBezTo>
                  <a:cubicBezTo>
                    <a:pt x="393" y="161"/>
                    <a:pt x="391" y="162"/>
                    <a:pt x="390" y="162"/>
                  </a:cubicBezTo>
                  <a:close/>
                  <a:moveTo>
                    <a:pt x="354" y="16"/>
                  </a:moveTo>
                  <a:cubicBezTo>
                    <a:pt x="354" y="16"/>
                    <a:pt x="353" y="17"/>
                    <a:pt x="352" y="17"/>
                  </a:cubicBezTo>
                  <a:cubicBezTo>
                    <a:pt x="351" y="18"/>
                    <a:pt x="349" y="18"/>
                    <a:pt x="347" y="19"/>
                  </a:cubicBezTo>
                  <a:cubicBezTo>
                    <a:pt x="344" y="19"/>
                    <a:pt x="340" y="20"/>
                    <a:pt x="339" y="23"/>
                  </a:cubicBezTo>
                  <a:cubicBezTo>
                    <a:pt x="338" y="25"/>
                    <a:pt x="337" y="27"/>
                    <a:pt x="338" y="30"/>
                  </a:cubicBezTo>
                  <a:cubicBezTo>
                    <a:pt x="339" y="32"/>
                    <a:pt x="339" y="33"/>
                    <a:pt x="338" y="37"/>
                  </a:cubicBezTo>
                  <a:cubicBezTo>
                    <a:pt x="337" y="40"/>
                    <a:pt x="337" y="41"/>
                    <a:pt x="339" y="42"/>
                  </a:cubicBezTo>
                  <a:cubicBezTo>
                    <a:pt x="339" y="43"/>
                    <a:pt x="339" y="43"/>
                    <a:pt x="339" y="43"/>
                  </a:cubicBezTo>
                  <a:cubicBezTo>
                    <a:pt x="340" y="44"/>
                    <a:pt x="341" y="45"/>
                    <a:pt x="343" y="45"/>
                  </a:cubicBezTo>
                  <a:cubicBezTo>
                    <a:pt x="345" y="45"/>
                    <a:pt x="347" y="44"/>
                    <a:pt x="348" y="43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51" y="42"/>
                    <a:pt x="351" y="42"/>
                    <a:pt x="351" y="42"/>
                  </a:cubicBezTo>
                  <a:cubicBezTo>
                    <a:pt x="353" y="39"/>
                    <a:pt x="354" y="38"/>
                    <a:pt x="356" y="37"/>
                  </a:cubicBezTo>
                  <a:cubicBezTo>
                    <a:pt x="362" y="33"/>
                    <a:pt x="364" y="30"/>
                    <a:pt x="362" y="27"/>
                  </a:cubicBezTo>
                  <a:cubicBezTo>
                    <a:pt x="362" y="26"/>
                    <a:pt x="362" y="26"/>
                    <a:pt x="361" y="25"/>
                  </a:cubicBezTo>
                  <a:cubicBezTo>
                    <a:pt x="360" y="21"/>
                    <a:pt x="358" y="16"/>
                    <a:pt x="354" y="1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0" name="Freeform 30">
              <a:extLst>
                <a:ext uri="{FF2B5EF4-FFF2-40B4-BE49-F238E27FC236}">
                  <a16:creationId xmlns:a16="http://schemas.microsoft.com/office/drawing/2014/main" id="{4E2B8207-FEAA-420F-853D-D9C8D0887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397" y="1945764"/>
              <a:ext cx="251930" cy="244932"/>
            </a:xfrm>
            <a:custGeom>
              <a:avLst/>
              <a:gdLst>
                <a:gd name="T0" fmla="*/ 45 w 74"/>
                <a:gd name="T1" fmla="*/ 64 h 72"/>
                <a:gd name="T2" fmla="*/ 43 w 74"/>
                <a:gd name="T3" fmla="*/ 62 h 72"/>
                <a:gd name="T4" fmla="*/ 39 w 74"/>
                <a:gd name="T5" fmla="*/ 63 h 72"/>
                <a:gd name="T6" fmla="*/ 33 w 74"/>
                <a:gd name="T7" fmla="*/ 69 h 72"/>
                <a:gd name="T8" fmla="*/ 25 w 74"/>
                <a:gd name="T9" fmla="*/ 66 h 72"/>
                <a:gd name="T10" fmla="*/ 23 w 74"/>
                <a:gd name="T11" fmla="*/ 61 h 72"/>
                <a:gd name="T12" fmla="*/ 19 w 74"/>
                <a:gd name="T13" fmla="*/ 63 h 72"/>
                <a:gd name="T14" fmla="*/ 16 w 74"/>
                <a:gd name="T15" fmla="*/ 66 h 72"/>
                <a:gd name="T16" fmla="*/ 10 w 74"/>
                <a:gd name="T17" fmla="*/ 59 h 72"/>
                <a:gd name="T18" fmla="*/ 4 w 74"/>
                <a:gd name="T19" fmla="*/ 41 h 72"/>
                <a:gd name="T20" fmla="*/ 2 w 74"/>
                <a:gd name="T21" fmla="*/ 40 h 72"/>
                <a:gd name="T22" fmla="*/ 2 w 74"/>
                <a:gd name="T23" fmla="*/ 39 h 72"/>
                <a:gd name="T24" fmla="*/ 4 w 74"/>
                <a:gd name="T25" fmla="*/ 27 h 72"/>
                <a:gd name="T26" fmla="*/ 7 w 74"/>
                <a:gd name="T27" fmla="*/ 24 h 72"/>
                <a:gd name="T28" fmla="*/ 10 w 74"/>
                <a:gd name="T29" fmla="*/ 29 h 72"/>
                <a:gd name="T30" fmla="*/ 13 w 74"/>
                <a:gd name="T31" fmla="*/ 32 h 72"/>
                <a:gd name="T32" fmla="*/ 19 w 74"/>
                <a:gd name="T33" fmla="*/ 27 h 72"/>
                <a:gd name="T34" fmla="*/ 24 w 74"/>
                <a:gd name="T35" fmla="*/ 20 h 72"/>
                <a:gd name="T36" fmla="*/ 33 w 74"/>
                <a:gd name="T37" fmla="*/ 16 h 72"/>
                <a:gd name="T38" fmla="*/ 37 w 74"/>
                <a:gd name="T39" fmla="*/ 13 h 72"/>
                <a:gd name="T40" fmla="*/ 40 w 74"/>
                <a:gd name="T41" fmla="*/ 13 h 72"/>
                <a:gd name="T42" fmla="*/ 46 w 74"/>
                <a:gd name="T43" fmla="*/ 5 h 72"/>
                <a:gd name="T44" fmla="*/ 51 w 74"/>
                <a:gd name="T45" fmla="*/ 3 h 72"/>
                <a:gd name="T46" fmla="*/ 57 w 74"/>
                <a:gd name="T47" fmla="*/ 0 h 72"/>
                <a:gd name="T48" fmla="*/ 57 w 74"/>
                <a:gd name="T49" fmla="*/ 8 h 72"/>
                <a:gd name="T50" fmla="*/ 57 w 74"/>
                <a:gd name="T51" fmla="*/ 18 h 72"/>
                <a:gd name="T52" fmla="*/ 63 w 74"/>
                <a:gd name="T53" fmla="*/ 23 h 72"/>
                <a:gd name="T54" fmla="*/ 60 w 74"/>
                <a:gd name="T55" fmla="*/ 29 h 72"/>
                <a:gd name="T56" fmla="*/ 59 w 74"/>
                <a:gd name="T57" fmla="*/ 33 h 72"/>
                <a:gd name="T58" fmla="*/ 59 w 74"/>
                <a:gd name="T59" fmla="*/ 35 h 72"/>
                <a:gd name="T60" fmla="*/ 53 w 74"/>
                <a:gd name="T61" fmla="*/ 36 h 72"/>
                <a:gd name="T62" fmla="*/ 57 w 74"/>
                <a:gd name="T63" fmla="*/ 47 h 72"/>
                <a:gd name="T64" fmla="*/ 67 w 74"/>
                <a:gd name="T65" fmla="*/ 55 h 72"/>
                <a:gd name="T66" fmla="*/ 73 w 74"/>
                <a:gd name="T67" fmla="*/ 61 h 72"/>
                <a:gd name="T68" fmla="*/ 72 w 74"/>
                <a:gd name="T69" fmla="*/ 66 h 72"/>
                <a:gd name="T70" fmla="*/ 66 w 74"/>
                <a:gd name="T71" fmla="*/ 69 h 72"/>
                <a:gd name="T72" fmla="*/ 59 w 74"/>
                <a:gd name="T73" fmla="*/ 72 h 72"/>
                <a:gd name="T74" fmla="*/ 56 w 74"/>
                <a:gd name="T7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2">
                  <a:moveTo>
                    <a:pt x="56" y="72"/>
                  </a:moveTo>
                  <a:cubicBezTo>
                    <a:pt x="52" y="72"/>
                    <a:pt x="48" y="67"/>
                    <a:pt x="45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4" y="62"/>
                    <a:pt x="43" y="62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4"/>
                    <a:pt x="37" y="65"/>
                    <a:pt x="36" y="66"/>
                  </a:cubicBezTo>
                  <a:cubicBezTo>
                    <a:pt x="35" y="67"/>
                    <a:pt x="34" y="68"/>
                    <a:pt x="33" y="69"/>
                  </a:cubicBezTo>
                  <a:cubicBezTo>
                    <a:pt x="32" y="69"/>
                    <a:pt x="31" y="70"/>
                    <a:pt x="30" y="70"/>
                  </a:cubicBezTo>
                  <a:cubicBezTo>
                    <a:pt x="28" y="70"/>
                    <a:pt x="25" y="68"/>
                    <a:pt x="25" y="66"/>
                  </a:cubicBezTo>
                  <a:cubicBezTo>
                    <a:pt x="24" y="65"/>
                    <a:pt x="24" y="64"/>
                    <a:pt x="24" y="63"/>
                  </a:cubicBezTo>
                  <a:cubicBezTo>
                    <a:pt x="24" y="62"/>
                    <a:pt x="24" y="62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2" y="61"/>
                    <a:pt x="21" y="62"/>
                    <a:pt x="19" y="63"/>
                  </a:cubicBezTo>
                  <a:cubicBezTo>
                    <a:pt x="19" y="64"/>
                    <a:pt x="18" y="64"/>
                    <a:pt x="18" y="65"/>
                  </a:cubicBezTo>
                  <a:cubicBezTo>
                    <a:pt x="17" y="65"/>
                    <a:pt x="17" y="66"/>
                    <a:pt x="16" y="66"/>
                  </a:cubicBezTo>
                  <a:cubicBezTo>
                    <a:pt x="14" y="66"/>
                    <a:pt x="13" y="64"/>
                    <a:pt x="12" y="61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8" y="56"/>
                    <a:pt x="8" y="51"/>
                    <a:pt x="9" y="48"/>
                  </a:cubicBezTo>
                  <a:cubicBezTo>
                    <a:pt x="9" y="45"/>
                    <a:pt x="7" y="43"/>
                    <a:pt x="4" y="41"/>
                  </a:cubicBezTo>
                  <a:cubicBezTo>
                    <a:pt x="4" y="41"/>
                    <a:pt x="4" y="41"/>
                    <a:pt x="3" y="40"/>
                  </a:cubicBezTo>
                  <a:cubicBezTo>
                    <a:pt x="3" y="40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0" y="34"/>
                    <a:pt x="2" y="31"/>
                  </a:cubicBezTo>
                  <a:cubicBezTo>
                    <a:pt x="3" y="30"/>
                    <a:pt x="3" y="29"/>
                    <a:pt x="4" y="27"/>
                  </a:cubicBezTo>
                  <a:cubicBezTo>
                    <a:pt x="4" y="26"/>
                    <a:pt x="5" y="25"/>
                    <a:pt x="5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9" y="24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1"/>
                    <a:pt x="11" y="33"/>
                    <a:pt x="12" y="33"/>
                  </a:cubicBezTo>
                  <a:cubicBezTo>
                    <a:pt x="12" y="33"/>
                    <a:pt x="12" y="33"/>
                    <a:pt x="13" y="32"/>
                  </a:cubicBezTo>
                  <a:cubicBezTo>
                    <a:pt x="14" y="31"/>
                    <a:pt x="15" y="31"/>
                    <a:pt x="16" y="30"/>
                  </a:cubicBezTo>
                  <a:cubicBezTo>
                    <a:pt x="17" y="30"/>
                    <a:pt x="18" y="29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2"/>
                    <a:pt x="21" y="20"/>
                    <a:pt x="24" y="20"/>
                  </a:cubicBezTo>
                  <a:cubicBezTo>
                    <a:pt x="27" y="20"/>
                    <a:pt x="29" y="20"/>
                    <a:pt x="31" y="18"/>
                  </a:cubicBezTo>
                  <a:cubicBezTo>
                    <a:pt x="32" y="18"/>
                    <a:pt x="32" y="17"/>
                    <a:pt x="33" y="16"/>
                  </a:cubicBezTo>
                  <a:cubicBezTo>
                    <a:pt x="33" y="16"/>
                    <a:pt x="33" y="15"/>
                    <a:pt x="34" y="14"/>
                  </a:cubicBezTo>
                  <a:cubicBezTo>
                    <a:pt x="35" y="13"/>
                    <a:pt x="36" y="13"/>
                    <a:pt x="37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40" y="13"/>
                  </a:cubicBezTo>
                  <a:cubicBezTo>
                    <a:pt x="41" y="13"/>
                    <a:pt x="42" y="12"/>
                    <a:pt x="42" y="10"/>
                  </a:cubicBezTo>
                  <a:cubicBezTo>
                    <a:pt x="43" y="8"/>
                    <a:pt x="43" y="6"/>
                    <a:pt x="46" y="5"/>
                  </a:cubicBezTo>
                  <a:cubicBezTo>
                    <a:pt x="47" y="5"/>
                    <a:pt x="47" y="5"/>
                    <a:pt x="48" y="5"/>
                  </a:cubicBezTo>
                  <a:cubicBezTo>
                    <a:pt x="49" y="5"/>
                    <a:pt x="50" y="5"/>
                    <a:pt x="51" y="3"/>
                  </a:cubicBezTo>
                  <a:cubicBezTo>
                    <a:pt x="53" y="1"/>
                    <a:pt x="56" y="1"/>
                    <a:pt x="56" y="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60" y="6"/>
                    <a:pt x="57" y="8"/>
                  </a:cubicBezTo>
                  <a:cubicBezTo>
                    <a:pt x="55" y="10"/>
                    <a:pt x="52" y="13"/>
                    <a:pt x="52" y="13"/>
                  </a:cubicBezTo>
                  <a:cubicBezTo>
                    <a:pt x="52" y="15"/>
                    <a:pt x="55" y="17"/>
                    <a:pt x="57" y="18"/>
                  </a:cubicBezTo>
                  <a:cubicBezTo>
                    <a:pt x="57" y="19"/>
                    <a:pt x="58" y="19"/>
                    <a:pt x="58" y="19"/>
                  </a:cubicBezTo>
                  <a:cubicBezTo>
                    <a:pt x="60" y="20"/>
                    <a:pt x="63" y="21"/>
                    <a:pt x="63" y="23"/>
                  </a:cubicBezTo>
                  <a:cubicBezTo>
                    <a:pt x="63" y="23"/>
                    <a:pt x="63" y="24"/>
                    <a:pt x="62" y="25"/>
                  </a:cubicBezTo>
                  <a:cubicBezTo>
                    <a:pt x="61" y="27"/>
                    <a:pt x="60" y="28"/>
                    <a:pt x="60" y="29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8" y="32"/>
                    <a:pt x="59" y="33"/>
                    <a:pt x="59" y="33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6" y="36"/>
                    <a:pt x="54" y="36"/>
                  </a:cubicBezTo>
                  <a:cubicBezTo>
                    <a:pt x="54" y="36"/>
                    <a:pt x="53" y="36"/>
                    <a:pt x="53" y="36"/>
                  </a:cubicBezTo>
                  <a:cubicBezTo>
                    <a:pt x="53" y="37"/>
                    <a:pt x="54" y="39"/>
                    <a:pt x="54" y="40"/>
                  </a:cubicBezTo>
                  <a:cubicBezTo>
                    <a:pt x="54" y="43"/>
                    <a:pt x="55" y="47"/>
                    <a:pt x="57" y="47"/>
                  </a:cubicBezTo>
                  <a:cubicBezTo>
                    <a:pt x="61" y="47"/>
                    <a:pt x="63" y="49"/>
                    <a:pt x="64" y="51"/>
                  </a:cubicBezTo>
                  <a:cubicBezTo>
                    <a:pt x="64" y="53"/>
                    <a:pt x="66" y="55"/>
                    <a:pt x="67" y="55"/>
                  </a:cubicBezTo>
                  <a:cubicBezTo>
                    <a:pt x="70" y="56"/>
                    <a:pt x="73" y="60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1" y="66"/>
                    <a:pt x="71" y="66"/>
                  </a:cubicBezTo>
                  <a:cubicBezTo>
                    <a:pt x="68" y="67"/>
                    <a:pt x="68" y="67"/>
                    <a:pt x="66" y="6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1"/>
                    <a:pt x="62" y="71"/>
                    <a:pt x="59" y="72"/>
                  </a:cubicBezTo>
                  <a:cubicBezTo>
                    <a:pt x="59" y="72"/>
                    <a:pt x="58" y="72"/>
                    <a:pt x="57" y="72"/>
                  </a:cubicBezTo>
                  <a:cubicBezTo>
                    <a:pt x="57" y="72"/>
                    <a:pt x="56" y="72"/>
                    <a:pt x="56" y="7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1" name="Freeform 31">
              <a:extLst>
                <a:ext uri="{FF2B5EF4-FFF2-40B4-BE49-F238E27FC236}">
                  <a16:creationId xmlns:a16="http://schemas.microsoft.com/office/drawing/2014/main" id="{55031857-CD88-49B5-929D-A1466539C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898" y="1942265"/>
              <a:ext cx="258928" cy="251930"/>
            </a:xfrm>
            <a:custGeom>
              <a:avLst/>
              <a:gdLst>
                <a:gd name="T0" fmla="*/ 53 w 76"/>
                <a:gd name="T1" fmla="*/ 14 h 74"/>
                <a:gd name="T2" fmla="*/ 59 w 76"/>
                <a:gd name="T3" fmla="*/ 32 h 74"/>
                <a:gd name="T4" fmla="*/ 54 w 76"/>
                <a:gd name="T5" fmla="*/ 36 h 74"/>
                <a:gd name="T6" fmla="*/ 58 w 76"/>
                <a:gd name="T7" fmla="*/ 48 h 74"/>
                <a:gd name="T8" fmla="*/ 73 w 76"/>
                <a:gd name="T9" fmla="*/ 63 h 74"/>
                <a:gd name="T10" fmla="*/ 71 w 76"/>
                <a:gd name="T11" fmla="*/ 66 h 74"/>
                <a:gd name="T12" fmla="*/ 57 w 76"/>
                <a:gd name="T13" fmla="*/ 72 h 74"/>
                <a:gd name="T14" fmla="*/ 40 w 76"/>
                <a:gd name="T15" fmla="*/ 63 h 74"/>
                <a:gd name="T16" fmla="*/ 26 w 76"/>
                <a:gd name="T17" fmla="*/ 67 h 74"/>
                <a:gd name="T18" fmla="*/ 18 w 76"/>
                <a:gd name="T19" fmla="*/ 65 h 74"/>
                <a:gd name="T20" fmla="*/ 11 w 76"/>
                <a:gd name="T21" fmla="*/ 49 h 74"/>
                <a:gd name="T22" fmla="*/ 3 w 76"/>
                <a:gd name="T23" fmla="*/ 40 h 74"/>
                <a:gd name="T24" fmla="*/ 8 w 76"/>
                <a:gd name="T25" fmla="*/ 26 h 74"/>
                <a:gd name="T26" fmla="*/ 14 w 76"/>
                <a:gd name="T27" fmla="*/ 34 h 74"/>
                <a:gd name="T28" fmla="*/ 33 w 76"/>
                <a:gd name="T29" fmla="*/ 20 h 74"/>
                <a:gd name="T30" fmla="*/ 40 w 76"/>
                <a:gd name="T31" fmla="*/ 15 h 74"/>
                <a:gd name="T32" fmla="*/ 47 w 76"/>
                <a:gd name="T33" fmla="*/ 7 h 74"/>
                <a:gd name="T34" fmla="*/ 58 w 76"/>
                <a:gd name="T35" fmla="*/ 0 h 74"/>
                <a:gd name="T36" fmla="*/ 49 w 76"/>
                <a:gd name="T37" fmla="*/ 5 h 74"/>
                <a:gd name="T38" fmla="*/ 41 w 76"/>
                <a:gd name="T39" fmla="*/ 13 h 74"/>
                <a:gd name="T40" fmla="*/ 38 w 76"/>
                <a:gd name="T41" fmla="*/ 13 h 74"/>
                <a:gd name="T42" fmla="*/ 32 w 76"/>
                <a:gd name="T43" fmla="*/ 19 h 74"/>
                <a:gd name="T44" fmla="*/ 19 w 76"/>
                <a:gd name="T45" fmla="*/ 27 h 74"/>
                <a:gd name="T46" fmla="*/ 13 w 76"/>
                <a:gd name="T47" fmla="*/ 33 h 74"/>
                <a:gd name="T48" fmla="*/ 8 w 76"/>
                <a:gd name="T49" fmla="*/ 24 h 74"/>
                <a:gd name="T50" fmla="*/ 4 w 76"/>
                <a:gd name="T51" fmla="*/ 28 h 74"/>
                <a:gd name="T52" fmla="*/ 2 w 76"/>
                <a:gd name="T53" fmla="*/ 41 h 74"/>
                <a:gd name="T54" fmla="*/ 4 w 76"/>
                <a:gd name="T55" fmla="*/ 42 h 74"/>
                <a:gd name="T56" fmla="*/ 11 w 76"/>
                <a:gd name="T57" fmla="*/ 60 h 74"/>
                <a:gd name="T58" fmla="*/ 19 w 76"/>
                <a:gd name="T59" fmla="*/ 67 h 74"/>
                <a:gd name="T60" fmla="*/ 24 w 76"/>
                <a:gd name="T61" fmla="*/ 63 h 74"/>
                <a:gd name="T62" fmla="*/ 31 w 76"/>
                <a:gd name="T63" fmla="*/ 72 h 74"/>
                <a:gd name="T64" fmla="*/ 41 w 76"/>
                <a:gd name="T65" fmla="*/ 65 h 74"/>
                <a:gd name="T66" fmla="*/ 45 w 76"/>
                <a:gd name="T67" fmla="*/ 65 h 74"/>
                <a:gd name="T68" fmla="*/ 58 w 76"/>
                <a:gd name="T69" fmla="*/ 74 h 74"/>
                <a:gd name="T70" fmla="*/ 68 w 76"/>
                <a:gd name="T71" fmla="*/ 70 h 74"/>
                <a:gd name="T72" fmla="*/ 74 w 76"/>
                <a:gd name="T73" fmla="*/ 68 h 74"/>
                <a:gd name="T74" fmla="*/ 75 w 76"/>
                <a:gd name="T75" fmla="*/ 62 h 74"/>
                <a:gd name="T76" fmla="*/ 69 w 76"/>
                <a:gd name="T77" fmla="*/ 56 h 74"/>
                <a:gd name="T78" fmla="*/ 56 w 76"/>
                <a:gd name="T79" fmla="*/ 41 h 74"/>
                <a:gd name="T80" fmla="*/ 55 w 76"/>
                <a:gd name="T81" fmla="*/ 38 h 74"/>
                <a:gd name="T82" fmla="*/ 61 w 76"/>
                <a:gd name="T83" fmla="*/ 34 h 74"/>
                <a:gd name="T84" fmla="*/ 61 w 76"/>
                <a:gd name="T85" fmla="*/ 31 h 74"/>
                <a:gd name="T86" fmla="*/ 59 w 76"/>
                <a:gd name="T87" fmla="*/ 19 h 74"/>
                <a:gd name="T88" fmla="*/ 59 w 76"/>
                <a:gd name="T89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4">
                  <a:moveTo>
                    <a:pt x="57" y="2"/>
                  </a:moveTo>
                  <a:cubicBezTo>
                    <a:pt x="57" y="2"/>
                    <a:pt x="60" y="7"/>
                    <a:pt x="58" y="8"/>
                  </a:cubicBezTo>
                  <a:cubicBezTo>
                    <a:pt x="56" y="10"/>
                    <a:pt x="53" y="13"/>
                    <a:pt x="53" y="14"/>
                  </a:cubicBezTo>
                  <a:cubicBezTo>
                    <a:pt x="53" y="16"/>
                    <a:pt x="55" y="19"/>
                    <a:pt x="57" y="20"/>
                  </a:cubicBezTo>
                  <a:cubicBezTo>
                    <a:pt x="59" y="21"/>
                    <a:pt x="65" y="23"/>
                    <a:pt x="62" y="25"/>
                  </a:cubicBezTo>
                  <a:cubicBezTo>
                    <a:pt x="60" y="28"/>
                    <a:pt x="60" y="30"/>
                    <a:pt x="59" y="32"/>
                  </a:cubicBezTo>
                  <a:cubicBezTo>
                    <a:pt x="58" y="33"/>
                    <a:pt x="59" y="35"/>
                    <a:pt x="59" y="35"/>
                  </a:cubicBezTo>
                  <a:cubicBezTo>
                    <a:pt x="59" y="35"/>
                    <a:pt x="56" y="37"/>
                    <a:pt x="55" y="37"/>
                  </a:cubicBezTo>
                  <a:cubicBezTo>
                    <a:pt x="55" y="37"/>
                    <a:pt x="54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4" y="41"/>
                    <a:pt x="54" y="41"/>
                  </a:cubicBezTo>
                  <a:cubicBezTo>
                    <a:pt x="54" y="41"/>
                    <a:pt x="55" y="48"/>
                    <a:pt x="58" y="48"/>
                  </a:cubicBezTo>
                  <a:cubicBezTo>
                    <a:pt x="61" y="48"/>
                    <a:pt x="64" y="51"/>
                    <a:pt x="64" y="53"/>
                  </a:cubicBezTo>
                  <a:cubicBezTo>
                    <a:pt x="65" y="55"/>
                    <a:pt x="66" y="57"/>
                    <a:pt x="68" y="57"/>
                  </a:cubicBezTo>
                  <a:cubicBezTo>
                    <a:pt x="70" y="58"/>
                    <a:pt x="73" y="63"/>
                    <a:pt x="73" y="6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2" y="66"/>
                    <a:pt x="71" y="66"/>
                  </a:cubicBezTo>
                  <a:cubicBezTo>
                    <a:pt x="68" y="67"/>
                    <a:pt x="68" y="68"/>
                    <a:pt x="66" y="70"/>
                  </a:cubicBezTo>
                  <a:cubicBezTo>
                    <a:pt x="64" y="72"/>
                    <a:pt x="61" y="71"/>
                    <a:pt x="58" y="72"/>
                  </a:cubicBezTo>
                  <a:cubicBezTo>
                    <a:pt x="58" y="72"/>
                    <a:pt x="57" y="72"/>
                    <a:pt x="57" y="72"/>
                  </a:cubicBezTo>
                  <a:cubicBezTo>
                    <a:pt x="54" y="72"/>
                    <a:pt x="49" y="67"/>
                    <a:pt x="47" y="64"/>
                  </a:cubicBezTo>
                  <a:cubicBezTo>
                    <a:pt x="46" y="62"/>
                    <a:pt x="45" y="62"/>
                    <a:pt x="44" y="62"/>
                  </a:cubicBezTo>
                  <a:cubicBezTo>
                    <a:pt x="43" y="62"/>
                    <a:pt x="42" y="62"/>
                    <a:pt x="40" y="63"/>
                  </a:cubicBezTo>
                  <a:cubicBezTo>
                    <a:pt x="37" y="65"/>
                    <a:pt x="36" y="67"/>
                    <a:pt x="34" y="69"/>
                  </a:cubicBezTo>
                  <a:cubicBezTo>
                    <a:pt x="33" y="69"/>
                    <a:pt x="32" y="70"/>
                    <a:pt x="31" y="70"/>
                  </a:cubicBezTo>
                  <a:cubicBezTo>
                    <a:pt x="29" y="70"/>
                    <a:pt x="27" y="68"/>
                    <a:pt x="26" y="67"/>
                  </a:cubicBezTo>
                  <a:cubicBezTo>
                    <a:pt x="25" y="65"/>
                    <a:pt x="26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2" y="61"/>
                    <a:pt x="20" y="63"/>
                    <a:pt x="18" y="65"/>
                  </a:cubicBezTo>
                  <a:cubicBezTo>
                    <a:pt x="18" y="65"/>
                    <a:pt x="17" y="66"/>
                    <a:pt x="17" y="66"/>
                  </a:cubicBezTo>
                  <a:cubicBezTo>
                    <a:pt x="15" y="66"/>
                    <a:pt x="14" y="61"/>
                    <a:pt x="12" y="59"/>
                  </a:cubicBezTo>
                  <a:cubicBezTo>
                    <a:pt x="10" y="57"/>
                    <a:pt x="10" y="52"/>
                    <a:pt x="11" y="49"/>
                  </a:cubicBezTo>
                  <a:cubicBezTo>
                    <a:pt x="11" y="46"/>
                    <a:pt x="9" y="43"/>
                    <a:pt x="6" y="41"/>
                  </a:cubicBezTo>
                  <a:cubicBezTo>
                    <a:pt x="5" y="40"/>
                    <a:pt x="5" y="41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2" y="35"/>
                    <a:pt x="4" y="33"/>
                  </a:cubicBezTo>
                  <a:cubicBezTo>
                    <a:pt x="6" y="30"/>
                    <a:pt x="6" y="28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9" y="26"/>
                    <a:pt x="10" y="28"/>
                    <a:pt x="10" y="30"/>
                  </a:cubicBezTo>
                  <a:cubicBezTo>
                    <a:pt x="11" y="32"/>
                    <a:pt x="11" y="35"/>
                    <a:pt x="13" y="35"/>
                  </a:cubicBezTo>
                  <a:cubicBezTo>
                    <a:pt x="13" y="35"/>
                    <a:pt x="14" y="34"/>
                    <a:pt x="14" y="34"/>
                  </a:cubicBezTo>
                  <a:cubicBezTo>
                    <a:pt x="18" y="31"/>
                    <a:pt x="19" y="32"/>
                    <a:pt x="21" y="28"/>
                  </a:cubicBezTo>
                  <a:cubicBezTo>
                    <a:pt x="22" y="24"/>
                    <a:pt x="23" y="22"/>
                    <a:pt x="25" y="22"/>
                  </a:cubicBezTo>
                  <a:cubicBezTo>
                    <a:pt x="28" y="22"/>
                    <a:pt x="31" y="22"/>
                    <a:pt x="33" y="20"/>
                  </a:cubicBezTo>
                  <a:cubicBezTo>
                    <a:pt x="35" y="19"/>
                    <a:pt x="34" y="18"/>
                    <a:pt x="36" y="16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39" y="15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3" y="14"/>
                    <a:pt x="44" y="13"/>
                    <a:pt x="44" y="11"/>
                  </a:cubicBezTo>
                  <a:cubicBezTo>
                    <a:pt x="45" y="9"/>
                    <a:pt x="45" y="8"/>
                    <a:pt x="47" y="7"/>
                  </a:cubicBezTo>
                  <a:cubicBezTo>
                    <a:pt x="49" y="7"/>
                    <a:pt x="50" y="7"/>
                    <a:pt x="53" y="5"/>
                  </a:cubicBezTo>
                  <a:cubicBezTo>
                    <a:pt x="55" y="3"/>
                    <a:pt x="57" y="2"/>
                    <a:pt x="57" y="2"/>
                  </a:cubicBezTo>
                  <a:moveTo>
                    <a:pt x="58" y="0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4" y="1"/>
                    <a:pt x="51" y="4"/>
                  </a:cubicBezTo>
                  <a:cubicBezTo>
                    <a:pt x="50" y="5"/>
                    <a:pt x="50" y="5"/>
                    <a:pt x="49" y="5"/>
                  </a:cubicBezTo>
                  <a:cubicBezTo>
                    <a:pt x="48" y="5"/>
                    <a:pt x="48" y="5"/>
                    <a:pt x="47" y="5"/>
                  </a:cubicBezTo>
                  <a:cubicBezTo>
                    <a:pt x="44" y="6"/>
                    <a:pt x="43" y="8"/>
                    <a:pt x="42" y="10"/>
                  </a:cubicBezTo>
                  <a:cubicBezTo>
                    <a:pt x="42" y="12"/>
                    <a:pt x="42" y="13"/>
                    <a:pt x="4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7" y="13"/>
                    <a:pt x="36" y="13"/>
                    <a:pt x="35" y="15"/>
                  </a:cubicBezTo>
                  <a:cubicBezTo>
                    <a:pt x="34" y="16"/>
                    <a:pt x="33" y="16"/>
                    <a:pt x="33" y="17"/>
                  </a:cubicBezTo>
                  <a:cubicBezTo>
                    <a:pt x="33" y="18"/>
                    <a:pt x="32" y="18"/>
                    <a:pt x="32" y="19"/>
                  </a:cubicBezTo>
                  <a:cubicBezTo>
                    <a:pt x="30" y="20"/>
                    <a:pt x="28" y="20"/>
                    <a:pt x="25" y="20"/>
                  </a:cubicBezTo>
                  <a:cubicBezTo>
                    <a:pt x="22" y="20"/>
                    <a:pt x="21" y="23"/>
                    <a:pt x="19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9"/>
                    <a:pt x="18" y="30"/>
                    <a:pt x="16" y="30"/>
                  </a:cubicBezTo>
                  <a:cubicBezTo>
                    <a:pt x="16" y="31"/>
                    <a:pt x="14" y="31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2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9"/>
                    <a:pt x="11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5" y="26"/>
                    <a:pt x="5" y="27"/>
                    <a:pt x="4" y="28"/>
                  </a:cubicBezTo>
                  <a:cubicBezTo>
                    <a:pt x="4" y="29"/>
                    <a:pt x="3" y="31"/>
                    <a:pt x="2" y="32"/>
                  </a:cubicBezTo>
                  <a:cubicBezTo>
                    <a:pt x="0" y="35"/>
                    <a:pt x="2" y="40"/>
                    <a:pt x="2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3"/>
                  </a:cubicBezTo>
                  <a:cubicBezTo>
                    <a:pt x="8" y="45"/>
                    <a:pt x="9" y="47"/>
                    <a:pt x="9" y="49"/>
                  </a:cubicBezTo>
                  <a:cubicBezTo>
                    <a:pt x="8" y="52"/>
                    <a:pt x="8" y="58"/>
                    <a:pt x="11" y="60"/>
                  </a:cubicBezTo>
                  <a:cubicBezTo>
                    <a:pt x="11" y="61"/>
                    <a:pt x="12" y="62"/>
                    <a:pt x="12" y="63"/>
                  </a:cubicBezTo>
                  <a:cubicBezTo>
                    <a:pt x="13" y="65"/>
                    <a:pt x="15" y="67"/>
                    <a:pt x="17" y="67"/>
                  </a:cubicBezTo>
                  <a:cubicBezTo>
                    <a:pt x="18" y="67"/>
                    <a:pt x="19" y="67"/>
                    <a:pt x="19" y="67"/>
                  </a:cubicBezTo>
                  <a:cubicBezTo>
                    <a:pt x="20" y="66"/>
                    <a:pt x="20" y="66"/>
                    <a:pt x="21" y="65"/>
                  </a:cubicBezTo>
                  <a:cubicBezTo>
                    <a:pt x="22" y="64"/>
                    <a:pt x="23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4" y="65"/>
                    <a:pt x="24" y="66"/>
                    <a:pt x="25" y="68"/>
                  </a:cubicBezTo>
                  <a:cubicBezTo>
                    <a:pt x="26" y="70"/>
                    <a:pt x="28" y="72"/>
                    <a:pt x="31" y="72"/>
                  </a:cubicBezTo>
                  <a:cubicBezTo>
                    <a:pt x="33" y="72"/>
                    <a:pt x="34" y="71"/>
                    <a:pt x="35" y="70"/>
                  </a:cubicBezTo>
                  <a:cubicBezTo>
                    <a:pt x="36" y="69"/>
                    <a:pt x="37" y="68"/>
                    <a:pt x="38" y="68"/>
                  </a:cubicBezTo>
                  <a:cubicBezTo>
                    <a:pt x="39" y="66"/>
                    <a:pt x="39" y="66"/>
                    <a:pt x="41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4"/>
                    <a:pt x="43" y="63"/>
                    <a:pt x="44" y="63"/>
                  </a:cubicBezTo>
                  <a:cubicBezTo>
                    <a:pt x="44" y="63"/>
                    <a:pt x="44" y="64"/>
                    <a:pt x="45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9" y="69"/>
                    <a:pt x="53" y="74"/>
                    <a:pt x="57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9" y="74"/>
                    <a:pt x="60" y="74"/>
                    <a:pt x="61" y="74"/>
                  </a:cubicBezTo>
                  <a:cubicBezTo>
                    <a:pt x="63" y="73"/>
                    <a:pt x="65" y="73"/>
                    <a:pt x="67" y="71"/>
                  </a:cubicBezTo>
                  <a:cubicBezTo>
                    <a:pt x="67" y="71"/>
                    <a:pt x="68" y="71"/>
                    <a:pt x="68" y="70"/>
                  </a:cubicBezTo>
                  <a:cubicBezTo>
                    <a:pt x="69" y="69"/>
                    <a:pt x="70" y="68"/>
                    <a:pt x="72" y="68"/>
                  </a:cubicBezTo>
                  <a:cubicBezTo>
                    <a:pt x="72" y="68"/>
                    <a:pt x="73" y="68"/>
                    <a:pt x="73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0"/>
                    <a:pt x="71" y="56"/>
                    <a:pt x="69" y="56"/>
                  </a:cubicBezTo>
                  <a:cubicBezTo>
                    <a:pt x="67" y="55"/>
                    <a:pt x="66" y="54"/>
                    <a:pt x="66" y="52"/>
                  </a:cubicBezTo>
                  <a:cubicBezTo>
                    <a:pt x="65" y="49"/>
                    <a:pt x="62" y="47"/>
                    <a:pt x="58" y="47"/>
                  </a:cubicBezTo>
                  <a:cubicBezTo>
                    <a:pt x="57" y="47"/>
                    <a:pt x="56" y="44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5" y="39"/>
                    <a:pt x="55" y="38"/>
                  </a:cubicBezTo>
                  <a:cubicBezTo>
                    <a:pt x="57" y="38"/>
                    <a:pt x="60" y="37"/>
                    <a:pt x="60" y="37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0" y="33"/>
                    <a:pt x="60" y="33"/>
                  </a:cubicBezTo>
                  <a:cubicBezTo>
                    <a:pt x="61" y="32"/>
                    <a:pt x="61" y="31"/>
                    <a:pt x="61" y="31"/>
                  </a:cubicBezTo>
                  <a:cubicBezTo>
                    <a:pt x="62" y="29"/>
                    <a:pt x="62" y="28"/>
                    <a:pt x="64" y="27"/>
                  </a:cubicBezTo>
                  <a:cubicBezTo>
                    <a:pt x="65" y="26"/>
                    <a:pt x="65" y="24"/>
                    <a:pt x="65" y="24"/>
                  </a:cubicBezTo>
                  <a:cubicBezTo>
                    <a:pt x="65" y="21"/>
                    <a:pt x="62" y="20"/>
                    <a:pt x="59" y="19"/>
                  </a:cubicBezTo>
                  <a:cubicBezTo>
                    <a:pt x="59" y="19"/>
                    <a:pt x="58" y="19"/>
                    <a:pt x="58" y="19"/>
                  </a:cubicBezTo>
                  <a:cubicBezTo>
                    <a:pt x="56" y="18"/>
                    <a:pt x="55" y="15"/>
                    <a:pt x="54" y="14"/>
                  </a:cubicBezTo>
                  <a:cubicBezTo>
                    <a:pt x="55" y="14"/>
                    <a:pt x="57" y="11"/>
                    <a:pt x="59" y="10"/>
                  </a:cubicBezTo>
                  <a:cubicBezTo>
                    <a:pt x="61" y="8"/>
                    <a:pt x="60" y="4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2" name="Freeform 32">
              <a:extLst>
                <a:ext uri="{FF2B5EF4-FFF2-40B4-BE49-F238E27FC236}">
                  <a16:creationId xmlns:a16="http://schemas.microsoft.com/office/drawing/2014/main" id="{8A9F4A44-55A6-4B3F-ADEB-162527D01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995" y="2633323"/>
              <a:ext cx="285171" cy="230936"/>
            </a:xfrm>
            <a:custGeom>
              <a:avLst/>
              <a:gdLst>
                <a:gd name="T0" fmla="*/ 5 w 84"/>
                <a:gd name="T1" fmla="*/ 19 h 68"/>
                <a:gd name="T2" fmla="*/ 10 w 84"/>
                <a:gd name="T3" fmla="*/ 19 h 68"/>
                <a:gd name="T4" fmla="*/ 15 w 84"/>
                <a:gd name="T5" fmla="*/ 19 h 68"/>
                <a:gd name="T6" fmla="*/ 16 w 84"/>
                <a:gd name="T7" fmla="*/ 12 h 68"/>
                <a:gd name="T8" fmla="*/ 21 w 84"/>
                <a:gd name="T9" fmla="*/ 8 h 68"/>
                <a:gd name="T10" fmla="*/ 25 w 84"/>
                <a:gd name="T11" fmla="*/ 5 h 68"/>
                <a:gd name="T12" fmla="*/ 30 w 84"/>
                <a:gd name="T13" fmla="*/ 12 h 68"/>
                <a:gd name="T14" fmla="*/ 39 w 84"/>
                <a:gd name="T15" fmla="*/ 6 h 68"/>
                <a:gd name="T16" fmla="*/ 44 w 84"/>
                <a:gd name="T17" fmla="*/ 4 h 68"/>
                <a:gd name="T18" fmla="*/ 48 w 84"/>
                <a:gd name="T19" fmla="*/ 3 h 68"/>
                <a:gd name="T20" fmla="*/ 51 w 84"/>
                <a:gd name="T21" fmla="*/ 8 h 68"/>
                <a:gd name="T22" fmla="*/ 49 w 84"/>
                <a:gd name="T23" fmla="*/ 13 h 68"/>
                <a:gd name="T24" fmla="*/ 56 w 84"/>
                <a:gd name="T25" fmla="*/ 18 h 68"/>
                <a:gd name="T26" fmla="*/ 60 w 84"/>
                <a:gd name="T27" fmla="*/ 21 h 68"/>
                <a:gd name="T28" fmla="*/ 64 w 84"/>
                <a:gd name="T29" fmla="*/ 25 h 68"/>
                <a:gd name="T30" fmla="*/ 68 w 84"/>
                <a:gd name="T31" fmla="*/ 28 h 68"/>
                <a:gd name="T32" fmla="*/ 68 w 84"/>
                <a:gd name="T33" fmla="*/ 31 h 68"/>
                <a:gd name="T34" fmla="*/ 67 w 84"/>
                <a:gd name="T35" fmla="*/ 37 h 68"/>
                <a:gd name="T36" fmla="*/ 74 w 84"/>
                <a:gd name="T37" fmla="*/ 40 h 68"/>
                <a:gd name="T38" fmla="*/ 79 w 84"/>
                <a:gd name="T39" fmla="*/ 44 h 68"/>
                <a:gd name="T40" fmla="*/ 83 w 84"/>
                <a:gd name="T41" fmla="*/ 47 h 68"/>
                <a:gd name="T42" fmla="*/ 81 w 84"/>
                <a:gd name="T43" fmla="*/ 53 h 68"/>
                <a:gd name="T44" fmla="*/ 77 w 84"/>
                <a:gd name="T45" fmla="*/ 56 h 68"/>
                <a:gd name="T46" fmla="*/ 76 w 84"/>
                <a:gd name="T47" fmla="*/ 61 h 68"/>
                <a:gd name="T48" fmla="*/ 73 w 84"/>
                <a:gd name="T49" fmla="*/ 63 h 68"/>
                <a:gd name="T50" fmla="*/ 70 w 84"/>
                <a:gd name="T51" fmla="*/ 66 h 68"/>
                <a:gd name="T52" fmla="*/ 69 w 84"/>
                <a:gd name="T53" fmla="*/ 62 h 68"/>
                <a:gd name="T54" fmla="*/ 66 w 84"/>
                <a:gd name="T55" fmla="*/ 60 h 68"/>
                <a:gd name="T56" fmla="*/ 56 w 84"/>
                <a:gd name="T57" fmla="*/ 58 h 68"/>
                <a:gd name="T58" fmla="*/ 50 w 84"/>
                <a:gd name="T59" fmla="*/ 55 h 68"/>
                <a:gd name="T60" fmla="*/ 47 w 84"/>
                <a:gd name="T61" fmla="*/ 52 h 68"/>
                <a:gd name="T62" fmla="*/ 43 w 84"/>
                <a:gd name="T63" fmla="*/ 53 h 68"/>
                <a:gd name="T64" fmla="*/ 41 w 84"/>
                <a:gd name="T65" fmla="*/ 56 h 68"/>
                <a:gd name="T66" fmla="*/ 43 w 84"/>
                <a:gd name="T67" fmla="*/ 61 h 68"/>
                <a:gd name="T68" fmla="*/ 36 w 84"/>
                <a:gd name="T69" fmla="*/ 61 h 68"/>
                <a:gd name="T70" fmla="*/ 31 w 84"/>
                <a:gd name="T71" fmla="*/ 56 h 68"/>
                <a:gd name="T72" fmla="*/ 27 w 84"/>
                <a:gd name="T73" fmla="*/ 57 h 68"/>
                <a:gd name="T74" fmla="*/ 24 w 84"/>
                <a:gd name="T75" fmla="*/ 56 h 68"/>
                <a:gd name="T76" fmla="*/ 20 w 84"/>
                <a:gd name="T77" fmla="*/ 55 h 68"/>
                <a:gd name="T78" fmla="*/ 13 w 84"/>
                <a:gd name="T79" fmla="*/ 56 h 68"/>
                <a:gd name="T80" fmla="*/ 8 w 84"/>
                <a:gd name="T81" fmla="*/ 61 h 68"/>
                <a:gd name="T82" fmla="*/ 2 w 84"/>
                <a:gd name="T83" fmla="*/ 58 h 68"/>
                <a:gd name="T84" fmla="*/ 2 w 84"/>
                <a:gd name="T85" fmla="*/ 53 h 68"/>
                <a:gd name="T86" fmla="*/ 3 w 84"/>
                <a:gd name="T87" fmla="*/ 46 h 68"/>
                <a:gd name="T88" fmla="*/ 5 w 84"/>
                <a:gd name="T89" fmla="*/ 42 h 68"/>
                <a:gd name="T90" fmla="*/ 6 w 84"/>
                <a:gd name="T91" fmla="*/ 36 h 68"/>
                <a:gd name="T92" fmla="*/ 4 w 84"/>
                <a:gd name="T93" fmla="*/ 30 h 68"/>
                <a:gd name="T94" fmla="*/ 6 w 84"/>
                <a:gd name="T95" fmla="*/ 23 h 68"/>
                <a:gd name="T96" fmla="*/ 5 w 84"/>
                <a:gd name="T97" fmla="*/ 20 h 68"/>
                <a:gd name="T98" fmla="*/ 5 w 84"/>
                <a:gd name="T99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68">
                  <a:moveTo>
                    <a:pt x="5" y="19"/>
                  </a:moveTo>
                  <a:cubicBezTo>
                    <a:pt x="5" y="19"/>
                    <a:pt x="10" y="18"/>
                    <a:pt x="10" y="19"/>
                  </a:cubicBezTo>
                  <a:cubicBezTo>
                    <a:pt x="11" y="21"/>
                    <a:pt x="16" y="22"/>
                    <a:pt x="15" y="19"/>
                  </a:cubicBezTo>
                  <a:cubicBezTo>
                    <a:pt x="14" y="15"/>
                    <a:pt x="13" y="13"/>
                    <a:pt x="16" y="12"/>
                  </a:cubicBezTo>
                  <a:cubicBezTo>
                    <a:pt x="19" y="11"/>
                    <a:pt x="21" y="12"/>
                    <a:pt x="21" y="8"/>
                  </a:cubicBezTo>
                  <a:cubicBezTo>
                    <a:pt x="22" y="4"/>
                    <a:pt x="24" y="2"/>
                    <a:pt x="25" y="5"/>
                  </a:cubicBezTo>
                  <a:cubicBezTo>
                    <a:pt x="26" y="8"/>
                    <a:pt x="28" y="14"/>
                    <a:pt x="30" y="12"/>
                  </a:cubicBezTo>
                  <a:cubicBezTo>
                    <a:pt x="33" y="10"/>
                    <a:pt x="36" y="6"/>
                    <a:pt x="39" y="6"/>
                  </a:cubicBezTo>
                  <a:cubicBezTo>
                    <a:pt x="41" y="6"/>
                    <a:pt x="42" y="7"/>
                    <a:pt x="44" y="4"/>
                  </a:cubicBezTo>
                  <a:cubicBezTo>
                    <a:pt x="46" y="0"/>
                    <a:pt x="47" y="1"/>
                    <a:pt x="48" y="3"/>
                  </a:cubicBezTo>
                  <a:cubicBezTo>
                    <a:pt x="50" y="6"/>
                    <a:pt x="53" y="6"/>
                    <a:pt x="51" y="8"/>
                  </a:cubicBezTo>
                  <a:cubicBezTo>
                    <a:pt x="49" y="10"/>
                    <a:pt x="48" y="11"/>
                    <a:pt x="49" y="13"/>
                  </a:cubicBezTo>
                  <a:cubicBezTo>
                    <a:pt x="51" y="16"/>
                    <a:pt x="54" y="17"/>
                    <a:pt x="56" y="18"/>
                  </a:cubicBezTo>
                  <a:cubicBezTo>
                    <a:pt x="58" y="19"/>
                    <a:pt x="59" y="19"/>
                    <a:pt x="60" y="21"/>
                  </a:cubicBezTo>
                  <a:cubicBezTo>
                    <a:pt x="60" y="23"/>
                    <a:pt x="62" y="24"/>
                    <a:pt x="64" y="25"/>
                  </a:cubicBezTo>
                  <a:cubicBezTo>
                    <a:pt x="65" y="27"/>
                    <a:pt x="67" y="26"/>
                    <a:pt x="68" y="28"/>
                  </a:cubicBezTo>
                  <a:cubicBezTo>
                    <a:pt x="70" y="30"/>
                    <a:pt x="70" y="29"/>
                    <a:pt x="68" y="31"/>
                  </a:cubicBezTo>
                  <a:cubicBezTo>
                    <a:pt x="67" y="34"/>
                    <a:pt x="66" y="34"/>
                    <a:pt x="67" y="37"/>
                  </a:cubicBezTo>
                  <a:cubicBezTo>
                    <a:pt x="68" y="39"/>
                    <a:pt x="71" y="40"/>
                    <a:pt x="74" y="40"/>
                  </a:cubicBezTo>
                  <a:cubicBezTo>
                    <a:pt x="76" y="41"/>
                    <a:pt x="75" y="44"/>
                    <a:pt x="79" y="44"/>
                  </a:cubicBezTo>
                  <a:cubicBezTo>
                    <a:pt x="83" y="44"/>
                    <a:pt x="84" y="44"/>
                    <a:pt x="83" y="47"/>
                  </a:cubicBezTo>
                  <a:cubicBezTo>
                    <a:pt x="81" y="50"/>
                    <a:pt x="83" y="51"/>
                    <a:pt x="81" y="53"/>
                  </a:cubicBezTo>
                  <a:cubicBezTo>
                    <a:pt x="79" y="54"/>
                    <a:pt x="77" y="53"/>
                    <a:pt x="77" y="56"/>
                  </a:cubicBezTo>
                  <a:cubicBezTo>
                    <a:pt x="76" y="59"/>
                    <a:pt x="80" y="61"/>
                    <a:pt x="76" y="61"/>
                  </a:cubicBezTo>
                  <a:cubicBezTo>
                    <a:pt x="72" y="61"/>
                    <a:pt x="73" y="61"/>
                    <a:pt x="73" y="63"/>
                  </a:cubicBezTo>
                  <a:cubicBezTo>
                    <a:pt x="73" y="66"/>
                    <a:pt x="71" y="68"/>
                    <a:pt x="70" y="66"/>
                  </a:cubicBezTo>
                  <a:cubicBezTo>
                    <a:pt x="68" y="65"/>
                    <a:pt x="69" y="64"/>
                    <a:pt x="69" y="62"/>
                  </a:cubicBezTo>
                  <a:cubicBezTo>
                    <a:pt x="69" y="60"/>
                    <a:pt x="70" y="62"/>
                    <a:pt x="66" y="60"/>
                  </a:cubicBezTo>
                  <a:cubicBezTo>
                    <a:pt x="62" y="58"/>
                    <a:pt x="59" y="58"/>
                    <a:pt x="56" y="58"/>
                  </a:cubicBezTo>
                  <a:cubicBezTo>
                    <a:pt x="54" y="58"/>
                    <a:pt x="51" y="56"/>
                    <a:pt x="50" y="55"/>
                  </a:cubicBezTo>
                  <a:cubicBezTo>
                    <a:pt x="48" y="54"/>
                    <a:pt x="49" y="53"/>
                    <a:pt x="47" y="52"/>
                  </a:cubicBezTo>
                  <a:cubicBezTo>
                    <a:pt x="45" y="52"/>
                    <a:pt x="45" y="52"/>
                    <a:pt x="43" y="53"/>
                  </a:cubicBezTo>
                  <a:cubicBezTo>
                    <a:pt x="41" y="54"/>
                    <a:pt x="41" y="56"/>
                    <a:pt x="41" y="56"/>
                  </a:cubicBezTo>
                  <a:cubicBezTo>
                    <a:pt x="43" y="59"/>
                    <a:pt x="45" y="59"/>
                    <a:pt x="43" y="61"/>
                  </a:cubicBezTo>
                  <a:cubicBezTo>
                    <a:pt x="41" y="62"/>
                    <a:pt x="38" y="63"/>
                    <a:pt x="36" y="61"/>
                  </a:cubicBezTo>
                  <a:cubicBezTo>
                    <a:pt x="34" y="58"/>
                    <a:pt x="32" y="54"/>
                    <a:pt x="31" y="56"/>
                  </a:cubicBezTo>
                  <a:cubicBezTo>
                    <a:pt x="30" y="58"/>
                    <a:pt x="28" y="59"/>
                    <a:pt x="27" y="57"/>
                  </a:cubicBezTo>
                  <a:cubicBezTo>
                    <a:pt x="26" y="56"/>
                    <a:pt x="26" y="55"/>
                    <a:pt x="24" y="56"/>
                  </a:cubicBezTo>
                  <a:cubicBezTo>
                    <a:pt x="22" y="57"/>
                    <a:pt x="22" y="55"/>
                    <a:pt x="20" y="55"/>
                  </a:cubicBezTo>
                  <a:cubicBezTo>
                    <a:pt x="17" y="54"/>
                    <a:pt x="16" y="54"/>
                    <a:pt x="13" y="56"/>
                  </a:cubicBezTo>
                  <a:cubicBezTo>
                    <a:pt x="11" y="58"/>
                    <a:pt x="11" y="61"/>
                    <a:pt x="8" y="61"/>
                  </a:cubicBezTo>
                  <a:cubicBezTo>
                    <a:pt x="5" y="61"/>
                    <a:pt x="4" y="61"/>
                    <a:pt x="2" y="58"/>
                  </a:cubicBezTo>
                  <a:cubicBezTo>
                    <a:pt x="1" y="55"/>
                    <a:pt x="0" y="56"/>
                    <a:pt x="2" y="53"/>
                  </a:cubicBezTo>
                  <a:cubicBezTo>
                    <a:pt x="3" y="50"/>
                    <a:pt x="4" y="49"/>
                    <a:pt x="3" y="46"/>
                  </a:cubicBezTo>
                  <a:cubicBezTo>
                    <a:pt x="2" y="44"/>
                    <a:pt x="3" y="45"/>
                    <a:pt x="5" y="42"/>
                  </a:cubicBezTo>
                  <a:cubicBezTo>
                    <a:pt x="7" y="39"/>
                    <a:pt x="9" y="36"/>
                    <a:pt x="6" y="36"/>
                  </a:cubicBezTo>
                  <a:cubicBezTo>
                    <a:pt x="3" y="35"/>
                    <a:pt x="2" y="33"/>
                    <a:pt x="4" y="30"/>
                  </a:cubicBezTo>
                  <a:cubicBezTo>
                    <a:pt x="6" y="27"/>
                    <a:pt x="7" y="25"/>
                    <a:pt x="6" y="23"/>
                  </a:cubicBezTo>
                  <a:cubicBezTo>
                    <a:pt x="5" y="21"/>
                    <a:pt x="5" y="20"/>
                    <a:pt x="5" y="20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1F4AD-DC1D-4262-8A20-A3ADD3AA8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Maps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D9986E-0E2C-4DF8-93AD-C21FFA9C9CE4}"/>
              </a:ext>
            </a:extLst>
          </p:cNvPr>
          <p:cNvGrpSpPr/>
          <p:nvPr/>
        </p:nvGrpSpPr>
        <p:grpSpPr>
          <a:xfrm>
            <a:off x="915512" y="1007356"/>
            <a:ext cx="2658769" cy="3506077"/>
            <a:chOff x="699505" y="1039495"/>
            <a:chExt cx="3928389" cy="5180305"/>
          </a:xfrm>
        </p:grpSpPr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23D06F7A-BBBC-48C0-B1D3-1A739BE15C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6331" y="1834987"/>
              <a:ext cx="910082" cy="1819295"/>
            </a:xfrm>
            <a:custGeom>
              <a:avLst/>
              <a:gdLst>
                <a:gd name="T0" fmla="*/ 85 w 793"/>
                <a:gd name="T1" fmla="*/ 1337 h 1514"/>
                <a:gd name="T2" fmla="*/ 69 w 793"/>
                <a:gd name="T3" fmla="*/ 1420 h 1514"/>
                <a:gd name="T4" fmla="*/ 57 w 793"/>
                <a:gd name="T5" fmla="*/ 1486 h 1514"/>
                <a:gd name="T6" fmla="*/ 88 w 793"/>
                <a:gd name="T7" fmla="*/ 1496 h 1514"/>
                <a:gd name="T8" fmla="*/ 209 w 793"/>
                <a:gd name="T9" fmla="*/ 1455 h 1514"/>
                <a:gd name="T10" fmla="*/ 225 w 793"/>
                <a:gd name="T11" fmla="*/ 1491 h 1514"/>
                <a:gd name="T12" fmla="*/ 325 w 793"/>
                <a:gd name="T13" fmla="*/ 1448 h 1514"/>
                <a:gd name="T14" fmla="*/ 405 w 793"/>
                <a:gd name="T15" fmla="*/ 1387 h 1514"/>
                <a:gd name="T16" fmla="*/ 438 w 793"/>
                <a:gd name="T17" fmla="*/ 1377 h 1514"/>
                <a:gd name="T18" fmla="*/ 478 w 793"/>
                <a:gd name="T19" fmla="*/ 1368 h 1514"/>
                <a:gd name="T20" fmla="*/ 509 w 793"/>
                <a:gd name="T21" fmla="*/ 1382 h 1514"/>
                <a:gd name="T22" fmla="*/ 512 w 793"/>
                <a:gd name="T23" fmla="*/ 1406 h 1514"/>
                <a:gd name="T24" fmla="*/ 521 w 793"/>
                <a:gd name="T25" fmla="*/ 1415 h 1514"/>
                <a:gd name="T26" fmla="*/ 533 w 793"/>
                <a:gd name="T27" fmla="*/ 1432 h 1514"/>
                <a:gd name="T28" fmla="*/ 561 w 793"/>
                <a:gd name="T29" fmla="*/ 1467 h 1514"/>
                <a:gd name="T30" fmla="*/ 625 w 793"/>
                <a:gd name="T31" fmla="*/ 1491 h 1514"/>
                <a:gd name="T32" fmla="*/ 675 w 793"/>
                <a:gd name="T33" fmla="*/ 1500 h 1514"/>
                <a:gd name="T34" fmla="*/ 692 w 793"/>
                <a:gd name="T35" fmla="*/ 1439 h 1514"/>
                <a:gd name="T36" fmla="*/ 734 w 793"/>
                <a:gd name="T37" fmla="*/ 1356 h 1514"/>
                <a:gd name="T38" fmla="*/ 663 w 793"/>
                <a:gd name="T39" fmla="*/ 1313 h 1514"/>
                <a:gd name="T40" fmla="*/ 554 w 793"/>
                <a:gd name="T41" fmla="*/ 1271 h 1514"/>
                <a:gd name="T42" fmla="*/ 441 w 793"/>
                <a:gd name="T43" fmla="*/ 1226 h 1514"/>
                <a:gd name="T44" fmla="*/ 462 w 793"/>
                <a:gd name="T45" fmla="*/ 1212 h 1514"/>
                <a:gd name="T46" fmla="*/ 488 w 793"/>
                <a:gd name="T47" fmla="*/ 1219 h 1514"/>
                <a:gd name="T48" fmla="*/ 521 w 793"/>
                <a:gd name="T49" fmla="*/ 1162 h 1514"/>
                <a:gd name="T50" fmla="*/ 528 w 793"/>
                <a:gd name="T51" fmla="*/ 1117 h 1514"/>
                <a:gd name="T52" fmla="*/ 521 w 793"/>
                <a:gd name="T53" fmla="*/ 1074 h 1514"/>
                <a:gd name="T54" fmla="*/ 535 w 793"/>
                <a:gd name="T55" fmla="*/ 1029 h 1514"/>
                <a:gd name="T56" fmla="*/ 471 w 793"/>
                <a:gd name="T57" fmla="*/ 845 h 1514"/>
                <a:gd name="T58" fmla="*/ 547 w 793"/>
                <a:gd name="T59" fmla="*/ 824 h 1514"/>
                <a:gd name="T60" fmla="*/ 647 w 793"/>
                <a:gd name="T61" fmla="*/ 790 h 1514"/>
                <a:gd name="T62" fmla="*/ 713 w 793"/>
                <a:gd name="T63" fmla="*/ 703 h 1514"/>
                <a:gd name="T64" fmla="*/ 692 w 793"/>
                <a:gd name="T65" fmla="*/ 641 h 1514"/>
                <a:gd name="T66" fmla="*/ 604 w 793"/>
                <a:gd name="T67" fmla="*/ 632 h 1514"/>
                <a:gd name="T68" fmla="*/ 561 w 793"/>
                <a:gd name="T69" fmla="*/ 637 h 1514"/>
                <a:gd name="T70" fmla="*/ 519 w 793"/>
                <a:gd name="T71" fmla="*/ 481 h 1514"/>
                <a:gd name="T72" fmla="*/ 521 w 793"/>
                <a:gd name="T73" fmla="*/ 329 h 1514"/>
                <a:gd name="T74" fmla="*/ 561 w 793"/>
                <a:gd name="T75" fmla="*/ 253 h 1514"/>
                <a:gd name="T76" fmla="*/ 386 w 793"/>
                <a:gd name="T77" fmla="*/ 376 h 1514"/>
                <a:gd name="T78" fmla="*/ 254 w 793"/>
                <a:gd name="T79" fmla="*/ 421 h 1514"/>
                <a:gd name="T80" fmla="*/ 225 w 793"/>
                <a:gd name="T81" fmla="*/ 346 h 1514"/>
                <a:gd name="T82" fmla="*/ 152 w 793"/>
                <a:gd name="T83" fmla="*/ 421 h 1514"/>
                <a:gd name="T84" fmla="*/ 109 w 793"/>
                <a:gd name="T85" fmla="*/ 653 h 1514"/>
                <a:gd name="T86" fmla="*/ 59 w 793"/>
                <a:gd name="T87" fmla="*/ 1089 h 1514"/>
                <a:gd name="T88" fmla="*/ 0 w 793"/>
                <a:gd name="T89" fmla="*/ 1328 h 1514"/>
                <a:gd name="T90" fmla="*/ 147 w 793"/>
                <a:gd name="T91" fmla="*/ 286 h 1514"/>
                <a:gd name="T92" fmla="*/ 164 w 793"/>
                <a:gd name="T93" fmla="*/ 126 h 1514"/>
                <a:gd name="T94" fmla="*/ 272 w 793"/>
                <a:gd name="T95" fmla="*/ 0 h 1514"/>
                <a:gd name="T96" fmla="*/ 275 w 793"/>
                <a:gd name="T97" fmla="*/ 31 h 1514"/>
                <a:gd name="T98" fmla="*/ 287 w 793"/>
                <a:gd name="T99" fmla="*/ 114 h 1514"/>
                <a:gd name="T100" fmla="*/ 291 w 793"/>
                <a:gd name="T101" fmla="*/ 168 h 1514"/>
                <a:gd name="T102" fmla="*/ 180 w 793"/>
                <a:gd name="T103" fmla="*/ 298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3" h="1514">
                  <a:moveTo>
                    <a:pt x="48" y="1346"/>
                  </a:moveTo>
                  <a:lnTo>
                    <a:pt x="48" y="1346"/>
                  </a:lnTo>
                  <a:lnTo>
                    <a:pt x="66" y="1349"/>
                  </a:lnTo>
                  <a:lnTo>
                    <a:pt x="85" y="1337"/>
                  </a:lnTo>
                  <a:lnTo>
                    <a:pt x="107" y="1342"/>
                  </a:lnTo>
                  <a:lnTo>
                    <a:pt x="71" y="1408"/>
                  </a:lnTo>
                  <a:lnTo>
                    <a:pt x="69" y="1413"/>
                  </a:lnTo>
                  <a:lnTo>
                    <a:pt x="69" y="1420"/>
                  </a:lnTo>
                  <a:lnTo>
                    <a:pt x="69" y="1434"/>
                  </a:lnTo>
                  <a:lnTo>
                    <a:pt x="66" y="1455"/>
                  </a:lnTo>
                  <a:lnTo>
                    <a:pt x="55" y="1474"/>
                  </a:lnTo>
                  <a:lnTo>
                    <a:pt x="57" y="1486"/>
                  </a:lnTo>
                  <a:lnTo>
                    <a:pt x="69" y="1486"/>
                  </a:lnTo>
                  <a:lnTo>
                    <a:pt x="78" y="1493"/>
                  </a:lnTo>
                  <a:lnTo>
                    <a:pt x="83" y="1496"/>
                  </a:lnTo>
                  <a:lnTo>
                    <a:pt x="88" y="1496"/>
                  </a:lnTo>
                  <a:lnTo>
                    <a:pt x="111" y="1493"/>
                  </a:lnTo>
                  <a:lnTo>
                    <a:pt x="152" y="1481"/>
                  </a:lnTo>
                  <a:lnTo>
                    <a:pt x="171" y="1469"/>
                  </a:lnTo>
                  <a:lnTo>
                    <a:pt x="209" y="1455"/>
                  </a:lnTo>
                  <a:lnTo>
                    <a:pt x="213" y="1460"/>
                  </a:lnTo>
                  <a:lnTo>
                    <a:pt x="216" y="1460"/>
                  </a:lnTo>
                  <a:lnTo>
                    <a:pt x="220" y="1484"/>
                  </a:lnTo>
                  <a:lnTo>
                    <a:pt x="225" y="1491"/>
                  </a:lnTo>
                  <a:lnTo>
                    <a:pt x="235" y="1496"/>
                  </a:lnTo>
                  <a:lnTo>
                    <a:pt x="263" y="1474"/>
                  </a:lnTo>
                  <a:lnTo>
                    <a:pt x="306" y="1458"/>
                  </a:lnTo>
                  <a:lnTo>
                    <a:pt x="325" y="1448"/>
                  </a:lnTo>
                  <a:lnTo>
                    <a:pt x="336" y="1432"/>
                  </a:lnTo>
                  <a:lnTo>
                    <a:pt x="358" y="1420"/>
                  </a:lnTo>
                  <a:lnTo>
                    <a:pt x="393" y="1413"/>
                  </a:lnTo>
                  <a:lnTo>
                    <a:pt x="405" y="1387"/>
                  </a:lnTo>
                  <a:lnTo>
                    <a:pt x="407" y="1384"/>
                  </a:lnTo>
                  <a:lnTo>
                    <a:pt x="412" y="1382"/>
                  </a:lnTo>
                  <a:lnTo>
                    <a:pt x="422" y="1382"/>
                  </a:lnTo>
                  <a:lnTo>
                    <a:pt x="438" y="1377"/>
                  </a:lnTo>
                  <a:lnTo>
                    <a:pt x="462" y="1363"/>
                  </a:lnTo>
                  <a:lnTo>
                    <a:pt x="469" y="1363"/>
                  </a:lnTo>
                  <a:lnTo>
                    <a:pt x="474" y="1365"/>
                  </a:lnTo>
                  <a:lnTo>
                    <a:pt x="478" y="1368"/>
                  </a:lnTo>
                  <a:lnTo>
                    <a:pt x="483" y="1375"/>
                  </a:lnTo>
                  <a:lnTo>
                    <a:pt x="497" y="1368"/>
                  </a:lnTo>
                  <a:lnTo>
                    <a:pt x="538" y="1368"/>
                  </a:lnTo>
                  <a:lnTo>
                    <a:pt x="509" y="1382"/>
                  </a:lnTo>
                  <a:lnTo>
                    <a:pt x="505" y="1389"/>
                  </a:lnTo>
                  <a:lnTo>
                    <a:pt x="509" y="1396"/>
                  </a:lnTo>
                  <a:lnTo>
                    <a:pt x="509" y="1399"/>
                  </a:lnTo>
                  <a:lnTo>
                    <a:pt x="512" y="1406"/>
                  </a:lnTo>
                  <a:lnTo>
                    <a:pt x="514" y="1408"/>
                  </a:lnTo>
                  <a:lnTo>
                    <a:pt x="516" y="1410"/>
                  </a:lnTo>
                  <a:lnTo>
                    <a:pt x="519" y="1413"/>
                  </a:lnTo>
                  <a:lnTo>
                    <a:pt x="521" y="1415"/>
                  </a:lnTo>
                  <a:lnTo>
                    <a:pt x="523" y="1417"/>
                  </a:lnTo>
                  <a:lnTo>
                    <a:pt x="526" y="1420"/>
                  </a:lnTo>
                  <a:lnTo>
                    <a:pt x="528" y="1422"/>
                  </a:lnTo>
                  <a:lnTo>
                    <a:pt x="533" y="1432"/>
                  </a:lnTo>
                  <a:lnTo>
                    <a:pt x="519" y="1453"/>
                  </a:lnTo>
                  <a:lnTo>
                    <a:pt x="538" y="1465"/>
                  </a:lnTo>
                  <a:lnTo>
                    <a:pt x="542" y="1465"/>
                  </a:lnTo>
                  <a:lnTo>
                    <a:pt x="561" y="1467"/>
                  </a:lnTo>
                  <a:lnTo>
                    <a:pt x="599" y="1462"/>
                  </a:lnTo>
                  <a:lnTo>
                    <a:pt x="618" y="1474"/>
                  </a:lnTo>
                  <a:lnTo>
                    <a:pt x="625" y="1486"/>
                  </a:lnTo>
                  <a:lnTo>
                    <a:pt x="625" y="1491"/>
                  </a:lnTo>
                  <a:lnTo>
                    <a:pt x="623" y="1496"/>
                  </a:lnTo>
                  <a:lnTo>
                    <a:pt x="604" y="1514"/>
                  </a:lnTo>
                  <a:lnTo>
                    <a:pt x="656" y="1514"/>
                  </a:lnTo>
                  <a:lnTo>
                    <a:pt x="675" y="1500"/>
                  </a:lnTo>
                  <a:lnTo>
                    <a:pt x="680" y="1486"/>
                  </a:lnTo>
                  <a:lnTo>
                    <a:pt x="684" y="1469"/>
                  </a:lnTo>
                  <a:lnTo>
                    <a:pt x="689" y="1458"/>
                  </a:lnTo>
                  <a:lnTo>
                    <a:pt x="692" y="1439"/>
                  </a:lnTo>
                  <a:lnTo>
                    <a:pt x="708" y="1391"/>
                  </a:lnTo>
                  <a:lnTo>
                    <a:pt x="722" y="1361"/>
                  </a:lnTo>
                  <a:lnTo>
                    <a:pt x="727" y="1358"/>
                  </a:lnTo>
                  <a:lnTo>
                    <a:pt x="734" y="1356"/>
                  </a:lnTo>
                  <a:lnTo>
                    <a:pt x="793" y="1351"/>
                  </a:lnTo>
                  <a:lnTo>
                    <a:pt x="722" y="1306"/>
                  </a:lnTo>
                  <a:lnTo>
                    <a:pt x="703" y="1306"/>
                  </a:lnTo>
                  <a:lnTo>
                    <a:pt x="663" y="1313"/>
                  </a:lnTo>
                  <a:lnTo>
                    <a:pt x="642" y="1311"/>
                  </a:lnTo>
                  <a:lnTo>
                    <a:pt x="623" y="1306"/>
                  </a:lnTo>
                  <a:lnTo>
                    <a:pt x="573" y="1275"/>
                  </a:lnTo>
                  <a:lnTo>
                    <a:pt x="554" y="1271"/>
                  </a:lnTo>
                  <a:lnTo>
                    <a:pt x="512" y="1271"/>
                  </a:lnTo>
                  <a:lnTo>
                    <a:pt x="497" y="1266"/>
                  </a:lnTo>
                  <a:lnTo>
                    <a:pt x="436" y="1233"/>
                  </a:lnTo>
                  <a:lnTo>
                    <a:pt x="441" y="1226"/>
                  </a:lnTo>
                  <a:lnTo>
                    <a:pt x="445" y="1223"/>
                  </a:lnTo>
                  <a:lnTo>
                    <a:pt x="448" y="1223"/>
                  </a:lnTo>
                  <a:lnTo>
                    <a:pt x="448" y="1212"/>
                  </a:lnTo>
                  <a:lnTo>
                    <a:pt x="462" y="1212"/>
                  </a:lnTo>
                  <a:lnTo>
                    <a:pt x="467" y="1216"/>
                  </a:lnTo>
                  <a:lnTo>
                    <a:pt x="474" y="1221"/>
                  </a:lnTo>
                  <a:lnTo>
                    <a:pt x="471" y="1209"/>
                  </a:lnTo>
                  <a:lnTo>
                    <a:pt x="488" y="1219"/>
                  </a:lnTo>
                  <a:lnTo>
                    <a:pt x="495" y="1205"/>
                  </a:lnTo>
                  <a:lnTo>
                    <a:pt x="500" y="1178"/>
                  </a:lnTo>
                  <a:lnTo>
                    <a:pt x="512" y="1167"/>
                  </a:lnTo>
                  <a:lnTo>
                    <a:pt x="521" y="1162"/>
                  </a:lnTo>
                  <a:lnTo>
                    <a:pt x="531" y="1152"/>
                  </a:lnTo>
                  <a:lnTo>
                    <a:pt x="538" y="1138"/>
                  </a:lnTo>
                  <a:lnTo>
                    <a:pt x="545" y="1124"/>
                  </a:lnTo>
                  <a:lnTo>
                    <a:pt x="528" y="1117"/>
                  </a:lnTo>
                  <a:lnTo>
                    <a:pt x="521" y="1105"/>
                  </a:lnTo>
                  <a:lnTo>
                    <a:pt x="514" y="1091"/>
                  </a:lnTo>
                  <a:lnTo>
                    <a:pt x="502" y="1084"/>
                  </a:lnTo>
                  <a:lnTo>
                    <a:pt x="521" y="1074"/>
                  </a:lnTo>
                  <a:lnTo>
                    <a:pt x="528" y="1072"/>
                  </a:lnTo>
                  <a:lnTo>
                    <a:pt x="521" y="1055"/>
                  </a:lnTo>
                  <a:lnTo>
                    <a:pt x="519" y="1051"/>
                  </a:lnTo>
                  <a:lnTo>
                    <a:pt x="535" y="1029"/>
                  </a:lnTo>
                  <a:lnTo>
                    <a:pt x="526" y="992"/>
                  </a:lnTo>
                  <a:lnTo>
                    <a:pt x="490" y="925"/>
                  </a:lnTo>
                  <a:lnTo>
                    <a:pt x="476" y="883"/>
                  </a:lnTo>
                  <a:lnTo>
                    <a:pt x="471" y="845"/>
                  </a:lnTo>
                  <a:lnTo>
                    <a:pt x="483" y="819"/>
                  </a:lnTo>
                  <a:lnTo>
                    <a:pt x="514" y="809"/>
                  </a:lnTo>
                  <a:lnTo>
                    <a:pt x="540" y="819"/>
                  </a:lnTo>
                  <a:lnTo>
                    <a:pt x="547" y="824"/>
                  </a:lnTo>
                  <a:lnTo>
                    <a:pt x="566" y="838"/>
                  </a:lnTo>
                  <a:lnTo>
                    <a:pt x="578" y="835"/>
                  </a:lnTo>
                  <a:lnTo>
                    <a:pt x="592" y="828"/>
                  </a:lnTo>
                  <a:lnTo>
                    <a:pt x="647" y="790"/>
                  </a:lnTo>
                  <a:lnTo>
                    <a:pt x="661" y="772"/>
                  </a:lnTo>
                  <a:lnTo>
                    <a:pt x="670" y="734"/>
                  </a:lnTo>
                  <a:lnTo>
                    <a:pt x="682" y="722"/>
                  </a:lnTo>
                  <a:lnTo>
                    <a:pt x="713" y="703"/>
                  </a:lnTo>
                  <a:lnTo>
                    <a:pt x="708" y="689"/>
                  </a:lnTo>
                  <a:lnTo>
                    <a:pt x="703" y="667"/>
                  </a:lnTo>
                  <a:lnTo>
                    <a:pt x="699" y="648"/>
                  </a:lnTo>
                  <a:lnTo>
                    <a:pt x="692" y="641"/>
                  </a:lnTo>
                  <a:lnTo>
                    <a:pt x="642" y="625"/>
                  </a:lnTo>
                  <a:lnTo>
                    <a:pt x="628" y="625"/>
                  </a:lnTo>
                  <a:lnTo>
                    <a:pt x="616" y="627"/>
                  </a:lnTo>
                  <a:lnTo>
                    <a:pt x="604" y="632"/>
                  </a:lnTo>
                  <a:lnTo>
                    <a:pt x="597" y="644"/>
                  </a:lnTo>
                  <a:lnTo>
                    <a:pt x="583" y="653"/>
                  </a:lnTo>
                  <a:lnTo>
                    <a:pt x="571" y="646"/>
                  </a:lnTo>
                  <a:lnTo>
                    <a:pt x="561" y="637"/>
                  </a:lnTo>
                  <a:lnTo>
                    <a:pt x="549" y="630"/>
                  </a:lnTo>
                  <a:lnTo>
                    <a:pt x="535" y="611"/>
                  </a:lnTo>
                  <a:lnTo>
                    <a:pt x="526" y="514"/>
                  </a:lnTo>
                  <a:lnTo>
                    <a:pt x="519" y="481"/>
                  </a:lnTo>
                  <a:lnTo>
                    <a:pt x="467" y="391"/>
                  </a:lnTo>
                  <a:lnTo>
                    <a:pt x="445" y="376"/>
                  </a:lnTo>
                  <a:lnTo>
                    <a:pt x="483" y="357"/>
                  </a:lnTo>
                  <a:lnTo>
                    <a:pt x="521" y="329"/>
                  </a:lnTo>
                  <a:lnTo>
                    <a:pt x="571" y="279"/>
                  </a:lnTo>
                  <a:lnTo>
                    <a:pt x="566" y="265"/>
                  </a:lnTo>
                  <a:lnTo>
                    <a:pt x="564" y="260"/>
                  </a:lnTo>
                  <a:lnTo>
                    <a:pt x="561" y="253"/>
                  </a:lnTo>
                  <a:lnTo>
                    <a:pt x="476" y="343"/>
                  </a:lnTo>
                  <a:lnTo>
                    <a:pt x="441" y="360"/>
                  </a:lnTo>
                  <a:lnTo>
                    <a:pt x="403" y="367"/>
                  </a:lnTo>
                  <a:lnTo>
                    <a:pt x="386" y="376"/>
                  </a:lnTo>
                  <a:lnTo>
                    <a:pt x="348" y="412"/>
                  </a:lnTo>
                  <a:lnTo>
                    <a:pt x="329" y="426"/>
                  </a:lnTo>
                  <a:lnTo>
                    <a:pt x="291" y="431"/>
                  </a:lnTo>
                  <a:lnTo>
                    <a:pt x="254" y="421"/>
                  </a:lnTo>
                  <a:lnTo>
                    <a:pt x="230" y="395"/>
                  </a:lnTo>
                  <a:lnTo>
                    <a:pt x="239" y="348"/>
                  </a:lnTo>
                  <a:lnTo>
                    <a:pt x="232" y="336"/>
                  </a:lnTo>
                  <a:lnTo>
                    <a:pt x="225" y="346"/>
                  </a:lnTo>
                  <a:lnTo>
                    <a:pt x="166" y="341"/>
                  </a:lnTo>
                  <a:lnTo>
                    <a:pt x="156" y="355"/>
                  </a:lnTo>
                  <a:lnTo>
                    <a:pt x="152" y="386"/>
                  </a:lnTo>
                  <a:lnTo>
                    <a:pt x="152" y="421"/>
                  </a:lnTo>
                  <a:lnTo>
                    <a:pt x="152" y="450"/>
                  </a:lnTo>
                  <a:lnTo>
                    <a:pt x="147" y="502"/>
                  </a:lnTo>
                  <a:lnTo>
                    <a:pt x="114" y="604"/>
                  </a:lnTo>
                  <a:lnTo>
                    <a:pt x="109" y="653"/>
                  </a:lnTo>
                  <a:lnTo>
                    <a:pt x="107" y="675"/>
                  </a:lnTo>
                  <a:lnTo>
                    <a:pt x="95" y="750"/>
                  </a:lnTo>
                  <a:lnTo>
                    <a:pt x="76" y="1048"/>
                  </a:lnTo>
                  <a:lnTo>
                    <a:pt x="59" y="1089"/>
                  </a:lnTo>
                  <a:lnTo>
                    <a:pt x="59" y="1100"/>
                  </a:lnTo>
                  <a:lnTo>
                    <a:pt x="55" y="1143"/>
                  </a:lnTo>
                  <a:lnTo>
                    <a:pt x="10" y="1311"/>
                  </a:lnTo>
                  <a:lnTo>
                    <a:pt x="0" y="1328"/>
                  </a:lnTo>
                  <a:lnTo>
                    <a:pt x="43" y="1344"/>
                  </a:lnTo>
                  <a:lnTo>
                    <a:pt x="48" y="1346"/>
                  </a:lnTo>
                  <a:moveTo>
                    <a:pt x="147" y="286"/>
                  </a:moveTo>
                  <a:lnTo>
                    <a:pt x="147" y="286"/>
                  </a:lnTo>
                  <a:lnTo>
                    <a:pt x="126" y="251"/>
                  </a:lnTo>
                  <a:lnTo>
                    <a:pt x="128" y="211"/>
                  </a:lnTo>
                  <a:lnTo>
                    <a:pt x="145" y="163"/>
                  </a:lnTo>
                  <a:lnTo>
                    <a:pt x="164" y="126"/>
                  </a:lnTo>
                  <a:lnTo>
                    <a:pt x="206" y="85"/>
                  </a:lnTo>
                  <a:lnTo>
                    <a:pt x="225" y="38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7" y="10"/>
                  </a:lnTo>
                  <a:lnTo>
                    <a:pt x="280" y="17"/>
                  </a:lnTo>
                  <a:lnTo>
                    <a:pt x="280" y="24"/>
                  </a:lnTo>
                  <a:lnTo>
                    <a:pt x="275" y="31"/>
                  </a:lnTo>
                  <a:lnTo>
                    <a:pt x="289" y="52"/>
                  </a:lnTo>
                  <a:lnTo>
                    <a:pt x="301" y="78"/>
                  </a:lnTo>
                  <a:lnTo>
                    <a:pt x="303" y="102"/>
                  </a:lnTo>
                  <a:lnTo>
                    <a:pt x="287" y="114"/>
                  </a:lnTo>
                  <a:lnTo>
                    <a:pt x="289" y="123"/>
                  </a:lnTo>
                  <a:lnTo>
                    <a:pt x="308" y="123"/>
                  </a:lnTo>
                  <a:lnTo>
                    <a:pt x="303" y="142"/>
                  </a:lnTo>
                  <a:lnTo>
                    <a:pt x="291" y="168"/>
                  </a:lnTo>
                  <a:lnTo>
                    <a:pt x="270" y="208"/>
                  </a:lnTo>
                  <a:lnTo>
                    <a:pt x="227" y="246"/>
                  </a:lnTo>
                  <a:lnTo>
                    <a:pt x="211" y="289"/>
                  </a:lnTo>
                  <a:lnTo>
                    <a:pt x="180" y="298"/>
                  </a:lnTo>
                  <a:lnTo>
                    <a:pt x="147" y="286"/>
                  </a:lnTo>
                </a:path>
              </a:pathLst>
            </a:custGeom>
            <a:solidFill>
              <a:schemeClr val="accent2"/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02E1D234-8786-4487-BC51-86BE68C86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02" y="1681175"/>
              <a:ext cx="1000746" cy="1075474"/>
            </a:xfrm>
            <a:custGeom>
              <a:avLst/>
              <a:gdLst>
                <a:gd name="T0" fmla="*/ 867 w 872"/>
                <a:gd name="T1" fmla="*/ 495 h 895"/>
                <a:gd name="T2" fmla="*/ 862 w 872"/>
                <a:gd name="T3" fmla="*/ 580 h 895"/>
                <a:gd name="T4" fmla="*/ 855 w 872"/>
                <a:gd name="T5" fmla="*/ 833 h 895"/>
                <a:gd name="T6" fmla="*/ 760 w 872"/>
                <a:gd name="T7" fmla="*/ 831 h 895"/>
                <a:gd name="T8" fmla="*/ 592 w 872"/>
                <a:gd name="T9" fmla="*/ 843 h 895"/>
                <a:gd name="T10" fmla="*/ 564 w 872"/>
                <a:gd name="T11" fmla="*/ 838 h 895"/>
                <a:gd name="T12" fmla="*/ 552 w 872"/>
                <a:gd name="T13" fmla="*/ 819 h 895"/>
                <a:gd name="T14" fmla="*/ 445 w 872"/>
                <a:gd name="T15" fmla="*/ 803 h 895"/>
                <a:gd name="T16" fmla="*/ 389 w 872"/>
                <a:gd name="T17" fmla="*/ 850 h 895"/>
                <a:gd name="T18" fmla="*/ 351 w 872"/>
                <a:gd name="T19" fmla="*/ 878 h 895"/>
                <a:gd name="T20" fmla="*/ 334 w 872"/>
                <a:gd name="T21" fmla="*/ 890 h 895"/>
                <a:gd name="T22" fmla="*/ 318 w 872"/>
                <a:gd name="T23" fmla="*/ 885 h 895"/>
                <a:gd name="T24" fmla="*/ 308 w 872"/>
                <a:gd name="T25" fmla="*/ 876 h 895"/>
                <a:gd name="T26" fmla="*/ 277 w 872"/>
                <a:gd name="T27" fmla="*/ 892 h 895"/>
                <a:gd name="T28" fmla="*/ 266 w 872"/>
                <a:gd name="T29" fmla="*/ 890 h 895"/>
                <a:gd name="T30" fmla="*/ 230 w 872"/>
                <a:gd name="T31" fmla="*/ 845 h 895"/>
                <a:gd name="T32" fmla="*/ 204 w 872"/>
                <a:gd name="T33" fmla="*/ 824 h 895"/>
                <a:gd name="T34" fmla="*/ 121 w 872"/>
                <a:gd name="T35" fmla="*/ 807 h 895"/>
                <a:gd name="T36" fmla="*/ 93 w 872"/>
                <a:gd name="T37" fmla="*/ 810 h 895"/>
                <a:gd name="T38" fmla="*/ 74 w 872"/>
                <a:gd name="T39" fmla="*/ 814 h 895"/>
                <a:gd name="T40" fmla="*/ 60 w 872"/>
                <a:gd name="T41" fmla="*/ 800 h 895"/>
                <a:gd name="T42" fmla="*/ 24 w 872"/>
                <a:gd name="T43" fmla="*/ 698 h 895"/>
                <a:gd name="T44" fmla="*/ 81 w 872"/>
                <a:gd name="T45" fmla="*/ 637 h 895"/>
                <a:gd name="T46" fmla="*/ 52 w 872"/>
                <a:gd name="T47" fmla="*/ 609 h 895"/>
                <a:gd name="T48" fmla="*/ 102 w 872"/>
                <a:gd name="T49" fmla="*/ 452 h 895"/>
                <a:gd name="T50" fmla="*/ 142 w 872"/>
                <a:gd name="T51" fmla="*/ 433 h 895"/>
                <a:gd name="T52" fmla="*/ 237 w 872"/>
                <a:gd name="T53" fmla="*/ 424 h 895"/>
                <a:gd name="T54" fmla="*/ 266 w 872"/>
                <a:gd name="T55" fmla="*/ 365 h 895"/>
                <a:gd name="T56" fmla="*/ 197 w 872"/>
                <a:gd name="T57" fmla="*/ 273 h 895"/>
                <a:gd name="T58" fmla="*/ 185 w 872"/>
                <a:gd name="T59" fmla="*/ 235 h 895"/>
                <a:gd name="T60" fmla="*/ 154 w 872"/>
                <a:gd name="T61" fmla="*/ 211 h 895"/>
                <a:gd name="T62" fmla="*/ 135 w 872"/>
                <a:gd name="T63" fmla="*/ 180 h 895"/>
                <a:gd name="T64" fmla="*/ 173 w 872"/>
                <a:gd name="T65" fmla="*/ 154 h 895"/>
                <a:gd name="T66" fmla="*/ 187 w 872"/>
                <a:gd name="T67" fmla="*/ 102 h 895"/>
                <a:gd name="T68" fmla="*/ 197 w 872"/>
                <a:gd name="T69" fmla="*/ 76 h 895"/>
                <a:gd name="T70" fmla="*/ 235 w 872"/>
                <a:gd name="T71" fmla="*/ 31 h 895"/>
                <a:gd name="T72" fmla="*/ 315 w 872"/>
                <a:gd name="T73" fmla="*/ 17 h 895"/>
                <a:gd name="T74" fmla="*/ 358 w 872"/>
                <a:gd name="T75" fmla="*/ 60 h 895"/>
                <a:gd name="T76" fmla="*/ 377 w 872"/>
                <a:gd name="T77" fmla="*/ 71 h 895"/>
                <a:gd name="T78" fmla="*/ 427 w 872"/>
                <a:gd name="T79" fmla="*/ 135 h 895"/>
                <a:gd name="T80" fmla="*/ 488 w 872"/>
                <a:gd name="T81" fmla="*/ 112 h 895"/>
                <a:gd name="T82" fmla="*/ 528 w 872"/>
                <a:gd name="T83" fmla="*/ 119 h 895"/>
                <a:gd name="T84" fmla="*/ 630 w 872"/>
                <a:gd name="T85" fmla="*/ 211 h 895"/>
                <a:gd name="T86" fmla="*/ 725 w 872"/>
                <a:gd name="T87" fmla="*/ 291 h 895"/>
                <a:gd name="T88" fmla="*/ 831 w 872"/>
                <a:gd name="T89" fmla="*/ 398 h 895"/>
                <a:gd name="T90" fmla="*/ 817 w 872"/>
                <a:gd name="T91" fmla="*/ 46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2" h="895">
                  <a:moveTo>
                    <a:pt x="848" y="476"/>
                  </a:moveTo>
                  <a:lnTo>
                    <a:pt x="848" y="476"/>
                  </a:lnTo>
                  <a:lnTo>
                    <a:pt x="867" y="495"/>
                  </a:lnTo>
                  <a:lnTo>
                    <a:pt x="872" y="502"/>
                  </a:lnTo>
                  <a:lnTo>
                    <a:pt x="865" y="530"/>
                  </a:lnTo>
                  <a:lnTo>
                    <a:pt x="862" y="580"/>
                  </a:lnTo>
                  <a:lnTo>
                    <a:pt x="869" y="746"/>
                  </a:lnTo>
                  <a:lnTo>
                    <a:pt x="869" y="800"/>
                  </a:lnTo>
                  <a:lnTo>
                    <a:pt x="855" y="833"/>
                  </a:lnTo>
                  <a:lnTo>
                    <a:pt x="820" y="826"/>
                  </a:lnTo>
                  <a:lnTo>
                    <a:pt x="805" y="821"/>
                  </a:lnTo>
                  <a:lnTo>
                    <a:pt x="760" y="831"/>
                  </a:lnTo>
                  <a:lnTo>
                    <a:pt x="711" y="821"/>
                  </a:lnTo>
                  <a:lnTo>
                    <a:pt x="623" y="831"/>
                  </a:lnTo>
                  <a:lnTo>
                    <a:pt x="592" y="843"/>
                  </a:lnTo>
                  <a:lnTo>
                    <a:pt x="576" y="855"/>
                  </a:lnTo>
                  <a:lnTo>
                    <a:pt x="566" y="850"/>
                  </a:lnTo>
                  <a:lnTo>
                    <a:pt x="564" y="838"/>
                  </a:lnTo>
                  <a:lnTo>
                    <a:pt x="561" y="826"/>
                  </a:lnTo>
                  <a:lnTo>
                    <a:pt x="559" y="824"/>
                  </a:lnTo>
                  <a:lnTo>
                    <a:pt x="552" y="819"/>
                  </a:lnTo>
                  <a:lnTo>
                    <a:pt x="483" y="793"/>
                  </a:lnTo>
                  <a:lnTo>
                    <a:pt x="472" y="795"/>
                  </a:lnTo>
                  <a:lnTo>
                    <a:pt x="445" y="803"/>
                  </a:lnTo>
                  <a:lnTo>
                    <a:pt x="400" y="829"/>
                  </a:lnTo>
                  <a:lnTo>
                    <a:pt x="391" y="843"/>
                  </a:lnTo>
                  <a:lnTo>
                    <a:pt x="389" y="850"/>
                  </a:lnTo>
                  <a:lnTo>
                    <a:pt x="396" y="895"/>
                  </a:lnTo>
                  <a:lnTo>
                    <a:pt x="355" y="878"/>
                  </a:lnTo>
                  <a:lnTo>
                    <a:pt x="351" y="878"/>
                  </a:lnTo>
                  <a:lnTo>
                    <a:pt x="344" y="878"/>
                  </a:lnTo>
                  <a:lnTo>
                    <a:pt x="341" y="883"/>
                  </a:lnTo>
                  <a:lnTo>
                    <a:pt x="334" y="890"/>
                  </a:lnTo>
                  <a:lnTo>
                    <a:pt x="327" y="890"/>
                  </a:lnTo>
                  <a:lnTo>
                    <a:pt x="322" y="888"/>
                  </a:lnTo>
                  <a:lnTo>
                    <a:pt x="318" y="885"/>
                  </a:lnTo>
                  <a:lnTo>
                    <a:pt x="313" y="878"/>
                  </a:lnTo>
                  <a:lnTo>
                    <a:pt x="310" y="876"/>
                  </a:lnTo>
                  <a:lnTo>
                    <a:pt x="308" y="876"/>
                  </a:lnTo>
                  <a:lnTo>
                    <a:pt x="303" y="881"/>
                  </a:lnTo>
                  <a:lnTo>
                    <a:pt x="299" y="885"/>
                  </a:lnTo>
                  <a:lnTo>
                    <a:pt x="277" y="892"/>
                  </a:lnTo>
                  <a:lnTo>
                    <a:pt x="270" y="895"/>
                  </a:lnTo>
                  <a:lnTo>
                    <a:pt x="266" y="892"/>
                  </a:lnTo>
                  <a:lnTo>
                    <a:pt x="266" y="890"/>
                  </a:lnTo>
                  <a:lnTo>
                    <a:pt x="256" y="871"/>
                  </a:lnTo>
                  <a:lnTo>
                    <a:pt x="247" y="859"/>
                  </a:lnTo>
                  <a:lnTo>
                    <a:pt x="230" y="845"/>
                  </a:lnTo>
                  <a:lnTo>
                    <a:pt x="216" y="833"/>
                  </a:lnTo>
                  <a:lnTo>
                    <a:pt x="206" y="824"/>
                  </a:lnTo>
                  <a:lnTo>
                    <a:pt x="204" y="824"/>
                  </a:lnTo>
                  <a:lnTo>
                    <a:pt x="159" y="826"/>
                  </a:lnTo>
                  <a:lnTo>
                    <a:pt x="149" y="824"/>
                  </a:lnTo>
                  <a:lnTo>
                    <a:pt x="121" y="807"/>
                  </a:lnTo>
                  <a:lnTo>
                    <a:pt x="105" y="803"/>
                  </a:lnTo>
                  <a:lnTo>
                    <a:pt x="100" y="805"/>
                  </a:lnTo>
                  <a:lnTo>
                    <a:pt x="93" y="810"/>
                  </a:lnTo>
                  <a:lnTo>
                    <a:pt x="86" y="817"/>
                  </a:lnTo>
                  <a:lnTo>
                    <a:pt x="81" y="817"/>
                  </a:lnTo>
                  <a:lnTo>
                    <a:pt x="74" y="814"/>
                  </a:lnTo>
                  <a:lnTo>
                    <a:pt x="69" y="812"/>
                  </a:lnTo>
                  <a:lnTo>
                    <a:pt x="67" y="810"/>
                  </a:lnTo>
                  <a:lnTo>
                    <a:pt x="60" y="800"/>
                  </a:lnTo>
                  <a:lnTo>
                    <a:pt x="55" y="795"/>
                  </a:lnTo>
                  <a:lnTo>
                    <a:pt x="15" y="715"/>
                  </a:lnTo>
                  <a:lnTo>
                    <a:pt x="24" y="698"/>
                  </a:lnTo>
                  <a:lnTo>
                    <a:pt x="48" y="684"/>
                  </a:lnTo>
                  <a:lnTo>
                    <a:pt x="76" y="649"/>
                  </a:lnTo>
                  <a:lnTo>
                    <a:pt x="81" y="637"/>
                  </a:lnTo>
                  <a:lnTo>
                    <a:pt x="71" y="623"/>
                  </a:lnTo>
                  <a:lnTo>
                    <a:pt x="60" y="613"/>
                  </a:lnTo>
                  <a:lnTo>
                    <a:pt x="52" y="609"/>
                  </a:lnTo>
                  <a:lnTo>
                    <a:pt x="0" y="556"/>
                  </a:lnTo>
                  <a:lnTo>
                    <a:pt x="74" y="490"/>
                  </a:lnTo>
                  <a:lnTo>
                    <a:pt x="102" y="452"/>
                  </a:lnTo>
                  <a:lnTo>
                    <a:pt x="107" y="445"/>
                  </a:lnTo>
                  <a:lnTo>
                    <a:pt x="116" y="436"/>
                  </a:lnTo>
                  <a:lnTo>
                    <a:pt x="142" y="433"/>
                  </a:lnTo>
                  <a:lnTo>
                    <a:pt x="164" y="438"/>
                  </a:lnTo>
                  <a:lnTo>
                    <a:pt x="194" y="457"/>
                  </a:lnTo>
                  <a:lnTo>
                    <a:pt x="237" y="424"/>
                  </a:lnTo>
                  <a:lnTo>
                    <a:pt x="242" y="417"/>
                  </a:lnTo>
                  <a:lnTo>
                    <a:pt x="263" y="374"/>
                  </a:lnTo>
                  <a:lnTo>
                    <a:pt x="266" y="365"/>
                  </a:lnTo>
                  <a:lnTo>
                    <a:pt x="266" y="358"/>
                  </a:lnTo>
                  <a:lnTo>
                    <a:pt x="254" y="336"/>
                  </a:lnTo>
                  <a:lnTo>
                    <a:pt x="197" y="273"/>
                  </a:lnTo>
                  <a:lnTo>
                    <a:pt x="192" y="256"/>
                  </a:lnTo>
                  <a:lnTo>
                    <a:pt x="185" y="242"/>
                  </a:lnTo>
                  <a:lnTo>
                    <a:pt x="185" y="235"/>
                  </a:lnTo>
                  <a:lnTo>
                    <a:pt x="183" y="225"/>
                  </a:lnTo>
                  <a:lnTo>
                    <a:pt x="180" y="220"/>
                  </a:lnTo>
                  <a:lnTo>
                    <a:pt x="154" y="211"/>
                  </a:lnTo>
                  <a:lnTo>
                    <a:pt x="138" y="204"/>
                  </a:lnTo>
                  <a:lnTo>
                    <a:pt x="135" y="202"/>
                  </a:lnTo>
                  <a:lnTo>
                    <a:pt x="135" y="180"/>
                  </a:lnTo>
                  <a:lnTo>
                    <a:pt x="154" y="185"/>
                  </a:lnTo>
                  <a:lnTo>
                    <a:pt x="161" y="180"/>
                  </a:lnTo>
                  <a:lnTo>
                    <a:pt x="173" y="154"/>
                  </a:lnTo>
                  <a:lnTo>
                    <a:pt x="176" y="138"/>
                  </a:lnTo>
                  <a:lnTo>
                    <a:pt x="180" y="128"/>
                  </a:lnTo>
                  <a:lnTo>
                    <a:pt x="187" y="102"/>
                  </a:lnTo>
                  <a:lnTo>
                    <a:pt x="190" y="95"/>
                  </a:lnTo>
                  <a:lnTo>
                    <a:pt x="190" y="90"/>
                  </a:lnTo>
                  <a:lnTo>
                    <a:pt x="197" y="76"/>
                  </a:lnTo>
                  <a:lnTo>
                    <a:pt x="209" y="57"/>
                  </a:lnTo>
                  <a:lnTo>
                    <a:pt x="218" y="43"/>
                  </a:lnTo>
                  <a:lnTo>
                    <a:pt x="235" y="31"/>
                  </a:lnTo>
                  <a:lnTo>
                    <a:pt x="266" y="0"/>
                  </a:lnTo>
                  <a:lnTo>
                    <a:pt x="296" y="12"/>
                  </a:lnTo>
                  <a:lnTo>
                    <a:pt x="315" y="17"/>
                  </a:lnTo>
                  <a:lnTo>
                    <a:pt x="325" y="15"/>
                  </a:lnTo>
                  <a:lnTo>
                    <a:pt x="341" y="36"/>
                  </a:lnTo>
                  <a:lnTo>
                    <a:pt x="358" y="60"/>
                  </a:lnTo>
                  <a:lnTo>
                    <a:pt x="363" y="62"/>
                  </a:lnTo>
                  <a:lnTo>
                    <a:pt x="367" y="64"/>
                  </a:lnTo>
                  <a:lnTo>
                    <a:pt x="377" y="71"/>
                  </a:lnTo>
                  <a:lnTo>
                    <a:pt x="412" y="109"/>
                  </a:lnTo>
                  <a:lnTo>
                    <a:pt x="424" y="133"/>
                  </a:lnTo>
                  <a:lnTo>
                    <a:pt x="427" y="135"/>
                  </a:lnTo>
                  <a:lnTo>
                    <a:pt x="429" y="138"/>
                  </a:lnTo>
                  <a:lnTo>
                    <a:pt x="434" y="135"/>
                  </a:lnTo>
                  <a:lnTo>
                    <a:pt x="488" y="112"/>
                  </a:lnTo>
                  <a:lnTo>
                    <a:pt x="512" y="112"/>
                  </a:lnTo>
                  <a:lnTo>
                    <a:pt x="521" y="116"/>
                  </a:lnTo>
                  <a:lnTo>
                    <a:pt x="528" y="119"/>
                  </a:lnTo>
                  <a:lnTo>
                    <a:pt x="564" y="152"/>
                  </a:lnTo>
                  <a:lnTo>
                    <a:pt x="606" y="192"/>
                  </a:lnTo>
                  <a:lnTo>
                    <a:pt x="630" y="211"/>
                  </a:lnTo>
                  <a:lnTo>
                    <a:pt x="649" y="225"/>
                  </a:lnTo>
                  <a:lnTo>
                    <a:pt x="685" y="256"/>
                  </a:lnTo>
                  <a:lnTo>
                    <a:pt x="725" y="291"/>
                  </a:lnTo>
                  <a:lnTo>
                    <a:pt x="772" y="346"/>
                  </a:lnTo>
                  <a:lnTo>
                    <a:pt x="824" y="398"/>
                  </a:lnTo>
                  <a:lnTo>
                    <a:pt x="831" y="398"/>
                  </a:lnTo>
                  <a:lnTo>
                    <a:pt x="831" y="405"/>
                  </a:lnTo>
                  <a:lnTo>
                    <a:pt x="831" y="410"/>
                  </a:lnTo>
                  <a:lnTo>
                    <a:pt x="817" y="464"/>
                  </a:lnTo>
                  <a:lnTo>
                    <a:pt x="836" y="469"/>
                  </a:lnTo>
                  <a:lnTo>
                    <a:pt x="848" y="476"/>
                  </a:lnTo>
                  <a:close/>
                </a:path>
              </a:pathLst>
            </a:custGeom>
            <a:solidFill>
              <a:schemeClr val="accent4"/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9A82AEB0-5C01-4AC7-823E-35C6D845F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163" y="1129619"/>
              <a:ext cx="1674415" cy="1336233"/>
            </a:xfrm>
            <a:custGeom>
              <a:avLst/>
              <a:gdLst>
                <a:gd name="T0" fmla="*/ 845 w 1459"/>
                <a:gd name="T1" fmla="*/ 1068 h 1112"/>
                <a:gd name="T2" fmla="*/ 845 w 1459"/>
                <a:gd name="T3" fmla="*/ 1068 h 1112"/>
                <a:gd name="T4" fmla="*/ 928 w 1459"/>
                <a:gd name="T5" fmla="*/ 1103 h 1112"/>
                <a:gd name="T6" fmla="*/ 968 w 1459"/>
                <a:gd name="T7" fmla="*/ 1103 h 1112"/>
                <a:gd name="T8" fmla="*/ 1006 w 1459"/>
                <a:gd name="T9" fmla="*/ 1068 h 1112"/>
                <a:gd name="T10" fmla="*/ 1032 w 1459"/>
                <a:gd name="T11" fmla="*/ 1051 h 1112"/>
                <a:gd name="T12" fmla="*/ 1047 w 1459"/>
                <a:gd name="T13" fmla="*/ 1046 h 1112"/>
                <a:gd name="T14" fmla="*/ 1108 w 1459"/>
                <a:gd name="T15" fmla="*/ 1070 h 1112"/>
                <a:gd name="T16" fmla="*/ 1122 w 1459"/>
                <a:gd name="T17" fmla="*/ 1044 h 1112"/>
                <a:gd name="T18" fmla="*/ 1193 w 1459"/>
                <a:gd name="T19" fmla="*/ 1015 h 1112"/>
                <a:gd name="T20" fmla="*/ 1309 w 1459"/>
                <a:gd name="T21" fmla="*/ 895 h 1112"/>
                <a:gd name="T22" fmla="*/ 1430 w 1459"/>
                <a:gd name="T23" fmla="*/ 883 h 1112"/>
                <a:gd name="T24" fmla="*/ 1459 w 1459"/>
                <a:gd name="T25" fmla="*/ 817 h 1112"/>
                <a:gd name="T26" fmla="*/ 1378 w 1459"/>
                <a:gd name="T27" fmla="*/ 701 h 1112"/>
                <a:gd name="T28" fmla="*/ 1347 w 1459"/>
                <a:gd name="T29" fmla="*/ 670 h 1112"/>
                <a:gd name="T30" fmla="*/ 1319 w 1459"/>
                <a:gd name="T31" fmla="*/ 637 h 1112"/>
                <a:gd name="T32" fmla="*/ 1222 w 1459"/>
                <a:gd name="T33" fmla="*/ 611 h 1112"/>
                <a:gd name="T34" fmla="*/ 1196 w 1459"/>
                <a:gd name="T35" fmla="*/ 526 h 1112"/>
                <a:gd name="T36" fmla="*/ 1234 w 1459"/>
                <a:gd name="T37" fmla="*/ 448 h 1112"/>
                <a:gd name="T38" fmla="*/ 1226 w 1459"/>
                <a:gd name="T39" fmla="*/ 429 h 1112"/>
                <a:gd name="T40" fmla="*/ 1248 w 1459"/>
                <a:gd name="T41" fmla="*/ 353 h 1112"/>
                <a:gd name="T42" fmla="*/ 1279 w 1459"/>
                <a:gd name="T43" fmla="*/ 313 h 1112"/>
                <a:gd name="T44" fmla="*/ 1267 w 1459"/>
                <a:gd name="T45" fmla="*/ 308 h 1112"/>
                <a:gd name="T46" fmla="*/ 1262 w 1459"/>
                <a:gd name="T47" fmla="*/ 261 h 1112"/>
                <a:gd name="T48" fmla="*/ 1234 w 1459"/>
                <a:gd name="T49" fmla="*/ 261 h 1112"/>
                <a:gd name="T50" fmla="*/ 1222 w 1459"/>
                <a:gd name="T51" fmla="*/ 261 h 1112"/>
                <a:gd name="T52" fmla="*/ 1205 w 1459"/>
                <a:gd name="T53" fmla="*/ 244 h 1112"/>
                <a:gd name="T54" fmla="*/ 1165 w 1459"/>
                <a:gd name="T55" fmla="*/ 185 h 1112"/>
                <a:gd name="T56" fmla="*/ 928 w 1459"/>
                <a:gd name="T57" fmla="*/ 223 h 1112"/>
                <a:gd name="T58" fmla="*/ 706 w 1459"/>
                <a:gd name="T59" fmla="*/ 351 h 1112"/>
                <a:gd name="T60" fmla="*/ 616 w 1459"/>
                <a:gd name="T61" fmla="*/ 410 h 1112"/>
                <a:gd name="T62" fmla="*/ 521 w 1459"/>
                <a:gd name="T63" fmla="*/ 502 h 1112"/>
                <a:gd name="T64" fmla="*/ 455 w 1459"/>
                <a:gd name="T65" fmla="*/ 708 h 1112"/>
                <a:gd name="T66" fmla="*/ 298 w 1459"/>
                <a:gd name="T67" fmla="*/ 840 h 1112"/>
                <a:gd name="T68" fmla="*/ 395 w 1459"/>
                <a:gd name="T69" fmla="*/ 779 h 1112"/>
                <a:gd name="T70" fmla="*/ 500 w 1459"/>
                <a:gd name="T71" fmla="*/ 786 h 1112"/>
                <a:gd name="T72" fmla="*/ 511 w 1459"/>
                <a:gd name="T73" fmla="*/ 847 h 1112"/>
                <a:gd name="T74" fmla="*/ 511 w 1459"/>
                <a:gd name="T75" fmla="*/ 930 h 1112"/>
                <a:gd name="T76" fmla="*/ 495 w 1459"/>
                <a:gd name="T77" fmla="*/ 994 h 1112"/>
                <a:gd name="T78" fmla="*/ 490 w 1459"/>
                <a:gd name="T79" fmla="*/ 1027 h 1112"/>
                <a:gd name="T80" fmla="*/ 530 w 1459"/>
                <a:gd name="T81" fmla="*/ 1056 h 1112"/>
                <a:gd name="T82" fmla="*/ 653 w 1459"/>
                <a:gd name="T83" fmla="*/ 1075 h 1112"/>
                <a:gd name="T84" fmla="*/ 710 w 1459"/>
                <a:gd name="T85" fmla="*/ 1053 h 1112"/>
                <a:gd name="T86" fmla="*/ 819 w 1459"/>
                <a:gd name="T87" fmla="*/ 1068 h 1112"/>
                <a:gd name="T88" fmla="*/ 1106 w 1459"/>
                <a:gd name="T89" fmla="*/ 62 h 1112"/>
                <a:gd name="T90" fmla="*/ 1271 w 1459"/>
                <a:gd name="T91" fmla="*/ 0 h 1112"/>
                <a:gd name="T92" fmla="*/ 1134 w 1459"/>
                <a:gd name="T93" fmla="*/ 81 h 1112"/>
                <a:gd name="T94" fmla="*/ 1118 w 1459"/>
                <a:gd name="T95" fmla="*/ 83 h 1112"/>
                <a:gd name="T96" fmla="*/ 36 w 1459"/>
                <a:gd name="T97" fmla="*/ 483 h 1112"/>
                <a:gd name="T98" fmla="*/ 199 w 1459"/>
                <a:gd name="T99" fmla="*/ 398 h 1112"/>
                <a:gd name="T100" fmla="*/ 71 w 1459"/>
                <a:gd name="T101" fmla="*/ 493 h 1112"/>
                <a:gd name="T102" fmla="*/ 263 w 1459"/>
                <a:gd name="T103" fmla="*/ 317 h 1112"/>
                <a:gd name="T104" fmla="*/ 320 w 1459"/>
                <a:gd name="T105" fmla="*/ 232 h 1112"/>
                <a:gd name="T106" fmla="*/ 488 w 1459"/>
                <a:gd name="T107" fmla="*/ 176 h 1112"/>
                <a:gd name="T108" fmla="*/ 523 w 1459"/>
                <a:gd name="T109" fmla="*/ 187 h 1112"/>
                <a:gd name="T110" fmla="*/ 519 w 1459"/>
                <a:gd name="T111" fmla="*/ 216 h 1112"/>
                <a:gd name="T112" fmla="*/ 289 w 1459"/>
                <a:gd name="T113" fmla="*/ 317 h 1112"/>
                <a:gd name="T114" fmla="*/ 668 w 1459"/>
                <a:gd name="T115" fmla="*/ 145 h 1112"/>
                <a:gd name="T116" fmla="*/ 916 w 1459"/>
                <a:gd name="T117" fmla="*/ 88 h 1112"/>
                <a:gd name="T118" fmla="*/ 751 w 1459"/>
                <a:gd name="T119" fmla="*/ 147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9" h="1112">
                  <a:moveTo>
                    <a:pt x="883" y="1112"/>
                  </a:moveTo>
                  <a:lnTo>
                    <a:pt x="883" y="1112"/>
                  </a:lnTo>
                  <a:lnTo>
                    <a:pt x="871" y="1091"/>
                  </a:lnTo>
                  <a:lnTo>
                    <a:pt x="845" y="1068"/>
                  </a:lnTo>
                  <a:lnTo>
                    <a:pt x="836" y="1063"/>
                  </a:lnTo>
                  <a:lnTo>
                    <a:pt x="819" y="1068"/>
                  </a:lnTo>
                  <a:lnTo>
                    <a:pt x="836" y="1063"/>
                  </a:lnTo>
                  <a:lnTo>
                    <a:pt x="845" y="1068"/>
                  </a:lnTo>
                  <a:lnTo>
                    <a:pt x="871" y="1091"/>
                  </a:lnTo>
                  <a:lnTo>
                    <a:pt x="883" y="1112"/>
                  </a:lnTo>
                  <a:lnTo>
                    <a:pt x="916" y="1094"/>
                  </a:lnTo>
                  <a:lnTo>
                    <a:pt x="928" y="1103"/>
                  </a:lnTo>
                  <a:lnTo>
                    <a:pt x="931" y="1103"/>
                  </a:lnTo>
                  <a:lnTo>
                    <a:pt x="957" y="1105"/>
                  </a:lnTo>
                  <a:lnTo>
                    <a:pt x="961" y="1105"/>
                  </a:lnTo>
                  <a:lnTo>
                    <a:pt x="968" y="1103"/>
                  </a:lnTo>
                  <a:lnTo>
                    <a:pt x="994" y="1086"/>
                  </a:lnTo>
                  <a:lnTo>
                    <a:pt x="999" y="1082"/>
                  </a:lnTo>
                  <a:lnTo>
                    <a:pt x="1004" y="1075"/>
                  </a:lnTo>
                  <a:lnTo>
                    <a:pt x="1006" y="1068"/>
                  </a:lnTo>
                  <a:lnTo>
                    <a:pt x="1009" y="1063"/>
                  </a:lnTo>
                  <a:lnTo>
                    <a:pt x="1011" y="1058"/>
                  </a:lnTo>
                  <a:lnTo>
                    <a:pt x="1016" y="1056"/>
                  </a:lnTo>
                  <a:lnTo>
                    <a:pt x="1032" y="1051"/>
                  </a:lnTo>
                  <a:lnTo>
                    <a:pt x="1037" y="1049"/>
                  </a:lnTo>
                  <a:lnTo>
                    <a:pt x="1039" y="1044"/>
                  </a:lnTo>
                  <a:lnTo>
                    <a:pt x="1042" y="1044"/>
                  </a:lnTo>
                  <a:lnTo>
                    <a:pt x="1047" y="1046"/>
                  </a:lnTo>
                  <a:lnTo>
                    <a:pt x="1058" y="1063"/>
                  </a:lnTo>
                  <a:lnTo>
                    <a:pt x="1068" y="1070"/>
                  </a:lnTo>
                  <a:lnTo>
                    <a:pt x="1073" y="1070"/>
                  </a:lnTo>
                  <a:lnTo>
                    <a:pt x="1108" y="1070"/>
                  </a:lnTo>
                  <a:lnTo>
                    <a:pt x="1120" y="1053"/>
                  </a:lnTo>
                  <a:lnTo>
                    <a:pt x="1122" y="1051"/>
                  </a:lnTo>
                  <a:lnTo>
                    <a:pt x="1122" y="1046"/>
                  </a:lnTo>
                  <a:lnTo>
                    <a:pt x="1122" y="1044"/>
                  </a:lnTo>
                  <a:lnTo>
                    <a:pt x="1125" y="1041"/>
                  </a:lnTo>
                  <a:lnTo>
                    <a:pt x="1139" y="1037"/>
                  </a:lnTo>
                  <a:lnTo>
                    <a:pt x="1158" y="1032"/>
                  </a:lnTo>
                  <a:lnTo>
                    <a:pt x="1193" y="1015"/>
                  </a:lnTo>
                  <a:lnTo>
                    <a:pt x="1267" y="949"/>
                  </a:lnTo>
                  <a:lnTo>
                    <a:pt x="1295" y="911"/>
                  </a:lnTo>
                  <a:lnTo>
                    <a:pt x="1300" y="904"/>
                  </a:lnTo>
                  <a:lnTo>
                    <a:pt x="1309" y="895"/>
                  </a:lnTo>
                  <a:lnTo>
                    <a:pt x="1335" y="892"/>
                  </a:lnTo>
                  <a:lnTo>
                    <a:pt x="1357" y="897"/>
                  </a:lnTo>
                  <a:lnTo>
                    <a:pt x="1387" y="916"/>
                  </a:lnTo>
                  <a:lnTo>
                    <a:pt x="1430" y="883"/>
                  </a:lnTo>
                  <a:lnTo>
                    <a:pt x="1435" y="876"/>
                  </a:lnTo>
                  <a:lnTo>
                    <a:pt x="1456" y="833"/>
                  </a:lnTo>
                  <a:lnTo>
                    <a:pt x="1459" y="824"/>
                  </a:lnTo>
                  <a:lnTo>
                    <a:pt x="1459" y="817"/>
                  </a:lnTo>
                  <a:lnTo>
                    <a:pt x="1447" y="795"/>
                  </a:lnTo>
                  <a:lnTo>
                    <a:pt x="1390" y="732"/>
                  </a:lnTo>
                  <a:lnTo>
                    <a:pt x="1385" y="715"/>
                  </a:lnTo>
                  <a:lnTo>
                    <a:pt x="1378" y="701"/>
                  </a:lnTo>
                  <a:lnTo>
                    <a:pt x="1378" y="694"/>
                  </a:lnTo>
                  <a:lnTo>
                    <a:pt x="1376" y="684"/>
                  </a:lnTo>
                  <a:lnTo>
                    <a:pt x="1373" y="679"/>
                  </a:lnTo>
                  <a:lnTo>
                    <a:pt x="1347" y="670"/>
                  </a:lnTo>
                  <a:lnTo>
                    <a:pt x="1331" y="663"/>
                  </a:lnTo>
                  <a:lnTo>
                    <a:pt x="1328" y="661"/>
                  </a:lnTo>
                  <a:lnTo>
                    <a:pt x="1328" y="639"/>
                  </a:lnTo>
                  <a:lnTo>
                    <a:pt x="1319" y="637"/>
                  </a:lnTo>
                  <a:lnTo>
                    <a:pt x="1286" y="618"/>
                  </a:lnTo>
                  <a:lnTo>
                    <a:pt x="1269" y="613"/>
                  </a:lnTo>
                  <a:lnTo>
                    <a:pt x="1229" y="613"/>
                  </a:lnTo>
                  <a:lnTo>
                    <a:pt x="1222" y="611"/>
                  </a:lnTo>
                  <a:lnTo>
                    <a:pt x="1208" y="601"/>
                  </a:lnTo>
                  <a:lnTo>
                    <a:pt x="1198" y="590"/>
                  </a:lnTo>
                  <a:lnTo>
                    <a:pt x="1191" y="559"/>
                  </a:lnTo>
                  <a:lnTo>
                    <a:pt x="1196" y="526"/>
                  </a:lnTo>
                  <a:lnTo>
                    <a:pt x="1203" y="504"/>
                  </a:lnTo>
                  <a:lnTo>
                    <a:pt x="1234" y="457"/>
                  </a:lnTo>
                  <a:lnTo>
                    <a:pt x="1234" y="452"/>
                  </a:lnTo>
                  <a:lnTo>
                    <a:pt x="1234" y="448"/>
                  </a:lnTo>
                  <a:lnTo>
                    <a:pt x="1231" y="443"/>
                  </a:lnTo>
                  <a:lnTo>
                    <a:pt x="1231" y="438"/>
                  </a:lnTo>
                  <a:lnTo>
                    <a:pt x="1229" y="436"/>
                  </a:lnTo>
                  <a:lnTo>
                    <a:pt x="1226" y="429"/>
                  </a:lnTo>
                  <a:lnTo>
                    <a:pt x="1224" y="422"/>
                  </a:lnTo>
                  <a:lnTo>
                    <a:pt x="1234" y="398"/>
                  </a:lnTo>
                  <a:lnTo>
                    <a:pt x="1245" y="374"/>
                  </a:lnTo>
                  <a:lnTo>
                    <a:pt x="1248" y="353"/>
                  </a:lnTo>
                  <a:lnTo>
                    <a:pt x="1250" y="346"/>
                  </a:lnTo>
                  <a:lnTo>
                    <a:pt x="1262" y="332"/>
                  </a:lnTo>
                  <a:lnTo>
                    <a:pt x="1276" y="317"/>
                  </a:lnTo>
                  <a:lnTo>
                    <a:pt x="1279" y="313"/>
                  </a:lnTo>
                  <a:lnTo>
                    <a:pt x="1279" y="313"/>
                  </a:lnTo>
                  <a:lnTo>
                    <a:pt x="1271" y="310"/>
                  </a:lnTo>
                  <a:lnTo>
                    <a:pt x="1269" y="308"/>
                  </a:lnTo>
                  <a:lnTo>
                    <a:pt x="1267" y="308"/>
                  </a:lnTo>
                  <a:lnTo>
                    <a:pt x="1267" y="291"/>
                  </a:lnTo>
                  <a:lnTo>
                    <a:pt x="1267" y="273"/>
                  </a:lnTo>
                  <a:lnTo>
                    <a:pt x="1264" y="265"/>
                  </a:lnTo>
                  <a:lnTo>
                    <a:pt x="1262" y="261"/>
                  </a:lnTo>
                  <a:lnTo>
                    <a:pt x="1243" y="256"/>
                  </a:lnTo>
                  <a:lnTo>
                    <a:pt x="1241" y="256"/>
                  </a:lnTo>
                  <a:lnTo>
                    <a:pt x="1238" y="258"/>
                  </a:lnTo>
                  <a:lnTo>
                    <a:pt x="1234" y="261"/>
                  </a:lnTo>
                  <a:lnTo>
                    <a:pt x="1231" y="263"/>
                  </a:lnTo>
                  <a:lnTo>
                    <a:pt x="1229" y="263"/>
                  </a:lnTo>
                  <a:lnTo>
                    <a:pt x="1224" y="263"/>
                  </a:lnTo>
                  <a:lnTo>
                    <a:pt x="1222" y="261"/>
                  </a:lnTo>
                  <a:lnTo>
                    <a:pt x="1217" y="256"/>
                  </a:lnTo>
                  <a:lnTo>
                    <a:pt x="1212" y="249"/>
                  </a:lnTo>
                  <a:lnTo>
                    <a:pt x="1208" y="246"/>
                  </a:lnTo>
                  <a:lnTo>
                    <a:pt x="1205" y="244"/>
                  </a:lnTo>
                  <a:lnTo>
                    <a:pt x="1186" y="242"/>
                  </a:lnTo>
                  <a:lnTo>
                    <a:pt x="1174" y="237"/>
                  </a:lnTo>
                  <a:lnTo>
                    <a:pt x="1163" y="204"/>
                  </a:lnTo>
                  <a:lnTo>
                    <a:pt x="1165" y="185"/>
                  </a:lnTo>
                  <a:lnTo>
                    <a:pt x="1172" y="166"/>
                  </a:lnTo>
                  <a:lnTo>
                    <a:pt x="1075" y="176"/>
                  </a:lnTo>
                  <a:lnTo>
                    <a:pt x="987" y="187"/>
                  </a:lnTo>
                  <a:lnTo>
                    <a:pt x="928" y="223"/>
                  </a:lnTo>
                  <a:lnTo>
                    <a:pt x="907" y="225"/>
                  </a:lnTo>
                  <a:lnTo>
                    <a:pt x="876" y="251"/>
                  </a:lnTo>
                  <a:lnTo>
                    <a:pt x="734" y="322"/>
                  </a:lnTo>
                  <a:lnTo>
                    <a:pt x="706" y="351"/>
                  </a:lnTo>
                  <a:lnTo>
                    <a:pt x="663" y="360"/>
                  </a:lnTo>
                  <a:lnTo>
                    <a:pt x="644" y="370"/>
                  </a:lnTo>
                  <a:lnTo>
                    <a:pt x="630" y="386"/>
                  </a:lnTo>
                  <a:lnTo>
                    <a:pt x="616" y="410"/>
                  </a:lnTo>
                  <a:lnTo>
                    <a:pt x="601" y="426"/>
                  </a:lnTo>
                  <a:lnTo>
                    <a:pt x="571" y="443"/>
                  </a:lnTo>
                  <a:lnTo>
                    <a:pt x="552" y="462"/>
                  </a:lnTo>
                  <a:lnTo>
                    <a:pt x="521" y="502"/>
                  </a:lnTo>
                  <a:lnTo>
                    <a:pt x="507" y="549"/>
                  </a:lnTo>
                  <a:lnTo>
                    <a:pt x="490" y="656"/>
                  </a:lnTo>
                  <a:lnTo>
                    <a:pt x="474" y="694"/>
                  </a:lnTo>
                  <a:lnTo>
                    <a:pt x="455" y="708"/>
                  </a:lnTo>
                  <a:lnTo>
                    <a:pt x="414" y="720"/>
                  </a:lnTo>
                  <a:lnTo>
                    <a:pt x="398" y="736"/>
                  </a:lnTo>
                  <a:lnTo>
                    <a:pt x="386" y="753"/>
                  </a:lnTo>
                  <a:lnTo>
                    <a:pt x="298" y="840"/>
                  </a:lnTo>
                  <a:lnTo>
                    <a:pt x="301" y="847"/>
                  </a:lnTo>
                  <a:lnTo>
                    <a:pt x="303" y="852"/>
                  </a:lnTo>
                  <a:lnTo>
                    <a:pt x="308" y="866"/>
                  </a:lnTo>
                  <a:lnTo>
                    <a:pt x="395" y="779"/>
                  </a:lnTo>
                  <a:lnTo>
                    <a:pt x="469" y="724"/>
                  </a:lnTo>
                  <a:lnTo>
                    <a:pt x="483" y="758"/>
                  </a:lnTo>
                  <a:lnTo>
                    <a:pt x="490" y="772"/>
                  </a:lnTo>
                  <a:lnTo>
                    <a:pt x="500" y="786"/>
                  </a:lnTo>
                  <a:lnTo>
                    <a:pt x="509" y="791"/>
                  </a:lnTo>
                  <a:lnTo>
                    <a:pt x="514" y="810"/>
                  </a:lnTo>
                  <a:lnTo>
                    <a:pt x="514" y="829"/>
                  </a:lnTo>
                  <a:lnTo>
                    <a:pt x="511" y="847"/>
                  </a:lnTo>
                  <a:lnTo>
                    <a:pt x="521" y="864"/>
                  </a:lnTo>
                  <a:lnTo>
                    <a:pt x="526" y="888"/>
                  </a:lnTo>
                  <a:lnTo>
                    <a:pt x="523" y="914"/>
                  </a:lnTo>
                  <a:lnTo>
                    <a:pt x="511" y="930"/>
                  </a:lnTo>
                  <a:lnTo>
                    <a:pt x="526" y="954"/>
                  </a:lnTo>
                  <a:lnTo>
                    <a:pt x="516" y="966"/>
                  </a:lnTo>
                  <a:lnTo>
                    <a:pt x="502" y="975"/>
                  </a:lnTo>
                  <a:lnTo>
                    <a:pt x="495" y="994"/>
                  </a:lnTo>
                  <a:lnTo>
                    <a:pt x="488" y="997"/>
                  </a:lnTo>
                  <a:lnTo>
                    <a:pt x="485" y="1001"/>
                  </a:lnTo>
                  <a:lnTo>
                    <a:pt x="485" y="1018"/>
                  </a:lnTo>
                  <a:lnTo>
                    <a:pt x="490" y="1027"/>
                  </a:lnTo>
                  <a:lnTo>
                    <a:pt x="495" y="1030"/>
                  </a:lnTo>
                  <a:lnTo>
                    <a:pt x="502" y="1034"/>
                  </a:lnTo>
                  <a:lnTo>
                    <a:pt x="509" y="1041"/>
                  </a:lnTo>
                  <a:lnTo>
                    <a:pt x="530" y="1056"/>
                  </a:lnTo>
                  <a:lnTo>
                    <a:pt x="561" y="1063"/>
                  </a:lnTo>
                  <a:lnTo>
                    <a:pt x="618" y="1060"/>
                  </a:lnTo>
                  <a:lnTo>
                    <a:pt x="630" y="1063"/>
                  </a:lnTo>
                  <a:lnTo>
                    <a:pt x="653" y="1075"/>
                  </a:lnTo>
                  <a:lnTo>
                    <a:pt x="668" y="1077"/>
                  </a:lnTo>
                  <a:lnTo>
                    <a:pt x="682" y="1075"/>
                  </a:lnTo>
                  <a:lnTo>
                    <a:pt x="691" y="1070"/>
                  </a:lnTo>
                  <a:lnTo>
                    <a:pt x="710" y="1053"/>
                  </a:lnTo>
                  <a:lnTo>
                    <a:pt x="727" y="1046"/>
                  </a:lnTo>
                  <a:lnTo>
                    <a:pt x="739" y="1046"/>
                  </a:lnTo>
                  <a:lnTo>
                    <a:pt x="807" y="1060"/>
                  </a:lnTo>
                  <a:lnTo>
                    <a:pt x="819" y="1068"/>
                  </a:lnTo>
                  <a:lnTo>
                    <a:pt x="883" y="1112"/>
                  </a:lnTo>
                  <a:close/>
                  <a:moveTo>
                    <a:pt x="1118" y="83"/>
                  </a:moveTo>
                  <a:lnTo>
                    <a:pt x="1118" y="83"/>
                  </a:lnTo>
                  <a:lnTo>
                    <a:pt x="1106" y="62"/>
                  </a:lnTo>
                  <a:lnTo>
                    <a:pt x="1127" y="41"/>
                  </a:lnTo>
                  <a:lnTo>
                    <a:pt x="1160" y="24"/>
                  </a:lnTo>
                  <a:lnTo>
                    <a:pt x="1184" y="15"/>
                  </a:lnTo>
                  <a:lnTo>
                    <a:pt x="1271" y="0"/>
                  </a:lnTo>
                  <a:lnTo>
                    <a:pt x="1298" y="8"/>
                  </a:lnTo>
                  <a:lnTo>
                    <a:pt x="1300" y="17"/>
                  </a:lnTo>
                  <a:lnTo>
                    <a:pt x="1288" y="17"/>
                  </a:lnTo>
                  <a:lnTo>
                    <a:pt x="1134" y="81"/>
                  </a:lnTo>
                  <a:lnTo>
                    <a:pt x="1120" y="105"/>
                  </a:lnTo>
                  <a:lnTo>
                    <a:pt x="1113" y="95"/>
                  </a:lnTo>
                  <a:lnTo>
                    <a:pt x="1113" y="90"/>
                  </a:lnTo>
                  <a:lnTo>
                    <a:pt x="1118" y="83"/>
                  </a:lnTo>
                  <a:close/>
                  <a:moveTo>
                    <a:pt x="31" y="547"/>
                  </a:moveTo>
                  <a:lnTo>
                    <a:pt x="31" y="547"/>
                  </a:lnTo>
                  <a:lnTo>
                    <a:pt x="0" y="535"/>
                  </a:lnTo>
                  <a:lnTo>
                    <a:pt x="36" y="483"/>
                  </a:lnTo>
                  <a:lnTo>
                    <a:pt x="92" y="424"/>
                  </a:lnTo>
                  <a:lnTo>
                    <a:pt x="152" y="384"/>
                  </a:lnTo>
                  <a:lnTo>
                    <a:pt x="199" y="388"/>
                  </a:lnTo>
                  <a:lnTo>
                    <a:pt x="199" y="398"/>
                  </a:lnTo>
                  <a:lnTo>
                    <a:pt x="175" y="400"/>
                  </a:lnTo>
                  <a:lnTo>
                    <a:pt x="163" y="407"/>
                  </a:lnTo>
                  <a:lnTo>
                    <a:pt x="137" y="419"/>
                  </a:lnTo>
                  <a:lnTo>
                    <a:pt x="71" y="493"/>
                  </a:lnTo>
                  <a:lnTo>
                    <a:pt x="52" y="526"/>
                  </a:lnTo>
                  <a:lnTo>
                    <a:pt x="31" y="547"/>
                  </a:lnTo>
                  <a:close/>
                  <a:moveTo>
                    <a:pt x="263" y="317"/>
                  </a:moveTo>
                  <a:lnTo>
                    <a:pt x="263" y="317"/>
                  </a:lnTo>
                  <a:lnTo>
                    <a:pt x="249" y="296"/>
                  </a:lnTo>
                  <a:lnTo>
                    <a:pt x="258" y="268"/>
                  </a:lnTo>
                  <a:lnTo>
                    <a:pt x="305" y="249"/>
                  </a:lnTo>
                  <a:lnTo>
                    <a:pt x="320" y="232"/>
                  </a:lnTo>
                  <a:lnTo>
                    <a:pt x="341" y="232"/>
                  </a:lnTo>
                  <a:lnTo>
                    <a:pt x="462" y="199"/>
                  </a:lnTo>
                  <a:lnTo>
                    <a:pt x="476" y="187"/>
                  </a:lnTo>
                  <a:lnTo>
                    <a:pt x="488" y="176"/>
                  </a:lnTo>
                  <a:lnTo>
                    <a:pt x="620" y="140"/>
                  </a:lnTo>
                  <a:lnTo>
                    <a:pt x="601" y="171"/>
                  </a:lnTo>
                  <a:lnTo>
                    <a:pt x="575" y="183"/>
                  </a:lnTo>
                  <a:lnTo>
                    <a:pt x="523" y="187"/>
                  </a:lnTo>
                  <a:lnTo>
                    <a:pt x="526" y="192"/>
                  </a:lnTo>
                  <a:lnTo>
                    <a:pt x="528" y="204"/>
                  </a:lnTo>
                  <a:lnTo>
                    <a:pt x="530" y="209"/>
                  </a:lnTo>
                  <a:lnTo>
                    <a:pt x="519" y="216"/>
                  </a:lnTo>
                  <a:lnTo>
                    <a:pt x="481" y="223"/>
                  </a:lnTo>
                  <a:lnTo>
                    <a:pt x="443" y="242"/>
                  </a:lnTo>
                  <a:lnTo>
                    <a:pt x="410" y="254"/>
                  </a:lnTo>
                  <a:lnTo>
                    <a:pt x="289" y="317"/>
                  </a:lnTo>
                  <a:lnTo>
                    <a:pt x="263" y="317"/>
                  </a:lnTo>
                  <a:close/>
                  <a:moveTo>
                    <a:pt x="684" y="166"/>
                  </a:moveTo>
                  <a:lnTo>
                    <a:pt x="684" y="166"/>
                  </a:lnTo>
                  <a:lnTo>
                    <a:pt x="668" y="145"/>
                  </a:lnTo>
                  <a:lnTo>
                    <a:pt x="670" y="123"/>
                  </a:lnTo>
                  <a:lnTo>
                    <a:pt x="684" y="109"/>
                  </a:lnTo>
                  <a:lnTo>
                    <a:pt x="698" y="114"/>
                  </a:lnTo>
                  <a:lnTo>
                    <a:pt x="916" y="88"/>
                  </a:lnTo>
                  <a:lnTo>
                    <a:pt x="957" y="105"/>
                  </a:lnTo>
                  <a:lnTo>
                    <a:pt x="867" y="133"/>
                  </a:lnTo>
                  <a:lnTo>
                    <a:pt x="774" y="140"/>
                  </a:lnTo>
                  <a:lnTo>
                    <a:pt x="751" y="147"/>
                  </a:lnTo>
                  <a:lnTo>
                    <a:pt x="708" y="171"/>
                  </a:lnTo>
                  <a:lnTo>
                    <a:pt x="684" y="1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FAB9A5AD-2EEA-47F7-A9FD-386684487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549" y="2975350"/>
              <a:ext cx="1940667" cy="1492446"/>
            </a:xfrm>
            <a:custGeom>
              <a:avLst/>
              <a:gdLst>
                <a:gd name="T0" fmla="*/ 1627 w 1691"/>
                <a:gd name="T1" fmla="*/ 561 h 1242"/>
                <a:gd name="T2" fmla="*/ 1582 w 1691"/>
                <a:gd name="T3" fmla="*/ 629 h 1242"/>
                <a:gd name="T4" fmla="*/ 1554 w 1691"/>
                <a:gd name="T5" fmla="*/ 679 h 1242"/>
                <a:gd name="T6" fmla="*/ 1686 w 1691"/>
                <a:gd name="T7" fmla="*/ 755 h 1242"/>
                <a:gd name="T8" fmla="*/ 1672 w 1691"/>
                <a:gd name="T9" fmla="*/ 797 h 1242"/>
                <a:gd name="T10" fmla="*/ 1438 w 1691"/>
                <a:gd name="T11" fmla="*/ 932 h 1242"/>
                <a:gd name="T12" fmla="*/ 1307 w 1691"/>
                <a:gd name="T13" fmla="*/ 1001 h 1242"/>
                <a:gd name="T14" fmla="*/ 1213 w 1691"/>
                <a:gd name="T15" fmla="*/ 996 h 1242"/>
                <a:gd name="T16" fmla="*/ 1154 w 1691"/>
                <a:gd name="T17" fmla="*/ 975 h 1242"/>
                <a:gd name="T18" fmla="*/ 1038 w 1691"/>
                <a:gd name="T19" fmla="*/ 958 h 1242"/>
                <a:gd name="T20" fmla="*/ 1021 w 1691"/>
                <a:gd name="T21" fmla="*/ 998 h 1242"/>
                <a:gd name="T22" fmla="*/ 895 w 1691"/>
                <a:gd name="T23" fmla="*/ 1055 h 1242"/>
                <a:gd name="T24" fmla="*/ 919 w 1691"/>
                <a:gd name="T25" fmla="*/ 1157 h 1242"/>
                <a:gd name="T26" fmla="*/ 853 w 1691"/>
                <a:gd name="T27" fmla="*/ 1136 h 1242"/>
                <a:gd name="T28" fmla="*/ 822 w 1691"/>
                <a:gd name="T29" fmla="*/ 1138 h 1242"/>
                <a:gd name="T30" fmla="*/ 628 w 1691"/>
                <a:gd name="T31" fmla="*/ 1110 h 1242"/>
                <a:gd name="T32" fmla="*/ 491 w 1691"/>
                <a:gd name="T33" fmla="*/ 1079 h 1242"/>
                <a:gd name="T34" fmla="*/ 379 w 1691"/>
                <a:gd name="T35" fmla="*/ 1100 h 1242"/>
                <a:gd name="T36" fmla="*/ 327 w 1691"/>
                <a:gd name="T37" fmla="*/ 1202 h 1242"/>
                <a:gd name="T38" fmla="*/ 135 w 1691"/>
                <a:gd name="T39" fmla="*/ 1190 h 1242"/>
                <a:gd name="T40" fmla="*/ 12 w 1691"/>
                <a:gd name="T41" fmla="*/ 1133 h 1242"/>
                <a:gd name="T42" fmla="*/ 8 w 1691"/>
                <a:gd name="T43" fmla="*/ 1098 h 1242"/>
                <a:gd name="T44" fmla="*/ 100 w 1691"/>
                <a:gd name="T45" fmla="*/ 1036 h 1242"/>
                <a:gd name="T46" fmla="*/ 105 w 1691"/>
                <a:gd name="T47" fmla="*/ 1006 h 1242"/>
                <a:gd name="T48" fmla="*/ 195 w 1691"/>
                <a:gd name="T49" fmla="*/ 882 h 1242"/>
                <a:gd name="T50" fmla="*/ 325 w 1691"/>
                <a:gd name="T51" fmla="*/ 861 h 1242"/>
                <a:gd name="T52" fmla="*/ 408 w 1691"/>
                <a:gd name="T53" fmla="*/ 842 h 1242"/>
                <a:gd name="T54" fmla="*/ 571 w 1691"/>
                <a:gd name="T55" fmla="*/ 880 h 1242"/>
                <a:gd name="T56" fmla="*/ 552 w 1691"/>
                <a:gd name="T57" fmla="*/ 823 h 1242"/>
                <a:gd name="T58" fmla="*/ 502 w 1691"/>
                <a:gd name="T59" fmla="*/ 693 h 1242"/>
                <a:gd name="T60" fmla="*/ 481 w 1691"/>
                <a:gd name="T61" fmla="*/ 677 h 1242"/>
                <a:gd name="T62" fmla="*/ 465 w 1691"/>
                <a:gd name="T63" fmla="*/ 698 h 1242"/>
                <a:gd name="T64" fmla="*/ 415 w 1691"/>
                <a:gd name="T65" fmla="*/ 698 h 1242"/>
                <a:gd name="T66" fmla="*/ 431 w 1691"/>
                <a:gd name="T67" fmla="*/ 660 h 1242"/>
                <a:gd name="T68" fmla="*/ 446 w 1691"/>
                <a:gd name="T69" fmla="*/ 634 h 1242"/>
                <a:gd name="T70" fmla="*/ 438 w 1691"/>
                <a:gd name="T71" fmla="*/ 599 h 1242"/>
                <a:gd name="T72" fmla="*/ 391 w 1691"/>
                <a:gd name="T73" fmla="*/ 570 h 1242"/>
                <a:gd name="T74" fmla="*/ 370 w 1691"/>
                <a:gd name="T75" fmla="*/ 544 h 1242"/>
                <a:gd name="T76" fmla="*/ 332 w 1691"/>
                <a:gd name="T77" fmla="*/ 473 h 1242"/>
                <a:gd name="T78" fmla="*/ 488 w 1691"/>
                <a:gd name="T79" fmla="*/ 322 h 1242"/>
                <a:gd name="T80" fmla="*/ 666 w 1691"/>
                <a:gd name="T81" fmla="*/ 177 h 1242"/>
                <a:gd name="T82" fmla="*/ 742 w 1691"/>
                <a:gd name="T83" fmla="*/ 0 h 1242"/>
                <a:gd name="T84" fmla="*/ 805 w 1691"/>
                <a:gd name="T85" fmla="*/ 59 h 1242"/>
                <a:gd name="T86" fmla="*/ 905 w 1691"/>
                <a:gd name="T87" fmla="*/ 12 h 1242"/>
                <a:gd name="T88" fmla="*/ 952 w 1691"/>
                <a:gd name="T89" fmla="*/ 66 h 1242"/>
                <a:gd name="T90" fmla="*/ 997 w 1691"/>
                <a:gd name="T91" fmla="*/ 142 h 1242"/>
                <a:gd name="T92" fmla="*/ 952 w 1691"/>
                <a:gd name="T93" fmla="*/ 215 h 1242"/>
                <a:gd name="T94" fmla="*/ 945 w 1691"/>
                <a:gd name="T95" fmla="*/ 291 h 1242"/>
                <a:gd name="T96" fmla="*/ 1004 w 1691"/>
                <a:gd name="T97" fmla="*/ 362 h 1242"/>
                <a:gd name="T98" fmla="*/ 1021 w 1691"/>
                <a:gd name="T99" fmla="*/ 393 h 1242"/>
                <a:gd name="T100" fmla="*/ 1026 w 1691"/>
                <a:gd name="T101" fmla="*/ 416 h 1242"/>
                <a:gd name="T102" fmla="*/ 1045 w 1691"/>
                <a:gd name="T103" fmla="*/ 431 h 1242"/>
                <a:gd name="T104" fmla="*/ 1137 w 1691"/>
                <a:gd name="T105" fmla="*/ 416 h 1242"/>
                <a:gd name="T106" fmla="*/ 1277 w 1691"/>
                <a:gd name="T107" fmla="*/ 383 h 1242"/>
                <a:gd name="T108" fmla="*/ 1388 w 1691"/>
                <a:gd name="T109" fmla="*/ 473 h 1242"/>
                <a:gd name="T110" fmla="*/ 1464 w 1691"/>
                <a:gd name="T111" fmla="*/ 476 h 1242"/>
                <a:gd name="T112" fmla="*/ 1506 w 1691"/>
                <a:gd name="T113" fmla="*/ 478 h 1242"/>
                <a:gd name="T114" fmla="*/ 1532 w 1691"/>
                <a:gd name="T115" fmla="*/ 494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91" h="1242">
                  <a:moveTo>
                    <a:pt x="1528" y="542"/>
                  </a:moveTo>
                  <a:lnTo>
                    <a:pt x="1528" y="542"/>
                  </a:lnTo>
                  <a:lnTo>
                    <a:pt x="1622" y="554"/>
                  </a:lnTo>
                  <a:lnTo>
                    <a:pt x="1632" y="561"/>
                  </a:lnTo>
                  <a:lnTo>
                    <a:pt x="1627" y="561"/>
                  </a:lnTo>
                  <a:lnTo>
                    <a:pt x="1613" y="570"/>
                  </a:lnTo>
                  <a:lnTo>
                    <a:pt x="1599" y="589"/>
                  </a:lnTo>
                  <a:lnTo>
                    <a:pt x="1594" y="599"/>
                  </a:lnTo>
                  <a:lnTo>
                    <a:pt x="1589" y="618"/>
                  </a:lnTo>
                  <a:lnTo>
                    <a:pt x="1582" y="629"/>
                  </a:lnTo>
                  <a:lnTo>
                    <a:pt x="1573" y="634"/>
                  </a:lnTo>
                  <a:lnTo>
                    <a:pt x="1561" y="636"/>
                  </a:lnTo>
                  <a:lnTo>
                    <a:pt x="1554" y="641"/>
                  </a:lnTo>
                  <a:lnTo>
                    <a:pt x="1549" y="658"/>
                  </a:lnTo>
                  <a:lnTo>
                    <a:pt x="1554" y="679"/>
                  </a:lnTo>
                  <a:lnTo>
                    <a:pt x="1568" y="688"/>
                  </a:lnTo>
                  <a:lnTo>
                    <a:pt x="1589" y="693"/>
                  </a:lnTo>
                  <a:lnTo>
                    <a:pt x="1655" y="724"/>
                  </a:lnTo>
                  <a:lnTo>
                    <a:pt x="1682" y="748"/>
                  </a:lnTo>
                  <a:lnTo>
                    <a:pt x="1686" y="755"/>
                  </a:lnTo>
                  <a:lnTo>
                    <a:pt x="1691" y="764"/>
                  </a:lnTo>
                  <a:lnTo>
                    <a:pt x="1691" y="783"/>
                  </a:lnTo>
                  <a:lnTo>
                    <a:pt x="1686" y="788"/>
                  </a:lnTo>
                  <a:lnTo>
                    <a:pt x="1679" y="790"/>
                  </a:lnTo>
                  <a:lnTo>
                    <a:pt x="1672" y="797"/>
                  </a:lnTo>
                  <a:lnTo>
                    <a:pt x="1655" y="840"/>
                  </a:lnTo>
                  <a:lnTo>
                    <a:pt x="1637" y="866"/>
                  </a:lnTo>
                  <a:lnTo>
                    <a:pt x="1610" y="882"/>
                  </a:lnTo>
                  <a:lnTo>
                    <a:pt x="1528" y="892"/>
                  </a:lnTo>
                  <a:lnTo>
                    <a:pt x="1438" y="932"/>
                  </a:lnTo>
                  <a:lnTo>
                    <a:pt x="1395" y="972"/>
                  </a:lnTo>
                  <a:lnTo>
                    <a:pt x="1378" y="980"/>
                  </a:lnTo>
                  <a:lnTo>
                    <a:pt x="1360" y="982"/>
                  </a:lnTo>
                  <a:lnTo>
                    <a:pt x="1298" y="968"/>
                  </a:lnTo>
                  <a:lnTo>
                    <a:pt x="1307" y="1001"/>
                  </a:lnTo>
                  <a:lnTo>
                    <a:pt x="1305" y="1017"/>
                  </a:lnTo>
                  <a:lnTo>
                    <a:pt x="1272" y="1029"/>
                  </a:lnTo>
                  <a:lnTo>
                    <a:pt x="1267" y="1006"/>
                  </a:lnTo>
                  <a:lnTo>
                    <a:pt x="1251" y="998"/>
                  </a:lnTo>
                  <a:lnTo>
                    <a:pt x="1213" y="996"/>
                  </a:lnTo>
                  <a:lnTo>
                    <a:pt x="1208" y="991"/>
                  </a:lnTo>
                  <a:lnTo>
                    <a:pt x="1196" y="972"/>
                  </a:lnTo>
                  <a:lnTo>
                    <a:pt x="1189" y="968"/>
                  </a:lnTo>
                  <a:lnTo>
                    <a:pt x="1182" y="968"/>
                  </a:lnTo>
                  <a:lnTo>
                    <a:pt x="1154" y="975"/>
                  </a:lnTo>
                  <a:lnTo>
                    <a:pt x="1120" y="965"/>
                  </a:lnTo>
                  <a:lnTo>
                    <a:pt x="1087" y="944"/>
                  </a:lnTo>
                  <a:lnTo>
                    <a:pt x="1056" y="930"/>
                  </a:lnTo>
                  <a:lnTo>
                    <a:pt x="1026" y="951"/>
                  </a:lnTo>
                  <a:lnTo>
                    <a:pt x="1038" y="958"/>
                  </a:lnTo>
                  <a:lnTo>
                    <a:pt x="1075" y="994"/>
                  </a:lnTo>
                  <a:lnTo>
                    <a:pt x="1090" y="1013"/>
                  </a:lnTo>
                  <a:lnTo>
                    <a:pt x="1075" y="1010"/>
                  </a:lnTo>
                  <a:lnTo>
                    <a:pt x="1052" y="1006"/>
                  </a:lnTo>
                  <a:lnTo>
                    <a:pt x="1021" y="998"/>
                  </a:lnTo>
                  <a:lnTo>
                    <a:pt x="983" y="1013"/>
                  </a:lnTo>
                  <a:lnTo>
                    <a:pt x="971" y="1020"/>
                  </a:lnTo>
                  <a:lnTo>
                    <a:pt x="952" y="1036"/>
                  </a:lnTo>
                  <a:lnTo>
                    <a:pt x="933" y="1046"/>
                  </a:lnTo>
                  <a:lnTo>
                    <a:pt x="895" y="1055"/>
                  </a:lnTo>
                  <a:lnTo>
                    <a:pt x="881" y="1067"/>
                  </a:lnTo>
                  <a:lnTo>
                    <a:pt x="879" y="1081"/>
                  </a:lnTo>
                  <a:lnTo>
                    <a:pt x="903" y="1098"/>
                  </a:lnTo>
                  <a:lnTo>
                    <a:pt x="917" y="1126"/>
                  </a:lnTo>
                  <a:lnTo>
                    <a:pt x="919" y="1157"/>
                  </a:lnTo>
                  <a:lnTo>
                    <a:pt x="903" y="1174"/>
                  </a:lnTo>
                  <a:lnTo>
                    <a:pt x="900" y="1176"/>
                  </a:lnTo>
                  <a:lnTo>
                    <a:pt x="874" y="1159"/>
                  </a:lnTo>
                  <a:lnTo>
                    <a:pt x="872" y="1157"/>
                  </a:lnTo>
                  <a:lnTo>
                    <a:pt x="853" y="1136"/>
                  </a:lnTo>
                  <a:lnTo>
                    <a:pt x="848" y="1129"/>
                  </a:lnTo>
                  <a:lnTo>
                    <a:pt x="843" y="1129"/>
                  </a:lnTo>
                  <a:lnTo>
                    <a:pt x="841" y="1129"/>
                  </a:lnTo>
                  <a:lnTo>
                    <a:pt x="832" y="1131"/>
                  </a:lnTo>
                  <a:lnTo>
                    <a:pt x="822" y="1138"/>
                  </a:lnTo>
                  <a:lnTo>
                    <a:pt x="824" y="1159"/>
                  </a:lnTo>
                  <a:lnTo>
                    <a:pt x="727" y="1162"/>
                  </a:lnTo>
                  <a:lnTo>
                    <a:pt x="656" y="1119"/>
                  </a:lnTo>
                  <a:lnTo>
                    <a:pt x="637" y="1117"/>
                  </a:lnTo>
                  <a:lnTo>
                    <a:pt x="628" y="1110"/>
                  </a:lnTo>
                  <a:lnTo>
                    <a:pt x="614" y="1081"/>
                  </a:lnTo>
                  <a:lnTo>
                    <a:pt x="609" y="1077"/>
                  </a:lnTo>
                  <a:lnTo>
                    <a:pt x="566" y="1069"/>
                  </a:lnTo>
                  <a:lnTo>
                    <a:pt x="505" y="1084"/>
                  </a:lnTo>
                  <a:lnTo>
                    <a:pt x="491" y="1079"/>
                  </a:lnTo>
                  <a:lnTo>
                    <a:pt x="472" y="1067"/>
                  </a:lnTo>
                  <a:lnTo>
                    <a:pt x="455" y="1077"/>
                  </a:lnTo>
                  <a:lnTo>
                    <a:pt x="438" y="1091"/>
                  </a:lnTo>
                  <a:lnTo>
                    <a:pt x="420" y="1100"/>
                  </a:lnTo>
                  <a:lnTo>
                    <a:pt x="379" y="1100"/>
                  </a:lnTo>
                  <a:lnTo>
                    <a:pt x="363" y="1112"/>
                  </a:lnTo>
                  <a:lnTo>
                    <a:pt x="356" y="1140"/>
                  </a:lnTo>
                  <a:lnTo>
                    <a:pt x="353" y="1166"/>
                  </a:lnTo>
                  <a:lnTo>
                    <a:pt x="341" y="1188"/>
                  </a:lnTo>
                  <a:lnTo>
                    <a:pt x="327" y="1202"/>
                  </a:lnTo>
                  <a:lnTo>
                    <a:pt x="308" y="1214"/>
                  </a:lnTo>
                  <a:lnTo>
                    <a:pt x="138" y="1242"/>
                  </a:lnTo>
                  <a:lnTo>
                    <a:pt x="128" y="1240"/>
                  </a:lnTo>
                  <a:lnTo>
                    <a:pt x="138" y="1216"/>
                  </a:lnTo>
                  <a:lnTo>
                    <a:pt x="135" y="1190"/>
                  </a:lnTo>
                  <a:lnTo>
                    <a:pt x="100" y="1169"/>
                  </a:lnTo>
                  <a:lnTo>
                    <a:pt x="88" y="1174"/>
                  </a:lnTo>
                  <a:lnTo>
                    <a:pt x="67" y="1174"/>
                  </a:lnTo>
                  <a:lnTo>
                    <a:pt x="29" y="1150"/>
                  </a:lnTo>
                  <a:lnTo>
                    <a:pt x="12" y="1133"/>
                  </a:lnTo>
                  <a:lnTo>
                    <a:pt x="10" y="1121"/>
                  </a:lnTo>
                  <a:lnTo>
                    <a:pt x="8" y="1112"/>
                  </a:lnTo>
                  <a:lnTo>
                    <a:pt x="10" y="1112"/>
                  </a:lnTo>
                  <a:lnTo>
                    <a:pt x="8" y="1112"/>
                  </a:lnTo>
                  <a:lnTo>
                    <a:pt x="8" y="1098"/>
                  </a:lnTo>
                  <a:lnTo>
                    <a:pt x="8" y="1086"/>
                  </a:lnTo>
                  <a:lnTo>
                    <a:pt x="8" y="1084"/>
                  </a:lnTo>
                  <a:lnTo>
                    <a:pt x="0" y="1074"/>
                  </a:lnTo>
                  <a:lnTo>
                    <a:pt x="29" y="1072"/>
                  </a:lnTo>
                  <a:lnTo>
                    <a:pt x="100" y="1036"/>
                  </a:lnTo>
                  <a:lnTo>
                    <a:pt x="109" y="1029"/>
                  </a:lnTo>
                  <a:lnTo>
                    <a:pt x="109" y="1024"/>
                  </a:lnTo>
                  <a:lnTo>
                    <a:pt x="109" y="1020"/>
                  </a:lnTo>
                  <a:lnTo>
                    <a:pt x="107" y="1015"/>
                  </a:lnTo>
                  <a:lnTo>
                    <a:pt x="105" y="1006"/>
                  </a:lnTo>
                  <a:lnTo>
                    <a:pt x="133" y="944"/>
                  </a:lnTo>
                  <a:lnTo>
                    <a:pt x="138" y="937"/>
                  </a:lnTo>
                  <a:lnTo>
                    <a:pt x="157" y="887"/>
                  </a:lnTo>
                  <a:lnTo>
                    <a:pt x="171" y="887"/>
                  </a:lnTo>
                  <a:lnTo>
                    <a:pt x="195" y="882"/>
                  </a:lnTo>
                  <a:lnTo>
                    <a:pt x="209" y="868"/>
                  </a:lnTo>
                  <a:lnTo>
                    <a:pt x="223" y="864"/>
                  </a:lnTo>
                  <a:lnTo>
                    <a:pt x="277" y="890"/>
                  </a:lnTo>
                  <a:lnTo>
                    <a:pt x="299" y="885"/>
                  </a:lnTo>
                  <a:lnTo>
                    <a:pt x="325" y="861"/>
                  </a:lnTo>
                  <a:lnTo>
                    <a:pt x="344" y="854"/>
                  </a:lnTo>
                  <a:lnTo>
                    <a:pt x="370" y="861"/>
                  </a:lnTo>
                  <a:lnTo>
                    <a:pt x="382" y="861"/>
                  </a:lnTo>
                  <a:lnTo>
                    <a:pt x="389" y="856"/>
                  </a:lnTo>
                  <a:lnTo>
                    <a:pt x="408" y="842"/>
                  </a:lnTo>
                  <a:lnTo>
                    <a:pt x="417" y="838"/>
                  </a:lnTo>
                  <a:lnTo>
                    <a:pt x="460" y="845"/>
                  </a:lnTo>
                  <a:lnTo>
                    <a:pt x="536" y="882"/>
                  </a:lnTo>
                  <a:lnTo>
                    <a:pt x="569" y="887"/>
                  </a:lnTo>
                  <a:lnTo>
                    <a:pt x="571" y="880"/>
                  </a:lnTo>
                  <a:lnTo>
                    <a:pt x="569" y="856"/>
                  </a:lnTo>
                  <a:lnTo>
                    <a:pt x="566" y="849"/>
                  </a:lnTo>
                  <a:lnTo>
                    <a:pt x="564" y="842"/>
                  </a:lnTo>
                  <a:lnTo>
                    <a:pt x="562" y="838"/>
                  </a:lnTo>
                  <a:lnTo>
                    <a:pt x="552" y="823"/>
                  </a:lnTo>
                  <a:lnTo>
                    <a:pt x="531" y="804"/>
                  </a:lnTo>
                  <a:lnTo>
                    <a:pt x="519" y="783"/>
                  </a:lnTo>
                  <a:lnTo>
                    <a:pt x="507" y="738"/>
                  </a:lnTo>
                  <a:lnTo>
                    <a:pt x="505" y="700"/>
                  </a:lnTo>
                  <a:lnTo>
                    <a:pt x="502" y="693"/>
                  </a:lnTo>
                  <a:lnTo>
                    <a:pt x="500" y="684"/>
                  </a:lnTo>
                  <a:lnTo>
                    <a:pt x="491" y="653"/>
                  </a:lnTo>
                  <a:lnTo>
                    <a:pt x="476" y="658"/>
                  </a:lnTo>
                  <a:lnTo>
                    <a:pt x="481" y="670"/>
                  </a:lnTo>
                  <a:lnTo>
                    <a:pt x="481" y="677"/>
                  </a:lnTo>
                  <a:lnTo>
                    <a:pt x="479" y="681"/>
                  </a:lnTo>
                  <a:lnTo>
                    <a:pt x="476" y="688"/>
                  </a:lnTo>
                  <a:lnTo>
                    <a:pt x="472" y="693"/>
                  </a:lnTo>
                  <a:lnTo>
                    <a:pt x="469" y="698"/>
                  </a:lnTo>
                  <a:lnTo>
                    <a:pt x="465" y="698"/>
                  </a:lnTo>
                  <a:lnTo>
                    <a:pt x="462" y="698"/>
                  </a:lnTo>
                  <a:lnTo>
                    <a:pt x="453" y="707"/>
                  </a:lnTo>
                  <a:lnTo>
                    <a:pt x="446" y="710"/>
                  </a:lnTo>
                  <a:lnTo>
                    <a:pt x="417" y="700"/>
                  </a:lnTo>
                  <a:lnTo>
                    <a:pt x="415" y="698"/>
                  </a:lnTo>
                  <a:lnTo>
                    <a:pt x="412" y="693"/>
                  </a:lnTo>
                  <a:lnTo>
                    <a:pt x="420" y="686"/>
                  </a:lnTo>
                  <a:lnTo>
                    <a:pt x="424" y="681"/>
                  </a:lnTo>
                  <a:lnTo>
                    <a:pt x="427" y="677"/>
                  </a:lnTo>
                  <a:lnTo>
                    <a:pt x="431" y="660"/>
                  </a:lnTo>
                  <a:lnTo>
                    <a:pt x="436" y="644"/>
                  </a:lnTo>
                  <a:lnTo>
                    <a:pt x="448" y="644"/>
                  </a:lnTo>
                  <a:lnTo>
                    <a:pt x="448" y="641"/>
                  </a:lnTo>
                  <a:lnTo>
                    <a:pt x="448" y="639"/>
                  </a:lnTo>
                  <a:lnTo>
                    <a:pt x="446" y="634"/>
                  </a:lnTo>
                  <a:lnTo>
                    <a:pt x="446" y="625"/>
                  </a:lnTo>
                  <a:lnTo>
                    <a:pt x="448" y="615"/>
                  </a:lnTo>
                  <a:lnTo>
                    <a:pt x="448" y="608"/>
                  </a:lnTo>
                  <a:lnTo>
                    <a:pt x="446" y="606"/>
                  </a:lnTo>
                  <a:lnTo>
                    <a:pt x="438" y="599"/>
                  </a:lnTo>
                  <a:lnTo>
                    <a:pt x="431" y="594"/>
                  </a:lnTo>
                  <a:lnTo>
                    <a:pt x="427" y="591"/>
                  </a:lnTo>
                  <a:lnTo>
                    <a:pt x="417" y="580"/>
                  </a:lnTo>
                  <a:lnTo>
                    <a:pt x="410" y="575"/>
                  </a:lnTo>
                  <a:lnTo>
                    <a:pt x="391" y="570"/>
                  </a:lnTo>
                  <a:lnTo>
                    <a:pt x="367" y="565"/>
                  </a:lnTo>
                  <a:lnTo>
                    <a:pt x="360" y="556"/>
                  </a:lnTo>
                  <a:lnTo>
                    <a:pt x="360" y="551"/>
                  </a:lnTo>
                  <a:lnTo>
                    <a:pt x="363" y="549"/>
                  </a:lnTo>
                  <a:lnTo>
                    <a:pt x="370" y="544"/>
                  </a:lnTo>
                  <a:lnTo>
                    <a:pt x="372" y="537"/>
                  </a:lnTo>
                  <a:lnTo>
                    <a:pt x="372" y="523"/>
                  </a:lnTo>
                  <a:lnTo>
                    <a:pt x="337" y="497"/>
                  </a:lnTo>
                  <a:lnTo>
                    <a:pt x="330" y="490"/>
                  </a:lnTo>
                  <a:lnTo>
                    <a:pt x="332" y="473"/>
                  </a:lnTo>
                  <a:lnTo>
                    <a:pt x="334" y="431"/>
                  </a:lnTo>
                  <a:lnTo>
                    <a:pt x="375" y="433"/>
                  </a:lnTo>
                  <a:lnTo>
                    <a:pt x="453" y="407"/>
                  </a:lnTo>
                  <a:lnTo>
                    <a:pt x="462" y="395"/>
                  </a:lnTo>
                  <a:lnTo>
                    <a:pt x="488" y="322"/>
                  </a:lnTo>
                  <a:lnTo>
                    <a:pt x="526" y="267"/>
                  </a:lnTo>
                  <a:lnTo>
                    <a:pt x="554" y="241"/>
                  </a:lnTo>
                  <a:lnTo>
                    <a:pt x="607" y="222"/>
                  </a:lnTo>
                  <a:lnTo>
                    <a:pt x="637" y="203"/>
                  </a:lnTo>
                  <a:lnTo>
                    <a:pt x="666" y="177"/>
                  </a:lnTo>
                  <a:lnTo>
                    <a:pt x="685" y="154"/>
                  </a:lnTo>
                  <a:lnTo>
                    <a:pt x="718" y="99"/>
                  </a:lnTo>
                  <a:lnTo>
                    <a:pt x="732" y="66"/>
                  </a:lnTo>
                  <a:lnTo>
                    <a:pt x="742" y="31"/>
                  </a:lnTo>
                  <a:lnTo>
                    <a:pt x="742" y="0"/>
                  </a:lnTo>
                  <a:lnTo>
                    <a:pt x="756" y="0"/>
                  </a:lnTo>
                  <a:lnTo>
                    <a:pt x="770" y="17"/>
                  </a:lnTo>
                  <a:lnTo>
                    <a:pt x="791" y="54"/>
                  </a:lnTo>
                  <a:lnTo>
                    <a:pt x="798" y="59"/>
                  </a:lnTo>
                  <a:lnTo>
                    <a:pt x="805" y="59"/>
                  </a:lnTo>
                  <a:lnTo>
                    <a:pt x="834" y="50"/>
                  </a:lnTo>
                  <a:lnTo>
                    <a:pt x="862" y="21"/>
                  </a:lnTo>
                  <a:lnTo>
                    <a:pt x="886" y="5"/>
                  </a:lnTo>
                  <a:lnTo>
                    <a:pt x="898" y="9"/>
                  </a:lnTo>
                  <a:lnTo>
                    <a:pt x="905" y="12"/>
                  </a:lnTo>
                  <a:lnTo>
                    <a:pt x="912" y="21"/>
                  </a:lnTo>
                  <a:lnTo>
                    <a:pt x="921" y="35"/>
                  </a:lnTo>
                  <a:lnTo>
                    <a:pt x="938" y="52"/>
                  </a:lnTo>
                  <a:lnTo>
                    <a:pt x="945" y="57"/>
                  </a:lnTo>
                  <a:lnTo>
                    <a:pt x="952" y="66"/>
                  </a:lnTo>
                  <a:lnTo>
                    <a:pt x="964" y="90"/>
                  </a:lnTo>
                  <a:lnTo>
                    <a:pt x="971" y="106"/>
                  </a:lnTo>
                  <a:lnTo>
                    <a:pt x="993" y="135"/>
                  </a:lnTo>
                  <a:lnTo>
                    <a:pt x="995" y="137"/>
                  </a:lnTo>
                  <a:lnTo>
                    <a:pt x="997" y="142"/>
                  </a:lnTo>
                  <a:lnTo>
                    <a:pt x="997" y="158"/>
                  </a:lnTo>
                  <a:lnTo>
                    <a:pt x="988" y="196"/>
                  </a:lnTo>
                  <a:lnTo>
                    <a:pt x="957" y="211"/>
                  </a:lnTo>
                  <a:lnTo>
                    <a:pt x="955" y="213"/>
                  </a:lnTo>
                  <a:lnTo>
                    <a:pt x="952" y="215"/>
                  </a:lnTo>
                  <a:lnTo>
                    <a:pt x="957" y="225"/>
                  </a:lnTo>
                  <a:lnTo>
                    <a:pt x="959" y="232"/>
                  </a:lnTo>
                  <a:lnTo>
                    <a:pt x="952" y="244"/>
                  </a:lnTo>
                  <a:lnTo>
                    <a:pt x="945" y="279"/>
                  </a:lnTo>
                  <a:lnTo>
                    <a:pt x="945" y="291"/>
                  </a:lnTo>
                  <a:lnTo>
                    <a:pt x="950" y="296"/>
                  </a:lnTo>
                  <a:lnTo>
                    <a:pt x="959" y="308"/>
                  </a:lnTo>
                  <a:lnTo>
                    <a:pt x="964" y="312"/>
                  </a:lnTo>
                  <a:lnTo>
                    <a:pt x="985" y="322"/>
                  </a:lnTo>
                  <a:lnTo>
                    <a:pt x="1004" y="362"/>
                  </a:lnTo>
                  <a:lnTo>
                    <a:pt x="1007" y="376"/>
                  </a:lnTo>
                  <a:lnTo>
                    <a:pt x="1004" y="381"/>
                  </a:lnTo>
                  <a:lnTo>
                    <a:pt x="1007" y="386"/>
                  </a:lnTo>
                  <a:lnTo>
                    <a:pt x="1011" y="388"/>
                  </a:lnTo>
                  <a:lnTo>
                    <a:pt x="1021" y="393"/>
                  </a:lnTo>
                  <a:lnTo>
                    <a:pt x="1026" y="395"/>
                  </a:lnTo>
                  <a:lnTo>
                    <a:pt x="1028" y="402"/>
                  </a:lnTo>
                  <a:lnTo>
                    <a:pt x="1026" y="412"/>
                  </a:lnTo>
                  <a:lnTo>
                    <a:pt x="1026" y="414"/>
                  </a:lnTo>
                  <a:lnTo>
                    <a:pt x="1026" y="416"/>
                  </a:lnTo>
                  <a:lnTo>
                    <a:pt x="1028" y="419"/>
                  </a:lnTo>
                  <a:lnTo>
                    <a:pt x="1030" y="423"/>
                  </a:lnTo>
                  <a:lnTo>
                    <a:pt x="1040" y="431"/>
                  </a:lnTo>
                  <a:lnTo>
                    <a:pt x="1042" y="431"/>
                  </a:lnTo>
                  <a:lnTo>
                    <a:pt x="1045" y="431"/>
                  </a:lnTo>
                  <a:lnTo>
                    <a:pt x="1049" y="419"/>
                  </a:lnTo>
                  <a:lnTo>
                    <a:pt x="1059" y="412"/>
                  </a:lnTo>
                  <a:lnTo>
                    <a:pt x="1061" y="409"/>
                  </a:lnTo>
                  <a:lnTo>
                    <a:pt x="1071" y="409"/>
                  </a:lnTo>
                  <a:lnTo>
                    <a:pt x="1137" y="416"/>
                  </a:lnTo>
                  <a:lnTo>
                    <a:pt x="1196" y="412"/>
                  </a:lnTo>
                  <a:lnTo>
                    <a:pt x="1206" y="409"/>
                  </a:lnTo>
                  <a:lnTo>
                    <a:pt x="1217" y="397"/>
                  </a:lnTo>
                  <a:lnTo>
                    <a:pt x="1248" y="381"/>
                  </a:lnTo>
                  <a:lnTo>
                    <a:pt x="1277" y="383"/>
                  </a:lnTo>
                  <a:lnTo>
                    <a:pt x="1284" y="390"/>
                  </a:lnTo>
                  <a:lnTo>
                    <a:pt x="1284" y="393"/>
                  </a:lnTo>
                  <a:lnTo>
                    <a:pt x="1336" y="454"/>
                  </a:lnTo>
                  <a:lnTo>
                    <a:pt x="1364" y="478"/>
                  </a:lnTo>
                  <a:lnTo>
                    <a:pt x="1388" y="473"/>
                  </a:lnTo>
                  <a:lnTo>
                    <a:pt x="1423" y="476"/>
                  </a:lnTo>
                  <a:lnTo>
                    <a:pt x="1449" y="468"/>
                  </a:lnTo>
                  <a:lnTo>
                    <a:pt x="1454" y="468"/>
                  </a:lnTo>
                  <a:lnTo>
                    <a:pt x="1461" y="468"/>
                  </a:lnTo>
                  <a:lnTo>
                    <a:pt x="1464" y="476"/>
                  </a:lnTo>
                  <a:lnTo>
                    <a:pt x="1466" y="483"/>
                  </a:lnTo>
                  <a:lnTo>
                    <a:pt x="1466" y="487"/>
                  </a:lnTo>
                  <a:lnTo>
                    <a:pt x="1471" y="487"/>
                  </a:lnTo>
                  <a:lnTo>
                    <a:pt x="1473" y="490"/>
                  </a:lnTo>
                  <a:lnTo>
                    <a:pt x="1506" y="478"/>
                  </a:lnTo>
                  <a:lnTo>
                    <a:pt x="1513" y="480"/>
                  </a:lnTo>
                  <a:lnTo>
                    <a:pt x="1523" y="483"/>
                  </a:lnTo>
                  <a:lnTo>
                    <a:pt x="1528" y="485"/>
                  </a:lnTo>
                  <a:lnTo>
                    <a:pt x="1530" y="490"/>
                  </a:lnTo>
                  <a:lnTo>
                    <a:pt x="1532" y="494"/>
                  </a:lnTo>
                  <a:lnTo>
                    <a:pt x="1535" y="509"/>
                  </a:lnTo>
                  <a:lnTo>
                    <a:pt x="1535" y="518"/>
                  </a:lnTo>
                  <a:lnTo>
                    <a:pt x="1528" y="542"/>
                  </a:lnTo>
                  <a:close/>
                </a:path>
              </a:pathLst>
            </a:custGeom>
            <a:solidFill>
              <a:schemeClr val="accent3"/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87214DDA-B0E5-455E-9E65-A075E205E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2873" y="1039495"/>
              <a:ext cx="1135021" cy="1244909"/>
            </a:xfrm>
            <a:custGeom>
              <a:avLst/>
              <a:gdLst>
                <a:gd name="T0" fmla="*/ 963 w 989"/>
                <a:gd name="T1" fmla="*/ 506 h 1036"/>
                <a:gd name="T2" fmla="*/ 954 w 989"/>
                <a:gd name="T3" fmla="*/ 416 h 1036"/>
                <a:gd name="T4" fmla="*/ 845 w 989"/>
                <a:gd name="T5" fmla="*/ 392 h 1036"/>
                <a:gd name="T6" fmla="*/ 835 w 989"/>
                <a:gd name="T7" fmla="*/ 350 h 1036"/>
                <a:gd name="T8" fmla="*/ 842 w 989"/>
                <a:gd name="T9" fmla="*/ 326 h 1036"/>
                <a:gd name="T10" fmla="*/ 819 w 989"/>
                <a:gd name="T11" fmla="*/ 340 h 1036"/>
                <a:gd name="T12" fmla="*/ 786 w 989"/>
                <a:gd name="T13" fmla="*/ 338 h 1036"/>
                <a:gd name="T14" fmla="*/ 710 w 989"/>
                <a:gd name="T15" fmla="*/ 307 h 1036"/>
                <a:gd name="T16" fmla="*/ 698 w 989"/>
                <a:gd name="T17" fmla="*/ 293 h 1036"/>
                <a:gd name="T18" fmla="*/ 627 w 989"/>
                <a:gd name="T19" fmla="*/ 156 h 1036"/>
                <a:gd name="T20" fmla="*/ 497 w 989"/>
                <a:gd name="T21" fmla="*/ 125 h 1036"/>
                <a:gd name="T22" fmla="*/ 132 w 989"/>
                <a:gd name="T23" fmla="*/ 246 h 1036"/>
                <a:gd name="T24" fmla="*/ 99 w 989"/>
                <a:gd name="T25" fmla="*/ 234 h 1036"/>
                <a:gd name="T26" fmla="*/ 2 w 989"/>
                <a:gd name="T27" fmla="*/ 260 h 1036"/>
                <a:gd name="T28" fmla="*/ 23 w 989"/>
                <a:gd name="T29" fmla="*/ 317 h 1036"/>
                <a:gd name="T30" fmla="*/ 49 w 989"/>
                <a:gd name="T31" fmla="*/ 324 h 1036"/>
                <a:gd name="T32" fmla="*/ 61 w 989"/>
                <a:gd name="T33" fmla="*/ 338 h 1036"/>
                <a:gd name="T34" fmla="*/ 71 w 989"/>
                <a:gd name="T35" fmla="*/ 336 h 1036"/>
                <a:gd name="T36" fmla="*/ 80 w 989"/>
                <a:gd name="T37" fmla="*/ 331 h 1036"/>
                <a:gd name="T38" fmla="*/ 104 w 989"/>
                <a:gd name="T39" fmla="*/ 348 h 1036"/>
                <a:gd name="T40" fmla="*/ 106 w 989"/>
                <a:gd name="T41" fmla="*/ 383 h 1036"/>
                <a:gd name="T42" fmla="*/ 116 w 989"/>
                <a:gd name="T43" fmla="*/ 388 h 1036"/>
                <a:gd name="T44" fmla="*/ 87 w 989"/>
                <a:gd name="T45" fmla="*/ 421 h 1036"/>
                <a:gd name="T46" fmla="*/ 71 w 989"/>
                <a:gd name="T47" fmla="*/ 473 h 1036"/>
                <a:gd name="T48" fmla="*/ 66 w 989"/>
                <a:gd name="T49" fmla="*/ 511 h 1036"/>
                <a:gd name="T50" fmla="*/ 71 w 989"/>
                <a:gd name="T51" fmla="*/ 523 h 1036"/>
                <a:gd name="T52" fmla="*/ 40 w 989"/>
                <a:gd name="T53" fmla="*/ 579 h 1036"/>
                <a:gd name="T54" fmla="*/ 35 w 989"/>
                <a:gd name="T55" fmla="*/ 665 h 1036"/>
                <a:gd name="T56" fmla="*/ 66 w 989"/>
                <a:gd name="T57" fmla="*/ 688 h 1036"/>
                <a:gd name="T58" fmla="*/ 156 w 989"/>
                <a:gd name="T59" fmla="*/ 712 h 1036"/>
                <a:gd name="T60" fmla="*/ 191 w 989"/>
                <a:gd name="T61" fmla="*/ 714 h 1036"/>
                <a:gd name="T62" fmla="*/ 210 w 989"/>
                <a:gd name="T63" fmla="*/ 662 h 1036"/>
                <a:gd name="T64" fmla="*/ 220 w 989"/>
                <a:gd name="T65" fmla="*/ 624 h 1036"/>
                <a:gd name="T66" fmla="*/ 248 w 989"/>
                <a:gd name="T67" fmla="*/ 577 h 1036"/>
                <a:gd name="T68" fmla="*/ 326 w 989"/>
                <a:gd name="T69" fmla="*/ 546 h 1036"/>
                <a:gd name="T70" fmla="*/ 371 w 989"/>
                <a:gd name="T71" fmla="*/ 570 h 1036"/>
                <a:gd name="T72" fmla="*/ 397 w 989"/>
                <a:gd name="T73" fmla="*/ 598 h 1036"/>
                <a:gd name="T74" fmla="*/ 454 w 989"/>
                <a:gd name="T75" fmla="*/ 667 h 1036"/>
                <a:gd name="T76" fmla="*/ 464 w 989"/>
                <a:gd name="T77" fmla="*/ 669 h 1036"/>
                <a:gd name="T78" fmla="*/ 551 w 989"/>
                <a:gd name="T79" fmla="*/ 650 h 1036"/>
                <a:gd name="T80" fmla="*/ 636 w 989"/>
                <a:gd name="T81" fmla="*/ 726 h 1036"/>
                <a:gd name="T82" fmla="*/ 715 w 989"/>
                <a:gd name="T83" fmla="*/ 790 h 1036"/>
                <a:gd name="T84" fmla="*/ 854 w 989"/>
                <a:gd name="T85" fmla="*/ 932 h 1036"/>
                <a:gd name="T86" fmla="*/ 861 w 989"/>
                <a:gd name="T87" fmla="*/ 944 h 1036"/>
                <a:gd name="T88" fmla="*/ 878 w 989"/>
                <a:gd name="T89" fmla="*/ 1010 h 1036"/>
                <a:gd name="T90" fmla="*/ 906 w 989"/>
                <a:gd name="T91" fmla="*/ 1017 h 1036"/>
                <a:gd name="T92" fmla="*/ 989 w 989"/>
                <a:gd name="T93" fmla="*/ 790 h 1036"/>
                <a:gd name="T94" fmla="*/ 961 w 989"/>
                <a:gd name="T95" fmla="*/ 615 h 1036"/>
                <a:gd name="T96" fmla="*/ 949 w 989"/>
                <a:gd name="T97" fmla="*/ 579 h 1036"/>
                <a:gd name="T98" fmla="*/ 224 w 989"/>
                <a:gd name="T99" fmla="*/ 12 h 1036"/>
                <a:gd name="T100" fmla="*/ 234 w 989"/>
                <a:gd name="T101" fmla="*/ 0 h 1036"/>
                <a:gd name="T102" fmla="*/ 279 w 989"/>
                <a:gd name="T103" fmla="*/ 19 h 1036"/>
                <a:gd name="T104" fmla="*/ 241 w 989"/>
                <a:gd name="T105" fmla="*/ 21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9" h="1036">
                  <a:moveTo>
                    <a:pt x="958" y="532"/>
                  </a:moveTo>
                  <a:lnTo>
                    <a:pt x="958" y="532"/>
                  </a:lnTo>
                  <a:lnTo>
                    <a:pt x="963" y="506"/>
                  </a:lnTo>
                  <a:lnTo>
                    <a:pt x="963" y="482"/>
                  </a:lnTo>
                  <a:lnTo>
                    <a:pt x="958" y="459"/>
                  </a:lnTo>
                  <a:lnTo>
                    <a:pt x="954" y="416"/>
                  </a:lnTo>
                  <a:lnTo>
                    <a:pt x="942" y="416"/>
                  </a:lnTo>
                  <a:lnTo>
                    <a:pt x="876" y="404"/>
                  </a:lnTo>
                  <a:lnTo>
                    <a:pt x="845" y="392"/>
                  </a:lnTo>
                  <a:lnTo>
                    <a:pt x="842" y="366"/>
                  </a:lnTo>
                  <a:lnTo>
                    <a:pt x="835" y="355"/>
                  </a:lnTo>
                  <a:lnTo>
                    <a:pt x="835" y="350"/>
                  </a:lnTo>
                  <a:lnTo>
                    <a:pt x="838" y="343"/>
                  </a:lnTo>
                  <a:lnTo>
                    <a:pt x="845" y="338"/>
                  </a:lnTo>
                  <a:lnTo>
                    <a:pt x="842" y="326"/>
                  </a:lnTo>
                  <a:lnTo>
                    <a:pt x="838" y="326"/>
                  </a:lnTo>
                  <a:lnTo>
                    <a:pt x="831" y="336"/>
                  </a:lnTo>
                  <a:lnTo>
                    <a:pt x="819" y="340"/>
                  </a:lnTo>
                  <a:lnTo>
                    <a:pt x="809" y="338"/>
                  </a:lnTo>
                  <a:lnTo>
                    <a:pt x="800" y="331"/>
                  </a:lnTo>
                  <a:lnTo>
                    <a:pt x="786" y="338"/>
                  </a:lnTo>
                  <a:lnTo>
                    <a:pt x="745" y="319"/>
                  </a:lnTo>
                  <a:lnTo>
                    <a:pt x="717" y="312"/>
                  </a:lnTo>
                  <a:lnTo>
                    <a:pt x="710" y="307"/>
                  </a:lnTo>
                  <a:lnTo>
                    <a:pt x="705" y="300"/>
                  </a:lnTo>
                  <a:lnTo>
                    <a:pt x="700" y="295"/>
                  </a:lnTo>
                  <a:lnTo>
                    <a:pt x="698" y="293"/>
                  </a:lnTo>
                  <a:lnTo>
                    <a:pt x="674" y="279"/>
                  </a:lnTo>
                  <a:lnTo>
                    <a:pt x="670" y="277"/>
                  </a:lnTo>
                  <a:lnTo>
                    <a:pt x="627" y="156"/>
                  </a:lnTo>
                  <a:lnTo>
                    <a:pt x="608" y="142"/>
                  </a:lnTo>
                  <a:lnTo>
                    <a:pt x="589" y="135"/>
                  </a:lnTo>
                  <a:lnTo>
                    <a:pt x="497" y="125"/>
                  </a:lnTo>
                  <a:lnTo>
                    <a:pt x="286" y="177"/>
                  </a:lnTo>
                  <a:lnTo>
                    <a:pt x="156" y="227"/>
                  </a:lnTo>
                  <a:lnTo>
                    <a:pt x="132" y="246"/>
                  </a:lnTo>
                  <a:lnTo>
                    <a:pt x="125" y="251"/>
                  </a:lnTo>
                  <a:lnTo>
                    <a:pt x="116" y="248"/>
                  </a:lnTo>
                  <a:lnTo>
                    <a:pt x="99" y="234"/>
                  </a:lnTo>
                  <a:lnTo>
                    <a:pt x="90" y="232"/>
                  </a:lnTo>
                  <a:lnTo>
                    <a:pt x="9" y="241"/>
                  </a:lnTo>
                  <a:lnTo>
                    <a:pt x="2" y="260"/>
                  </a:lnTo>
                  <a:lnTo>
                    <a:pt x="0" y="279"/>
                  </a:lnTo>
                  <a:lnTo>
                    <a:pt x="11" y="312"/>
                  </a:lnTo>
                  <a:lnTo>
                    <a:pt x="23" y="317"/>
                  </a:lnTo>
                  <a:lnTo>
                    <a:pt x="42" y="319"/>
                  </a:lnTo>
                  <a:lnTo>
                    <a:pt x="45" y="321"/>
                  </a:lnTo>
                  <a:lnTo>
                    <a:pt x="49" y="324"/>
                  </a:lnTo>
                  <a:lnTo>
                    <a:pt x="54" y="331"/>
                  </a:lnTo>
                  <a:lnTo>
                    <a:pt x="59" y="336"/>
                  </a:lnTo>
                  <a:lnTo>
                    <a:pt x="61" y="338"/>
                  </a:lnTo>
                  <a:lnTo>
                    <a:pt x="66" y="338"/>
                  </a:lnTo>
                  <a:lnTo>
                    <a:pt x="68" y="338"/>
                  </a:lnTo>
                  <a:lnTo>
                    <a:pt x="71" y="336"/>
                  </a:lnTo>
                  <a:lnTo>
                    <a:pt x="75" y="333"/>
                  </a:lnTo>
                  <a:lnTo>
                    <a:pt x="78" y="331"/>
                  </a:lnTo>
                  <a:lnTo>
                    <a:pt x="80" y="331"/>
                  </a:lnTo>
                  <a:lnTo>
                    <a:pt x="99" y="336"/>
                  </a:lnTo>
                  <a:lnTo>
                    <a:pt x="101" y="340"/>
                  </a:lnTo>
                  <a:lnTo>
                    <a:pt x="104" y="348"/>
                  </a:lnTo>
                  <a:lnTo>
                    <a:pt x="104" y="366"/>
                  </a:lnTo>
                  <a:lnTo>
                    <a:pt x="104" y="383"/>
                  </a:lnTo>
                  <a:lnTo>
                    <a:pt x="106" y="383"/>
                  </a:lnTo>
                  <a:lnTo>
                    <a:pt x="108" y="385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3" y="392"/>
                  </a:lnTo>
                  <a:lnTo>
                    <a:pt x="99" y="407"/>
                  </a:lnTo>
                  <a:lnTo>
                    <a:pt x="87" y="421"/>
                  </a:lnTo>
                  <a:lnTo>
                    <a:pt x="85" y="428"/>
                  </a:lnTo>
                  <a:lnTo>
                    <a:pt x="82" y="449"/>
                  </a:lnTo>
                  <a:lnTo>
                    <a:pt x="71" y="473"/>
                  </a:lnTo>
                  <a:lnTo>
                    <a:pt x="61" y="497"/>
                  </a:lnTo>
                  <a:lnTo>
                    <a:pt x="63" y="504"/>
                  </a:lnTo>
                  <a:lnTo>
                    <a:pt x="66" y="511"/>
                  </a:lnTo>
                  <a:lnTo>
                    <a:pt x="68" y="513"/>
                  </a:lnTo>
                  <a:lnTo>
                    <a:pt x="68" y="518"/>
                  </a:lnTo>
                  <a:lnTo>
                    <a:pt x="71" y="523"/>
                  </a:lnTo>
                  <a:lnTo>
                    <a:pt x="71" y="527"/>
                  </a:lnTo>
                  <a:lnTo>
                    <a:pt x="71" y="532"/>
                  </a:lnTo>
                  <a:lnTo>
                    <a:pt x="40" y="579"/>
                  </a:lnTo>
                  <a:lnTo>
                    <a:pt x="33" y="601"/>
                  </a:lnTo>
                  <a:lnTo>
                    <a:pt x="28" y="634"/>
                  </a:lnTo>
                  <a:lnTo>
                    <a:pt x="35" y="665"/>
                  </a:lnTo>
                  <a:lnTo>
                    <a:pt x="45" y="676"/>
                  </a:lnTo>
                  <a:lnTo>
                    <a:pt x="59" y="686"/>
                  </a:lnTo>
                  <a:lnTo>
                    <a:pt x="66" y="688"/>
                  </a:lnTo>
                  <a:lnTo>
                    <a:pt x="106" y="688"/>
                  </a:lnTo>
                  <a:lnTo>
                    <a:pt x="123" y="693"/>
                  </a:lnTo>
                  <a:lnTo>
                    <a:pt x="156" y="712"/>
                  </a:lnTo>
                  <a:lnTo>
                    <a:pt x="165" y="714"/>
                  </a:lnTo>
                  <a:lnTo>
                    <a:pt x="184" y="719"/>
                  </a:lnTo>
                  <a:lnTo>
                    <a:pt x="191" y="714"/>
                  </a:lnTo>
                  <a:lnTo>
                    <a:pt x="203" y="688"/>
                  </a:lnTo>
                  <a:lnTo>
                    <a:pt x="206" y="672"/>
                  </a:lnTo>
                  <a:lnTo>
                    <a:pt x="210" y="662"/>
                  </a:lnTo>
                  <a:lnTo>
                    <a:pt x="217" y="636"/>
                  </a:lnTo>
                  <a:lnTo>
                    <a:pt x="220" y="629"/>
                  </a:lnTo>
                  <a:lnTo>
                    <a:pt x="220" y="624"/>
                  </a:lnTo>
                  <a:lnTo>
                    <a:pt x="227" y="610"/>
                  </a:lnTo>
                  <a:lnTo>
                    <a:pt x="239" y="591"/>
                  </a:lnTo>
                  <a:lnTo>
                    <a:pt x="248" y="577"/>
                  </a:lnTo>
                  <a:lnTo>
                    <a:pt x="265" y="565"/>
                  </a:lnTo>
                  <a:lnTo>
                    <a:pt x="296" y="534"/>
                  </a:lnTo>
                  <a:lnTo>
                    <a:pt x="326" y="546"/>
                  </a:lnTo>
                  <a:lnTo>
                    <a:pt x="345" y="551"/>
                  </a:lnTo>
                  <a:lnTo>
                    <a:pt x="355" y="549"/>
                  </a:lnTo>
                  <a:lnTo>
                    <a:pt x="371" y="570"/>
                  </a:lnTo>
                  <a:lnTo>
                    <a:pt x="388" y="594"/>
                  </a:lnTo>
                  <a:lnTo>
                    <a:pt x="393" y="596"/>
                  </a:lnTo>
                  <a:lnTo>
                    <a:pt x="397" y="598"/>
                  </a:lnTo>
                  <a:lnTo>
                    <a:pt x="407" y="605"/>
                  </a:lnTo>
                  <a:lnTo>
                    <a:pt x="442" y="643"/>
                  </a:lnTo>
                  <a:lnTo>
                    <a:pt x="454" y="667"/>
                  </a:lnTo>
                  <a:lnTo>
                    <a:pt x="457" y="669"/>
                  </a:lnTo>
                  <a:lnTo>
                    <a:pt x="459" y="672"/>
                  </a:lnTo>
                  <a:lnTo>
                    <a:pt x="464" y="669"/>
                  </a:lnTo>
                  <a:lnTo>
                    <a:pt x="518" y="646"/>
                  </a:lnTo>
                  <a:lnTo>
                    <a:pt x="542" y="646"/>
                  </a:lnTo>
                  <a:lnTo>
                    <a:pt x="551" y="650"/>
                  </a:lnTo>
                  <a:lnTo>
                    <a:pt x="558" y="653"/>
                  </a:lnTo>
                  <a:lnTo>
                    <a:pt x="594" y="686"/>
                  </a:lnTo>
                  <a:lnTo>
                    <a:pt x="636" y="726"/>
                  </a:lnTo>
                  <a:lnTo>
                    <a:pt x="660" y="745"/>
                  </a:lnTo>
                  <a:lnTo>
                    <a:pt x="679" y="759"/>
                  </a:lnTo>
                  <a:lnTo>
                    <a:pt x="715" y="790"/>
                  </a:lnTo>
                  <a:lnTo>
                    <a:pt x="755" y="825"/>
                  </a:lnTo>
                  <a:lnTo>
                    <a:pt x="802" y="880"/>
                  </a:lnTo>
                  <a:lnTo>
                    <a:pt x="854" y="932"/>
                  </a:lnTo>
                  <a:lnTo>
                    <a:pt x="861" y="932"/>
                  </a:lnTo>
                  <a:lnTo>
                    <a:pt x="861" y="939"/>
                  </a:lnTo>
                  <a:lnTo>
                    <a:pt x="861" y="944"/>
                  </a:lnTo>
                  <a:lnTo>
                    <a:pt x="847" y="998"/>
                  </a:lnTo>
                  <a:lnTo>
                    <a:pt x="866" y="1003"/>
                  </a:lnTo>
                  <a:lnTo>
                    <a:pt x="878" y="1010"/>
                  </a:lnTo>
                  <a:lnTo>
                    <a:pt x="897" y="1029"/>
                  </a:lnTo>
                  <a:lnTo>
                    <a:pt x="902" y="1036"/>
                  </a:lnTo>
                  <a:lnTo>
                    <a:pt x="906" y="1017"/>
                  </a:lnTo>
                  <a:lnTo>
                    <a:pt x="970" y="892"/>
                  </a:lnTo>
                  <a:lnTo>
                    <a:pt x="985" y="837"/>
                  </a:lnTo>
                  <a:lnTo>
                    <a:pt x="989" y="790"/>
                  </a:lnTo>
                  <a:lnTo>
                    <a:pt x="985" y="736"/>
                  </a:lnTo>
                  <a:lnTo>
                    <a:pt x="966" y="627"/>
                  </a:lnTo>
                  <a:lnTo>
                    <a:pt x="961" y="615"/>
                  </a:lnTo>
                  <a:lnTo>
                    <a:pt x="956" y="608"/>
                  </a:lnTo>
                  <a:lnTo>
                    <a:pt x="951" y="598"/>
                  </a:lnTo>
                  <a:lnTo>
                    <a:pt x="949" y="579"/>
                  </a:lnTo>
                  <a:lnTo>
                    <a:pt x="949" y="568"/>
                  </a:lnTo>
                  <a:lnTo>
                    <a:pt x="958" y="532"/>
                  </a:lnTo>
                  <a:close/>
                  <a:moveTo>
                    <a:pt x="224" y="12"/>
                  </a:moveTo>
                  <a:lnTo>
                    <a:pt x="224" y="12"/>
                  </a:lnTo>
                  <a:lnTo>
                    <a:pt x="222" y="2"/>
                  </a:lnTo>
                  <a:lnTo>
                    <a:pt x="234" y="0"/>
                  </a:lnTo>
                  <a:lnTo>
                    <a:pt x="286" y="16"/>
                  </a:lnTo>
                  <a:lnTo>
                    <a:pt x="281" y="16"/>
                  </a:lnTo>
                  <a:lnTo>
                    <a:pt x="279" y="19"/>
                  </a:lnTo>
                  <a:lnTo>
                    <a:pt x="277" y="23"/>
                  </a:lnTo>
                  <a:lnTo>
                    <a:pt x="274" y="28"/>
                  </a:lnTo>
                  <a:lnTo>
                    <a:pt x="241" y="21"/>
                  </a:lnTo>
                  <a:lnTo>
                    <a:pt x="224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B53EAA3D-F6A6-4575-8203-6951C97D5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956" y="4332011"/>
              <a:ext cx="696620" cy="1887789"/>
            </a:xfrm>
            <a:custGeom>
              <a:avLst/>
              <a:gdLst>
                <a:gd name="T0" fmla="*/ 311 w 607"/>
                <a:gd name="T1" fmla="*/ 45 h 1571"/>
                <a:gd name="T2" fmla="*/ 344 w 607"/>
                <a:gd name="T3" fmla="*/ 66 h 1571"/>
                <a:gd name="T4" fmla="*/ 379 w 607"/>
                <a:gd name="T5" fmla="*/ 139 h 1571"/>
                <a:gd name="T6" fmla="*/ 457 w 607"/>
                <a:gd name="T7" fmla="*/ 243 h 1571"/>
                <a:gd name="T8" fmla="*/ 588 w 607"/>
                <a:gd name="T9" fmla="*/ 435 h 1571"/>
                <a:gd name="T10" fmla="*/ 590 w 607"/>
                <a:gd name="T11" fmla="*/ 553 h 1571"/>
                <a:gd name="T12" fmla="*/ 599 w 607"/>
                <a:gd name="T13" fmla="*/ 636 h 1571"/>
                <a:gd name="T14" fmla="*/ 517 w 607"/>
                <a:gd name="T15" fmla="*/ 773 h 1571"/>
                <a:gd name="T16" fmla="*/ 483 w 607"/>
                <a:gd name="T17" fmla="*/ 882 h 1571"/>
                <a:gd name="T18" fmla="*/ 585 w 607"/>
                <a:gd name="T19" fmla="*/ 892 h 1571"/>
                <a:gd name="T20" fmla="*/ 566 w 607"/>
                <a:gd name="T21" fmla="*/ 953 h 1571"/>
                <a:gd name="T22" fmla="*/ 403 w 607"/>
                <a:gd name="T23" fmla="*/ 1119 h 1571"/>
                <a:gd name="T24" fmla="*/ 348 w 607"/>
                <a:gd name="T25" fmla="*/ 1112 h 1571"/>
                <a:gd name="T26" fmla="*/ 337 w 607"/>
                <a:gd name="T27" fmla="*/ 1199 h 1571"/>
                <a:gd name="T28" fmla="*/ 391 w 607"/>
                <a:gd name="T29" fmla="*/ 1213 h 1571"/>
                <a:gd name="T30" fmla="*/ 467 w 607"/>
                <a:gd name="T31" fmla="*/ 1223 h 1571"/>
                <a:gd name="T32" fmla="*/ 464 w 607"/>
                <a:gd name="T33" fmla="*/ 1282 h 1571"/>
                <a:gd name="T34" fmla="*/ 528 w 607"/>
                <a:gd name="T35" fmla="*/ 1317 h 1571"/>
                <a:gd name="T36" fmla="*/ 533 w 607"/>
                <a:gd name="T37" fmla="*/ 1379 h 1571"/>
                <a:gd name="T38" fmla="*/ 486 w 607"/>
                <a:gd name="T39" fmla="*/ 1417 h 1571"/>
                <a:gd name="T40" fmla="*/ 481 w 607"/>
                <a:gd name="T41" fmla="*/ 1478 h 1571"/>
                <a:gd name="T42" fmla="*/ 467 w 607"/>
                <a:gd name="T43" fmla="*/ 1521 h 1571"/>
                <a:gd name="T44" fmla="*/ 464 w 607"/>
                <a:gd name="T45" fmla="*/ 1561 h 1571"/>
                <a:gd name="T46" fmla="*/ 277 w 607"/>
                <a:gd name="T47" fmla="*/ 1561 h 1571"/>
                <a:gd name="T48" fmla="*/ 223 w 607"/>
                <a:gd name="T49" fmla="*/ 1568 h 1571"/>
                <a:gd name="T50" fmla="*/ 192 w 607"/>
                <a:gd name="T51" fmla="*/ 1526 h 1571"/>
                <a:gd name="T52" fmla="*/ 133 w 607"/>
                <a:gd name="T53" fmla="*/ 1483 h 1571"/>
                <a:gd name="T54" fmla="*/ 185 w 607"/>
                <a:gd name="T55" fmla="*/ 1339 h 1571"/>
                <a:gd name="T56" fmla="*/ 225 w 607"/>
                <a:gd name="T57" fmla="*/ 1272 h 1571"/>
                <a:gd name="T58" fmla="*/ 195 w 607"/>
                <a:gd name="T59" fmla="*/ 1256 h 1571"/>
                <a:gd name="T60" fmla="*/ 225 w 607"/>
                <a:gd name="T61" fmla="*/ 1119 h 1571"/>
                <a:gd name="T62" fmla="*/ 256 w 607"/>
                <a:gd name="T63" fmla="*/ 1095 h 1571"/>
                <a:gd name="T64" fmla="*/ 261 w 607"/>
                <a:gd name="T65" fmla="*/ 1052 h 1571"/>
                <a:gd name="T66" fmla="*/ 287 w 607"/>
                <a:gd name="T67" fmla="*/ 1036 h 1571"/>
                <a:gd name="T68" fmla="*/ 287 w 607"/>
                <a:gd name="T69" fmla="*/ 974 h 1571"/>
                <a:gd name="T70" fmla="*/ 228 w 607"/>
                <a:gd name="T71" fmla="*/ 958 h 1571"/>
                <a:gd name="T72" fmla="*/ 164 w 607"/>
                <a:gd name="T73" fmla="*/ 913 h 1571"/>
                <a:gd name="T74" fmla="*/ 86 w 607"/>
                <a:gd name="T75" fmla="*/ 910 h 1571"/>
                <a:gd name="T76" fmla="*/ 17 w 607"/>
                <a:gd name="T77" fmla="*/ 868 h 1571"/>
                <a:gd name="T78" fmla="*/ 60 w 607"/>
                <a:gd name="T79" fmla="*/ 849 h 1571"/>
                <a:gd name="T80" fmla="*/ 90 w 607"/>
                <a:gd name="T81" fmla="*/ 745 h 1571"/>
                <a:gd name="T82" fmla="*/ 294 w 607"/>
                <a:gd name="T83" fmla="*/ 645 h 1571"/>
                <a:gd name="T84" fmla="*/ 282 w 607"/>
                <a:gd name="T85" fmla="*/ 504 h 1571"/>
                <a:gd name="T86" fmla="*/ 303 w 607"/>
                <a:gd name="T87" fmla="*/ 336 h 1571"/>
                <a:gd name="T88" fmla="*/ 396 w 607"/>
                <a:gd name="T89" fmla="*/ 310 h 1571"/>
                <a:gd name="T90" fmla="*/ 424 w 607"/>
                <a:gd name="T91" fmla="*/ 286 h 1571"/>
                <a:gd name="T92" fmla="*/ 382 w 607"/>
                <a:gd name="T93" fmla="*/ 198 h 1571"/>
                <a:gd name="T94" fmla="*/ 363 w 607"/>
                <a:gd name="T95" fmla="*/ 163 h 1571"/>
                <a:gd name="T96" fmla="*/ 275 w 607"/>
                <a:gd name="T97" fmla="*/ 82 h 1571"/>
                <a:gd name="T98" fmla="*/ 232 w 607"/>
                <a:gd name="T99" fmla="*/ 30 h 1571"/>
                <a:gd name="T100" fmla="*/ 251 w 607"/>
                <a:gd name="T101" fmla="*/ 0 h 1571"/>
                <a:gd name="T102" fmla="*/ 282 w 607"/>
                <a:gd name="T103" fmla="*/ 3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1571">
                  <a:moveTo>
                    <a:pt x="282" y="30"/>
                  </a:moveTo>
                  <a:lnTo>
                    <a:pt x="282" y="30"/>
                  </a:lnTo>
                  <a:lnTo>
                    <a:pt x="308" y="47"/>
                  </a:lnTo>
                  <a:lnTo>
                    <a:pt x="311" y="45"/>
                  </a:lnTo>
                  <a:lnTo>
                    <a:pt x="306" y="49"/>
                  </a:lnTo>
                  <a:lnTo>
                    <a:pt x="308" y="66"/>
                  </a:lnTo>
                  <a:lnTo>
                    <a:pt x="318" y="68"/>
                  </a:lnTo>
                  <a:lnTo>
                    <a:pt x="344" y="66"/>
                  </a:lnTo>
                  <a:lnTo>
                    <a:pt x="356" y="71"/>
                  </a:lnTo>
                  <a:lnTo>
                    <a:pt x="379" y="85"/>
                  </a:lnTo>
                  <a:lnTo>
                    <a:pt x="389" y="94"/>
                  </a:lnTo>
                  <a:lnTo>
                    <a:pt x="379" y="139"/>
                  </a:lnTo>
                  <a:lnTo>
                    <a:pt x="403" y="165"/>
                  </a:lnTo>
                  <a:lnTo>
                    <a:pt x="469" y="186"/>
                  </a:lnTo>
                  <a:lnTo>
                    <a:pt x="462" y="222"/>
                  </a:lnTo>
                  <a:lnTo>
                    <a:pt x="457" y="243"/>
                  </a:lnTo>
                  <a:lnTo>
                    <a:pt x="464" y="262"/>
                  </a:lnTo>
                  <a:lnTo>
                    <a:pt x="535" y="345"/>
                  </a:lnTo>
                  <a:lnTo>
                    <a:pt x="576" y="385"/>
                  </a:lnTo>
                  <a:lnTo>
                    <a:pt x="588" y="435"/>
                  </a:lnTo>
                  <a:lnTo>
                    <a:pt x="595" y="463"/>
                  </a:lnTo>
                  <a:lnTo>
                    <a:pt x="595" y="494"/>
                  </a:lnTo>
                  <a:lnTo>
                    <a:pt x="590" y="525"/>
                  </a:lnTo>
                  <a:lnTo>
                    <a:pt x="590" y="553"/>
                  </a:lnTo>
                  <a:lnTo>
                    <a:pt x="607" y="570"/>
                  </a:lnTo>
                  <a:lnTo>
                    <a:pt x="602" y="584"/>
                  </a:lnTo>
                  <a:lnTo>
                    <a:pt x="602" y="617"/>
                  </a:lnTo>
                  <a:lnTo>
                    <a:pt x="599" y="636"/>
                  </a:lnTo>
                  <a:lnTo>
                    <a:pt x="590" y="650"/>
                  </a:lnTo>
                  <a:lnTo>
                    <a:pt x="566" y="669"/>
                  </a:lnTo>
                  <a:lnTo>
                    <a:pt x="559" y="681"/>
                  </a:lnTo>
                  <a:lnTo>
                    <a:pt x="517" y="773"/>
                  </a:lnTo>
                  <a:lnTo>
                    <a:pt x="498" y="802"/>
                  </a:lnTo>
                  <a:lnTo>
                    <a:pt x="490" y="818"/>
                  </a:lnTo>
                  <a:lnTo>
                    <a:pt x="483" y="849"/>
                  </a:lnTo>
                  <a:lnTo>
                    <a:pt x="483" y="882"/>
                  </a:lnTo>
                  <a:lnTo>
                    <a:pt x="493" y="910"/>
                  </a:lnTo>
                  <a:lnTo>
                    <a:pt x="517" y="922"/>
                  </a:lnTo>
                  <a:lnTo>
                    <a:pt x="562" y="884"/>
                  </a:lnTo>
                  <a:lnTo>
                    <a:pt x="585" y="892"/>
                  </a:lnTo>
                  <a:lnTo>
                    <a:pt x="578" y="896"/>
                  </a:lnTo>
                  <a:lnTo>
                    <a:pt x="557" y="915"/>
                  </a:lnTo>
                  <a:lnTo>
                    <a:pt x="578" y="932"/>
                  </a:lnTo>
                  <a:lnTo>
                    <a:pt x="566" y="953"/>
                  </a:lnTo>
                  <a:lnTo>
                    <a:pt x="514" y="986"/>
                  </a:lnTo>
                  <a:lnTo>
                    <a:pt x="431" y="1062"/>
                  </a:lnTo>
                  <a:lnTo>
                    <a:pt x="419" y="1078"/>
                  </a:lnTo>
                  <a:lnTo>
                    <a:pt x="403" y="1119"/>
                  </a:lnTo>
                  <a:lnTo>
                    <a:pt x="393" y="1133"/>
                  </a:lnTo>
                  <a:lnTo>
                    <a:pt x="374" y="1135"/>
                  </a:lnTo>
                  <a:lnTo>
                    <a:pt x="363" y="1126"/>
                  </a:lnTo>
                  <a:lnTo>
                    <a:pt x="348" y="1112"/>
                  </a:lnTo>
                  <a:lnTo>
                    <a:pt x="334" y="1104"/>
                  </a:lnTo>
                  <a:lnTo>
                    <a:pt x="311" y="1121"/>
                  </a:lnTo>
                  <a:lnTo>
                    <a:pt x="318" y="1157"/>
                  </a:lnTo>
                  <a:lnTo>
                    <a:pt x="337" y="1199"/>
                  </a:lnTo>
                  <a:lnTo>
                    <a:pt x="341" y="1237"/>
                  </a:lnTo>
                  <a:lnTo>
                    <a:pt x="353" y="1232"/>
                  </a:lnTo>
                  <a:lnTo>
                    <a:pt x="377" y="1218"/>
                  </a:lnTo>
                  <a:lnTo>
                    <a:pt x="391" y="1213"/>
                  </a:lnTo>
                  <a:lnTo>
                    <a:pt x="403" y="1216"/>
                  </a:lnTo>
                  <a:lnTo>
                    <a:pt x="429" y="1223"/>
                  </a:lnTo>
                  <a:lnTo>
                    <a:pt x="464" y="1216"/>
                  </a:lnTo>
                  <a:lnTo>
                    <a:pt x="467" y="1223"/>
                  </a:lnTo>
                  <a:lnTo>
                    <a:pt x="462" y="1237"/>
                  </a:lnTo>
                  <a:lnTo>
                    <a:pt x="460" y="1249"/>
                  </a:lnTo>
                  <a:lnTo>
                    <a:pt x="462" y="1270"/>
                  </a:lnTo>
                  <a:lnTo>
                    <a:pt x="464" y="1282"/>
                  </a:lnTo>
                  <a:lnTo>
                    <a:pt x="474" y="1291"/>
                  </a:lnTo>
                  <a:lnTo>
                    <a:pt x="498" y="1303"/>
                  </a:lnTo>
                  <a:lnTo>
                    <a:pt x="528" y="1313"/>
                  </a:lnTo>
                  <a:lnTo>
                    <a:pt x="528" y="1317"/>
                  </a:lnTo>
                  <a:lnTo>
                    <a:pt x="524" y="1327"/>
                  </a:lnTo>
                  <a:lnTo>
                    <a:pt x="524" y="1336"/>
                  </a:lnTo>
                  <a:lnTo>
                    <a:pt x="533" y="1367"/>
                  </a:lnTo>
                  <a:lnTo>
                    <a:pt x="533" y="1379"/>
                  </a:lnTo>
                  <a:lnTo>
                    <a:pt x="531" y="1396"/>
                  </a:lnTo>
                  <a:lnTo>
                    <a:pt x="519" y="1410"/>
                  </a:lnTo>
                  <a:lnTo>
                    <a:pt x="498" y="1410"/>
                  </a:lnTo>
                  <a:lnTo>
                    <a:pt x="486" y="1417"/>
                  </a:lnTo>
                  <a:lnTo>
                    <a:pt x="479" y="1433"/>
                  </a:lnTo>
                  <a:lnTo>
                    <a:pt x="481" y="1448"/>
                  </a:lnTo>
                  <a:lnTo>
                    <a:pt x="483" y="1462"/>
                  </a:lnTo>
                  <a:lnTo>
                    <a:pt x="481" y="1478"/>
                  </a:lnTo>
                  <a:lnTo>
                    <a:pt x="467" y="1493"/>
                  </a:lnTo>
                  <a:lnTo>
                    <a:pt x="453" y="1490"/>
                  </a:lnTo>
                  <a:lnTo>
                    <a:pt x="457" y="1509"/>
                  </a:lnTo>
                  <a:lnTo>
                    <a:pt x="467" y="1521"/>
                  </a:lnTo>
                  <a:lnTo>
                    <a:pt x="476" y="1528"/>
                  </a:lnTo>
                  <a:lnTo>
                    <a:pt x="483" y="1537"/>
                  </a:lnTo>
                  <a:lnTo>
                    <a:pt x="483" y="1556"/>
                  </a:lnTo>
                  <a:lnTo>
                    <a:pt x="464" y="1561"/>
                  </a:lnTo>
                  <a:lnTo>
                    <a:pt x="393" y="1563"/>
                  </a:lnTo>
                  <a:lnTo>
                    <a:pt x="372" y="1559"/>
                  </a:lnTo>
                  <a:lnTo>
                    <a:pt x="287" y="1568"/>
                  </a:lnTo>
                  <a:lnTo>
                    <a:pt x="277" y="1561"/>
                  </a:lnTo>
                  <a:lnTo>
                    <a:pt x="256" y="1540"/>
                  </a:lnTo>
                  <a:lnTo>
                    <a:pt x="247" y="1537"/>
                  </a:lnTo>
                  <a:lnTo>
                    <a:pt x="237" y="1545"/>
                  </a:lnTo>
                  <a:lnTo>
                    <a:pt x="223" y="1568"/>
                  </a:lnTo>
                  <a:lnTo>
                    <a:pt x="213" y="1571"/>
                  </a:lnTo>
                  <a:lnTo>
                    <a:pt x="204" y="1571"/>
                  </a:lnTo>
                  <a:lnTo>
                    <a:pt x="185" y="1561"/>
                  </a:lnTo>
                  <a:lnTo>
                    <a:pt x="192" y="1526"/>
                  </a:lnTo>
                  <a:lnTo>
                    <a:pt x="192" y="1507"/>
                  </a:lnTo>
                  <a:lnTo>
                    <a:pt x="178" y="1504"/>
                  </a:lnTo>
                  <a:lnTo>
                    <a:pt x="157" y="1495"/>
                  </a:lnTo>
                  <a:lnTo>
                    <a:pt x="133" y="1483"/>
                  </a:lnTo>
                  <a:lnTo>
                    <a:pt x="114" y="1459"/>
                  </a:lnTo>
                  <a:lnTo>
                    <a:pt x="109" y="1426"/>
                  </a:lnTo>
                  <a:lnTo>
                    <a:pt x="173" y="1343"/>
                  </a:lnTo>
                  <a:lnTo>
                    <a:pt x="185" y="1339"/>
                  </a:lnTo>
                  <a:lnTo>
                    <a:pt x="197" y="1334"/>
                  </a:lnTo>
                  <a:lnTo>
                    <a:pt x="199" y="1329"/>
                  </a:lnTo>
                  <a:lnTo>
                    <a:pt x="211" y="1310"/>
                  </a:lnTo>
                  <a:lnTo>
                    <a:pt x="225" y="1272"/>
                  </a:lnTo>
                  <a:lnTo>
                    <a:pt x="235" y="1254"/>
                  </a:lnTo>
                  <a:lnTo>
                    <a:pt x="225" y="1249"/>
                  </a:lnTo>
                  <a:lnTo>
                    <a:pt x="216" y="1249"/>
                  </a:lnTo>
                  <a:lnTo>
                    <a:pt x="195" y="1256"/>
                  </a:lnTo>
                  <a:lnTo>
                    <a:pt x="228" y="1194"/>
                  </a:lnTo>
                  <a:lnTo>
                    <a:pt x="240" y="1154"/>
                  </a:lnTo>
                  <a:lnTo>
                    <a:pt x="225" y="1138"/>
                  </a:lnTo>
                  <a:lnTo>
                    <a:pt x="225" y="1119"/>
                  </a:lnTo>
                  <a:lnTo>
                    <a:pt x="230" y="1102"/>
                  </a:lnTo>
                  <a:lnTo>
                    <a:pt x="237" y="1097"/>
                  </a:lnTo>
                  <a:lnTo>
                    <a:pt x="249" y="1107"/>
                  </a:lnTo>
                  <a:lnTo>
                    <a:pt x="256" y="1095"/>
                  </a:lnTo>
                  <a:lnTo>
                    <a:pt x="261" y="1086"/>
                  </a:lnTo>
                  <a:lnTo>
                    <a:pt x="266" y="1064"/>
                  </a:lnTo>
                  <a:lnTo>
                    <a:pt x="263" y="1057"/>
                  </a:lnTo>
                  <a:lnTo>
                    <a:pt x="261" y="1052"/>
                  </a:lnTo>
                  <a:lnTo>
                    <a:pt x="258" y="1043"/>
                  </a:lnTo>
                  <a:lnTo>
                    <a:pt x="268" y="1043"/>
                  </a:lnTo>
                  <a:lnTo>
                    <a:pt x="277" y="1041"/>
                  </a:lnTo>
                  <a:lnTo>
                    <a:pt x="287" y="1036"/>
                  </a:lnTo>
                  <a:lnTo>
                    <a:pt x="296" y="1029"/>
                  </a:lnTo>
                  <a:lnTo>
                    <a:pt x="273" y="1007"/>
                  </a:lnTo>
                  <a:lnTo>
                    <a:pt x="275" y="989"/>
                  </a:lnTo>
                  <a:lnTo>
                    <a:pt x="287" y="974"/>
                  </a:lnTo>
                  <a:lnTo>
                    <a:pt x="285" y="967"/>
                  </a:lnTo>
                  <a:lnTo>
                    <a:pt x="273" y="948"/>
                  </a:lnTo>
                  <a:lnTo>
                    <a:pt x="256" y="948"/>
                  </a:lnTo>
                  <a:lnTo>
                    <a:pt x="228" y="958"/>
                  </a:lnTo>
                  <a:lnTo>
                    <a:pt x="213" y="948"/>
                  </a:lnTo>
                  <a:lnTo>
                    <a:pt x="192" y="922"/>
                  </a:lnTo>
                  <a:lnTo>
                    <a:pt x="176" y="915"/>
                  </a:lnTo>
                  <a:lnTo>
                    <a:pt x="164" y="913"/>
                  </a:lnTo>
                  <a:lnTo>
                    <a:pt x="123" y="925"/>
                  </a:lnTo>
                  <a:lnTo>
                    <a:pt x="107" y="927"/>
                  </a:lnTo>
                  <a:lnTo>
                    <a:pt x="97" y="920"/>
                  </a:lnTo>
                  <a:lnTo>
                    <a:pt x="86" y="910"/>
                  </a:lnTo>
                  <a:lnTo>
                    <a:pt x="74" y="901"/>
                  </a:lnTo>
                  <a:lnTo>
                    <a:pt x="17" y="889"/>
                  </a:lnTo>
                  <a:lnTo>
                    <a:pt x="0" y="877"/>
                  </a:lnTo>
                  <a:lnTo>
                    <a:pt x="17" y="868"/>
                  </a:lnTo>
                  <a:lnTo>
                    <a:pt x="38" y="861"/>
                  </a:lnTo>
                  <a:lnTo>
                    <a:pt x="48" y="861"/>
                  </a:lnTo>
                  <a:lnTo>
                    <a:pt x="55" y="856"/>
                  </a:lnTo>
                  <a:lnTo>
                    <a:pt x="60" y="849"/>
                  </a:lnTo>
                  <a:lnTo>
                    <a:pt x="64" y="837"/>
                  </a:lnTo>
                  <a:lnTo>
                    <a:pt x="69" y="785"/>
                  </a:lnTo>
                  <a:lnTo>
                    <a:pt x="83" y="754"/>
                  </a:lnTo>
                  <a:lnTo>
                    <a:pt x="90" y="745"/>
                  </a:lnTo>
                  <a:lnTo>
                    <a:pt x="107" y="716"/>
                  </a:lnTo>
                  <a:lnTo>
                    <a:pt x="199" y="681"/>
                  </a:lnTo>
                  <a:lnTo>
                    <a:pt x="266" y="655"/>
                  </a:lnTo>
                  <a:lnTo>
                    <a:pt x="294" y="645"/>
                  </a:lnTo>
                  <a:lnTo>
                    <a:pt x="313" y="627"/>
                  </a:lnTo>
                  <a:lnTo>
                    <a:pt x="346" y="593"/>
                  </a:lnTo>
                  <a:lnTo>
                    <a:pt x="320" y="546"/>
                  </a:lnTo>
                  <a:lnTo>
                    <a:pt x="282" y="504"/>
                  </a:lnTo>
                  <a:lnTo>
                    <a:pt x="254" y="418"/>
                  </a:lnTo>
                  <a:lnTo>
                    <a:pt x="232" y="324"/>
                  </a:lnTo>
                  <a:lnTo>
                    <a:pt x="266" y="326"/>
                  </a:lnTo>
                  <a:lnTo>
                    <a:pt x="303" y="336"/>
                  </a:lnTo>
                  <a:lnTo>
                    <a:pt x="315" y="333"/>
                  </a:lnTo>
                  <a:lnTo>
                    <a:pt x="339" y="328"/>
                  </a:lnTo>
                  <a:lnTo>
                    <a:pt x="386" y="310"/>
                  </a:lnTo>
                  <a:lnTo>
                    <a:pt x="396" y="310"/>
                  </a:lnTo>
                  <a:lnTo>
                    <a:pt x="419" y="324"/>
                  </a:lnTo>
                  <a:lnTo>
                    <a:pt x="434" y="310"/>
                  </a:lnTo>
                  <a:lnTo>
                    <a:pt x="431" y="298"/>
                  </a:lnTo>
                  <a:lnTo>
                    <a:pt x="424" y="286"/>
                  </a:lnTo>
                  <a:lnTo>
                    <a:pt x="410" y="241"/>
                  </a:lnTo>
                  <a:lnTo>
                    <a:pt x="405" y="234"/>
                  </a:lnTo>
                  <a:lnTo>
                    <a:pt x="403" y="229"/>
                  </a:lnTo>
                  <a:lnTo>
                    <a:pt x="382" y="198"/>
                  </a:lnTo>
                  <a:lnTo>
                    <a:pt x="374" y="191"/>
                  </a:lnTo>
                  <a:lnTo>
                    <a:pt x="363" y="186"/>
                  </a:lnTo>
                  <a:lnTo>
                    <a:pt x="358" y="179"/>
                  </a:lnTo>
                  <a:lnTo>
                    <a:pt x="363" y="163"/>
                  </a:lnTo>
                  <a:lnTo>
                    <a:pt x="346" y="149"/>
                  </a:lnTo>
                  <a:lnTo>
                    <a:pt x="329" y="94"/>
                  </a:lnTo>
                  <a:lnTo>
                    <a:pt x="315" y="85"/>
                  </a:lnTo>
                  <a:lnTo>
                    <a:pt x="275" y="82"/>
                  </a:lnTo>
                  <a:lnTo>
                    <a:pt x="261" y="75"/>
                  </a:lnTo>
                  <a:lnTo>
                    <a:pt x="249" y="56"/>
                  </a:lnTo>
                  <a:lnTo>
                    <a:pt x="251" y="37"/>
                  </a:lnTo>
                  <a:lnTo>
                    <a:pt x="232" y="30"/>
                  </a:lnTo>
                  <a:lnTo>
                    <a:pt x="230" y="9"/>
                  </a:lnTo>
                  <a:lnTo>
                    <a:pt x="240" y="2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1" y="7"/>
                  </a:lnTo>
                  <a:lnTo>
                    <a:pt x="280" y="28"/>
                  </a:lnTo>
                  <a:lnTo>
                    <a:pt x="282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5435F5B7-DDDF-4E6F-91F5-477EC7A1C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533" y="2349291"/>
              <a:ext cx="1416193" cy="1300183"/>
            </a:xfrm>
            <a:custGeom>
              <a:avLst/>
              <a:gdLst>
                <a:gd name="T0" fmla="*/ 886 w 1234"/>
                <a:gd name="T1" fmla="*/ 299 h 1082"/>
                <a:gd name="T2" fmla="*/ 879 w 1234"/>
                <a:gd name="T3" fmla="*/ 355 h 1082"/>
                <a:gd name="T4" fmla="*/ 871 w 1234"/>
                <a:gd name="T5" fmla="*/ 429 h 1082"/>
                <a:gd name="T6" fmla="*/ 879 w 1234"/>
                <a:gd name="T7" fmla="*/ 509 h 1082"/>
                <a:gd name="T8" fmla="*/ 1006 w 1234"/>
                <a:gd name="T9" fmla="*/ 564 h 1082"/>
                <a:gd name="T10" fmla="*/ 1130 w 1234"/>
                <a:gd name="T11" fmla="*/ 568 h 1082"/>
                <a:gd name="T12" fmla="*/ 1215 w 1234"/>
                <a:gd name="T13" fmla="*/ 632 h 1082"/>
                <a:gd name="T14" fmla="*/ 1210 w 1234"/>
                <a:gd name="T15" fmla="*/ 795 h 1082"/>
                <a:gd name="T16" fmla="*/ 1231 w 1234"/>
                <a:gd name="T17" fmla="*/ 876 h 1082"/>
                <a:gd name="T18" fmla="*/ 1146 w 1234"/>
                <a:gd name="T19" fmla="*/ 973 h 1082"/>
                <a:gd name="T20" fmla="*/ 1066 w 1234"/>
                <a:gd name="T21" fmla="*/ 1070 h 1082"/>
                <a:gd name="T22" fmla="*/ 912 w 1234"/>
                <a:gd name="T23" fmla="*/ 1039 h 1082"/>
                <a:gd name="T24" fmla="*/ 905 w 1234"/>
                <a:gd name="T25" fmla="*/ 1006 h 1082"/>
                <a:gd name="T26" fmla="*/ 850 w 1234"/>
                <a:gd name="T27" fmla="*/ 1011 h 1082"/>
                <a:gd name="T28" fmla="*/ 841 w 1234"/>
                <a:gd name="T29" fmla="*/ 997 h 1082"/>
                <a:gd name="T30" fmla="*/ 800 w 1234"/>
                <a:gd name="T31" fmla="*/ 997 h 1082"/>
                <a:gd name="T32" fmla="*/ 661 w 1234"/>
                <a:gd name="T33" fmla="*/ 914 h 1082"/>
                <a:gd name="T34" fmla="*/ 594 w 1234"/>
                <a:gd name="T35" fmla="*/ 918 h 1082"/>
                <a:gd name="T36" fmla="*/ 448 w 1234"/>
                <a:gd name="T37" fmla="*/ 930 h 1082"/>
                <a:gd name="T38" fmla="*/ 422 w 1234"/>
                <a:gd name="T39" fmla="*/ 952 h 1082"/>
                <a:gd name="T40" fmla="*/ 405 w 1234"/>
                <a:gd name="T41" fmla="*/ 940 h 1082"/>
                <a:gd name="T42" fmla="*/ 405 w 1234"/>
                <a:gd name="T43" fmla="*/ 923 h 1082"/>
                <a:gd name="T44" fmla="*/ 384 w 1234"/>
                <a:gd name="T45" fmla="*/ 907 h 1082"/>
                <a:gd name="T46" fmla="*/ 362 w 1234"/>
                <a:gd name="T47" fmla="*/ 843 h 1082"/>
                <a:gd name="T48" fmla="*/ 322 w 1234"/>
                <a:gd name="T49" fmla="*/ 812 h 1082"/>
                <a:gd name="T50" fmla="*/ 334 w 1234"/>
                <a:gd name="T51" fmla="*/ 746 h 1082"/>
                <a:gd name="T52" fmla="*/ 365 w 1234"/>
                <a:gd name="T53" fmla="*/ 717 h 1082"/>
                <a:gd name="T54" fmla="*/ 370 w 1234"/>
                <a:gd name="T55" fmla="*/ 656 h 1082"/>
                <a:gd name="T56" fmla="*/ 322 w 1234"/>
                <a:gd name="T57" fmla="*/ 578 h 1082"/>
                <a:gd name="T58" fmla="*/ 282 w 1234"/>
                <a:gd name="T59" fmla="*/ 533 h 1082"/>
                <a:gd name="T60" fmla="*/ 211 w 1234"/>
                <a:gd name="T61" fmla="*/ 571 h 1082"/>
                <a:gd name="T62" fmla="*/ 147 w 1234"/>
                <a:gd name="T63" fmla="*/ 538 h 1082"/>
                <a:gd name="T64" fmla="*/ 95 w 1234"/>
                <a:gd name="T65" fmla="*/ 438 h 1082"/>
                <a:gd name="T66" fmla="*/ 137 w 1234"/>
                <a:gd name="T67" fmla="*/ 370 h 1082"/>
                <a:gd name="T68" fmla="*/ 209 w 1234"/>
                <a:gd name="T69" fmla="*/ 353 h 1082"/>
                <a:gd name="T70" fmla="*/ 159 w 1234"/>
                <a:gd name="T71" fmla="*/ 294 h 1082"/>
                <a:gd name="T72" fmla="*/ 154 w 1234"/>
                <a:gd name="T73" fmla="*/ 280 h 1082"/>
                <a:gd name="T74" fmla="*/ 135 w 1234"/>
                <a:gd name="T75" fmla="*/ 185 h 1082"/>
                <a:gd name="T76" fmla="*/ 0 w 1234"/>
                <a:gd name="T77" fmla="*/ 97 h 1082"/>
                <a:gd name="T78" fmla="*/ 74 w 1234"/>
                <a:gd name="T79" fmla="*/ 90 h 1082"/>
                <a:gd name="T80" fmla="*/ 116 w 1234"/>
                <a:gd name="T81" fmla="*/ 67 h 1082"/>
                <a:gd name="T82" fmla="*/ 128 w 1234"/>
                <a:gd name="T83" fmla="*/ 43 h 1082"/>
                <a:gd name="T84" fmla="*/ 156 w 1234"/>
                <a:gd name="T85" fmla="*/ 29 h 1082"/>
                <a:gd name="T86" fmla="*/ 185 w 1234"/>
                <a:gd name="T87" fmla="*/ 55 h 1082"/>
                <a:gd name="T88" fmla="*/ 239 w 1234"/>
                <a:gd name="T89" fmla="*/ 36 h 1082"/>
                <a:gd name="T90" fmla="*/ 256 w 1234"/>
                <a:gd name="T91" fmla="*/ 22 h 1082"/>
                <a:gd name="T92" fmla="*/ 370 w 1234"/>
                <a:gd name="T93" fmla="*/ 57 h 1082"/>
                <a:gd name="T94" fmla="*/ 358 w 1234"/>
                <a:gd name="T95" fmla="*/ 128 h 1082"/>
                <a:gd name="T96" fmla="*/ 370 w 1234"/>
                <a:gd name="T97" fmla="*/ 244 h 1082"/>
                <a:gd name="T98" fmla="*/ 391 w 1234"/>
                <a:gd name="T99" fmla="*/ 261 h 1082"/>
                <a:gd name="T100" fmla="*/ 415 w 1234"/>
                <a:gd name="T101" fmla="*/ 247 h 1082"/>
                <a:gd name="T102" fmla="*/ 514 w 1234"/>
                <a:gd name="T103" fmla="*/ 268 h 1082"/>
                <a:gd name="T104" fmla="*/ 557 w 1234"/>
                <a:gd name="T105" fmla="*/ 303 h 1082"/>
                <a:gd name="T106" fmla="*/ 580 w 1234"/>
                <a:gd name="T107" fmla="*/ 339 h 1082"/>
                <a:gd name="T108" fmla="*/ 618 w 1234"/>
                <a:gd name="T109" fmla="*/ 320 h 1082"/>
                <a:gd name="T110" fmla="*/ 632 w 1234"/>
                <a:gd name="T111" fmla="*/ 332 h 1082"/>
                <a:gd name="T112" fmla="*/ 654 w 1234"/>
                <a:gd name="T113" fmla="*/ 322 h 1082"/>
                <a:gd name="T114" fmla="*/ 699 w 1234"/>
                <a:gd name="T115" fmla="*/ 294 h 1082"/>
                <a:gd name="T116" fmla="*/ 782 w 1234"/>
                <a:gd name="T117" fmla="*/ 239 h 1082"/>
                <a:gd name="T118" fmla="*/ 871 w 1234"/>
                <a:gd name="T119" fmla="*/ 27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4" h="1082">
                  <a:moveTo>
                    <a:pt x="874" y="282"/>
                  </a:moveTo>
                  <a:lnTo>
                    <a:pt x="874" y="282"/>
                  </a:lnTo>
                  <a:lnTo>
                    <a:pt x="876" y="294"/>
                  </a:lnTo>
                  <a:lnTo>
                    <a:pt x="886" y="299"/>
                  </a:lnTo>
                  <a:lnTo>
                    <a:pt x="871" y="313"/>
                  </a:lnTo>
                  <a:lnTo>
                    <a:pt x="881" y="327"/>
                  </a:lnTo>
                  <a:lnTo>
                    <a:pt x="881" y="341"/>
                  </a:lnTo>
                  <a:lnTo>
                    <a:pt x="879" y="355"/>
                  </a:lnTo>
                  <a:lnTo>
                    <a:pt x="879" y="367"/>
                  </a:lnTo>
                  <a:lnTo>
                    <a:pt x="886" y="377"/>
                  </a:lnTo>
                  <a:lnTo>
                    <a:pt x="919" y="400"/>
                  </a:lnTo>
                  <a:lnTo>
                    <a:pt x="871" y="429"/>
                  </a:lnTo>
                  <a:lnTo>
                    <a:pt x="855" y="433"/>
                  </a:lnTo>
                  <a:lnTo>
                    <a:pt x="869" y="455"/>
                  </a:lnTo>
                  <a:lnTo>
                    <a:pt x="874" y="483"/>
                  </a:lnTo>
                  <a:lnTo>
                    <a:pt x="879" y="509"/>
                  </a:lnTo>
                  <a:lnTo>
                    <a:pt x="886" y="530"/>
                  </a:lnTo>
                  <a:lnTo>
                    <a:pt x="907" y="549"/>
                  </a:lnTo>
                  <a:lnTo>
                    <a:pt x="933" y="561"/>
                  </a:lnTo>
                  <a:lnTo>
                    <a:pt x="1006" y="564"/>
                  </a:lnTo>
                  <a:lnTo>
                    <a:pt x="1056" y="578"/>
                  </a:lnTo>
                  <a:lnTo>
                    <a:pt x="1082" y="580"/>
                  </a:lnTo>
                  <a:lnTo>
                    <a:pt x="1108" y="578"/>
                  </a:lnTo>
                  <a:lnTo>
                    <a:pt x="1130" y="568"/>
                  </a:lnTo>
                  <a:lnTo>
                    <a:pt x="1139" y="559"/>
                  </a:lnTo>
                  <a:lnTo>
                    <a:pt x="1144" y="549"/>
                  </a:lnTo>
                  <a:lnTo>
                    <a:pt x="1148" y="545"/>
                  </a:lnTo>
                  <a:lnTo>
                    <a:pt x="1215" y="632"/>
                  </a:lnTo>
                  <a:lnTo>
                    <a:pt x="1231" y="670"/>
                  </a:lnTo>
                  <a:lnTo>
                    <a:pt x="1229" y="727"/>
                  </a:lnTo>
                  <a:lnTo>
                    <a:pt x="1215" y="772"/>
                  </a:lnTo>
                  <a:lnTo>
                    <a:pt x="1210" y="795"/>
                  </a:lnTo>
                  <a:lnTo>
                    <a:pt x="1212" y="824"/>
                  </a:lnTo>
                  <a:lnTo>
                    <a:pt x="1224" y="855"/>
                  </a:lnTo>
                  <a:lnTo>
                    <a:pt x="1234" y="869"/>
                  </a:lnTo>
                  <a:lnTo>
                    <a:pt x="1231" y="876"/>
                  </a:lnTo>
                  <a:lnTo>
                    <a:pt x="1191" y="904"/>
                  </a:lnTo>
                  <a:lnTo>
                    <a:pt x="1182" y="918"/>
                  </a:lnTo>
                  <a:lnTo>
                    <a:pt x="1165" y="954"/>
                  </a:lnTo>
                  <a:lnTo>
                    <a:pt x="1146" y="973"/>
                  </a:lnTo>
                  <a:lnTo>
                    <a:pt x="1108" y="994"/>
                  </a:lnTo>
                  <a:lnTo>
                    <a:pt x="1092" y="1015"/>
                  </a:lnTo>
                  <a:lnTo>
                    <a:pt x="1075" y="1058"/>
                  </a:lnTo>
                  <a:lnTo>
                    <a:pt x="1066" y="1070"/>
                  </a:lnTo>
                  <a:lnTo>
                    <a:pt x="1009" y="1082"/>
                  </a:lnTo>
                  <a:lnTo>
                    <a:pt x="999" y="1075"/>
                  </a:lnTo>
                  <a:lnTo>
                    <a:pt x="905" y="1063"/>
                  </a:lnTo>
                  <a:lnTo>
                    <a:pt x="912" y="1039"/>
                  </a:lnTo>
                  <a:lnTo>
                    <a:pt x="912" y="1030"/>
                  </a:lnTo>
                  <a:lnTo>
                    <a:pt x="909" y="1015"/>
                  </a:lnTo>
                  <a:lnTo>
                    <a:pt x="907" y="1011"/>
                  </a:lnTo>
                  <a:lnTo>
                    <a:pt x="905" y="1006"/>
                  </a:lnTo>
                  <a:lnTo>
                    <a:pt x="900" y="1004"/>
                  </a:lnTo>
                  <a:lnTo>
                    <a:pt x="890" y="1001"/>
                  </a:lnTo>
                  <a:lnTo>
                    <a:pt x="883" y="999"/>
                  </a:lnTo>
                  <a:lnTo>
                    <a:pt x="850" y="1011"/>
                  </a:lnTo>
                  <a:lnTo>
                    <a:pt x="848" y="1008"/>
                  </a:lnTo>
                  <a:lnTo>
                    <a:pt x="843" y="1008"/>
                  </a:lnTo>
                  <a:lnTo>
                    <a:pt x="843" y="1004"/>
                  </a:lnTo>
                  <a:lnTo>
                    <a:pt x="841" y="997"/>
                  </a:lnTo>
                  <a:lnTo>
                    <a:pt x="838" y="989"/>
                  </a:lnTo>
                  <a:lnTo>
                    <a:pt x="831" y="989"/>
                  </a:lnTo>
                  <a:lnTo>
                    <a:pt x="826" y="989"/>
                  </a:lnTo>
                  <a:lnTo>
                    <a:pt x="800" y="997"/>
                  </a:lnTo>
                  <a:lnTo>
                    <a:pt x="765" y="994"/>
                  </a:lnTo>
                  <a:lnTo>
                    <a:pt x="741" y="999"/>
                  </a:lnTo>
                  <a:lnTo>
                    <a:pt x="713" y="975"/>
                  </a:lnTo>
                  <a:lnTo>
                    <a:pt x="661" y="914"/>
                  </a:lnTo>
                  <a:lnTo>
                    <a:pt x="661" y="911"/>
                  </a:lnTo>
                  <a:lnTo>
                    <a:pt x="654" y="904"/>
                  </a:lnTo>
                  <a:lnTo>
                    <a:pt x="625" y="902"/>
                  </a:lnTo>
                  <a:lnTo>
                    <a:pt x="594" y="918"/>
                  </a:lnTo>
                  <a:lnTo>
                    <a:pt x="583" y="930"/>
                  </a:lnTo>
                  <a:lnTo>
                    <a:pt x="573" y="933"/>
                  </a:lnTo>
                  <a:lnTo>
                    <a:pt x="514" y="937"/>
                  </a:lnTo>
                  <a:lnTo>
                    <a:pt x="448" y="930"/>
                  </a:lnTo>
                  <a:lnTo>
                    <a:pt x="438" y="930"/>
                  </a:lnTo>
                  <a:lnTo>
                    <a:pt x="436" y="933"/>
                  </a:lnTo>
                  <a:lnTo>
                    <a:pt x="426" y="940"/>
                  </a:lnTo>
                  <a:lnTo>
                    <a:pt x="422" y="952"/>
                  </a:lnTo>
                  <a:lnTo>
                    <a:pt x="419" y="952"/>
                  </a:lnTo>
                  <a:lnTo>
                    <a:pt x="417" y="952"/>
                  </a:lnTo>
                  <a:lnTo>
                    <a:pt x="407" y="944"/>
                  </a:lnTo>
                  <a:lnTo>
                    <a:pt x="405" y="940"/>
                  </a:lnTo>
                  <a:lnTo>
                    <a:pt x="403" y="937"/>
                  </a:lnTo>
                  <a:lnTo>
                    <a:pt x="403" y="935"/>
                  </a:lnTo>
                  <a:lnTo>
                    <a:pt x="403" y="933"/>
                  </a:lnTo>
                  <a:lnTo>
                    <a:pt x="405" y="923"/>
                  </a:lnTo>
                  <a:lnTo>
                    <a:pt x="403" y="916"/>
                  </a:lnTo>
                  <a:lnTo>
                    <a:pt x="398" y="914"/>
                  </a:lnTo>
                  <a:lnTo>
                    <a:pt x="388" y="909"/>
                  </a:lnTo>
                  <a:lnTo>
                    <a:pt x="384" y="907"/>
                  </a:lnTo>
                  <a:lnTo>
                    <a:pt x="381" y="902"/>
                  </a:lnTo>
                  <a:lnTo>
                    <a:pt x="384" y="897"/>
                  </a:lnTo>
                  <a:lnTo>
                    <a:pt x="381" y="883"/>
                  </a:lnTo>
                  <a:lnTo>
                    <a:pt x="362" y="843"/>
                  </a:lnTo>
                  <a:lnTo>
                    <a:pt x="341" y="833"/>
                  </a:lnTo>
                  <a:lnTo>
                    <a:pt x="336" y="829"/>
                  </a:lnTo>
                  <a:lnTo>
                    <a:pt x="327" y="817"/>
                  </a:lnTo>
                  <a:lnTo>
                    <a:pt x="322" y="812"/>
                  </a:lnTo>
                  <a:lnTo>
                    <a:pt x="322" y="800"/>
                  </a:lnTo>
                  <a:lnTo>
                    <a:pt x="329" y="765"/>
                  </a:lnTo>
                  <a:lnTo>
                    <a:pt x="336" y="753"/>
                  </a:lnTo>
                  <a:lnTo>
                    <a:pt x="334" y="746"/>
                  </a:lnTo>
                  <a:lnTo>
                    <a:pt x="329" y="736"/>
                  </a:lnTo>
                  <a:lnTo>
                    <a:pt x="332" y="734"/>
                  </a:lnTo>
                  <a:lnTo>
                    <a:pt x="334" y="732"/>
                  </a:lnTo>
                  <a:lnTo>
                    <a:pt x="365" y="717"/>
                  </a:lnTo>
                  <a:lnTo>
                    <a:pt x="374" y="679"/>
                  </a:lnTo>
                  <a:lnTo>
                    <a:pt x="374" y="663"/>
                  </a:lnTo>
                  <a:lnTo>
                    <a:pt x="372" y="658"/>
                  </a:lnTo>
                  <a:lnTo>
                    <a:pt x="370" y="656"/>
                  </a:lnTo>
                  <a:lnTo>
                    <a:pt x="348" y="627"/>
                  </a:lnTo>
                  <a:lnTo>
                    <a:pt x="341" y="611"/>
                  </a:lnTo>
                  <a:lnTo>
                    <a:pt x="329" y="587"/>
                  </a:lnTo>
                  <a:lnTo>
                    <a:pt x="322" y="578"/>
                  </a:lnTo>
                  <a:lnTo>
                    <a:pt x="315" y="573"/>
                  </a:lnTo>
                  <a:lnTo>
                    <a:pt x="298" y="556"/>
                  </a:lnTo>
                  <a:lnTo>
                    <a:pt x="289" y="542"/>
                  </a:lnTo>
                  <a:lnTo>
                    <a:pt x="282" y="533"/>
                  </a:lnTo>
                  <a:lnTo>
                    <a:pt x="275" y="530"/>
                  </a:lnTo>
                  <a:lnTo>
                    <a:pt x="263" y="526"/>
                  </a:lnTo>
                  <a:lnTo>
                    <a:pt x="239" y="542"/>
                  </a:lnTo>
                  <a:lnTo>
                    <a:pt x="211" y="571"/>
                  </a:lnTo>
                  <a:lnTo>
                    <a:pt x="182" y="580"/>
                  </a:lnTo>
                  <a:lnTo>
                    <a:pt x="175" y="580"/>
                  </a:lnTo>
                  <a:lnTo>
                    <a:pt x="168" y="575"/>
                  </a:lnTo>
                  <a:lnTo>
                    <a:pt x="147" y="538"/>
                  </a:lnTo>
                  <a:lnTo>
                    <a:pt x="133" y="521"/>
                  </a:lnTo>
                  <a:lnTo>
                    <a:pt x="119" y="521"/>
                  </a:lnTo>
                  <a:lnTo>
                    <a:pt x="111" y="493"/>
                  </a:lnTo>
                  <a:lnTo>
                    <a:pt x="95" y="438"/>
                  </a:lnTo>
                  <a:lnTo>
                    <a:pt x="88" y="412"/>
                  </a:lnTo>
                  <a:lnTo>
                    <a:pt x="76" y="398"/>
                  </a:lnTo>
                  <a:lnTo>
                    <a:pt x="123" y="372"/>
                  </a:lnTo>
                  <a:lnTo>
                    <a:pt x="137" y="370"/>
                  </a:lnTo>
                  <a:lnTo>
                    <a:pt x="142" y="372"/>
                  </a:lnTo>
                  <a:lnTo>
                    <a:pt x="156" y="374"/>
                  </a:lnTo>
                  <a:lnTo>
                    <a:pt x="166" y="372"/>
                  </a:lnTo>
                  <a:lnTo>
                    <a:pt x="209" y="353"/>
                  </a:lnTo>
                  <a:lnTo>
                    <a:pt x="237" y="334"/>
                  </a:lnTo>
                  <a:lnTo>
                    <a:pt x="216" y="313"/>
                  </a:lnTo>
                  <a:lnTo>
                    <a:pt x="197" y="303"/>
                  </a:lnTo>
                  <a:lnTo>
                    <a:pt x="159" y="294"/>
                  </a:lnTo>
                  <a:lnTo>
                    <a:pt x="149" y="291"/>
                  </a:lnTo>
                  <a:lnTo>
                    <a:pt x="147" y="289"/>
                  </a:lnTo>
                  <a:lnTo>
                    <a:pt x="149" y="287"/>
                  </a:lnTo>
                  <a:lnTo>
                    <a:pt x="154" y="280"/>
                  </a:lnTo>
                  <a:lnTo>
                    <a:pt x="156" y="270"/>
                  </a:lnTo>
                  <a:lnTo>
                    <a:pt x="161" y="263"/>
                  </a:lnTo>
                  <a:lnTo>
                    <a:pt x="152" y="223"/>
                  </a:lnTo>
                  <a:lnTo>
                    <a:pt x="135" y="185"/>
                  </a:lnTo>
                  <a:lnTo>
                    <a:pt x="128" y="176"/>
                  </a:lnTo>
                  <a:lnTo>
                    <a:pt x="116" y="161"/>
                  </a:lnTo>
                  <a:lnTo>
                    <a:pt x="71" y="131"/>
                  </a:lnTo>
                  <a:lnTo>
                    <a:pt x="0" y="97"/>
                  </a:lnTo>
                  <a:lnTo>
                    <a:pt x="33" y="79"/>
                  </a:lnTo>
                  <a:lnTo>
                    <a:pt x="45" y="88"/>
                  </a:lnTo>
                  <a:lnTo>
                    <a:pt x="48" y="88"/>
                  </a:lnTo>
                  <a:lnTo>
                    <a:pt x="74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111" y="71"/>
                  </a:lnTo>
                  <a:lnTo>
                    <a:pt x="116" y="67"/>
                  </a:lnTo>
                  <a:lnTo>
                    <a:pt x="121" y="60"/>
                  </a:lnTo>
                  <a:lnTo>
                    <a:pt x="123" y="53"/>
                  </a:lnTo>
                  <a:lnTo>
                    <a:pt x="126" y="48"/>
                  </a:lnTo>
                  <a:lnTo>
                    <a:pt x="128" y="43"/>
                  </a:lnTo>
                  <a:lnTo>
                    <a:pt x="133" y="41"/>
                  </a:lnTo>
                  <a:lnTo>
                    <a:pt x="149" y="36"/>
                  </a:lnTo>
                  <a:lnTo>
                    <a:pt x="154" y="34"/>
                  </a:lnTo>
                  <a:lnTo>
                    <a:pt x="156" y="29"/>
                  </a:lnTo>
                  <a:lnTo>
                    <a:pt x="159" y="29"/>
                  </a:lnTo>
                  <a:lnTo>
                    <a:pt x="164" y="31"/>
                  </a:lnTo>
                  <a:lnTo>
                    <a:pt x="175" y="48"/>
                  </a:lnTo>
                  <a:lnTo>
                    <a:pt x="185" y="55"/>
                  </a:lnTo>
                  <a:lnTo>
                    <a:pt x="190" y="55"/>
                  </a:lnTo>
                  <a:lnTo>
                    <a:pt x="225" y="55"/>
                  </a:lnTo>
                  <a:lnTo>
                    <a:pt x="237" y="38"/>
                  </a:lnTo>
                  <a:lnTo>
                    <a:pt x="239" y="36"/>
                  </a:lnTo>
                  <a:lnTo>
                    <a:pt x="239" y="31"/>
                  </a:lnTo>
                  <a:lnTo>
                    <a:pt x="239" y="29"/>
                  </a:lnTo>
                  <a:lnTo>
                    <a:pt x="242" y="26"/>
                  </a:lnTo>
                  <a:lnTo>
                    <a:pt x="256" y="22"/>
                  </a:lnTo>
                  <a:lnTo>
                    <a:pt x="275" y="17"/>
                  </a:lnTo>
                  <a:lnTo>
                    <a:pt x="310" y="0"/>
                  </a:lnTo>
                  <a:lnTo>
                    <a:pt x="362" y="53"/>
                  </a:lnTo>
                  <a:lnTo>
                    <a:pt x="370" y="57"/>
                  </a:lnTo>
                  <a:lnTo>
                    <a:pt x="381" y="67"/>
                  </a:lnTo>
                  <a:lnTo>
                    <a:pt x="391" y="81"/>
                  </a:lnTo>
                  <a:lnTo>
                    <a:pt x="386" y="93"/>
                  </a:lnTo>
                  <a:lnTo>
                    <a:pt x="358" y="128"/>
                  </a:lnTo>
                  <a:lnTo>
                    <a:pt x="334" y="142"/>
                  </a:lnTo>
                  <a:lnTo>
                    <a:pt x="325" y="159"/>
                  </a:lnTo>
                  <a:lnTo>
                    <a:pt x="365" y="239"/>
                  </a:lnTo>
                  <a:lnTo>
                    <a:pt x="370" y="244"/>
                  </a:lnTo>
                  <a:lnTo>
                    <a:pt x="377" y="254"/>
                  </a:lnTo>
                  <a:lnTo>
                    <a:pt x="379" y="256"/>
                  </a:lnTo>
                  <a:lnTo>
                    <a:pt x="384" y="258"/>
                  </a:lnTo>
                  <a:lnTo>
                    <a:pt x="391" y="261"/>
                  </a:lnTo>
                  <a:lnTo>
                    <a:pt x="396" y="261"/>
                  </a:lnTo>
                  <a:lnTo>
                    <a:pt x="403" y="254"/>
                  </a:lnTo>
                  <a:lnTo>
                    <a:pt x="410" y="249"/>
                  </a:lnTo>
                  <a:lnTo>
                    <a:pt x="415" y="247"/>
                  </a:lnTo>
                  <a:lnTo>
                    <a:pt x="431" y="251"/>
                  </a:lnTo>
                  <a:lnTo>
                    <a:pt x="459" y="268"/>
                  </a:lnTo>
                  <a:lnTo>
                    <a:pt x="469" y="270"/>
                  </a:lnTo>
                  <a:lnTo>
                    <a:pt x="514" y="268"/>
                  </a:lnTo>
                  <a:lnTo>
                    <a:pt x="516" y="268"/>
                  </a:lnTo>
                  <a:lnTo>
                    <a:pt x="526" y="277"/>
                  </a:lnTo>
                  <a:lnTo>
                    <a:pt x="540" y="289"/>
                  </a:lnTo>
                  <a:lnTo>
                    <a:pt x="557" y="303"/>
                  </a:lnTo>
                  <a:lnTo>
                    <a:pt x="566" y="315"/>
                  </a:lnTo>
                  <a:lnTo>
                    <a:pt x="576" y="334"/>
                  </a:lnTo>
                  <a:lnTo>
                    <a:pt x="576" y="336"/>
                  </a:lnTo>
                  <a:lnTo>
                    <a:pt x="580" y="339"/>
                  </a:lnTo>
                  <a:lnTo>
                    <a:pt x="587" y="336"/>
                  </a:lnTo>
                  <a:lnTo>
                    <a:pt x="609" y="329"/>
                  </a:lnTo>
                  <a:lnTo>
                    <a:pt x="613" y="325"/>
                  </a:lnTo>
                  <a:lnTo>
                    <a:pt x="618" y="320"/>
                  </a:lnTo>
                  <a:lnTo>
                    <a:pt x="620" y="320"/>
                  </a:lnTo>
                  <a:lnTo>
                    <a:pt x="623" y="322"/>
                  </a:lnTo>
                  <a:lnTo>
                    <a:pt x="628" y="329"/>
                  </a:lnTo>
                  <a:lnTo>
                    <a:pt x="632" y="332"/>
                  </a:lnTo>
                  <a:lnTo>
                    <a:pt x="637" y="334"/>
                  </a:lnTo>
                  <a:lnTo>
                    <a:pt x="644" y="334"/>
                  </a:lnTo>
                  <a:lnTo>
                    <a:pt x="651" y="327"/>
                  </a:lnTo>
                  <a:lnTo>
                    <a:pt x="654" y="322"/>
                  </a:lnTo>
                  <a:lnTo>
                    <a:pt x="661" y="322"/>
                  </a:lnTo>
                  <a:lnTo>
                    <a:pt x="665" y="322"/>
                  </a:lnTo>
                  <a:lnTo>
                    <a:pt x="706" y="339"/>
                  </a:lnTo>
                  <a:lnTo>
                    <a:pt x="699" y="294"/>
                  </a:lnTo>
                  <a:lnTo>
                    <a:pt x="701" y="287"/>
                  </a:lnTo>
                  <a:lnTo>
                    <a:pt x="710" y="273"/>
                  </a:lnTo>
                  <a:lnTo>
                    <a:pt x="755" y="247"/>
                  </a:lnTo>
                  <a:lnTo>
                    <a:pt x="782" y="239"/>
                  </a:lnTo>
                  <a:lnTo>
                    <a:pt x="793" y="237"/>
                  </a:lnTo>
                  <a:lnTo>
                    <a:pt x="862" y="263"/>
                  </a:lnTo>
                  <a:lnTo>
                    <a:pt x="869" y="268"/>
                  </a:lnTo>
                  <a:lnTo>
                    <a:pt x="871" y="270"/>
                  </a:lnTo>
                  <a:lnTo>
                    <a:pt x="874" y="2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B52B4283-F749-4F0A-8ABF-C8E1BC71D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9999" y="2406970"/>
              <a:ext cx="913525" cy="1055048"/>
            </a:xfrm>
            <a:custGeom>
              <a:avLst/>
              <a:gdLst>
                <a:gd name="T0" fmla="*/ 559 w 796"/>
                <a:gd name="T1" fmla="*/ 49 h 878"/>
                <a:gd name="T2" fmla="*/ 521 w 796"/>
                <a:gd name="T3" fmla="*/ 5 h 878"/>
                <a:gd name="T4" fmla="*/ 495 w 796"/>
                <a:gd name="T5" fmla="*/ 5 h 878"/>
                <a:gd name="T6" fmla="*/ 521 w 796"/>
                <a:gd name="T7" fmla="*/ 5 h 878"/>
                <a:gd name="T8" fmla="*/ 559 w 796"/>
                <a:gd name="T9" fmla="*/ 49 h 878"/>
                <a:gd name="T10" fmla="*/ 675 w 796"/>
                <a:gd name="T11" fmla="*/ 113 h 878"/>
                <a:gd name="T12" fmla="*/ 694 w 796"/>
                <a:gd name="T13" fmla="*/ 137 h 878"/>
                <a:gd name="T14" fmla="*/ 720 w 796"/>
                <a:gd name="T15" fmla="*/ 215 h 878"/>
                <a:gd name="T16" fmla="*/ 713 w 796"/>
                <a:gd name="T17" fmla="*/ 232 h 878"/>
                <a:gd name="T18" fmla="*/ 706 w 796"/>
                <a:gd name="T19" fmla="*/ 241 h 878"/>
                <a:gd name="T20" fmla="*/ 718 w 796"/>
                <a:gd name="T21" fmla="*/ 246 h 878"/>
                <a:gd name="T22" fmla="*/ 775 w 796"/>
                <a:gd name="T23" fmla="*/ 265 h 878"/>
                <a:gd name="T24" fmla="*/ 768 w 796"/>
                <a:gd name="T25" fmla="*/ 305 h 878"/>
                <a:gd name="T26" fmla="*/ 715 w 796"/>
                <a:gd name="T27" fmla="*/ 326 h 878"/>
                <a:gd name="T28" fmla="*/ 696 w 796"/>
                <a:gd name="T29" fmla="*/ 322 h 878"/>
                <a:gd name="T30" fmla="*/ 635 w 796"/>
                <a:gd name="T31" fmla="*/ 350 h 878"/>
                <a:gd name="T32" fmla="*/ 604 w 796"/>
                <a:gd name="T33" fmla="*/ 338 h 878"/>
                <a:gd name="T34" fmla="*/ 467 w 796"/>
                <a:gd name="T35" fmla="*/ 350 h 878"/>
                <a:gd name="T36" fmla="*/ 431 w 796"/>
                <a:gd name="T37" fmla="*/ 300 h 878"/>
                <a:gd name="T38" fmla="*/ 401 w 796"/>
                <a:gd name="T39" fmla="*/ 267 h 878"/>
                <a:gd name="T40" fmla="*/ 396 w 796"/>
                <a:gd name="T41" fmla="*/ 144 h 878"/>
                <a:gd name="T42" fmla="*/ 417 w 796"/>
                <a:gd name="T43" fmla="*/ 66 h 878"/>
                <a:gd name="T44" fmla="*/ 462 w 796"/>
                <a:gd name="T45" fmla="*/ 14 h 878"/>
                <a:gd name="T46" fmla="*/ 559 w 796"/>
                <a:gd name="T47" fmla="*/ 49 h 878"/>
                <a:gd name="T48" fmla="*/ 460 w 796"/>
                <a:gd name="T49" fmla="*/ 350 h 878"/>
                <a:gd name="T50" fmla="*/ 393 w 796"/>
                <a:gd name="T51" fmla="*/ 388 h 878"/>
                <a:gd name="T52" fmla="*/ 339 w 796"/>
                <a:gd name="T53" fmla="*/ 442 h 878"/>
                <a:gd name="T54" fmla="*/ 311 w 796"/>
                <a:gd name="T55" fmla="*/ 445 h 878"/>
                <a:gd name="T56" fmla="*/ 287 w 796"/>
                <a:gd name="T57" fmla="*/ 511 h 878"/>
                <a:gd name="T58" fmla="*/ 242 w 796"/>
                <a:gd name="T59" fmla="*/ 537 h 878"/>
                <a:gd name="T60" fmla="*/ 133 w 796"/>
                <a:gd name="T61" fmla="*/ 613 h 878"/>
                <a:gd name="T62" fmla="*/ 41 w 796"/>
                <a:gd name="T63" fmla="*/ 688 h 878"/>
                <a:gd name="T64" fmla="*/ 0 w 796"/>
                <a:gd name="T65" fmla="*/ 726 h 878"/>
                <a:gd name="T66" fmla="*/ 17 w 796"/>
                <a:gd name="T67" fmla="*/ 771 h 878"/>
                <a:gd name="T68" fmla="*/ 45 w 796"/>
                <a:gd name="T69" fmla="*/ 797 h 878"/>
                <a:gd name="T70" fmla="*/ 102 w 796"/>
                <a:gd name="T71" fmla="*/ 795 h 878"/>
                <a:gd name="T72" fmla="*/ 199 w 796"/>
                <a:gd name="T73" fmla="*/ 828 h 878"/>
                <a:gd name="T74" fmla="*/ 285 w 796"/>
                <a:gd name="T75" fmla="*/ 878 h 878"/>
                <a:gd name="T76" fmla="*/ 379 w 796"/>
                <a:gd name="T77" fmla="*/ 856 h 878"/>
                <a:gd name="T78" fmla="*/ 398 w 796"/>
                <a:gd name="T79" fmla="*/ 788 h 878"/>
                <a:gd name="T80" fmla="*/ 412 w 796"/>
                <a:gd name="T81" fmla="*/ 726 h 878"/>
                <a:gd name="T82" fmla="*/ 441 w 796"/>
                <a:gd name="T83" fmla="*/ 719 h 878"/>
                <a:gd name="T84" fmla="*/ 472 w 796"/>
                <a:gd name="T85" fmla="*/ 681 h 878"/>
                <a:gd name="T86" fmla="*/ 507 w 796"/>
                <a:gd name="T87" fmla="*/ 667 h 878"/>
                <a:gd name="T88" fmla="*/ 576 w 796"/>
                <a:gd name="T89" fmla="*/ 636 h 878"/>
                <a:gd name="T90" fmla="*/ 623 w 796"/>
                <a:gd name="T91" fmla="*/ 598 h 878"/>
                <a:gd name="T92" fmla="*/ 654 w 796"/>
                <a:gd name="T93" fmla="*/ 537 h 878"/>
                <a:gd name="T94" fmla="*/ 661 w 796"/>
                <a:gd name="T95" fmla="*/ 466 h 878"/>
                <a:gd name="T96" fmla="*/ 488 w 796"/>
                <a:gd name="T97" fmla="*/ 376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6" h="878">
                  <a:moveTo>
                    <a:pt x="559" y="49"/>
                  </a:moveTo>
                  <a:lnTo>
                    <a:pt x="559" y="49"/>
                  </a:lnTo>
                  <a:lnTo>
                    <a:pt x="547" y="28"/>
                  </a:lnTo>
                  <a:lnTo>
                    <a:pt x="521" y="5"/>
                  </a:lnTo>
                  <a:lnTo>
                    <a:pt x="512" y="0"/>
                  </a:lnTo>
                  <a:lnTo>
                    <a:pt x="495" y="5"/>
                  </a:lnTo>
                  <a:lnTo>
                    <a:pt x="512" y="0"/>
                  </a:lnTo>
                  <a:lnTo>
                    <a:pt x="521" y="5"/>
                  </a:lnTo>
                  <a:lnTo>
                    <a:pt x="547" y="28"/>
                  </a:lnTo>
                  <a:lnTo>
                    <a:pt x="559" y="49"/>
                  </a:lnTo>
                  <a:lnTo>
                    <a:pt x="630" y="83"/>
                  </a:lnTo>
                  <a:lnTo>
                    <a:pt x="675" y="113"/>
                  </a:lnTo>
                  <a:lnTo>
                    <a:pt x="687" y="128"/>
                  </a:lnTo>
                  <a:lnTo>
                    <a:pt x="694" y="137"/>
                  </a:lnTo>
                  <a:lnTo>
                    <a:pt x="711" y="175"/>
                  </a:lnTo>
                  <a:lnTo>
                    <a:pt x="720" y="215"/>
                  </a:lnTo>
                  <a:lnTo>
                    <a:pt x="715" y="222"/>
                  </a:lnTo>
                  <a:lnTo>
                    <a:pt x="713" y="232"/>
                  </a:lnTo>
                  <a:lnTo>
                    <a:pt x="708" y="239"/>
                  </a:lnTo>
                  <a:lnTo>
                    <a:pt x="706" y="241"/>
                  </a:lnTo>
                  <a:lnTo>
                    <a:pt x="708" y="243"/>
                  </a:lnTo>
                  <a:lnTo>
                    <a:pt x="718" y="246"/>
                  </a:lnTo>
                  <a:lnTo>
                    <a:pt x="756" y="255"/>
                  </a:lnTo>
                  <a:lnTo>
                    <a:pt x="775" y="265"/>
                  </a:lnTo>
                  <a:lnTo>
                    <a:pt x="796" y="286"/>
                  </a:lnTo>
                  <a:lnTo>
                    <a:pt x="768" y="305"/>
                  </a:lnTo>
                  <a:lnTo>
                    <a:pt x="725" y="324"/>
                  </a:lnTo>
                  <a:lnTo>
                    <a:pt x="715" y="326"/>
                  </a:lnTo>
                  <a:lnTo>
                    <a:pt x="701" y="324"/>
                  </a:lnTo>
                  <a:lnTo>
                    <a:pt x="696" y="322"/>
                  </a:lnTo>
                  <a:lnTo>
                    <a:pt x="682" y="324"/>
                  </a:lnTo>
                  <a:lnTo>
                    <a:pt x="635" y="350"/>
                  </a:lnTo>
                  <a:lnTo>
                    <a:pt x="621" y="340"/>
                  </a:lnTo>
                  <a:lnTo>
                    <a:pt x="604" y="338"/>
                  </a:lnTo>
                  <a:lnTo>
                    <a:pt x="481" y="355"/>
                  </a:lnTo>
                  <a:lnTo>
                    <a:pt x="467" y="350"/>
                  </a:lnTo>
                  <a:lnTo>
                    <a:pt x="457" y="340"/>
                  </a:lnTo>
                  <a:lnTo>
                    <a:pt x="431" y="300"/>
                  </a:lnTo>
                  <a:lnTo>
                    <a:pt x="419" y="291"/>
                  </a:lnTo>
                  <a:lnTo>
                    <a:pt x="401" y="267"/>
                  </a:lnTo>
                  <a:lnTo>
                    <a:pt x="396" y="208"/>
                  </a:lnTo>
                  <a:lnTo>
                    <a:pt x="396" y="144"/>
                  </a:lnTo>
                  <a:lnTo>
                    <a:pt x="403" y="104"/>
                  </a:lnTo>
                  <a:lnTo>
                    <a:pt x="417" y="66"/>
                  </a:lnTo>
                  <a:lnTo>
                    <a:pt x="438" y="35"/>
                  </a:lnTo>
                  <a:lnTo>
                    <a:pt x="462" y="14"/>
                  </a:lnTo>
                  <a:lnTo>
                    <a:pt x="495" y="5"/>
                  </a:lnTo>
                  <a:lnTo>
                    <a:pt x="559" y="49"/>
                  </a:lnTo>
                  <a:close/>
                  <a:moveTo>
                    <a:pt x="460" y="350"/>
                  </a:moveTo>
                  <a:lnTo>
                    <a:pt x="460" y="350"/>
                  </a:lnTo>
                  <a:lnTo>
                    <a:pt x="446" y="367"/>
                  </a:lnTo>
                  <a:lnTo>
                    <a:pt x="393" y="388"/>
                  </a:lnTo>
                  <a:lnTo>
                    <a:pt x="377" y="400"/>
                  </a:lnTo>
                  <a:lnTo>
                    <a:pt x="339" y="442"/>
                  </a:lnTo>
                  <a:lnTo>
                    <a:pt x="329" y="445"/>
                  </a:lnTo>
                  <a:lnTo>
                    <a:pt x="311" y="445"/>
                  </a:lnTo>
                  <a:lnTo>
                    <a:pt x="303" y="452"/>
                  </a:lnTo>
                  <a:lnTo>
                    <a:pt x="287" y="511"/>
                  </a:lnTo>
                  <a:lnTo>
                    <a:pt x="275" y="520"/>
                  </a:lnTo>
                  <a:lnTo>
                    <a:pt x="242" y="537"/>
                  </a:lnTo>
                  <a:lnTo>
                    <a:pt x="202" y="579"/>
                  </a:lnTo>
                  <a:lnTo>
                    <a:pt x="133" y="613"/>
                  </a:lnTo>
                  <a:lnTo>
                    <a:pt x="97" y="653"/>
                  </a:lnTo>
                  <a:lnTo>
                    <a:pt x="41" y="688"/>
                  </a:lnTo>
                  <a:lnTo>
                    <a:pt x="17" y="717"/>
                  </a:lnTo>
                  <a:lnTo>
                    <a:pt x="0" y="726"/>
                  </a:lnTo>
                  <a:lnTo>
                    <a:pt x="12" y="750"/>
                  </a:lnTo>
                  <a:lnTo>
                    <a:pt x="17" y="771"/>
                  </a:lnTo>
                  <a:lnTo>
                    <a:pt x="24" y="788"/>
                  </a:lnTo>
                  <a:lnTo>
                    <a:pt x="45" y="797"/>
                  </a:lnTo>
                  <a:lnTo>
                    <a:pt x="88" y="792"/>
                  </a:lnTo>
                  <a:lnTo>
                    <a:pt x="102" y="795"/>
                  </a:lnTo>
                  <a:lnTo>
                    <a:pt x="168" y="814"/>
                  </a:lnTo>
                  <a:lnTo>
                    <a:pt x="199" y="828"/>
                  </a:lnTo>
                  <a:lnTo>
                    <a:pt x="258" y="870"/>
                  </a:lnTo>
                  <a:lnTo>
                    <a:pt x="285" y="878"/>
                  </a:lnTo>
                  <a:lnTo>
                    <a:pt x="346" y="870"/>
                  </a:lnTo>
                  <a:lnTo>
                    <a:pt x="379" y="856"/>
                  </a:lnTo>
                  <a:lnTo>
                    <a:pt x="396" y="828"/>
                  </a:lnTo>
                  <a:lnTo>
                    <a:pt x="398" y="788"/>
                  </a:lnTo>
                  <a:lnTo>
                    <a:pt x="389" y="743"/>
                  </a:lnTo>
                  <a:lnTo>
                    <a:pt x="412" y="726"/>
                  </a:lnTo>
                  <a:lnTo>
                    <a:pt x="427" y="721"/>
                  </a:lnTo>
                  <a:lnTo>
                    <a:pt x="441" y="719"/>
                  </a:lnTo>
                  <a:lnTo>
                    <a:pt x="455" y="712"/>
                  </a:lnTo>
                  <a:lnTo>
                    <a:pt x="472" y="681"/>
                  </a:lnTo>
                  <a:lnTo>
                    <a:pt x="481" y="674"/>
                  </a:lnTo>
                  <a:lnTo>
                    <a:pt x="507" y="667"/>
                  </a:lnTo>
                  <a:lnTo>
                    <a:pt x="550" y="643"/>
                  </a:lnTo>
                  <a:lnTo>
                    <a:pt x="576" y="636"/>
                  </a:lnTo>
                  <a:lnTo>
                    <a:pt x="602" y="624"/>
                  </a:lnTo>
                  <a:lnTo>
                    <a:pt x="623" y="598"/>
                  </a:lnTo>
                  <a:lnTo>
                    <a:pt x="642" y="568"/>
                  </a:lnTo>
                  <a:lnTo>
                    <a:pt x="654" y="537"/>
                  </a:lnTo>
                  <a:lnTo>
                    <a:pt x="663" y="497"/>
                  </a:lnTo>
                  <a:lnTo>
                    <a:pt x="661" y="466"/>
                  </a:lnTo>
                  <a:lnTo>
                    <a:pt x="637" y="402"/>
                  </a:lnTo>
                  <a:lnTo>
                    <a:pt x="488" y="376"/>
                  </a:lnTo>
                  <a:lnTo>
                    <a:pt x="460" y="3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8A1D5A37-D9EC-49F9-A613-B8D1A1E1A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505" y="4527880"/>
              <a:ext cx="1023700" cy="994965"/>
            </a:xfrm>
            <a:custGeom>
              <a:avLst/>
              <a:gdLst>
                <a:gd name="T0" fmla="*/ 774 w 892"/>
                <a:gd name="T1" fmla="*/ 579 h 828"/>
                <a:gd name="T2" fmla="*/ 700 w 892"/>
                <a:gd name="T3" fmla="*/ 568 h 828"/>
                <a:gd name="T4" fmla="*/ 663 w 892"/>
                <a:gd name="T5" fmla="*/ 523 h 828"/>
                <a:gd name="T6" fmla="*/ 596 w 892"/>
                <a:gd name="T7" fmla="*/ 520 h 828"/>
                <a:gd name="T8" fmla="*/ 466 w 892"/>
                <a:gd name="T9" fmla="*/ 615 h 828"/>
                <a:gd name="T10" fmla="*/ 336 w 892"/>
                <a:gd name="T11" fmla="*/ 575 h 828"/>
                <a:gd name="T12" fmla="*/ 151 w 892"/>
                <a:gd name="T13" fmla="*/ 532 h 828"/>
                <a:gd name="T14" fmla="*/ 9 w 892"/>
                <a:gd name="T15" fmla="*/ 719 h 828"/>
                <a:gd name="T16" fmla="*/ 109 w 892"/>
                <a:gd name="T17" fmla="*/ 797 h 828"/>
                <a:gd name="T18" fmla="*/ 154 w 892"/>
                <a:gd name="T19" fmla="*/ 736 h 828"/>
                <a:gd name="T20" fmla="*/ 229 w 892"/>
                <a:gd name="T21" fmla="*/ 710 h 828"/>
                <a:gd name="T22" fmla="*/ 416 w 892"/>
                <a:gd name="T23" fmla="*/ 755 h 828"/>
                <a:gd name="T24" fmla="*/ 440 w 892"/>
                <a:gd name="T25" fmla="*/ 823 h 828"/>
                <a:gd name="T26" fmla="*/ 629 w 892"/>
                <a:gd name="T27" fmla="*/ 776 h 828"/>
                <a:gd name="T28" fmla="*/ 828 w 892"/>
                <a:gd name="T29" fmla="*/ 601 h 828"/>
                <a:gd name="T30" fmla="*/ 812 w 892"/>
                <a:gd name="T31" fmla="*/ 549 h 828"/>
                <a:gd name="T32" fmla="*/ 892 w 892"/>
                <a:gd name="T33" fmla="*/ 556 h 828"/>
                <a:gd name="T34" fmla="*/ 857 w 892"/>
                <a:gd name="T35" fmla="*/ 516 h 828"/>
                <a:gd name="T36" fmla="*/ 833 w 892"/>
                <a:gd name="T37" fmla="*/ 497 h 828"/>
                <a:gd name="T38" fmla="*/ 686 w 892"/>
                <a:gd name="T39" fmla="*/ 490 h 828"/>
                <a:gd name="T40" fmla="*/ 561 w 892"/>
                <a:gd name="T41" fmla="*/ 447 h 828"/>
                <a:gd name="T42" fmla="*/ 478 w 892"/>
                <a:gd name="T43" fmla="*/ 532 h 828"/>
                <a:gd name="T44" fmla="*/ 416 w 892"/>
                <a:gd name="T45" fmla="*/ 513 h 828"/>
                <a:gd name="T46" fmla="*/ 265 w 892"/>
                <a:gd name="T47" fmla="*/ 468 h 828"/>
                <a:gd name="T48" fmla="*/ 156 w 892"/>
                <a:gd name="T49" fmla="*/ 430 h 828"/>
                <a:gd name="T50" fmla="*/ 85 w 892"/>
                <a:gd name="T51" fmla="*/ 348 h 828"/>
                <a:gd name="T52" fmla="*/ 440 w 892"/>
                <a:gd name="T53" fmla="*/ 206 h 828"/>
                <a:gd name="T54" fmla="*/ 506 w 892"/>
                <a:gd name="T55" fmla="*/ 246 h 828"/>
                <a:gd name="T56" fmla="*/ 485 w 892"/>
                <a:gd name="T57" fmla="*/ 291 h 828"/>
                <a:gd name="T58" fmla="*/ 665 w 892"/>
                <a:gd name="T59" fmla="*/ 355 h 828"/>
                <a:gd name="T60" fmla="*/ 738 w 892"/>
                <a:gd name="T61" fmla="*/ 452 h 828"/>
                <a:gd name="T62" fmla="*/ 857 w 892"/>
                <a:gd name="T63" fmla="*/ 445 h 828"/>
                <a:gd name="T64" fmla="*/ 871 w 892"/>
                <a:gd name="T65" fmla="*/ 471 h 828"/>
                <a:gd name="T66" fmla="*/ 876 w 892"/>
                <a:gd name="T67" fmla="*/ 527 h 828"/>
                <a:gd name="T68" fmla="*/ 840 w 892"/>
                <a:gd name="T69" fmla="*/ 298 h 828"/>
                <a:gd name="T70" fmla="*/ 741 w 892"/>
                <a:gd name="T71" fmla="*/ 307 h 828"/>
                <a:gd name="T72" fmla="*/ 591 w 892"/>
                <a:gd name="T73" fmla="*/ 232 h 828"/>
                <a:gd name="T74" fmla="*/ 776 w 892"/>
                <a:gd name="T75" fmla="*/ 203 h 828"/>
                <a:gd name="T76" fmla="*/ 831 w 892"/>
                <a:gd name="T77" fmla="*/ 255 h 828"/>
                <a:gd name="T78" fmla="*/ 312 w 892"/>
                <a:gd name="T79" fmla="*/ 109 h 828"/>
                <a:gd name="T80" fmla="*/ 331 w 892"/>
                <a:gd name="T81" fmla="*/ 16 h 828"/>
                <a:gd name="T82" fmla="*/ 442 w 892"/>
                <a:gd name="T83" fmla="*/ 7 h 828"/>
                <a:gd name="T84" fmla="*/ 608 w 892"/>
                <a:gd name="T85" fmla="*/ 61 h 828"/>
                <a:gd name="T86" fmla="*/ 672 w 892"/>
                <a:gd name="T87" fmla="*/ 94 h 828"/>
                <a:gd name="T88" fmla="*/ 670 w 892"/>
                <a:gd name="T89" fmla="*/ 158 h 828"/>
                <a:gd name="T90" fmla="*/ 528 w 892"/>
                <a:gd name="T91" fmla="*/ 170 h 828"/>
                <a:gd name="T92" fmla="*/ 473 w 892"/>
                <a:gd name="T93" fmla="*/ 106 h 828"/>
                <a:gd name="T94" fmla="*/ 414 w 892"/>
                <a:gd name="T95" fmla="*/ 73 h 828"/>
                <a:gd name="T96" fmla="*/ 331 w 892"/>
                <a:gd name="T97" fmla="*/ 113 h 828"/>
                <a:gd name="T98" fmla="*/ 779 w 892"/>
                <a:gd name="T99" fmla="*/ 182 h 828"/>
                <a:gd name="T100" fmla="*/ 741 w 892"/>
                <a:gd name="T101" fmla="*/ 182 h 828"/>
                <a:gd name="T102" fmla="*/ 707 w 892"/>
                <a:gd name="T103" fmla="*/ 151 h 828"/>
                <a:gd name="T104" fmla="*/ 743 w 892"/>
                <a:gd name="T105" fmla="*/ 13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2" h="828">
                  <a:moveTo>
                    <a:pt x="795" y="549"/>
                  </a:moveTo>
                  <a:lnTo>
                    <a:pt x="795" y="549"/>
                  </a:lnTo>
                  <a:lnTo>
                    <a:pt x="788" y="553"/>
                  </a:lnTo>
                  <a:lnTo>
                    <a:pt x="774" y="579"/>
                  </a:lnTo>
                  <a:lnTo>
                    <a:pt x="741" y="577"/>
                  </a:lnTo>
                  <a:lnTo>
                    <a:pt x="734" y="575"/>
                  </a:lnTo>
                  <a:lnTo>
                    <a:pt x="724" y="568"/>
                  </a:lnTo>
                  <a:lnTo>
                    <a:pt x="700" y="568"/>
                  </a:lnTo>
                  <a:lnTo>
                    <a:pt x="689" y="563"/>
                  </a:lnTo>
                  <a:lnTo>
                    <a:pt x="681" y="553"/>
                  </a:lnTo>
                  <a:lnTo>
                    <a:pt x="667" y="532"/>
                  </a:lnTo>
                  <a:lnTo>
                    <a:pt x="663" y="523"/>
                  </a:lnTo>
                  <a:lnTo>
                    <a:pt x="648" y="513"/>
                  </a:lnTo>
                  <a:lnTo>
                    <a:pt x="625" y="506"/>
                  </a:lnTo>
                  <a:lnTo>
                    <a:pt x="603" y="506"/>
                  </a:lnTo>
                  <a:lnTo>
                    <a:pt x="596" y="520"/>
                  </a:lnTo>
                  <a:lnTo>
                    <a:pt x="591" y="551"/>
                  </a:lnTo>
                  <a:lnTo>
                    <a:pt x="580" y="568"/>
                  </a:lnTo>
                  <a:lnTo>
                    <a:pt x="490" y="613"/>
                  </a:lnTo>
                  <a:lnTo>
                    <a:pt x="466" y="615"/>
                  </a:lnTo>
                  <a:lnTo>
                    <a:pt x="428" y="608"/>
                  </a:lnTo>
                  <a:lnTo>
                    <a:pt x="390" y="610"/>
                  </a:lnTo>
                  <a:lnTo>
                    <a:pt x="369" y="601"/>
                  </a:lnTo>
                  <a:lnTo>
                    <a:pt x="336" y="575"/>
                  </a:lnTo>
                  <a:lnTo>
                    <a:pt x="241" y="553"/>
                  </a:lnTo>
                  <a:lnTo>
                    <a:pt x="180" y="516"/>
                  </a:lnTo>
                  <a:lnTo>
                    <a:pt x="165" y="520"/>
                  </a:lnTo>
                  <a:lnTo>
                    <a:pt x="151" y="532"/>
                  </a:lnTo>
                  <a:lnTo>
                    <a:pt x="0" y="589"/>
                  </a:lnTo>
                  <a:lnTo>
                    <a:pt x="9" y="646"/>
                  </a:lnTo>
                  <a:lnTo>
                    <a:pt x="7" y="684"/>
                  </a:lnTo>
                  <a:lnTo>
                    <a:pt x="9" y="719"/>
                  </a:lnTo>
                  <a:lnTo>
                    <a:pt x="23" y="757"/>
                  </a:lnTo>
                  <a:lnTo>
                    <a:pt x="47" y="781"/>
                  </a:lnTo>
                  <a:lnTo>
                    <a:pt x="78" y="795"/>
                  </a:lnTo>
                  <a:lnTo>
                    <a:pt x="109" y="797"/>
                  </a:lnTo>
                  <a:lnTo>
                    <a:pt x="154" y="788"/>
                  </a:lnTo>
                  <a:lnTo>
                    <a:pt x="156" y="774"/>
                  </a:lnTo>
                  <a:lnTo>
                    <a:pt x="154" y="755"/>
                  </a:lnTo>
                  <a:lnTo>
                    <a:pt x="154" y="736"/>
                  </a:lnTo>
                  <a:lnTo>
                    <a:pt x="163" y="724"/>
                  </a:lnTo>
                  <a:lnTo>
                    <a:pt x="177" y="721"/>
                  </a:lnTo>
                  <a:lnTo>
                    <a:pt x="191" y="719"/>
                  </a:lnTo>
                  <a:lnTo>
                    <a:pt x="229" y="710"/>
                  </a:lnTo>
                  <a:lnTo>
                    <a:pt x="253" y="707"/>
                  </a:lnTo>
                  <a:lnTo>
                    <a:pt x="279" y="710"/>
                  </a:lnTo>
                  <a:lnTo>
                    <a:pt x="397" y="743"/>
                  </a:lnTo>
                  <a:lnTo>
                    <a:pt x="416" y="755"/>
                  </a:lnTo>
                  <a:lnTo>
                    <a:pt x="423" y="774"/>
                  </a:lnTo>
                  <a:lnTo>
                    <a:pt x="421" y="790"/>
                  </a:lnTo>
                  <a:lnTo>
                    <a:pt x="423" y="807"/>
                  </a:lnTo>
                  <a:lnTo>
                    <a:pt x="440" y="823"/>
                  </a:lnTo>
                  <a:lnTo>
                    <a:pt x="452" y="828"/>
                  </a:lnTo>
                  <a:lnTo>
                    <a:pt x="565" y="821"/>
                  </a:lnTo>
                  <a:lnTo>
                    <a:pt x="587" y="811"/>
                  </a:lnTo>
                  <a:lnTo>
                    <a:pt x="629" y="776"/>
                  </a:lnTo>
                  <a:lnTo>
                    <a:pt x="743" y="710"/>
                  </a:lnTo>
                  <a:lnTo>
                    <a:pt x="790" y="672"/>
                  </a:lnTo>
                  <a:lnTo>
                    <a:pt x="824" y="617"/>
                  </a:lnTo>
                  <a:lnTo>
                    <a:pt x="828" y="601"/>
                  </a:lnTo>
                  <a:lnTo>
                    <a:pt x="833" y="565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12" y="549"/>
                  </a:lnTo>
                  <a:lnTo>
                    <a:pt x="795" y="549"/>
                  </a:lnTo>
                  <a:close/>
                  <a:moveTo>
                    <a:pt x="890" y="544"/>
                  </a:moveTo>
                  <a:lnTo>
                    <a:pt x="890" y="544"/>
                  </a:lnTo>
                  <a:lnTo>
                    <a:pt x="892" y="556"/>
                  </a:lnTo>
                  <a:lnTo>
                    <a:pt x="871" y="556"/>
                  </a:lnTo>
                  <a:lnTo>
                    <a:pt x="868" y="551"/>
                  </a:lnTo>
                  <a:lnTo>
                    <a:pt x="859" y="535"/>
                  </a:lnTo>
                  <a:lnTo>
                    <a:pt x="857" y="516"/>
                  </a:lnTo>
                  <a:lnTo>
                    <a:pt x="854" y="499"/>
                  </a:lnTo>
                  <a:lnTo>
                    <a:pt x="852" y="487"/>
                  </a:lnTo>
                  <a:lnTo>
                    <a:pt x="842" y="482"/>
                  </a:lnTo>
                  <a:lnTo>
                    <a:pt x="833" y="497"/>
                  </a:lnTo>
                  <a:lnTo>
                    <a:pt x="812" y="504"/>
                  </a:lnTo>
                  <a:lnTo>
                    <a:pt x="726" y="506"/>
                  </a:lnTo>
                  <a:lnTo>
                    <a:pt x="705" y="501"/>
                  </a:lnTo>
                  <a:lnTo>
                    <a:pt x="686" y="490"/>
                  </a:lnTo>
                  <a:lnTo>
                    <a:pt x="629" y="447"/>
                  </a:lnTo>
                  <a:lnTo>
                    <a:pt x="615" y="440"/>
                  </a:lnTo>
                  <a:lnTo>
                    <a:pt x="575" y="440"/>
                  </a:lnTo>
                  <a:lnTo>
                    <a:pt x="561" y="447"/>
                  </a:lnTo>
                  <a:lnTo>
                    <a:pt x="535" y="501"/>
                  </a:lnTo>
                  <a:lnTo>
                    <a:pt x="525" y="518"/>
                  </a:lnTo>
                  <a:lnTo>
                    <a:pt x="511" y="527"/>
                  </a:lnTo>
                  <a:lnTo>
                    <a:pt x="478" y="532"/>
                  </a:lnTo>
                  <a:lnTo>
                    <a:pt x="466" y="542"/>
                  </a:lnTo>
                  <a:lnTo>
                    <a:pt x="454" y="544"/>
                  </a:lnTo>
                  <a:lnTo>
                    <a:pt x="445" y="539"/>
                  </a:lnTo>
                  <a:lnTo>
                    <a:pt x="416" y="513"/>
                  </a:lnTo>
                  <a:lnTo>
                    <a:pt x="357" y="487"/>
                  </a:lnTo>
                  <a:lnTo>
                    <a:pt x="319" y="454"/>
                  </a:lnTo>
                  <a:lnTo>
                    <a:pt x="303" y="452"/>
                  </a:lnTo>
                  <a:lnTo>
                    <a:pt x="265" y="468"/>
                  </a:lnTo>
                  <a:lnTo>
                    <a:pt x="243" y="471"/>
                  </a:lnTo>
                  <a:lnTo>
                    <a:pt x="189" y="461"/>
                  </a:lnTo>
                  <a:lnTo>
                    <a:pt x="170" y="452"/>
                  </a:lnTo>
                  <a:lnTo>
                    <a:pt x="156" y="430"/>
                  </a:lnTo>
                  <a:lnTo>
                    <a:pt x="142" y="407"/>
                  </a:lnTo>
                  <a:lnTo>
                    <a:pt x="130" y="390"/>
                  </a:lnTo>
                  <a:lnTo>
                    <a:pt x="97" y="364"/>
                  </a:lnTo>
                  <a:lnTo>
                    <a:pt x="85" y="348"/>
                  </a:lnTo>
                  <a:lnTo>
                    <a:pt x="80" y="324"/>
                  </a:lnTo>
                  <a:lnTo>
                    <a:pt x="90" y="310"/>
                  </a:lnTo>
                  <a:lnTo>
                    <a:pt x="184" y="246"/>
                  </a:lnTo>
                  <a:lnTo>
                    <a:pt x="440" y="206"/>
                  </a:lnTo>
                  <a:lnTo>
                    <a:pt x="461" y="208"/>
                  </a:lnTo>
                  <a:lnTo>
                    <a:pt x="475" y="215"/>
                  </a:lnTo>
                  <a:lnTo>
                    <a:pt x="492" y="229"/>
                  </a:lnTo>
                  <a:lnTo>
                    <a:pt x="506" y="246"/>
                  </a:lnTo>
                  <a:lnTo>
                    <a:pt x="516" y="270"/>
                  </a:lnTo>
                  <a:lnTo>
                    <a:pt x="506" y="272"/>
                  </a:lnTo>
                  <a:lnTo>
                    <a:pt x="490" y="284"/>
                  </a:lnTo>
                  <a:lnTo>
                    <a:pt x="485" y="291"/>
                  </a:lnTo>
                  <a:lnTo>
                    <a:pt x="485" y="300"/>
                  </a:lnTo>
                  <a:lnTo>
                    <a:pt x="577" y="305"/>
                  </a:lnTo>
                  <a:lnTo>
                    <a:pt x="625" y="322"/>
                  </a:lnTo>
                  <a:lnTo>
                    <a:pt x="665" y="355"/>
                  </a:lnTo>
                  <a:lnTo>
                    <a:pt x="679" y="376"/>
                  </a:lnTo>
                  <a:lnTo>
                    <a:pt x="700" y="428"/>
                  </a:lnTo>
                  <a:lnTo>
                    <a:pt x="717" y="447"/>
                  </a:lnTo>
                  <a:lnTo>
                    <a:pt x="738" y="452"/>
                  </a:lnTo>
                  <a:lnTo>
                    <a:pt x="788" y="442"/>
                  </a:lnTo>
                  <a:lnTo>
                    <a:pt x="807" y="452"/>
                  </a:lnTo>
                  <a:lnTo>
                    <a:pt x="826" y="445"/>
                  </a:lnTo>
                  <a:lnTo>
                    <a:pt x="857" y="445"/>
                  </a:lnTo>
                  <a:lnTo>
                    <a:pt x="868" y="442"/>
                  </a:lnTo>
                  <a:lnTo>
                    <a:pt x="868" y="442"/>
                  </a:lnTo>
                  <a:lnTo>
                    <a:pt x="873" y="464"/>
                  </a:lnTo>
                  <a:lnTo>
                    <a:pt x="871" y="471"/>
                  </a:lnTo>
                  <a:lnTo>
                    <a:pt x="871" y="475"/>
                  </a:lnTo>
                  <a:lnTo>
                    <a:pt x="868" y="480"/>
                  </a:lnTo>
                  <a:lnTo>
                    <a:pt x="871" y="497"/>
                  </a:lnTo>
                  <a:lnTo>
                    <a:pt x="876" y="527"/>
                  </a:lnTo>
                  <a:lnTo>
                    <a:pt x="885" y="535"/>
                  </a:lnTo>
                  <a:lnTo>
                    <a:pt x="890" y="544"/>
                  </a:lnTo>
                  <a:close/>
                  <a:moveTo>
                    <a:pt x="840" y="298"/>
                  </a:moveTo>
                  <a:lnTo>
                    <a:pt x="840" y="298"/>
                  </a:lnTo>
                  <a:lnTo>
                    <a:pt x="828" y="329"/>
                  </a:lnTo>
                  <a:lnTo>
                    <a:pt x="795" y="324"/>
                  </a:lnTo>
                  <a:lnTo>
                    <a:pt x="755" y="310"/>
                  </a:lnTo>
                  <a:lnTo>
                    <a:pt x="741" y="307"/>
                  </a:lnTo>
                  <a:lnTo>
                    <a:pt x="710" y="314"/>
                  </a:lnTo>
                  <a:lnTo>
                    <a:pt x="696" y="312"/>
                  </a:lnTo>
                  <a:lnTo>
                    <a:pt x="672" y="300"/>
                  </a:lnTo>
                  <a:lnTo>
                    <a:pt x="591" y="232"/>
                  </a:lnTo>
                  <a:lnTo>
                    <a:pt x="641" y="206"/>
                  </a:lnTo>
                  <a:lnTo>
                    <a:pt x="667" y="199"/>
                  </a:lnTo>
                  <a:lnTo>
                    <a:pt x="752" y="199"/>
                  </a:lnTo>
                  <a:lnTo>
                    <a:pt x="776" y="203"/>
                  </a:lnTo>
                  <a:lnTo>
                    <a:pt x="800" y="222"/>
                  </a:lnTo>
                  <a:lnTo>
                    <a:pt x="802" y="222"/>
                  </a:lnTo>
                  <a:lnTo>
                    <a:pt x="828" y="251"/>
                  </a:lnTo>
                  <a:lnTo>
                    <a:pt x="831" y="255"/>
                  </a:lnTo>
                  <a:lnTo>
                    <a:pt x="840" y="274"/>
                  </a:lnTo>
                  <a:lnTo>
                    <a:pt x="840" y="291"/>
                  </a:lnTo>
                  <a:lnTo>
                    <a:pt x="840" y="298"/>
                  </a:lnTo>
                  <a:close/>
                  <a:moveTo>
                    <a:pt x="312" y="109"/>
                  </a:moveTo>
                  <a:lnTo>
                    <a:pt x="312" y="109"/>
                  </a:lnTo>
                  <a:lnTo>
                    <a:pt x="298" y="90"/>
                  </a:lnTo>
                  <a:lnTo>
                    <a:pt x="298" y="40"/>
                  </a:lnTo>
                  <a:lnTo>
                    <a:pt x="331" y="16"/>
                  </a:lnTo>
                  <a:lnTo>
                    <a:pt x="409" y="2"/>
                  </a:lnTo>
                  <a:lnTo>
                    <a:pt x="414" y="0"/>
                  </a:lnTo>
                  <a:lnTo>
                    <a:pt x="430" y="0"/>
                  </a:lnTo>
                  <a:lnTo>
                    <a:pt x="442" y="7"/>
                  </a:lnTo>
                  <a:lnTo>
                    <a:pt x="535" y="5"/>
                  </a:lnTo>
                  <a:lnTo>
                    <a:pt x="556" y="9"/>
                  </a:lnTo>
                  <a:lnTo>
                    <a:pt x="570" y="19"/>
                  </a:lnTo>
                  <a:lnTo>
                    <a:pt x="608" y="61"/>
                  </a:lnTo>
                  <a:lnTo>
                    <a:pt x="615" y="68"/>
                  </a:lnTo>
                  <a:lnTo>
                    <a:pt x="620" y="78"/>
                  </a:lnTo>
                  <a:lnTo>
                    <a:pt x="632" y="85"/>
                  </a:lnTo>
                  <a:lnTo>
                    <a:pt x="672" y="94"/>
                  </a:lnTo>
                  <a:lnTo>
                    <a:pt x="689" y="106"/>
                  </a:lnTo>
                  <a:lnTo>
                    <a:pt x="693" y="130"/>
                  </a:lnTo>
                  <a:lnTo>
                    <a:pt x="684" y="147"/>
                  </a:lnTo>
                  <a:lnTo>
                    <a:pt x="670" y="158"/>
                  </a:lnTo>
                  <a:lnTo>
                    <a:pt x="653" y="165"/>
                  </a:lnTo>
                  <a:lnTo>
                    <a:pt x="580" y="182"/>
                  </a:lnTo>
                  <a:lnTo>
                    <a:pt x="563" y="182"/>
                  </a:lnTo>
                  <a:lnTo>
                    <a:pt x="528" y="170"/>
                  </a:lnTo>
                  <a:lnTo>
                    <a:pt x="506" y="158"/>
                  </a:lnTo>
                  <a:lnTo>
                    <a:pt x="497" y="137"/>
                  </a:lnTo>
                  <a:lnTo>
                    <a:pt x="487" y="118"/>
                  </a:lnTo>
                  <a:lnTo>
                    <a:pt x="473" y="106"/>
                  </a:lnTo>
                  <a:lnTo>
                    <a:pt x="435" y="94"/>
                  </a:lnTo>
                  <a:lnTo>
                    <a:pt x="428" y="87"/>
                  </a:lnTo>
                  <a:lnTo>
                    <a:pt x="421" y="80"/>
                  </a:lnTo>
                  <a:lnTo>
                    <a:pt x="414" y="73"/>
                  </a:lnTo>
                  <a:lnTo>
                    <a:pt x="400" y="73"/>
                  </a:lnTo>
                  <a:lnTo>
                    <a:pt x="378" y="104"/>
                  </a:lnTo>
                  <a:lnTo>
                    <a:pt x="374" y="109"/>
                  </a:lnTo>
                  <a:lnTo>
                    <a:pt x="331" y="113"/>
                  </a:lnTo>
                  <a:lnTo>
                    <a:pt x="312" y="109"/>
                  </a:lnTo>
                  <a:close/>
                  <a:moveTo>
                    <a:pt x="779" y="182"/>
                  </a:moveTo>
                  <a:lnTo>
                    <a:pt x="779" y="182"/>
                  </a:lnTo>
                  <a:lnTo>
                    <a:pt x="779" y="182"/>
                  </a:lnTo>
                  <a:lnTo>
                    <a:pt x="788" y="154"/>
                  </a:lnTo>
                  <a:lnTo>
                    <a:pt x="779" y="182"/>
                  </a:lnTo>
                  <a:lnTo>
                    <a:pt x="779" y="182"/>
                  </a:lnTo>
                  <a:lnTo>
                    <a:pt x="741" y="182"/>
                  </a:lnTo>
                  <a:lnTo>
                    <a:pt x="731" y="180"/>
                  </a:lnTo>
                  <a:lnTo>
                    <a:pt x="722" y="173"/>
                  </a:lnTo>
                  <a:lnTo>
                    <a:pt x="712" y="165"/>
                  </a:lnTo>
                  <a:lnTo>
                    <a:pt x="707" y="151"/>
                  </a:lnTo>
                  <a:lnTo>
                    <a:pt x="705" y="139"/>
                  </a:lnTo>
                  <a:lnTo>
                    <a:pt x="707" y="137"/>
                  </a:lnTo>
                  <a:lnTo>
                    <a:pt x="722" y="123"/>
                  </a:lnTo>
                  <a:lnTo>
                    <a:pt x="743" y="130"/>
                  </a:lnTo>
                  <a:lnTo>
                    <a:pt x="767" y="144"/>
                  </a:lnTo>
                  <a:lnTo>
                    <a:pt x="788" y="151"/>
                  </a:lnTo>
                  <a:lnTo>
                    <a:pt x="779" y="1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E05D789E-243C-4C4C-BC81-9B8AFDF96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520" y="4257509"/>
              <a:ext cx="2040514" cy="1128348"/>
            </a:xfrm>
            <a:custGeom>
              <a:avLst/>
              <a:gdLst>
                <a:gd name="T0" fmla="*/ 71 w 1778"/>
                <a:gd name="T1" fmla="*/ 383 h 939"/>
                <a:gd name="T2" fmla="*/ 163 w 1778"/>
                <a:gd name="T3" fmla="*/ 334 h 939"/>
                <a:gd name="T4" fmla="*/ 262 w 1778"/>
                <a:gd name="T5" fmla="*/ 267 h 939"/>
                <a:gd name="T6" fmla="*/ 516 w 1778"/>
                <a:gd name="T7" fmla="*/ 211 h 939"/>
                <a:gd name="T8" fmla="*/ 537 w 1778"/>
                <a:gd name="T9" fmla="*/ 199 h 939"/>
                <a:gd name="T10" fmla="*/ 565 w 1778"/>
                <a:gd name="T11" fmla="*/ 168 h 939"/>
                <a:gd name="T12" fmla="*/ 511 w 1778"/>
                <a:gd name="T13" fmla="*/ 140 h 939"/>
                <a:gd name="T14" fmla="*/ 632 w 1778"/>
                <a:gd name="T15" fmla="*/ 80 h 939"/>
                <a:gd name="T16" fmla="*/ 760 w 1778"/>
                <a:gd name="T17" fmla="*/ 45 h 939"/>
                <a:gd name="T18" fmla="*/ 819 w 1778"/>
                <a:gd name="T19" fmla="*/ 107 h 939"/>
                <a:gd name="T20" fmla="*/ 890 w 1778"/>
                <a:gd name="T21" fmla="*/ 149 h 939"/>
                <a:gd name="T22" fmla="*/ 1079 w 1778"/>
                <a:gd name="T23" fmla="*/ 135 h 939"/>
                <a:gd name="T24" fmla="*/ 1115 w 1778"/>
                <a:gd name="T25" fmla="*/ 45 h 939"/>
                <a:gd name="T26" fmla="*/ 1207 w 1778"/>
                <a:gd name="T27" fmla="*/ 10 h 939"/>
                <a:gd name="T28" fmla="*/ 1318 w 1778"/>
                <a:gd name="T29" fmla="*/ 2 h 939"/>
                <a:gd name="T30" fmla="*/ 1389 w 1778"/>
                <a:gd name="T31" fmla="*/ 50 h 939"/>
                <a:gd name="T32" fmla="*/ 1595 w 1778"/>
                <a:gd name="T33" fmla="*/ 99 h 939"/>
                <a:gd name="T34" fmla="*/ 1659 w 1778"/>
                <a:gd name="T35" fmla="*/ 147 h 939"/>
                <a:gd name="T36" fmla="*/ 1702 w 1778"/>
                <a:gd name="T37" fmla="*/ 241 h 939"/>
                <a:gd name="T38" fmla="*/ 1747 w 1778"/>
                <a:gd name="T39" fmla="*/ 291 h 939"/>
                <a:gd name="T40" fmla="*/ 1775 w 1778"/>
                <a:gd name="T41" fmla="*/ 360 h 939"/>
                <a:gd name="T42" fmla="*/ 1730 w 1778"/>
                <a:gd name="T43" fmla="*/ 372 h 939"/>
                <a:gd name="T44" fmla="*/ 1610 w 1778"/>
                <a:gd name="T45" fmla="*/ 388 h 939"/>
                <a:gd name="T46" fmla="*/ 1664 w 1778"/>
                <a:gd name="T47" fmla="*/ 608 h 939"/>
                <a:gd name="T48" fmla="*/ 1610 w 1778"/>
                <a:gd name="T49" fmla="*/ 717 h 939"/>
                <a:gd name="T50" fmla="*/ 1427 w 1778"/>
                <a:gd name="T51" fmla="*/ 816 h 939"/>
                <a:gd name="T52" fmla="*/ 1399 w 1778"/>
                <a:gd name="T53" fmla="*/ 918 h 939"/>
                <a:gd name="T54" fmla="*/ 1344 w 1778"/>
                <a:gd name="T55" fmla="*/ 939 h 939"/>
                <a:gd name="T56" fmla="*/ 1304 w 1778"/>
                <a:gd name="T57" fmla="*/ 847 h 939"/>
                <a:gd name="T58" fmla="*/ 1202 w 1778"/>
                <a:gd name="T59" fmla="*/ 875 h 939"/>
                <a:gd name="T60" fmla="*/ 1018 w 1778"/>
                <a:gd name="T61" fmla="*/ 894 h 939"/>
                <a:gd name="T62" fmla="*/ 940 w 1778"/>
                <a:gd name="T63" fmla="*/ 826 h 939"/>
                <a:gd name="T64" fmla="*/ 899 w 1778"/>
                <a:gd name="T65" fmla="*/ 762 h 939"/>
                <a:gd name="T66" fmla="*/ 866 w 1778"/>
                <a:gd name="T67" fmla="*/ 655 h 939"/>
                <a:gd name="T68" fmla="*/ 814 w 1778"/>
                <a:gd name="T69" fmla="*/ 575 h 939"/>
                <a:gd name="T70" fmla="*/ 788 w 1778"/>
                <a:gd name="T71" fmla="*/ 622 h 939"/>
                <a:gd name="T72" fmla="*/ 712 w 1778"/>
                <a:gd name="T73" fmla="*/ 710 h 939"/>
                <a:gd name="T74" fmla="*/ 568 w 1778"/>
                <a:gd name="T75" fmla="*/ 686 h 939"/>
                <a:gd name="T76" fmla="*/ 617 w 1778"/>
                <a:gd name="T77" fmla="*/ 658 h 939"/>
                <a:gd name="T78" fmla="*/ 610 w 1778"/>
                <a:gd name="T79" fmla="*/ 575 h 939"/>
                <a:gd name="T80" fmla="*/ 530 w 1778"/>
                <a:gd name="T81" fmla="*/ 577 h 939"/>
                <a:gd name="T82" fmla="*/ 426 w 1778"/>
                <a:gd name="T83" fmla="*/ 689 h 939"/>
                <a:gd name="T84" fmla="*/ 336 w 1778"/>
                <a:gd name="T85" fmla="*/ 677 h 939"/>
                <a:gd name="T86" fmla="*/ 336 w 1778"/>
                <a:gd name="T87" fmla="*/ 603 h 939"/>
                <a:gd name="T88" fmla="*/ 196 w 1778"/>
                <a:gd name="T89" fmla="*/ 663 h 939"/>
                <a:gd name="T90" fmla="*/ 203 w 1778"/>
                <a:gd name="T91" fmla="*/ 712 h 939"/>
                <a:gd name="T92" fmla="*/ 236 w 1778"/>
                <a:gd name="T93" fmla="*/ 793 h 939"/>
                <a:gd name="T94" fmla="*/ 120 w 1778"/>
                <a:gd name="T95" fmla="*/ 781 h 939"/>
                <a:gd name="T96" fmla="*/ 97 w 1778"/>
                <a:gd name="T97" fmla="*/ 752 h 939"/>
                <a:gd name="T98" fmla="*/ 92 w 1778"/>
                <a:gd name="T99" fmla="*/ 696 h 939"/>
                <a:gd name="T100" fmla="*/ 108 w 1778"/>
                <a:gd name="T101" fmla="*/ 660 h 939"/>
                <a:gd name="T102" fmla="*/ 59 w 1778"/>
                <a:gd name="T103" fmla="*/ 554 h 939"/>
                <a:gd name="T104" fmla="*/ 61 w 1778"/>
                <a:gd name="T105" fmla="*/ 499 h 939"/>
                <a:gd name="T106" fmla="*/ 21 w 1778"/>
                <a:gd name="T107" fmla="*/ 447 h 939"/>
                <a:gd name="T108" fmla="*/ 0 w 1778"/>
                <a:gd name="T109" fmla="*/ 407 h 939"/>
                <a:gd name="T110" fmla="*/ 0 w 1778"/>
                <a:gd name="T111" fmla="*/ 40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8" h="939">
                  <a:moveTo>
                    <a:pt x="0" y="407"/>
                  </a:moveTo>
                  <a:lnTo>
                    <a:pt x="0" y="407"/>
                  </a:lnTo>
                  <a:lnTo>
                    <a:pt x="9" y="376"/>
                  </a:lnTo>
                  <a:lnTo>
                    <a:pt x="71" y="383"/>
                  </a:lnTo>
                  <a:lnTo>
                    <a:pt x="92" y="381"/>
                  </a:lnTo>
                  <a:lnTo>
                    <a:pt x="111" y="372"/>
                  </a:lnTo>
                  <a:lnTo>
                    <a:pt x="144" y="341"/>
                  </a:lnTo>
                  <a:lnTo>
                    <a:pt x="163" y="334"/>
                  </a:lnTo>
                  <a:lnTo>
                    <a:pt x="177" y="324"/>
                  </a:lnTo>
                  <a:lnTo>
                    <a:pt x="203" y="282"/>
                  </a:lnTo>
                  <a:lnTo>
                    <a:pt x="222" y="267"/>
                  </a:lnTo>
                  <a:lnTo>
                    <a:pt x="262" y="267"/>
                  </a:lnTo>
                  <a:lnTo>
                    <a:pt x="343" y="282"/>
                  </a:lnTo>
                  <a:lnTo>
                    <a:pt x="385" y="270"/>
                  </a:lnTo>
                  <a:lnTo>
                    <a:pt x="435" y="232"/>
                  </a:lnTo>
                  <a:lnTo>
                    <a:pt x="516" y="211"/>
                  </a:lnTo>
                  <a:lnTo>
                    <a:pt x="537" y="211"/>
                  </a:lnTo>
                  <a:lnTo>
                    <a:pt x="584" y="227"/>
                  </a:lnTo>
                  <a:lnTo>
                    <a:pt x="603" y="225"/>
                  </a:lnTo>
                  <a:lnTo>
                    <a:pt x="537" y="199"/>
                  </a:lnTo>
                  <a:lnTo>
                    <a:pt x="535" y="187"/>
                  </a:lnTo>
                  <a:lnTo>
                    <a:pt x="546" y="182"/>
                  </a:lnTo>
                  <a:lnTo>
                    <a:pt x="556" y="175"/>
                  </a:lnTo>
                  <a:lnTo>
                    <a:pt x="565" y="168"/>
                  </a:lnTo>
                  <a:lnTo>
                    <a:pt x="573" y="154"/>
                  </a:lnTo>
                  <a:lnTo>
                    <a:pt x="518" y="159"/>
                  </a:lnTo>
                  <a:lnTo>
                    <a:pt x="499" y="166"/>
                  </a:lnTo>
                  <a:lnTo>
                    <a:pt x="511" y="140"/>
                  </a:lnTo>
                  <a:lnTo>
                    <a:pt x="530" y="116"/>
                  </a:lnTo>
                  <a:lnTo>
                    <a:pt x="556" y="92"/>
                  </a:lnTo>
                  <a:lnTo>
                    <a:pt x="608" y="90"/>
                  </a:lnTo>
                  <a:lnTo>
                    <a:pt x="632" y="80"/>
                  </a:lnTo>
                  <a:lnTo>
                    <a:pt x="665" y="45"/>
                  </a:lnTo>
                  <a:lnTo>
                    <a:pt x="689" y="43"/>
                  </a:lnTo>
                  <a:lnTo>
                    <a:pt x="738" y="50"/>
                  </a:lnTo>
                  <a:lnTo>
                    <a:pt x="760" y="45"/>
                  </a:lnTo>
                  <a:lnTo>
                    <a:pt x="762" y="54"/>
                  </a:lnTo>
                  <a:lnTo>
                    <a:pt x="764" y="66"/>
                  </a:lnTo>
                  <a:lnTo>
                    <a:pt x="781" y="83"/>
                  </a:lnTo>
                  <a:lnTo>
                    <a:pt x="819" y="107"/>
                  </a:lnTo>
                  <a:lnTo>
                    <a:pt x="840" y="107"/>
                  </a:lnTo>
                  <a:lnTo>
                    <a:pt x="852" y="102"/>
                  </a:lnTo>
                  <a:lnTo>
                    <a:pt x="887" y="123"/>
                  </a:lnTo>
                  <a:lnTo>
                    <a:pt x="890" y="149"/>
                  </a:lnTo>
                  <a:lnTo>
                    <a:pt x="880" y="173"/>
                  </a:lnTo>
                  <a:lnTo>
                    <a:pt x="890" y="175"/>
                  </a:lnTo>
                  <a:lnTo>
                    <a:pt x="1060" y="147"/>
                  </a:lnTo>
                  <a:lnTo>
                    <a:pt x="1079" y="135"/>
                  </a:lnTo>
                  <a:lnTo>
                    <a:pt x="1093" y="121"/>
                  </a:lnTo>
                  <a:lnTo>
                    <a:pt x="1105" y="99"/>
                  </a:lnTo>
                  <a:lnTo>
                    <a:pt x="1108" y="73"/>
                  </a:lnTo>
                  <a:lnTo>
                    <a:pt x="1115" y="45"/>
                  </a:lnTo>
                  <a:lnTo>
                    <a:pt x="1131" y="33"/>
                  </a:lnTo>
                  <a:lnTo>
                    <a:pt x="1172" y="33"/>
                  </a:lnTo>
                  <a:lnTo>
                    <a:pt x="1190" y="24"/>
                  </a:lnTo>
                  <a:lnTo>
                    <a:pt x="1207" y="10"/>
                  </a:lnTo>
                  <a:lnTo>
                    <a:pt x="1224" y="0"/>
                  </a:lnTo>
                  <a:lnTo>
                    <a:pt x="1243" y="12"/>
                  </a:lnTo>
                  <a:lnTo>
                    <a:pt x="1257" y="17"/>
                  </a:lnTo>
                  <a:lnTo>
                    <a:pt x="1318" y="2"/>
                  </a:lnTo>
                  <a:lnTo>
                    <a:pt x="1361" y="10"/>
                  </a:lnTo>
                  <a:lnTo>
                    <a:pt x="1366" y="14"/>
                  </a:lnTo>
                  <a:lnTo>
                    <a:pt x="1380" y="43"/>
                  </a:lnTo>
                  <a:lnTo>
                    <a:pt x="1389" y="50"/>
                  </a:lnTo>
                  <a:lnTo>
                    <a:pt x="1408" y="52"/>
                  </a:lnTo>
                  <a:lnTo>
                    <a:pt x="1479" y="95"/>
                  </a:lnTo>
                  <a:lnTo>
                    <a:pt x="1576" y="92"/>
                  </a:lnTo>
                  <a:lnTo>
                    <a:pt x="1595" y="99"/>
                  </a:lnTo>
                  <a:lnTo>
                    <a:pt x="1593" y="118"/>
                  </a:lnTo>
                  <a:lnTo>
                    <a:pt x="1605" y="137"/>
                  </a:lnTo>
                  <a:lnTo>
                    <a:pt x="1619" y="144"/>
                  </a:lnTo>
                  <a:lnTo>
                    <a:pt x="1659" y="147"/>
                  </a:lnTo>
                  <a:lnTo>
                    <a:pt x="1673" y="156"/>
                  </a:lnTo>
                  <a:lnTo>
                    <a:pt x="1690" y="211"/>
                  </a:lnTo>
                  <a:lnTo>
                    <a:pt x="1707" y="225"/>
                  </a:lnTo>
                  <a:lnTo>
                    <a:pt x="1702" y="241"/>
                  </a:lnTo>
                  <a:lnTo>
                    <a:pt x="1707" y="248"/>
                  </a:lnTo>
                  <a:lnTo>
                    <a:pt x="1718" y="253"/>
                  </a:lnTo>
                  <a:lnTo>
                    <a:pt x="1726" y="260"/>
                  </a:lnTo>
                  <a:lnTo>
                    <a:pt x="1747" y="291"/>
                  </a:lnTo>
                  <a:lnTo>
                    <a:pt x="1749" y="296"/>
                  </a:lnTo>
                  <a:lnTo>
                    <a:pt x="1754" y="303"/>
                  </a:lnTo>
                  <a:lnTo>
                    <a:pt x="1768" y="348"/>
                  </a:lnTo>
                  <a:lnTo>
                    <a:pt x="1775" y="360"/>
                  </a:lnTo>
                  <a:lnTo>
                    <a:pt x="1778" y="372"/>
                  </a:lnTo>
                  <a:lnTo>
                    <a:pt x="1763" y="386"/>
                  </a:lnTo>
                  <a:lnTo>
                    <a:pt x="1740" y="372"/>
                  </a:lnTo>
                  <a:lnTo>
                    <a:pt x="1730" y="372"/>
                  </a:lnTo>
                  <a:lnTo>
                    <a:pt x="1683" y="390"/>
                  </a:lnTo>
                  <a:lnTo>
                    <a:pt x="1659" y="395"/>
                  </a:lnTo>
                  <a:lnTo>
                    <a:pt x="1647" y="398"/>
                  </a:lnTo>
                  <a:lnTo>
                    <a:pt x="1610" y="388"/>
                  </a:lnTo>
                  <a:lnTo>
                    <a:pt x="1576" y="386"/>
                  </a:lnTo>
                  <a:lnTo>
                    <a:pt x="1598" y="480"/>
                  </a:lnTo>
                  <a:lnTo>
                    <a:pt x="1626" y="566"/>
                  </a:lnTo>
                  <a:lnTo>
                    <a:pt x="1664" y="608"/>
                  </a:lnTo>
                  <a:lnTo>
                    <a:pt x="1690" y="655"/>
                  </a:lnTo>
                  <a:lnTo>
                    <a:pt x="1657" y="689"/>
                  </a:lnTo>
                  <a:lnTo>
                    <a:pt x="1638" y="707"/>
                  </a:lnTo>
                  <a:lnTo>
                    <a:pt x="1610" y="717"/>
                  </a:lnTo>
                  <a:lnTo>
                    <a:pt x="1543" y="743"/>
                  </a:lnTo>
                  <a:lnTo>
                    <a:pt x="1451" y="778"/>
                  </a:lnTo>
                  <a:lnTo>
                    <a:pt x="1434" y="807"/>
                  </a:lnTo>
                  <a:lnTo>
                    <a:pt x="1427" y="816"/>
                  </a:lnTo>
                  <a:lnTo>
                    <a:pt x="1413" y="847"/>
                  </a:lnTo>
                  <a:lnTo>
                    <a:pt x="1408" y="899"/>
                  </a:lnTo>
                  <a:lnTo>
                    <a:pt x="1404" y="911"/>
                  </a:lnTo>
                  <a:lnTo>
                    <a:pt x="1399" y="918"/>
                  </a:lnTo>
                  <a:lnTo>
                    <a:pt x="1392" y="923"/>
                  </a:lnTo>
                  <a:lnTo>
                    <a:pt x="1382" y="923"/>
                  </a:lnTo>
                  <a:lnTo>
                    <a:pt x="1361" y="930"/>
                  </a:lnTo>
                  <a:lnTo>
                    <a:pt x="1344" y="939"/>
                  </a:lnTo>
                  <a:lnTo>
                    <a:pt x="1337" y="935"/>
                  </a:lnTo>
                  <a:lnTo>
                    <a:pt x="1333" y="899"/>
                  </a:lnTo>
                  <a:lnTo>
                    <a:pt x="1323" y="871"/>
                  </a:lnTo>
                  <a:lnTo>
                    <a:pt x="1304" y="847"/>
                  </a:lnTo>
                  <a:lnTo>
                    <a:pt x="1280" y="835"/>
                  </a:lnTo>
                  <a:lnTo>
                    <a:pt x="1259" y="835"/>
                  </a:lnTo>
                  <a:lnTo>
                    <a:pt x="1240" y="845"/>
                  </a:lnTo>
                  <a:lnTo>
                    <a:pt x="1202" y="875"/>
                  </a:lnTo>
                  <a:lnTo>
                    <a:pt x="1183" y="885"/>
                  </a:lnTo>
                  <a:lnTo>
                    <a:pt x="1070" y="887"/>
                  </a:lnTo>
                  <a:lnTo>
                    <a:pt x="1034" y="899"/>
                  </a:lnTo>
                  <a:lnTo>
                    <a:pt x="1018" y="894"/>
                  </a:lnTo>
                  <a:lnTo>
                    <a:pt x="1013" y="842"/>
                  </a:lnTo>
                  <a:lnTo>
                    <a:pt x="994" y="821"/>
                  </a:lnTo>
                  <a:lnTo>
                    <a:pt x="977" y="821"/>
                  </a:lnTo>
                  <a:lnTo>
                    <a:pt x="940" y="826"/>
                  </a:lnTo>
                  <a:lnTo>
                    <a:pt x="923" y="819"/>
                  </a:lnTo>
                  <a:lnTo>
                    <a:pt x="918" y="809"/>
                  </a:lnTo>
                  <a:lnTo>
                    <a:pt x="906" y="776"/>
                  </a:lnTo>
                  <a:lnTo>
                    <a:pt x="899" y="762"/>
                  </a:lnTo>
                  <a:lnTo>
                    <a:pt x="864" y="729"/>
                  </a:lnTo>
                  <a:lnTo>
                    <a:pt x="857" y="715"/>
                  </a:lnTo>
                  <a:lnTo>
                    <a:pt x="857" y="681"/>
                  </a:lnTo>
                  <a:lnTo>
                    <a:pt x="866" y="655"/>
                  </a:lnTo>
                  <a:lnTo>
                    <a:pt x="868" y="629"/>
                  </a:lnTo>
                  <a:lnTo>
                    <a:pt x="847" y="596"/>
                  </a:lnTo>
                  <a:lnTo>
                    <a:pt x="816" y="577"/>
                  </a:lnTo>
                  <a:lnTo>
                    <a:pt x="814" y="575"/>
                  </a:lnTo>
                  <a:lnTo>
                    <a:pt x="800" y="580"/>
                  </a:lnTo>
                  <a:lnTo>
                    <a:pt x="795" y="589"/>
                  </a:lnTo>
                  <a:lnTo>
                    <a:pt x="793" y="603"/>
                  </a:lnTo>
                  <a:lnTo>
                    <a:pt x="788" y="622"/>
                  </a:lnTo>
                  <a:lnTo>
                    <a:pt x="774" y="648"/>
                  </a:lnTo>
                  <a:lnTo>
                    <a:pt x="755" y="679"/>
                  </a:lnTo>
                  <a:lnTo>
                    <a:pt x="731" y="705"/>
                  </a:lnTo>
                  <a:lnTo>
                    <a:pt x="712" y="710"/>
                  </a:lnTo>
                  <a:lnTo>
                    <a:pt x="674" y="696"/>
                  </a:lnTo>
                  <a:lnTo>
                    <a:pt x="655" y="693"/>
                  </a:lnTo>
                  <a:lnTo>
                    <a:pt x="589" y="693"/>
                  </a:lnTo>
                  <a:lnTo>
                    <a:pt x="568" y="686"/>
                  </a:lnTo>
                  <a:lnTo>
                    <a:pt x="573" y="667"/>
                  </a:lnTo>
                  <a:lnTo>
                    <a:pt x="582" y="665"/>
                  </a:lnTo>
                  <a:lnTo>
                    <a:pt x="625" y="684"/>
                  </a:lnTo>
                  <a:lnTo>
                    <a:pt x="617" y="658"/>
                  </a:lnTo>
                  <a:lnTo>
                    <a:pt x="620" y="634"/>
                  </a:lnTo>
                  <a:lnTo>
                    <a:pt x="625" y="610"/>
                  </a:lnTo>
                  <a:lnTo>
                    <a:pt x="620" y="589"/>
                  </a:lnTo>
                  <a:lnTo>
                    <a:pt x="610" y="575"/>
                  </a:lnTo>
                  <a:lnTo>
                    <a:pt x="594" y="566"/>
                  </a:lnTo>
                  <a:lnTo>
                    <a:pt x="575" y="561"/>
                  </a:lnTo>
                  <a:lnTo>
                    <a:pt x="561" y="561"/>
                  </a:lnTo>
                  <a:lnTo>
                    <a:pt x="530" y="577"/>
                  </a:lnTo>
                  <a:lnTo>
                    <a:pt x="464" y="672"/>
                  </a:lnTo>
                  <a:lnTo>
                    <a:pt x="454" y="681"/>
                  </a:lnTo>
                  <a:lnTo>
                    <a:pt x="440" y="686"/>
                  </a:lnTo>
                  <a:lnTo>
                    <a:pt x="426" y="689"/>
                  </a:lnTo>
                  <a:lnTo>
                    <a:pt x="395" y="681"/>
                  </a:lnTo>
                  <a:lnTo>
                    <a:pt x="369" y="689"/>
                  </a:lnTo>
                  <a:lnTo>
                    <a:pt x="355" y="689"/>
                  </a:lnTo>
                  <a:lnTo>
                    <a:pt x="336" y="677"/>
                  </a:lnTo>
                  <a:lnTo>
                    <a:pt x="338" y="663"/>
                  </a:lnTo>
                  <a:lnTo>
                    <a:pt x="343" y="641"/>
                  </a:lnTo>
                  <a:lnTo>
                    <a:pt x="343" y="618"/>
                  </a:lnTo>
                  <a:lnTo>
                    <a:pt x="336" y="603"/>
                  </a:lnTo>
                  <a:lnTo>
                    <a:pt x="324" y="603"/>
                  </a:lnTo>
                  <a:lnTo>
                    <a:pt x="295" y="608"/>
                  </a:lnTo>
                  <a:lnTo>
                    <a:pt x="246" y="632"/>
                  </a:lnTo>
                  <a:lnTo>
                    <a:pt x="196" y="663"/>
                  </a:lnTo>
                  <a:lnTo>
                    <a:pt x="210" y="674"/>
                  </a:lnTo>
                  <a:lnTo>
                    <a:pt x="208" y="686"/>
                  </a:lnTo>
                  <a:lnTo>
                    <a:pt x="203" y="698"/>
                  </a:lnTo>
                  <a:lnTo>
                    <a:pt x="203" y="712"/>
                  </a:lnTo>
                  <a:lnTo>
                    <a:pt x="210" y="726"/>
                  </a:lnTo>
                  <a:lnTo>
                    <a:pt x="234" y="750"/>
                  </a:lnTo>
                  <a:lnTo>
                    <a:pt x="241" y="767"/>
                  </a:lnTo>
                  <a:lnTo>
                    <a:pt x="236" y="793"/>
                  </a:lnTo>
                  <a:lnTo>
                    <a:pt x="220" y="802"/>
                  </a:lnTo>
                  <a:lnTo>
                    <a:pt x="175" y="802"/>
                  </a:lnTo>
                  <a:lnTo>
                    <a:pt x="156" y="797"/>
                  </a:lnTo>
                  <a:lnTo>
                    <a:pt x="120" y="781"/>
                  </a:lnTo>
                  <a:lnTo>
                    <a:pt x="113" y="781"/>
                  </a:lnTo>
                  <a:lnTo>
                    <a:pt x="111" y="769"/>
                  </a:lnTo>
                  <a:lnTo>
                    <a:pt x="106" y="760"/>
                  </a:lnTo>
                  <a:lnTo>
                    <a:pt x="97" y="752"/>
                  </a:lnTo>
                  <a:lnTo>
                    <a:pt x="92" y="722"/>
                  </a:lnTo>
                  <a:lnTo>
                    <a:pt x="89" y="705"/>
                  </a:lnTo>
                  <a:lnTo>
                    <a:pt x="92" y="700"/>
                  </a:lnTo>
                  <a:lnTo>
                    <a:pt x="92" y="696"/>
                  </a:lnTo>
                  <a:lnTo>
                    <a:pt x="94" y="689"/>
                  </a:lnTo>
                  <a:lnTo>
                    <a:pt x="89" y="667"/>
                  </a:lnTo>
                  <a:lnTo>
                    <a:pt x="89" y="667"/>
                  </a:lnTo>
                  <a:lnTo>
                    <a:pt x="108" y="660"/>
                  </a:lnTo>
                  <a:lnTo>
                    <a:pt x="118" y="625"/>
                  </a:lnTo>
                  <a:lnTo>
                    <a:pt x="108" y="592"/>
                  </a:lnTo>
                  <a:lnTo>
                    <a:pt x="87" y="568"/>
                  </a:lnTo>
                  <a:lnTo>
                    <a:pt x="59" y="554"/>
                  </a:lnTo>
                  <a:lnTo>
                    <a:pt x="49" y="554"/>
                  </a:lnTo>
                  <a:lnTo>
                    <a:pt x="61" y="523"/>
                  </a:lnTo>
                  <a:lnTo>
                    <a:pt x="61" y="516"/>
                  </a:lnTo>
                  <a:lnTo>
                    <a:pt x="61" y="499"/>
                  </a:lnTo>
                  <a:lnTo>
                    <a:pt x="52" y="480"/>
                  </a:lnTo>
                  <a:lnTo>
                    <a:pt x="49" y="476"/>
                  </a:lnTo>
                  <a:lnTo>
                    <a:pt x="23" y="447"/>
                  </a:lnTo>
                  <a:lnTo>
                    <a:pt x="21" y="447"/>
                  </a:lnTo>
                  <a:lnTo>
                    <a:pt x="23" y="447"/>
                  </a:lnTo>
                  <a:lnTo>
                    <a:pt x="16" y="419"/>
                  </a:lnTo>
                  <a:lnTo>
                    <a:pt x="4" y="40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9" y="379"/>
                  </a:lnTo>
                  <a:lnTo>
                    <a:pt x="0" y="407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3687C17F-6ADE-4465-B16A-2B61E5C4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163" y="3458412"/>
              <a:ext cx="953694" cy="651293"/>
            </a:xfrm>
            <a:custGeom>
              <a:avLst/>
              <a:gdLst>
                <a:gd name="T0" fmla="*/ 552 w 831"/>
                <a:gd name="T1" fmla="*/ 12 h 542"/>
                <a:gd name="T2" fmla="*/ 590 w 831"/>
                <a:gd name="T3" fmla="*/ 88 h 542"/>
                <a:gd name="T4" fmla="*/ 632 w 831"/>
                <a:gd name="T5" fmla="*/ 135 h 542"/>
                <a:gd name="T6" fmla="*/ 620 w 831"/>
                <a:gd name="T7" fmla="*/ 149 h 542"/>
                <a:gd name="T8" fmla="*/ 651 w 831"/>
                <a:gd name="T9" fmla="*/ 168 h 542"/>
                <a:gd name="T10" fmla="*/ 687 w 831"/>
                <a:gd name="T11" fmla="*/ 189 h 542"/>
                <a:gd name="T12" fmla="*/ 706 w 831"/>
                <a:gd name="T13" fmla="*/ 204 h 542"/>
                <a:gd name="T14" fmla="*/ 706 w 831"/>
                <a:gd name="T15" fmla="*/ 223 h 542"/>
                <a:gd name="T16" fmla="*/ 708 w 831"/>
                <a:gd name="T17" fmla="*/ 239 h 542"/>
                <a:gd name="T18" fmla="*/ 691 w 831"/>
                <a:gd name="T19" fmla="*/ 258 h 542"/>
                <a:gd name="T20" fmla="*/ 680 w 831"/>
                <a:gd name="T21" fmla="*/ 284 h 542"/>
                <a:gd name="T22" fmla="*/ 677 w 831"/>
                <a:gd name="T23" fmla="*/ 298 h 542"/>
                <a:gd name="T24" fmla="*/ 722 w 831"/>
                <a:gd name="T25" fmla="*/ 296 h 542"/>
                <a:gd name="T26" fmla="*/ 732 w 831"/>
                <a:gd name="T27" fmla="*/ 291 h 542"/>
                <a:gd name="T28" fmla="*/ 741 w 831"/>
                <a:gd name="T29" fmla="*/ 275 h 542"/>
                <a:gd name="T30" fmla="*/ 751 w 831"/>
                <a:gd name="T31" fmla="*/ 251 h 542"/>
                <a:gd name="T32" fmla="*/ 765 w 831"/>
                <a:gd name="T33" fmla="*/ 298 h 542"/>
                <a:gd name="T34" fmla="*/ 791 w 831"/>
                <a:gd name="T35" fmla="*/ 402 h 542"/>
                <a:gd name="T36" fmla="*/ 824 w 831"/>
                <a:gd name="T37" fmla="*/ 440 h 542"/>
                <a:gd name="T38" fmla="*/ 831 w 831"/>
                <a:gd name="T39" fmla="*/ 478 h 542"/>
                <a:gd name="T40" fmla="*/ 720 w 831"/>
                <a:gd name="T41" fmla="*/ 443 h 542"/>
                <a:gd name="T42" fmla="*/ 649 w 831"/>
                <a:gd name="T43" fmla="*/ 454 h 542"/>
                <a:gd name="T44" fmla="*/ 604 w 831"/>
                <a:gd name="T45" fmla="*/ 452 h 542"/>
                <a:gd name="T46" fmla="*/ 537 w 831"/>
                <a:gd name="T47" fmla="*/ 488 h 542"/>
                <a:gd name="T48" fmla="*/ 455 w 831"/>
                <a:gd name="T49" fmla="*/ 480 h 542"/>
                <a:gd name="T50" fmla="*/ 407 w 831"/>
                <a:gd name="T51" fmla="*/ 485 h 542"/>
                <a:gd name="T52" fmla="*/ 365 w 831"/>
                <a:gd name="T53" fmla="*/ 445 h 542"/>
                <a:gd name="T54" fmla="*/ 331 w 831"/>
                <a:gd name="T55" fmla="*/ 438 h 542"/>
                <a:gd name="T56" fmla="*/ 294 w 831"/>
                <a:gd name="T57" fmla="*/ 459 h 542"/>
                <a:gd name="T58" fmla="*/ 232 w 831"/>
                <a:gd name="T59" fmla="*/ 476 h 542"/>
                <a:gd name="T60" fmla="*/ 178 w 831"/>
                <a:gd name="T61" fmla="*/ 528 h 542"/>
                <a:gd name="T62" fmla="*/ 142 w 831"/>
                <a:gd name="T63" fmla="*/ 542 h 542"/>
                <a:gd name="T64" fmla="*/ 76 w 831"/>
                <a:gd name="T65" fmla="*/ 462 h 542"/>
                <a:gd name="T66" fmla="*/ 92 w 831"/>
                <a:gd name="T67" fmla="*/ 450 h 542"/>
                <a:gd name="T68" fmla="*/ 95 w 831"/>
                <a:gd name="T69" fmla="*/ 426 h 542"/>
                <a:gd name="T70" fmla="*/ 114 w 831"/>
                <a:gd name="T71" fmla="*/ 355 h 542"/>
                <a:gd name="T72" fmla="*/ 178 w 831"/>
                <a:gd name="T73" fmla="*/ 303 h 542"/>
                <a:gd name="T74" fmla="*/ 45 w 831"/>
                <a:gd name="T75" fmla="*/ 286 h 542"/>
                <a:gd name="T76" fmla="*/ 59 w 831"/>
                <a:gd name="T77" fmla="*/ 244 h 542"/>
                <a:gd name="T78" fmla="*/ 71 w 831"/>
                <a:gd name="T79" fmla="*/ 242 h 542"/>
                <a:gd name="T80" fmla="*/ 95 w 831"/>
                <a:gd name="T81" fmla="*/ 251 h 542"/>
                <a:gd name="T82" fmla="*/ 99 w 831"/>
                <a:gd name="T83" fmla="*/ 244 h 542"/>
                <a:gd name="T84" fmla="*/ 88 w 831"/>
                <a:gd name="T85" fmla="*/ 206 h 542"/>
                <a:gd name="T86" fmla="*/ 26 w 831"/>
                <a:gd name="T87" fmla="*/ 154 h 542"/>
                <a:gd name="T88" fmla="*/ 0 w 831"/>
                <a:gd name="T89" fmla="*/ 123 h 542"/>
                <a:gd name="T90" fmla="*/ 73 w 831"/>
                <a:gd name="T91" fmla="*/ 81 h 542"/>
                <a:gd name="T92" fmla="*/ 142 w 831"/>
                <a:gd name="T93" fmla="*/ 36 h 542"/>
                <a:gd name="T94" fmla="*/ 159 w 831"/>
                <a:gd name="T95" fmla="*/ 31 h 542"/>
                <a:gd name="T96" fmla="*/ 206 w 831"/>
                <a:gd name="T97" fmla="*/ 12 h 542"/>
                <a:gd name="T98" fmla="*/ 220 w 831"/>
                <a:gd name="T99" fmla="*/ 24 h 542"/>
                <a:gd name="T100" fmla="*/ 246 w 831"/>
                <a:gd name="T101" fmla="*/ 31 h 542"/>
                <a:gd name="T102" fmla="*/ 246 w 831"/>
                <a:gd name="T103" fmla="*/ 48 h 542"/>
                <a:gd name="T104" fmla="*/ 253 w 831"/>
                <a:gd name="T105" fmla="*/ 59 h 542"/>
                <a:gd name="T106" fmla="*/ 260 w 831"/>
                <a:gd name="T107" fmla="*/ 66 h 542"/>
                <a:gd name="T108" fmla="*/ 270 w 831"/>
                <a:gd name="T109" fmla="*/ 81 h 542"/>
                <a:gd name="T110" fmla="*/ 279 w 831"/>
                <a:gd name="T111" fmla="*/ 114 h 542"/>
                <a:gd name="T112" fmla="*/ 355 w 831"/>
                <a:gd name="T113" fmla="*/ 123 h 542"/>
                <a:gd name="T114" fmla="*/ 360 w 831"/>
                <a:gd name="T115" fmla="*/ 145 h 542"/>
                <a:gd name="T116" fmla="*/ 412 w 831"/>
                <a:gd name="T117" fmla="*/ 149 h 542"/>
                <a:gd name="T118" fmla="*/ 426 w 831"/>
                <a:gd name="T119" fmla="*/ 107 h 542"/>
                <a:gd name="T120" fmla="*/ 459 w 831"/>
                <a:gd name="T121" fmla="*/ 10 h 542"/>
                <a:gd name="T122" fmla="*/ 530 w 831"/>
                <a:gd name="T123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1" h="542">
                  <a:moveTo>
                    <a:pt x="530" y="0"/>
                  </a:moveTo>
                  <a:lnTo>
                    <a:pt x="530" y="0"/>
                  </a:lnTo>
                  <a:lnTo>
                    <a:pt x="552" y="12"/>
                  </a:lnTo>
                  <a:lnTo>
                    <a:pt x="594" y="29"/>
                  </a:lnTo>
                  <a:lnTo>
                    <a:pt x="592" y="71"/>
                  </a:lnTo>
                  <a:lnTo>
                    <a:pt x="590" y="88"/>
                  </a:lnTo>
                  <a:lnTo>
                    <a:pt x="597" y="95"/>
                  </a:lnTo>
                  <a:lnTo>
                    <a:pt x="632" y="121"/>
                  </a:lnTo>
                  <a:lnTo>
                    <a:pt x="632" y="135"/>
                  </a:lnTo>
                  <a:lnTo>
                    <a:pt x="630" y="142"/>
                  </a:lnTo>
                  <a:lnTo>
                    <a:pt x="623" y="147"/>
                  </a:lnTo>
                  <a:lnTo>
                    <a:pt x="620" y="149"/>
                  </a:lnTo>
                  <a:lnTo>
                    <a:pt x="620" y="154"/>
                  </a:lnTo>
                  <a:lnTo>
                    <a:pt x="627" y="163"/>
                  </a:lnTo>
                  <a:lnTo>
                    <a:pt x="651" y="168"/>
                  </a:lnTo>
                  <a:lnTo>
                    <a:pt x="670" y="173"/>
                  </a:lnTo>
                  <a:lnTo>
                    <a:pt x="677" y="178"/>
                  </a:lnTo>
                  <a:lnTo>
                    <a:pt x="687" y="189"/>
                  </a:lnTo>
                  <a:lnTo>
                    <a:pt x="691" y="192"/>
                  </a:lnTo>
                  <a:lnTo>
                    <a:pt x="698" y="197"/>
                  </a:lnTo>
                  <a:lnTo>
                    <a:pt x="706" y="204"/>
                  </a:lnTo>
                  <a:lnTo>
                    <a:pt x="708" y="206"/>
                  </a:lnTo>
                  <a:lnTo>
                    <a:pt x="708" y="213"/>
                  </a:lnTo>
                  <a:lnTo>
                    <a:pt x="706" y="223"/>
                  </a:lnTo>
                  <a:lnTo>
                    <a:pt x="706" y="232"/>
                  </a:lnTo>
                  <a:lnTo>
                    <a:pt x="708" y="237"/>
                  </a:lnTo>
                  <a:lnTo>
                    <a:pt x="708" y="239"/>
                  </a:lnTo>
                  <a:lnTo>
                    <a:pt x="708" y="242"/>
                  </a:lnTo>
                  <a:lnTo>
                    <a:pt x="696" y="242"/>
                  </a:lnTo>
                  <a:lnTo>
                    <a:pt x="691" y="258"/>
                  </a:lnTo>
                  <a:lnTo>
                    <a:pt x="687" y="275"/>
                  </a:lnTo>
                  <a:lnTo>
                    <a:pt x="684" y="279"/>
                  </a:lnTo>
                  <a:lnTo>
                    <a:pt x="680" y="284"/>
                  </a:lnTo>
                  <a:lnTo>
                    <a:pt x="672" y="291"/>
                  </a:lnTo>
                  <a:lnTo>
                    <a:pt x="675" y="296"/>
                  </a:lnTo>
                  <a:lnTo>
                    <a:pt x="677" y="298"/>
                  </a:lnTo>
                  <a:lnTo>
                    <a:pt x="706" y="308"/>
                  </a:lnTo>
                  <a:lnTo>
                    <a:pt x="713" y="305"/>
                  </a:lnTo>
                  <a:lnTo>
                    <a:pt x="722" y="296"/>
                  </a:lnTo>
                  <a:lnTo>
                    <a:pt x="725" y="296"/>
                  </a:lnTo>
                  <a:lnTo>
                    <a:pt x="729" y="296"/>
                  </a:lnTo>
                  <a:lnTo>
                    <a:pt x="732" y="291"/>
                  </a:lnTo>
                  <a:lnTo>
                    <a:pt x="736" y="286"/>
                  </a:lnTo>
                  <a:lnTo>
                    <a:pt x="739" y="279"/>
                  </a:lnTo>
                  <a:lnTo>
                    <a:pt x="741" y="275"/>
                  </a:lnTo>
                  <a:lnTo>
                    <a:pt x="741" y="268"/>
                  </a:lnTo>
                  <a:lnTo>
                    <a:pt x="736" y="256"/>
                  </a:lnTo>
                  <a:lnTo>
                    <a:pt x="751" y="251"/>
                  </a:lnTo>
                  <a:lnTo>
                    <a:pt x="760" y="282"/>
                  </a:lnTo>
                  <a:lnTo>
                    <a:pt x="762" y="291"/>
                  </a:lnTo>
                  <a:lnTo>
                    <a:pt x="765" y="298"/>
                  </a:lnTo>
                  <a:lnTo>
                    <a:pt x="767" y="336"/>
                  </a:lnTo>
                  <a:lnTo>
                    <a:pt x="779" y="381"/>
                  </a:lnTo>
                  <a:lnTo>
                    <a:pt x="791" y="402"/>
                  </a:lnTo>
                  <a:lnTo>
                    <a:pt x="812" y="421"/>
                  </a:lnTo>
                  <a:lnTo>
                    <a:pt x="822" y="436"/>
                  </a:lnTo>
                  <a:lnTo>
                    <a:pt x="824" y="440"/>
                  </a:lnTo>
                  <a:lnTo>
                    <a:pt x="826" y="447"/>
                  </a:lnTo>
                  <a:lnTo>
                    <a:pt x="829" y="454"/>
                  </a:lnTo>
                  <a:lnTo>
                    <a:pt x="831" y="478"/>
                  </a:lnTo>
                  <a:lnTo>
                    <a:pt x="829" y="485"/>
                  </a:lnTo>
                  <a:lnTo>
                    <a:pt x="796" y="480"/>
                  </a:lnTo>
                  <a:lnTo>
                    <a:pt x="720" y="443"/>
                  </a:lnTo>
                  <a:lnTo>
                    <a:pt x="677" y="436"/>
                  </a:lnTo>
                  <a:lnTo>
                    <a:pt x="668" y="440"/>
                  </a:lnTo>
                  <a:lnTo>
                    <a:pt x="649" y="454"/>
                  </a:lnTo>
                  <a:lnTo>
                    <a:pt x="642" y="459"/>
                  </a:lnTo>
                  <a:lnTo>
                    <a:pt x="630" y="459"/>
                  </a:lnTo>
                  <a:lnTo>
                    <a:pt x="604" y="452"/>
                  </a:lnTo>
                  <a:lnTo>
                    <a:pt x="585" y="459"/>
                  </a:lnTo>
                  <a:lnTo>
                    <a:pt x="559" y="483"/>
                  </a:lnTo>
                  <a:lnTo>
                    <a:pt x="537" y="488"/>
                  </a:lnTo>
                  <a:lnTo>
                    <a:pt x="483" y="462"/>
                  </a:lnTo>
                  <a:lnTo>
                    <a:pt x="469" y="466"/>
                  </a:lnTo>
                  <a:lnTo>
                    <a:pt x="455" y="480"/>
                  </a:lnTo>
                  <a:lnTo>
                    <a:pt x="431" y="485"/>
                  </a:lnTo>
                  <a:lnTo>
                    <a:pt x="417" y="485"/>
                  </a:lnTo>
                  <a:lnTo>
                    <a:pt x="407" y="485"/>
                  </a:lnTo>
                  <a:lnTo>
                    <a:pt x="391" y="476"/>
                  </a:lnTo>
                  <a:lnTo>
                    <a:pt x="379" y="466"/>
                  </a:lnTo>
                  <a:lnTo>
                    <a:pt x="365" y="445"/>
                  </a:lnTo>
                  <a:lnTo>
                    <a:pt x="353" y="436"/>
                  </a:lnTo>
                  <a:lnTo>
                    <a:pt x="341" y="433"/>
                  </a:lnTo>
                  <a:lnTo>
                    <a:pt x="331" y="438"/>
                  </a:lnTo>
                  <a:lnTo>
                    <a:pt x="324" y="445"/>
                  </a:lnTo>
                  <a:lnTo>
                    <a:pt x="303" y="452"/>
                  </a:lnTo>
                  <a:lnTo>
                    <a:pt x="294" y="459"/>
                  </a:lnTo>
                  <a:lnTo>
                    <a:pt x="282" y="478"/>
                  </a:lnTo>
                  <a:lnTo>
                    <a:pt x="272" y="483"/>
                  </a:lnTo>
                  <a:lnTo>
                    <a:pt x="232" y="476"/>
                  </a:lnTo>
                  <a:lnTo>
                    <a:pt x="232" y="478"/>
                  </a:lnTo>
                  <a:lnTo>
                    <a:pt x="201" y="497"/>
                  </a:lnTo>
                  <a:lnTo>
                    <a:pt x="178" y="528"/>
                  </a:lnTo>
                  <a:lnTo>
                    <a:pt x="168" y="533"/>
                  </a:lnTo>
                  <a:lnTo>
                    <a:pt x="147" y="533"/>
                  </a:lnTo>
                  <a:lnTo>
                    <a:pt x="142" y="542"/>
                  </a:lnTo>
                  <a:lnTo>
                    <a:pt x="118" y="511"/>
                  </a:lnTo>
                  <a:lnTo>
                    <a:pt x="85" y="473"/>
                  </a:lnTo>
                  <a:lnTo>
                    <a:pt x="76" y="462"/>
                  </a:lnTo>
                  <a:lnTo>
                    <a:pt x="78" y="457"/>
                  </a:lnTo>
                  <a:lnTo>
                    <a:pt x="85" y="454"/>
                  </a:lnTo>
                  <a:lnTo>
                    <a:pt x="92" y="450"/>
                  </a:lnTo>
                  <a:lnTo>
                    <a:pt x="99" y="445"/>
                  </a:lnTo>
                  <a:lnTo>
                    <a:pt x="99" y="438"/>
                  </a:lnTo>
                  <a:lnTo>
                    <a:pt x="95" y="426"/>
                  </a:lnTo>
                  <a:lnTo>
                    <a:pt x="109" y="407"/>
                  </a:lnTo>
                  <a:lnTo>
                    <a:pt x="121" y="372"/>
                  </a:lnTo>
                  <a:lnTo>
                    <a:pt x="114" y="355"/>
                  </a:lnTo>
                  <a:lnTo>
                    <a:pt x="118" y="343"/>
                  </a:lnTo>
                  <a:lnTo>
                    <a:pt x="173" y="313"/>
                  </a:lnTo>
                  <a:lnTo>
                    <a:pt x="178" y="303"/>
                  </a:lnTo>
                  <a:lnTo>
                    <a:pt x="161" y="294"/>
                  </a:lnTo>
                  <a:lnTo>
                    <a:pt x="102" y="313"/>
                  </a:lnTo>
                  <a:lnTo>
                    <a:pt x="45" y="286"/>
                  </a:lnTo>
                  <a:lnTo>
                    <a:pt x="33" y="275"/>
                  </a:lnTo>
                  <a:lnTo>
                    <a:pt x="38" y="268"/>
                  </a:lnTo>
                  <a:lnTo>
                    <a:pt x="59" y="244"/>
                  </a:lnTo>
                  <a:lnTo>
                    <a:pt x="62" y="242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4"/>
                  </a:lnTo>
                  <a:lnTo>
                    <a:pt x="78" y="244"/>
                  </a:lnTo>
                  <a:lnTo>
                    <a:pt x="95" y="251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99" y="244"/>
                  </a:lnTo>
                  <a:lnTo>
                    <a:pt x="99" y="239"/>
                  </a:lnTo>
                  <a:lnTo>
                    <a:pt x="92" y="223"/>
                  </a:lnTo>
                  <a:lnTo>
                    <a:pt x="88" y="206"/>
                  </a:lnTo>
                  <a:lnTo>
                    <a:pt x="95" y="199"/>
                  </a:lnTo>
                  <a:lnTo>
                    <a:pt x="47" y="161"/>
                  </a:lnTo>
                  <a:lnTo>
                    <a:pt x="26" y="154"/>
                  </a:lnTo>
                  <a:lnTo>
                    <a:pt x="19" y="149"/>
                  </a:lnTo>
                  <a:lnTo>
                    <a:pt x="14" y="142"/>
                  </a:lnTo>
                  <a:lnTo>
                    <a:pt x="0" y="123"/>
                  </a:lnTo>
                  <a:lnTo>
                    <a:pt x="43" y="107"/>
                  </a:lnTo>
                  <a:lnTo>
                    <a:pt x="62" y="97"/>
                  </a:lnTo>
                  <a:lnTo>
                    <a:pt x="73" y="81"/>
                  </a:lnTo>
                  <a:lnTo>
                    <a:pt x="95" y="69"/>
                  </a:lnTo>
                  <a:lnTo>
                    <a:pt x="130" y="62"/>
                  </a:lnTo>
                  <a:lnTo>
                    <a:pt x="142" y="36"/>
                  </a:lnTo>
                  <a:lnTo>
                    <a:pt x="144" y="33"/>
                  </a:lnTo>
                  <a:lnTo>
                    <a:pt x="149" y="31"/>
                  </a:lnTo>
                  <a:lnTo>
                    <a:pt x="159" y="31"/>
                  </a:lnTo>
                  <a:lnTo>
                    <a:pt x="175" y="26"/>
                  </a:lnTo>
                  <a:lnTo>
                    <a:pt x="199" y="12"/>
                  </a:lnTo>
                  <a:lnTo>
                    <a:pt x="206" y="12"/>
                  </a:lnTo>
                  <a:lnTo>
                    <a:pt x="211" y="14"/>
                  </a:lnTo>
                  <a:lnTo>
                    <a:pt x="215" y="17"/>
                  </a:lnTo>
                  <a:lnTo>
                    <a:pt x="220" y="24"/>
                  </a:lnTo>
                  <a:lnTo>
                    <a:pt x="234" y="17"/>
                  </a:lnTo>
                  <a:lnTo>
                    <a:pt x="275" y="17"/>
                  </a:lnTo>
                  <a:lnTo>
                    <a:pt x="246" y="31"/>
                  </a:lnTo>
                  <a:lnTo>
                    <a:pt x="242" y="38"/>
                  </a:lnTo>
                  <a:lnTo>
                    <a:pt x="246" y="45"/>
                  </a:lnTo>
                  <a:lnTo>
                    <a:pt x="246" y="48"/>
                  </a:lnTo>
                  <a:lnTo>
                    <a:pt x="249" y="55"/>
                  </a:lnTo>
                  <a:lnTo>
                    <a:pt x="251" y="57"/>
                  </a:lnTo>
                  <a:lnTo>
                    <a:pt x="253" y="59"/>
                  </a:lnTo>
                  <a:lnTo>
                    <a:pt x="256" y="62"/>
                  </a:lnTo>
                  <a:lnTo>
                    <a:pt x="258" y="64"/>
                  </a:lnTo>
                  <a:lnTo>
                    <a:pt x="260" y="66"/>
                  </a:lnTo>
                  <a:lnTo>
                    <a:pt x="263" y="69"/>
                  </a:lnTo>
                  <a:lnTo>
                    <a:pt x="265" y="71"/>
                  </a:lnTo>
                  <a:lnTo>
                    <a:pt x="270" y="81"/>
                  </a:lnTo>
                  <a:lnTo>
                    <a:pt x="256" y="102"/>
                  </a:lnTo>
                  <a:lnTo>
                    <a:pt x="275" y="114"/>
                  </a:lnTo>
                  <a:lnTo>
                    <a:pt x="279" y="114"/>
                  </a:lnTo>
                  <a:lnTo>
                    <a:pt x="298" y="116"/>
                  </a:lnTo>
                  <a:lnTo>
                    <a:pt x="336" y="111"/>
                  </a:lnTo>
                  <a:lnTo>
                    <a:pt x="355" y="123"/>
                  </a:lnTo>
                  <a:lnTo>
                    <a:pt x="362" y="135"/>
                  </a:lnTo>
                  <a:lnTo>
                    <a:pt x="362" y="140"/>
                  </a:lnTo>
                  <a:lnTo>
                    <a:pt x="360" y="145"/>
                  </a:lnTo>
                  <a:lnTo>
                    <a:pt x="341" y="163"/>
                  </a:lnTo>
                  <a:lnTo>
                    <a:pt x="393" y="163"/>
                  </a:lnTo>
                  <a:lnTo>
                    <a:pt x="412" y="149"/>
                  </a:lnTo>
                  <a:lnTo>
                    <a:pt x="417" y="135"/>
                  </a:lnTo>
                  <a:lnTo>
                    <a:pt x="421" y="118"/>
                  </a:lnTo>
                  <a:lnTo>
                    <a:pt x="426" y="107"/>
                  </a:lnTo>
                  <a:lnTo>
                    <a:pt x="429" y="88"/>
                  </a:lnTo>
                  <a:lnTo>
                    <a:pt x="445" y="40"/>
                  </a:lnTo>
                  <a:lnTo>
                    <a:pt x="459" y="10"/>
                  </a:lnTo>
                  <a:lnTo>
                    <a:pt x="464" y="7"/>
                  </a:lnTo>
                  <a:lnTo>
                    <a:pt x="471" y="5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8E63103B-E3C1-4807-A8B5-4818F1A1C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536" y="3430776"/>
              <a:ext cx="1416193" cy="1286964"/>
            </a:xfrm>
            <a:custGeom>
              <a:avLst/>
              <a:gdLst>
                <a:gd name="T0" fmla="*/ 1234 w 1234"/>
                <a:gd name="T1" fmla="*/ 508 h 1071"/>
                <a:gd name="T2" fmla="*/ 1182 w 1234"/>
                <a:gd name="T3" fmla="*/ 627 h 1071"/>
                <a:gd name="T4" fmla="*/ 1186 w 1234"/>
                <a:gd name="T5" fmla="*/ 645 h 1071"/>
                <a:gd name="T6" fmla="*/ 1106 w 1234"/>
                <a:gd name="T7" fmla="*/ 693 h 1071"/>
                <a:gd name="T8" fmla="*/ 1085 w 1234"/>
                <a:gd name="T9" fmla="*/ 707 h 1071"/>
                <a:gd name="T10" fmla="*/ 1063 w 1234"/>
                <a:gd name="T11" fmla="*/ 738 h 1071"/>
                <a:gd name="T12" fmla="*/ 957 w 1234"/>
                <a:gd name="T13" fmla="*/ 768 h 1071"/>
                <a:gd name="T14" fmla="*/ 855 w 1234"/>
                <a:gd name="T15" fmla="*/ 804 h 1071"/>
                <a:gd name="T16" fmla="*/ 843 w 1234"/>
                <a:gd name="T17" fmla="*/ 847 h 1071"/>
                <a:gd name="T18" fmla="*/ 881 w 1234"/>
                <a:gd name="T19" fmla="*/ 863 h 1071"/>
                <a:gd name="T20" fmla="*/ 862 w 1234"/>
                <a:gd name="T21" fmla="*/ 887 h 1071"/>
                <a:gd name="T22" fmla="*/ 862 w 1234"/>
                <a:gd name="T23" fmla="*/ 899 h 1071"/>
                <a:gd name="T24" fmla="*/ 710 w 1234"/>
                <a:gd name="T25" fmla="*/ 958 h 1071"/>
                <a:gd name="T26" fmla="*/ 547 w 1234"/>
                <a:gd name="T27" fmla="*/ 955 h 1071"/>
                <a:gd name="T28" fmla="*/ 488 w 1234"/>
                <a:gd name="T29" fmla="*/ 1022 h 1071"/>
                <a:gd name="T30" fmla="*/ 417 w 1234"/>
                <a:gd name="T31" fmla="*/ 1069 h 1071"/>
                <a:gd name="T32" fmla="*/ 313 w 1234"/>
                <a:gd name="T33" fmla="*/ 1057 h 1071"/>
                <a:gd name="T34" fmla="*/ 253 w 1234"/>
                <a:gd name="T35" fmla="*/ 1050 h 1071"/>
                <a:gd name="T36" fmla="*/ 249 w 1234"/>
                <a:gd name="T37" fmla="*/ 1029 h 1071"/>
                <a:gd name="T38" fmla="*/ 277 w 1234"/>
                <a:gd name="T39" fmla="*/ 996 h 1071"/>
                <a:gd name="T40" fmla="*/ 275 w 1234"/>
                <a:gd name="T41" fmla="*/ 965 h 1071"/>
                <a:gd name="T42" fmla="*/ 182 w 1234"/>
                <a:gd name="T43" fmla="*/ 880 h 1071"/>
                <a:gd name="T44" fmla="*/ 114 w 1234"/>
                <a:gd name="T45" fmla="*/ 811 h 1071"/>
                <a:gd name="T46" fmla="*/ 47 w 1234"/>
                <a:gd name="T47" fmla="*/ 835 h 1071"/>
                <a:gd name="T48" fmla="*/ 21 w 1234"/>
                <a:gd name="T49" fmla="*/ 849 h 1071"/>
                <a:gd name="T50" fmla="*/ 26 w 1234"/>
                <a:gd name="T51" fmla="*/ 787 h 1071"/>
                <a:gd name="T52" fmla="*/ 111 w 1234"/>
                <a:gd name="T53" fmla="*/ 752 h 1071"/>
                <a:gd name="T54" fmla="*/ 175 w 1234"/>
                <a:gd name="T55" fmla="*/ 771 h 1071"/>
                <a:gd name="T56" fmla="*/ 199 w 1234"/>
                <a:gd name="T57" fmla="*/ 759 h 1071"/>
                <a:gd name="T58" fmla="*/ 168 w 1234"/>
                <a:gd name="T59" fmla="*/ 709 h 1071"/>
                <a:gd name="T60" fmla="*/ 154 w 1234"/>
                <a:gd name="T61" fmla="*/ 690 h 1071"/>
                <a:gd name="T62" fmla="*/ 161 w 1234"/>
                <a:gd name="T63" fmla="*/ 662 h 1071"/>
                <a:gd name="T64" fmla="*/ 137 w 1234"/>
                <a:gd name="T65" fmla="*/ 577 h 1071"/>
                <a:gd name="T66" fmla="*/ 137 w 1234"/>
                <a:gd name="T67" fmla="*/ 530 h 1071"/>
                <a:gd name="T68" fmla="*/ 249 w 1234"/>
                <a:gd name="T69" fmla="*/ 506 h 1071"/>
                <a:gd name="T70" fmla="*/ 554 w 1234"/>
                <a:gd name="T71" fmla="*/ 0 h 1071"/>
                <a:gd name="T72" fmla="*/ 620 w 1234"/>
                <a:gd name="T73" fmla="*/ 21 h 1071"/>
                <a:gd name="T74" fmla="*/ 625 w 1234"/>
                <a:gd name="T75" fmla="*/ 80 h 1071"/>
                <a:gd name="T76" fmla="*/ 623 w 1234"/>
                <a:gd name="T77" fmla="*/ 106 h 1071"/>
                <a:gd name="T78" fmla="*/ 611 w 1234"/>
                <a:gd name="T79" fmla="*/ 158 h 1071"/>
                <a:gd name="T80" fmla="*/ 637 w 1234"/>
                <a:gd name="T81" fmla="*/ 168 h 1071"/>
                <a:gd name="T82" fmla="*/ 706 w 1234"/>
                <a:gd name="T83" fmla="*/ 153 h 1071"/>
                <a:gd name="T84" fmla="*/ 767 w 1234"/>
                <a:gd name="T85" fmla="*/ 132 h 1071"/>
                <a:gd name="T86" fmla="*/ 779 w 1234"/>
                <a:gd name="T87" fmla="*/ 163 h 1071"/>
                <a:gd name="T88" fmla="*/ 831 w 1234"/>
                <a:gd name="T89" fmla="*/ 165 h 1071"/>
                <a:gd name="T90" fmla="*/ 864 w 1234"/>
                <a:gd name="T91" fmla="*/ 184 h 1071"/>
                <a:gd name="T92" fmla="*/ 909 w 1234"/>
                <a:gd name="T93" fmla="*/ 246 h 1071"/>
                <a:gd name="T94" fmla="*/ 919 w 1234"/>
                <a:gd name="T95" fmla="*/ 269 h 1071"/>
                <a:gd name="T96" fmla="*/ 895 w 1234"/>
                <a:gd name="T97" fmla="*/ 267 h 1071"/>
                <a:gd name="T98" fmla="*/ 886 w 1234"/>
                <a:gd name="T99" fmla="*/ 265 h 1071"/>
                <a:gd name="T100" fmla="*/ 855 w 1234"/>
                <a:gd name="T101" fmla="*/ 291 h 1071"/>
                <a:gd name="T102" fmla="*/ 919 w 1234"/>
                <a:gd name="T103" fmla="*/ 336 h 1071"/>
                <a:gd name="T104" fmla="*/ 990 w 1234"/>
                <a:gd name="T105" fmla="*/ 336 h 1071"/>
                <a:gd name="T106" fmla="*/ 938 w 1234"/>
                <a:gd name="T107" fmla="*/ 395 h 1071"/>
                <a:gd name="T108" fmla="*/ 916 w 1234"/>
                <a:gd name="T109" fmla="*/ 461 h 1071"/>
                <a:gd name="T110" fmla="*/ 902 w 1234"/>
                <a:gd name="T111" fmla="*/ 477 h 1071"/>
                <a:gd name="T112" fmla="*/ 902 w 1234"/>
                <a:gd name="T113" fmla="*/ 496 h 1071"/>
                <a:gd name="T114" fmla="*/ 964 w 1234"/>
                <a:gd name="T115" fmla="*/ 556 h 1071"/>
                <a:gd name="T116" fmla="*/ 1018 w 1234"/>
                <a:gd name="T117" fmla="*/ 520 h 1071"/>
                <a:gd name="T118" fmla="*/ 1089 w 1234"/>
                <a:gd name="T119" fmla="*/ 506 h 1071"/>
                <a:gd name="T120" fmla="*/ 1120 w 1234"/>
                <a:gd name="T121" fmla="*/ 475 h 1071"/>
                <a:gd name="T122" fmla="*/ 1158 w 1234"/>
                <a:gd name="T123" fmla="*/ 456 h 1071"/>
                <a:gd name="T124" fmla="*/ 1196 w 1234"/>
                <a:gd name="T125" fmla="*/ 489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4" h="1071">
                  <a:moveTo>
                    <a:pt x="1224" y="508"/>
                  </a:moveTo>
                  <a:lnTo>
                    <a:pt x="1224" y="508"/>
                  </a:lnTo>
                  <a:lnTo>
                    <a:pt x="1234" y="508"/>
                  </a:lnTo>
                  <a:lnTo>
                    <a:pt x="1215" y="558"/>
                  </a:lnTo>
                  <a:lnTo>
                    <a:pt x="1210" y="565"/>
                  </a:lnTo>
                  <a:lnTo>
                    <a:pt x="1182" y="627"/>
                  </a:lnTo>
                  <a:lnTo>
                    <a:pt x="1184" y="636"/>
                  </a:lnTo>
                  <a:lnTo>
                    <a:pt x="1186" y="641"/>
                  </a:lnTo>
                  <a:lnTo>
                    <a:pt x="1186" y="645"/>
                  </a:lnTo>
                  <a:lnTo>
                    <a:pt x="1186" y="650"/>
                  </a:lnTo>
                  <a:lnTo>
                    <a:pt x="1177" y="657"/>
                  </a:lnTo>
                  <a:lnTo>
                    <a:pt x="1106" y="693"/>
                  </a:lnTo>
                  <a:lnTo>
                    <a:pt x="1077" y="695"/>
                  </a:lnTo>
                  <a:lnTo>
                    <a:pt x="1085" y="705"/>
                  </a:lnTo>
                  <a:lnTo>
                    <a:pt x="1085" y="707"/>
                  </a:lnTo>
                  <a:lnTo>
                    <a:pt x="1085" y="719"/>
                  </a:lnTo>
                  <a:lnTo>
                    <a:pt x="1085" y="733"/>
                  </a:lnTo>
                  <a:lnTo>
                    <a:pt x="1063" y="738"/>
                  </a:lnTo>
                  <a:lnTo>
                    <a:pt x="1014" y="731"/>
                  </a:lnTo>
                  <a:lnTo>
                    <a:pt x="990" y="733"/>
                  </a:lnTo>
                  <a:lnTo>
                    <a:pt x="957" y="768"/>
                  </a:lnTo>
                  <a:lnTo>
                    <a:pt x="933" y="778"/>
                  </a:lnTo>
                  <a:lnTo>
                    <a:pt x="881" y="780"/>
                  </a:lnTo>
                  <a:lnTo>
                    <a:pt x="855" y="804"/>
                  </a:lnTo>
                  <a:lnTo>
                    <a:pt x="836" y="828"/>
                  </a:lnTo>
                  <a:lnTo>
                    <a:pt x="824" y="854"/>
                  </a:lnTo>
                  <a:lnTo>
                    <a:pt x="843" y="847"/>
                  </a:lnTo>
                  <a:lnTo>
                    <a:pt x="898" y="842"/>
                  </a:lnTo>
                  <a:lnTo>
                    <a:pt x="890" y="856"/>
                  </a:lnTo>
                  <a:lnTo>
                    <a:pt x="881" y="863"/>
                  </a:lnTo>
                  <a:lnTo>
                    <a:pt x="871" y="870"/>
                  </a:lnTo>
                  <a:lnTo>
                    <a:pt x="860" y="875"/>
                  </a:lnTo>
                  <a:lnTo>
                    <a:pt x="862" y="887"/>
                  </a:lnTo>
                  <a:lnTo>
                    <a:pt x="928" y="913"/>
                  </a:lnTo>
                  <a:lnTo>
                    <a:pt x="909" y="915"/>
                  </a:lnTo>
                  <a:lnTo>
                    <a:pt x="862" y="899"/>
                  </a:lnTo>
                  <a:lnTo>
                    <a:pt x="841" y="899"/>
                  </a:lnTo>
                  <a:lnTo>
                    <a:pt x="760" y="920"/>
                  </a:lnTo>
                  <a:lnTo>
                    <a:pt x="710" y="958"/>
                  </a:lnTo>
                  <a:lnTo>
                    <a:pt x="668" y="970"/>
                  </a:lnTo>
                  <a:lnTo>
                    <a:pt x="587" y="955"/>
                  </a:lnTo>
                  <a:lnTo>
                    <a:pt x="547" y="955"/>
                  </a:lnTo>
                  <a:lnTo>
                    <a:pt x="528" y="970"/>
                  </a:lnTo>
                  <a:lnTo>
                    <a:pt x="502" y="1012"/>
                  </a:lnTo>
                  <a:lnTo>
                    <a:pt x="488" y="1022"/>
                  </a:lnTo>
                  <a:lnTo>
                    <a:pt x="469" y="1029"/>
                  </a:lnTo>
                  <a:lnTo>
                    <a:pt x="436" y="1060"/>
                  </a:lnTo>
                  <a:lnTo>
                    <a:pt x="417" y="1069"/>
                  </a:lnTo>
                  <a:lnTo>
                    <a:pt x="396" y="1071"/>
                  </a:lnTo>
                  <a:lnTo>
                    <a:pt x="334" y="1064"/>
                  </a:lnTo>
                  <a:lnTo>
                    <a:pt x="313" y="1057"/>
                  </a:lnTo>
                  <a:lnTo>
                    <a:pt x="289" y="1043"/>
                  </a:lnTo>
                  <a:lnTo>
                    <a:pt x="268" y="1036"/>
                  </a:lnTo>
                  <a:lnTo>
                    <a:pt x="253" y="1050"/>
                  </a:lnTo>
                  <a:lnTo>
                    <a:pt x="251" y="1052"/>
                  </a:lnTo>
                  <a:lnTo>
                    <a:pt x="249" y="1048"/>
                  </a:lnTo>
                  <a:lnTo>
                    <a:pt x="249" y="1029"/>
                  </a:lnTo>
                  <a:lnTo>
                    <a:pt x="251" y="1017"/>
                  </a:lnTo>
                  <a:lnTo>
                    <a:pt x="261" y="1003"/>
                  </a:lnTo>
                  <a:lnTo>
                    <a:pt x="277" y="996"/>
                  </a:lnTo>
                  <a:lnTo>
                    <a:pt x="310" y="991"/>
                  </a:lnTo>
                  <a:lnTo>
                    <a:pt x="298" y="981"/>
                  </a:lnTo>
                  <a:lnTo>
                    <a:pt x="275" y="965"/>
                  </a:lnTo>
                  <a:lnTo>
                    <a:pt x="206" y="948"/>
                  </a:lnTo>
                  <a:lnTo>
                    <a:pt x="192" y="929"/>
                  </a:lnTo>
                  <a:lnTo>
                    <a:pt x="182" y="880"/>
                  </a:lnTo>
                  <a:lnTo>
                    <a:pt x="166" y="849"/>
                  </a:lnTo>
                  <a:lnTo>
                    <a:pt x="142" y="828"/>
                  </a:lnTo>
                  <a:lnTo>
                    <a:pt x="114" y="811"/>
                  </a:lnTo>
                  <a:lnTo>
                    <a:pt x="97" y="825"/>
                  </a:lnTo>
                  <a:lnTo>
                    <a:pt x="74" y="835"/>
                  </a:lnTo>
                  <a:lnTo>
                    <a:pt x="47" y="835"/>
                  </a:lnTo>
                  <a:lnTo>
                    <a:pt x="31" y="842"/>
                  </a:lnTo>
                  <a:lnTo>
                    <a:pt x="26" y="847"/>
                  </a:lnTo>
                  <a:lnTo>
                    <a:pt x="21" y="849"/>
                  </a:lnTo>
                  <a:lnTo>
                    <a:pt x="12" y="849"/>
                  </a:lnTo>
                  <a:lnTo>
                    <a:pt x="0" y="806"/>
                  </a:lnTo>
                  <a:lnTo>
                    <a:pt x="26" y="787"/>
                  </a:lnTo>
                  <a:lnTo>
                    <a:pt x="85" y="766"/>
                  </a:lnTo>
                  <a:lnTo>
                    <a:pt x="92" y="754"/>
                  </a:lnTo>
                  <a:lnTo>
                    <a:pt x="111" y="752"/>
                  </a:lnTo>
                  <a:lnTo>
                    <a:pt x="142" y="759"/>
                  </a:lnTo>
                  <a:lnTo>
                    <a:pt x="171" y="771"/>
                  </a:lnTo>
                  <a:lnTo>
                    <a:pt x="175" y="771"/>
                  </a:lnTo>
                  <a:lnTo>
                    <a:pt x="182" y="771"/>
                  </a:lnTo>
                  <a:lnTo>
                    <a:pt x="192" y="766"/>
                  </a:lnTo>
                  <a:lnTo>
                    <a:pt x="199" y="759"/>
                  </a:lnTo>
                  <a:lnTo>
                    <a:pt x="201" y="754"/>
                  </a:lnTo>
                  <a:lnTo>
                    <a:pt x="194" y="742"/>
                  </a:lnTo>
                  <a:lnTo>
                    <a:pt x="168" y="709"/>
                  </a:lnTo>
                  <a:lnTo>
                    <a:pt x="161" y="705"/>
                  </a:lnTo>
                  <a:lnTo>
                    <a:pt x="156" y="700"/>
                  </a:lnTo>
                  <a:lnTo>
                    <a:pt x="154" y="690"/>
                  </a:lnTo>
                  <a:lnTo>
                    <a:pt x="154" y="679"/>
                  </a:lnTo>
                  <a:lnTo>
                    <a:pt x="159" y="669"/>
                  </a:lnTo>
                  <a:lnTo>
                    <a:pt x="161" y="662"/>
                  </a:lnTo>
                  <a:lnTo>
                    <a:pt x="164" y="657"/>
                  </a:lnTo>
                  <a:lnTo>
                    <a:pt x="159" y="634"/>
                  </a:lnTo>
                  <a:lnTo>
                    <a:pt x="137" y="577"/>
                  </a:lnTo>
                  <a:lnTo>
                    <a:pt x="126" y="551"/>
                  </a:lnTo>
                  <a:lnTo>
                    <a:pt x="130" y="539"/>
                  </a:lnTo>
                  <a:lnTo>
                    <a:pt x="137" y="530"/>
                  </a:lnTo>
                  <a:lnTo>
                    <a:pt x="182" y="537"/>
                  </a:lnTo>
                  <a:lnTo>
                    <a:pt x="218" y="527"/>
                  </a:lnTo>
                  <a:lnTo>
                    <a:pt x="249" y="506"/>
                  </a:lnTo>
                  <a:lnTo>
                    <a:pt x="374" y="336"/>
                  </a:lnTo>
                  <a:lnTo>
                    <a:pt x="478" y="160"/>
                  </a:lnTo>
                  <a:lnTo>
                    <a:pt x="554" y="0"/>
                  </a:lnTo>
                  <a:lnTo>
                    <a:pt x="597" y="16"/>
                  </a:lnTo>
                  <a:lnTo>
                    <a:pt x="602" y="18"/>
                  </a:lnTo>
                  <a:lnTo>
                    <a:pt x="620" y="21"/>
                  </a:lnTo>
                  <a:lnTo>
                    <a:pt x="639" y="9"/>
                  </a:lnTo>
                  <a:lnTo>
                    <a:pt x="661" y="14"/>
                  </a:lnTo>
                  <a:lnTo>
                    <a:pt x="625" y="80"/>
                  </a:lnTo>
                  <a:lnTo>
                    <a:pt x="623" y="85"/>
                  </a:lnTo>
                  <a:lnTo>
                    <a:pt x="623" y="92"/>
                  </a:lnTo>
                  <a:lnTo>
                    <a:pt x="623" y="106"/>
                  </a:lnTo>
                  <a:lnTo>
                    <a:pt x="620" y="127"/>
                  </a:lnTo>
                  <a:lnTo>
                    <a:pt x="609" y="146"/>
                  </a:lnTo>
                  <a:lnTo>
                    <a:pt x="611" y="158"/>
                  </a:lnTo>
                  <a:lnTo>
                    <a:pt x="623" y="158"/>
                  </a:lnTo>
                  <a:lnTo>
                    <a:pt x="632" y="165"/>
                  </a:lnTo>
                  <a:lnTo>
                    <a:pt x="637" y="168"/>
                  </a:lnTo>
                  <a:lnTo>
                    <a:pt x="642" y="168"/>
                  </a:lnTo>
                  <a:lnTo>
                    <a:pt x="665" y="165"/>
                  </a:lnTo>
                  <a:lnTo>
                    <a:pt x="706" y="153"/>
                  </a:lnTo>
                  <a:lnTo>
                    <a:pt x="725" y="141"/>
                  </a:lnTo>
                  <a:lnTo>
                    <a:pt x="763" y="127"/>
                  </a:lnTo>
                  <a:lnTo>
                    <a:pt x="767" y="132"/>
                  </a:lnTo>
                  <a:lnTo>
                    <a:pt x="770" y="132"/>
                  </a:lnTo>
                  <a:lnTo>
                    <a:pt x="774" y="156"/>
                  </a:lnTo>
                  <a:lnTo>
                    <a:pt x="779" y="163"/>
                  </a:lnTo>
                  <a:lnTo>
                    <a:pt x="789" y="168"/>
                  </a:lnTo>
                  <a:lnTo>
                    <a:pt x="817" y="146"/>
                  </a:lnTo>
                  <a:lnTo>
                    <a:pt x="831" y="165"/>
                  </a:lnTo>
                  <a:lnTo>
                    <a:pt x="836" y="172"/>
                  </a:lnTo>
                  <a:lnTo>
                    <a:pt x="843" y="177"/>
                  </a:lnTo>
                  <a:lnTo>
                    <a:pt x="864" y="184"/>
                  </a:lnTo>
                  <a:lnTo>
                    <a:pt x="912" y="222"/>
                  </a:lnTo>
                  <a:lnTo>
                    <a:pt x="905" y="229"/>
                  </a:lnTo>
                  <a:lnTo>
                    <a:pt x="909" y="246"/>
                  </a:lnTo>
                  <a:lnTo>
                    <a:pt x="916" y="262"/>
                  </a:lnTo>
                  <a:lnTo>
                    <a:pt x="916" y="267"/>
                  </a:lnTo>
                  <a:lnTo>
                    <a:pt x="919" y="269"/>
                  </a:lnTo>
                  <a:lnTo>
                    <a:pt x="916" y="272"/>
                  </a:lnTo>
                  <a:lnTo>
                    <a:pt x="912" y="274"/>
                  </a:lnTo>
                  <a:lnTo>
                    <a:pt x="895" y="267"/>
                  </a:lnTo>
                  <a:lnTo>
                    <a:pt x="890" y="267"/>
                  </a:lnTo>
                  <a:lnTo>
                    <a:pt x="888" y="265"/>
                  </a:lnTo>
                  <a:lnTo>
                    <a:pt x="886" y="265"/>
                  </a:lnTo>
                  <a:lnTo>
                    <a:pt x="879" y="265"/>
                  </a:lnTo>
                  <a:lnTo>
                    <a:pt x="876" y="267"/>
                  </a:lnTo>
                  <a:lnTo>
                    <a:pt x="855" y="291"/>
                  </a:lnTo>
                  <a:lnTo>
                    <a:pt x="850" y="298"/>
                  </a:lnTo>
                  <a:lnTo>
                    <a:pt x="862" y="309"/>
                  </a:lnTo>
                  <a:lnTo>
                    <a:pt x="919" y="336"/>
                  </a:lnTo>
                  <a:lnTo>
                    <a:pt x="978" y="317"/>
                  </a:lnTo>
                  <a:lnTo>
                    <a:pt x="995" y="326"/>
                  </a:lnTo>
                  <a:lnTo>
                    <a:pt x="990" y="336"/>
                  </a:lnTo>
                  <a:lnTo>
                    <a:pt x="935" y="366"/>
                  </a:lnTo>
                  <a:lnTo>
                    <a:pt x="931" y="378"/>
                  </a:lnTo>
                  <a:lnTo>
                    <a:pt x="938" y="395"/>
                  </a:lnTo>
                  <a:lnTo>
                    <a:pt x="926" y="430"/>
                  </a:lnTo>
                  <a:lnTo>
                    <a:pt x="912" y="449"/>
                  </a:lnTo>
                  <a:lnTo>
                    <a:pt x="916" y="461"/>
                  </a:lnTo>
                  <a:lnTo>
                    <a:pt x="916" y="468"/>
                  </a:lnTo>
                  <a:lnTo>
                    <a:pt x="909" y="473"/>
                  </a:lnTo>
                  <a:lnTo>
                    <a:pt x="902" y="477"/>
                  </a:lnTo>
                  <a:lnTo>
                    <a:pt x="895" y="480"/>
                  </a:lnTo>
                  <a:lnTo>
                    <a:pt x="893" y="485"/>
                  </a:lnTo>
                  <a:lnTo>
                    <a:pt x="902" y="496"/>
                  </a:lnTo>
                  <a:lnTo>
                    <a:pt x="935" y="534"/>
                  </a:lnTo>
                  <a:lnTo>
                    <a:pt x="959" y="565"/>
                  </a:lnTo>
                  <a:lnTo>
                    <a:pt x="964" y="556"/>
                  </a:lnTo>
                  <a:lnTo>
                    <a:pt x="985" y="556"/>
                  </a:lnTo>
                  <a:lnTo>
                    <a:pt x="995" y="551"/>
                  </a:lnTo>
                  <a:lnTo>
                    <a:pt x="1018" y="520"/>
                  </a:lnTo>
                  <a:lnTo>
                    <a:pt x="1049" y="501"/>
                  </a:lnTo>
                  <a:lnTo>
                    <a:pt x="1049" y="499"/>
                  </a:lnTo>
                  <a:lnTo>
                    <a:pt x="1089" y="506"/>
                  </a:lnTo>
                  <a:lnTo>
                    <a:pt x="1099" y="501"/>
                  </a:lnTo>
                  <a:lnTo>
                    <a:pt x="1111" y="482"/>
                  </a:lnTo>
                  <a:lnTo>
                    <a:pt x="1120" y="475"/>
                  </a:lnTo>
                  <a:lnTo>
                    <a:pt x="1141" y="468"/>
                  </a:lnTo>
                  <a:lnTo>
                    <a:pt x="1148" y="461"/>
                  </a:lnTo>
                  <a:lnTo>
                    <a:pt x="1158" y="456"/>
                  </a:lnTo>
                  <a:lnTo>
                    <a:pt x="1170" y="459"/>
                  </a:lnTo>
                  <a:lnTo>
                    <a:pt x="1182" y="468"/>
                  </a:lnTo>
                  <a:lnTo>
                    <a:pt x="1196" y="489"/>
                  </a:lnTo>
                  <a:lnTo>
                    <a:pt x="1208" y="499"/>
                  </a:lnTo>
                  <a:lnTo>
                    <a:pt x="122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CFF2D-6DC2-4A0E-AAF1-1AD34A9424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73EB6C-2B27-4563-A056-F37D4E935BAF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6EFAE-0F9B-4E2A-875C-17B104ECC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3815C-594B-466A-868F-A0ACB5740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oup 383">
            <a:extLst>
              <a:ext uri="{FF2B5EF4-FFF2-40B4-BE49-F238E27FC236}">
                <a16:creationId xmlns:a16="http://schemas.microsoft.com/office/drawing/2014/main" id="{192C59EE-5367-4D26-A7FA-C6D9F0636107}"/>
              </a:ext>
            </a:extLst>
          </p:cNvPr>
          <p:cNvGrpSpPr/>
          <p:nvPr/>
        </p:nvGrpSpPr>
        <p:grpSpPr>
          <a:xfrm>
            <a:off x="5323582" y="885991"/>
            <a:ext cx="3365413" cy="4130279"/>
            <a:chOff x="1102360" y="1039495"/>
            <a:chExt cx="4487217" cy="5507038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85" name="Freeform 7">
              <a:extLst>
                <a:ext uri="{FF2B5EF4-FFF2-40B4-BE49-F238E27FC236}">
                  <a16:creationId xmlns:a16="http://schemas.microsoft.com/office/drawing/2014/main" id="{E105E9CF-1784-4312-A645-8A66BAEB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004" y="2503506"/>
              <a:ext cx="35127" cy="47591"/>
            </a:xfrm>
            <a:custGeom>
              <a:avLst/>
              <a:gdLst>
                <a:gd name="T0" fmla="*/ 24 w 31"/>
                <a:gd name="T1" fmla="*/ 38 h 42"/>
                <a:gd name="T2" fmla="*/ 24 w 31"/>
                <a:gd name="T3" fmla="*/ 38 h 42"/>
                <a:gd name="T4" fmla="*/ 17 w 31"/>
                <a:gd name="T5" fmla="*/ 42 h 42"/>
                <a:gd name="T6" fmla="*/ 5 w 31"/>
                <a:gd name="T7" fmla="*/ 38 h 42"/>
                <a:gd name="T8" fmla="*/ 0 w 31"/>
                <a:gd name="T9" fmla="*/ 31 h 42"/>
                <a:gd name="T10" fmla="*/ 2 w 31"/>
                <a:gd name="T11" fmla="*/ 19 h 42"/>
                <a:gd name="T12" fmla="*/ 7 w 31"/>
                <a:gd name="T13" fmla="*/ 9 h 42"/>
                <a:gd name="T14" fmla="*/ 17 w 31"/>
                <a:gd name="T15" fmla="*/ 5 h 42"/>
                <a:gd name="T16" fmla="*/ 26 w 31"/>
                <a:gd name="T17" fmla="*/ 0 h 42"/>
                <a:gd name="T18" fmla="*/ 28 w 31"/>
                <a:gd name="T19" fmla="*/ 5 h 42"/>
                <a:gd name="T20" fmla="*/ 31 w 31"/>
                <a:gd name="T21" fmla="*/ 12 h 42"/>
                <a:gd name="T22" fmla="*/ 31 w 31"/>
                <a:gd name="T23" fmla="*/ 19 h 42"/>
                <a:gd name="T24" fmla="*/ 28 w 31"/>
                <a:gd name="T25" fmla="*/ 24 h 42"/>
                <a:gd name="T26" fmla="*/ 28 w 31"/>
                <a:gd name="T27" fmla="*/ 26 h 42"/>
                <a:gd name="T28" fmla="*/ 28 w 31"/>
                <a:gd name="T29" fmla="*/ 26 h 42"/>
                <a:gd name="T30" fmla="*/ 28 w 31"/>
                <a:gd name="T31" fmla="*/ 28 h 42"/>
                <a:gd name="T32" fmla="*/ 28 w 31"/>
                <a:gd name="T33" fmla="*/ 28 h 42"/>
                <a:gd name="T34" fmla="*/ 24 w 31"/>
                <a:gd name="T3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2">
                  <a:moveTo>
                    <a:pt x="24" y="38"/>
                  </a:moveTo>
                  <a:lnTo>
                    <a:pt x="24" y="38"/>
                  </a:lnTo>
                  <a:lnTo>
                    <a:pt x="17" y="42"/>
                  </a:lnTo>
                  <a:lnTo>
                    <a:pt x="5" y="38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7" y="9"/>
                  </a:lnTo>
                  <a:lnTo>
                    <a:pt x="17" y="5"/>
                  </a:lnTo>
                  <a:lnTo>
                    <a:pt x="26" y="0"/>
                  </a:lnTo>
                  <a:lnTo>
                    <a:pt x="28" y="5"/>
                  </a:lnTo>
                  <a:lnTo>
                    <a:pt x="31" y="12"/>
                  </a:lnTo>
                  <a:lnTo>
                    <a:pt x="31" y="19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38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6" name="Freeform 8">
              <a:extLst>
                <a:ext uri="{FF2B5EF4-FFF2-40B4-BE49-F238E27FC236}">
                  <a16:creationId xmlns:a16="http://schemas.microsoft.com/office/drawing/2014/main" id="{1DB9FFD2-AF2A-4818-83FB-1C36E413A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004" y="2503506"/>
              <a:ext cx="35127" cy="47591"/>
            </a:xfrm>
            <a:custGeom>
              <a:avLst/>
              <a:gdLst>
                <a:gd name="T0" fmla="*/ 24 w 31"/>
                <a:gd name="T1" fmla="*/ 38 h 42"/>
                <a:gd name="T2" fmla="*/ 24 w 31"/>
                <a:gd name="T3" fmla="*/ 38 h 42"/>
                <a:gd name="T4" fmla="*/ 17 w 31"/>
                <a:gd name="T5" fmla="*/ 42 h 42"/>
                <a:gd name="T6" fmla="*/ 5 w 31"/>
                <a:gd name="T7" fmla="*/ 38 h 42"/>
                <a:gd name="T8" fmla="*/ 0 w 31"/>
                <a:gd name="T9" fmla="*/ 31 h 42"/>
                <a:gd name="T10" fmla="*/ 2 w 31"/>
                <a:gd name="T11" fmla="*/ 19 h 42"/>
                <a:gd name="T12" fmla="*/ 7 w 31"/>
                <a:gd name="T13" fmla="*/ 9 h 42"/>
                <a:gd name="T14" fmla="*/ 17 w 31"/>
                <a:gd name="T15" fmla="*/ 5 h 42"/>
                <a:gd name="T16" fmla="*/ 26 w 31"/>
                <a:gd name="T17" fmla="*/ 0 h 42"/>
                <a:gd name="T18" fmla="*/ 28 w 31"/>
                <a:gd name="T19" fmla="*/ 5 h 42"/>
                <a:gd name="T20" fmla="*/ 31 w 31"/>
                <a:gd name="T21" fmla="*/ 12 h 42"/>
                <a:gd name="T22" fmla="*/ 31 w 31"/>
                <a:gd name="T23" fmla="*/ 19 h 42"/>
                <a:gd name="T24" fmla="*/ 28 w 31"/>
                <a:gd name="T25" fmla="*/ 24 h 42"/>
                <a:gd name="T26" fmla="*/ 28 w 31"/>
                <a:gd name="T27" fmla="*/ 26 h 42"/>
                <a:gd name="T28" fmla="*/ 28 w 31"/>
                <a:gd name="T29" fmla="*/ 26 h 42"/>
                <a:gd name="T30" fmla="*/ 28 w 31"/>
                <a:gd name="T31" fmla="*/ 28 h 42"/>
                <a:gd name="T32" fmla="*/ 28 w 31"/>
                <a:gd name="T33" fmla="*/ 28 h 42"/>
                <a:gd name="T34" fmla="*/ 24 w 31"/>
                <a:gd name="T3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2">
                  <a:moveTo>
                    <a:pt x="24" y="38"/>
                  </a:moveTo>
                  <a:lnTo>
                    <a:pt x="24" y="38"/>
                  </a:lnTo>
                  <a:lnTo>
                    <a:pt x="17" y="42"/>
                  </a:lnTo>
                  <a:lnTo>
                    <a:pt x="5" y="38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7" y="9"/>
                  </a:lnTo>
                  <a:lnTo>
                    <a:pt x="17" y="5"/>
                  </a:lnTo>
                  <a:lnTo>
                    <a:pt x="26" y="0"/>
                  </a:lnTo>
                  <a:lnTo>
                    <a:pt x="28" y="5"/>
                  </a:lnTo>
                  <a:lnTo>
                    <a:pt x="31" y="12"/>
                  </a:lnTo>
                  <a:lnTo>
                    <a:pt x="31" y="19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38"/>
                  </a:lnTo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7" name="Freeform 9">
              <a:extLst>
                <a:ext uri="{FF2B5EF4-FFF2-40B4-BE49-F238E27FC236}">
                  <a16:creationId xmlns:a16="http://schemas.microsoft.com/office/drawing/2014/main" id="{817EFBBB-1707-4D68-87A2-9B486698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643" y="3502932"/>
              <a:ext cx="4532" cy="3400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3 h 3"/>
                <a:gd name="T4" fmla="*/ 0 w 4"/>
                <a:gd name="T5" fmla="*/ 3 h 3"/>
                <a:gd name="T6" fmla="*/ 0 w 4"/>
                <a:gd name="T7" fmla="*/ 3 h 3"/>
                <a:gd name="T8" fmla="*/ 0 w 4"/>
                <a:gd name="T9" fmla="*/ 0 h 3"/>
                <a:gd name="T10" fmla="*/ 2 w 4"/>
                <a:gd name="T11" fmla="*/ 0 h 3"/>
                <a:gd name="T12" fmla="*/ 4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8" name="Freeform 10">
              <a:extLst>
                <a:ext uri="{FF2B5EF4-FFF2-40B4-BE49-F238E27FC236}">
                  <a16:creationId xmlns:a16="http://schemas.microsoft.com/office/drawing/2014/main" id="{DDF277CD-0961-4F23-8162-CF81D7BE3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643" y="3502932"/>
              <a:ext cx="4532" cy="3400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3 h 3"/>
                <a:gd name="T4" fmla="*/ 0 w 4"/>
                <a:gd name="T5" fmla="*/ 3 h 3"/>
                <a:gd name="T6" fmla="*/ 0 w 4"/>
                <a:gd name="T7" fmla="*/ 3 h 3"/>
                <a:gd name="T8" fmla="*/ 0 w 4"/>
                <a:gd name="T9" fmla="*/ 0 h 3"/>
                <a:gd name="T10" fmla="*/ 2 w 4"/>
                <a:gd name="T11" fmla="*/ 0 h 3"/>
                <a:gd name="T12" fmla="*/ 4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9" name="Freeform 11">
              <a:extLst>
                <a:ext uri="{FF2B5EF4-FFF2-40B4-BE49-F238E27FC236}">
                  <a16:creationId xmlns:a16="http://schemas.microsoft.com/office/drawing/2014/main" id="{29DD93F8-912E-4F7A-9841-D1503ED8E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028" y="1506346"/>
              <a:ext cx="29461" cy="21530"/>
            </a:xfrm>
            <a:custGeom>
              <a:avLst/>
              <a:gdLst>
                <a:gd name="T0" fmla="*/ 14 w 26"/>
                <a:gd name="T1" fmla="*/ 19 h 19"/>
                <a:gd name="T2" fmla="*/ 14 w 26"/>
                <a:gd name="T3" fmla="*/ 19 h 19"/>
                <a:gd name="T4" fmla="*/ 4 w 26"/>
                <a:gd name="T5" fmla="*/ 19 h 19"/>
                <a:gd name="T6" fmla="*/ 0 w 26"/>
                <a:gd name="T7" fmla="*/ 16 h 19"/>
                <a:gd name="T8" fmla="*/ 2 w 26"/>
                <a:gd name="T9" fmla="*/ 9 h 19"/>
                <a:gd name="T10" fmla="*/ 2 w 26"/>
                <a:gd name="T11" fmla="*/ 0 h 19"/>
                <a:gd name="T12" fmla="*/ 7 w 26"/>
                <a:gd name="T13" fmla="*/ 2 h 19"/>
                <a:gd name="T14" fmla="*/ 9 w 26"/>
                <a:gd name="T15" fmla="*/ 2 h 19"/>
                <a:gd name="T16" fmla="*/ 12 w 26"/>
                <a:gd name="T17" fmla="*/ 2 h 19"/>
                <a:gd name="T18" fmla="*/ 14 w 26"/>
                <a:gd name="T19" fmla="*/ 5 h 19"/>
                <a:gd name="T20" fmla="*/ 16 w 26"/>
                <a:gd name="T21" fmla="*/ 5 h 19"/>
                <a:gd name="T22" fmla="*/ 19 w 26"/>
                <a:gd name="T23" fmla="*/ 5 h 19"/>
                <a:gd name="T24" fmla="*/ 19 w 26"/>
                <a:gd name="T25" fmla="*/ 5 h 19"/>
                <a:gd name="T26" fmla="*/ 19 w 26"/>
                <a:gd name="T27" fmla="*/ 5 h 19"/>
                <a:gd name="T28" fmla="*/ 21 w 26"/>
                <a:gd name="T29" fmla="*/ 5 h 19"/>
                <a:gd name="T30" fmla="*/ 21 w 26"/>
                <a:gd name="T31" fmla="*/ 7 h 19"/>
                <a:gd name="T32" fmla="*/ 21 w 26"/>
                <a:gd name="T33" fmla="*/ 7 h 19"/>
                <a:gd name="T34" fmla="*/ 23 w 26"/>
                <a:gd name="T35" fmla="*/ 7 h 19"/>
                <a:gd name="T36" fmla="*/ 23 w 26"/>
                <a:gd name="T37" fmla="*/ 7 h 19"/>
                <a:gd name="T38" fmla="*/ 26 w 26"/>
                <a:gd name="T39" fmla="*/ 7 h 19"/>
                <a:gd name="T40" fmla="*/ 26 w 26"/>
                <a:gd name="T41" fmla="*/ 9 h 19"/>
                <a:gd name="T42" fmla="*/ 26 w 26"/>
                <a:gd name="T43" fmla="*/ 12 h 19"/>
                <a:gd name="T44" fmla="*/ 23 w 26"/>
                <a:gd name="T45" fmla="*/ 12 h 19"/>
                <a:gd name="T46" fmla="*/ 23 w 26"/>
                <a:gd name="T47" fmla="*/ 12 h 19"/>
                <a:gd name="T48" fmla="*/ 19 w 26"/>
                <a:gd name="T49" fmla="*/ 14 h 19"/>
                <a:gd name="T50" fmla="*/ 14 w 26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19">
                  <a:moveTo>
                    <a:pt x="14" y="19"/>
                  </a:moveTo>
                  <a:lnTo>
                    <a:pt x="14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2" y="9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4" y="19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0" name="Freeform 12">
              <a:extLst>
                <a:ext uri="{FF2B5EF4-FFF2-40B4-BE49-F238E27FC236}">
                  <a16:creationId xmlns:a16="http://schemas.microsoft.com/office/drawing/2014/main" id="{899E0E67-2C13-4FCE-9044-50396846F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028" y="1506346"/>
              <a:ext cx="29461" cy="21530"/>
            </a:xfrm>
            <a:custGeom>
              <a:avLst/>
              <a:gdLst>
                <a:gd name="T0" fmla="*/ 14 w 26"/>
                <a:gd name="T1" fmla="*/ 19 h 19"/>
                <a:gd name="T2" fmla="*/ 14 w 26"/>
                <a:gd name="T3" fmla="*/ 19 h 19"/>
                <a:gd name="T4" fmla="*/ 4 w 26"/>
                <a:gd name="T5" fmla="*/ 19 h 19"/>
                <a:gd name="T6" fmla="*/ 0 w 26"/>
                <a:gd name="T7" fmla="*/ 16 h 19"/>
                <a:gd name="T8" fmla="*/ 2 w 26"/>
                <a:gd name="T9" fmla="*/ 9 h 19"/>
                <a:gd name="T10" fmla="*/ 2 w 26"/>
                <a:gd name="T11" fmla="*/ 0 h 19"/>
                <a:gd name="T12" fmla="*/ 7 w 26"/>
                <a:gd name="T13" fmla="*/ 2 h 19"/>
                <a:gd name="T14" fmla="*/ 9 w 26"/>
                <a:gd name="T15" fmla="*/ 2 h 19"/>
                <a:gd name="T16" fmla="*/ 12 w 26"/>
                <a:gd name="T17" fmla="*/ 2 h 19"/>
                <a:gd name="T18" fmla="*/ 14 w 26"/>
                <a:gd name="T19" fmla="*/ 5 h 19"/>
                <a:gd name="T20" fmla="*/ 16 w 26"/>
                <a:gd name="T21" fmla="*/ 5 h 19"/>
                <a:gd name="T22" fmla="*/ 19 w 26"/>
                <a:gd name="T23" fmla="*/ 5 h 19"/>
                <a:gd name="T24" fmla="*/ 19 w 26"/>
                <a:gd name="T25" fmla="*/ 5 h 19"/>
                <a:gd name="T26" fmla="*/ 19 w 26"/>
                <a:gd name="T27" fmla="*/ 5 h 19"/>
                <a:gd name="T28" fmla="*/ 21 w 26"/>
                <a:gd name="T29" fmla="*/ 5 h 19"/>
                <a:gd name="T30" fmla="*/ 21 w 26"/>
                <a:gd name="T31" fmla="*/ 7 h 19"/>
                <a:gd name="T32" fmla="*/ 21 w 26"/>
                <a:gd name="T33" fmla="*/ 7 h 19"/>
                <a:gd name="T34" fmla="*/ 23 w 26"/>
                <a:gd name="T35" fmla="*/ 7 h 19"/>
                <a:gd name="T36" fmla="*/ 23 w 26"/>
                <a:gd name="T37" fmla="*/ 7 h 19"/>
                <a:gd name="T38" fmla="*/ 26 w 26"/>
                <a:gd name="T39" fmla="*/ 7 h 19"/>
                <a:gd name="T40" fmla="*/ 26 w 26"/>
                <a:gd name="T41" fmla="*/ 9 h 19"/>
                <a:gd name="T42" fmla="*/ 26 w 26"/>
                <a:gd name="T43" fmla="*/ 12 h 19"/>
                <a:gd name="T44" fmla="*/ 23 w 26"/>
                <a:gd name="T45" fmla="*/ 12 h 19"/>
                <a:gd name="T46" fmla="*/ 23 w 26"/>
                <a:gd name="T47" fmla="*/ 12 h 19"/>
                <a:gd name="T48" fmla="*/ 19 w 26"/>
                <a:gd name="T49" fmla="*/ 14 h 19"/>
                <a:gd name="T50" fmla="*/ 14 w 26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19">
                  <a:moveTo>
                    <a:pt x="14" y="19"/>
                  </a:moveTo>
                  <a:lnTo>
                    <a:pt x="14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2" y="9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4" y="19"/>
                  </a:lnTo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1" name="Freeform 13">
              <a:extLst>
                <a:ext uri="{FF2B5EF4-FFF2-40B4-BE49-F238E27FC236}">
                  <a16:creationId xmlns:a16="http://schemas.microsoft.com/office/drawing/2014/main" id="{9A8E229A-ACB2-4ECF-B660-6E0170B8E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470" y="2052518"/>
              <a:ext cx="1254381" cy="584698"/>
            </a:xfrm>
            <a:custGeom>
              <a:avLst/>
              <a:gdLst>
                <a:gd name="T0" fmla="*/ 906 w 1107"/>
                <a:gd name="T1" fmla="*/ 57 h 516"/>
                <a:gd name="T2" fmla="*/ 951 w 1107"/>
                <a:gd name="T3" fmla="*/ 249 h 516"/>
                <a:gd name="T4" fmla="*/ 1024 w 1107"/>
                <a:gd name="T5" fmla="*/ 343 h 516"/>
                <a:gd name="T6" fmla="*/ 1102 w 1107"/>
                <a:gd name="T7" fmla="*/ 412 h 516"/>
                <a:gd name="T8" fmla="*/ 1095 w 1107"/>
                <a:gd name="T9" fmla="*/ 440 h 516"/>
                <a:gd name="T10" fmla="*/ 1074 w 1107"/>
                <a:gd name="T11" fmla="*/ 452 h 516"/>
                <a:gd name="T12" fmla="*/ 1055 w 1107"/>
                <a:gd name="T13" fmla="*/ 440 h 516"/>
                <a:gd name="T14" fmla="*/ 1031 w 1107"/>
                <a:gd name="T15" fmla="*/ 426 h 516"/>
                <a:gd name="T16" fmla="*/ 979 w 1107"/>
                <a:gd name="T17" fmla="*/ 419 h 516"/>
                <a:gd name="T18" fmla="*/ 932 w 1107"/>
                <a:gd name="T19" fmla="*/ 438 h 516"/>
                <a:gd name="T20" fmla="*/ 923 w 1107"/>
                <a:gd name="T21" fmla="*/ 514 h 516"/>
                <a:gd name="T22" fmla="*/ 830 w 1107"/>
                <a:gd name="T23" fmla="*/ 497 h 516"/>
                <a:gd name="T24" fmla="*/ 785 w 1107"/>
                <a:gd name="T25" fmla="*/ 457 h 516"/>
                <a:gd name="T26" fmla="*/ 774 w 1107"/>
                <a:gd name="T27" fmla="*/ 424 h 516"/>
                <a:gd name="T28" fmla="*/ 792 w 1107"/>
                <a:gd name="T29" fmla="*/ 381 h 516"/>
                <a:gd name="T30" fmla="*/ 764 w 1107"/>
                <a:gd name="T31" fmla="*/ 381 h 516"/>
                <a:gd name="T32" fmla="*/ 748 w 1107"/>
                <a:gd name="T33" fmla="*/ 365 h 516"/>
                <a:gd name="T34" fmla="*/ 700 w 1107"/>
                <a:gd name="T35" fmla="*/ 355 h 516"/>
                <a:gd name="T36" fmla="*/ 677 w 1107"/>
                <a:gd name="T37" fmla="*/ 353 h 516"/>
                <a:gd name="T38" fmla="*/ 629 w 1107"/>
                <a:gd name="T39" fmla="*/ 384 h 516"/>
                <a:gd name="T40" fmla="*/ 646 w 1107"/>
                <a:gd name="T41" fmla="*/ 398 h 516"/>
                <a:gd name="T42" fmla="*/ 570 w 1107"/>
                <a:gd name="T43" fmla="*/ 410 h 516"/>
                <a:gd name="T44" fmla="*/ 565 w 1107"/>
                <a:gd name="T45" fmla="*/ 405 h 516"/>
                <a:gd name="T46" fmla="*/ 535 w 1107"/>
                <a:gd name="T47" fmla="*/ 426 h 516"/>
                <a:gd name="T48" fmla="*/ 457 w 1107"/>
                <a:gd name="T49" fmla="*/ 410 h 516"/>
                <a:gd name="T50" fmla="*/ 409 w 1107"/>
                <a:gd name="T51" fmla="*/ 398 h 516"/>
                <a:gd name="T52" fmla="*/ 345 w 1107"/>
                <a:gd name="T53" fmla="*/ 370 h 516"/>
                <a:gd name="T54" fmla="*/ 281 w 1107"/>
                <a:gd name="T55" fmla="*/ 348 h 516"/>
                <a:gd name="T56" fmla="*/ 253 w 1107"/>
                <a:gd name="T57" fmla="*/ 315 h 516"/>
                <a:gd name="T58" fmla="*/ 192 w 1107"/>
                <a:gd name="T59" fmla="*/ 317 h 516"/>
                <a:gd name="T60" fmla="*/ 161 w 1107"/>
                <a:gd name="T61" fmla="*/ 353 h 516"/>
                <a:gd name="T62" fmla="*/ 123 w 1107"/>
                <a:gd name="T63" fmla="*/ 334 h 516"/>
                <a:gd name="T64" fmla="*/ 83 w 1107"/>
                <a:gd name="T65" fmla="*/ 343 h 516"/>
                <a:gd name="T66" fmla="*/ 95 w 1107"/>
                <a:gd name="T67" fmla="*/ 306 h 516"/>
                <a:gd name="T68" fmla="*/ 64 w 1107"/>
                <a:gd name="T69" fmla="*/ 270 h 516"/>
                <a:gd name="T70" fmla="*/ 21 w 1107"/>
                <a:gd name="T71" fmla="*/ 270 h 516"/>
                <a:gd name="T72" fmla="*/ 12 w 1107"/>
                <a:gd name="T73" fmla="*/ 235 h 516"/>
                <a:gd name="T74" fmla="*/ 28 w 1107"/>
                <a:gd name="T75" fmla="*/ 230 h 516"/>
                <a:gd name="T76" fmla="*/ 31 w 1107"/>
                <a:gd name="T77" fmla="*/ 194 h 516"/>
                <a:gd name="T78" fmla="*/ 24 w 1107"/>
                <a:gd name="T79" fmla="*/ 149 h 516"/>
                <a:gd name="T80" fmla="*/ 45 w 1107"/>
                <a:gd name="T81" fmla="*/ 60 h 516"/>
                <a:gd name="T82" fmla="*/ 80 w 1107"/>
                <a:gd name="T83" fmla="*/ 36 h 516"/>
                <a:gd name="T84" fmla="*/ 109 w 1107"/>
                <a:gd name="T85" fmla="*/ 48 h 516"/>
                <a:gd name="T86" fmla="*/ 149 w 1107"/>
                <a:gd name="T87" fmla="*/ 41 h 516"/>
                <a:gd name="T88" fmla="*/ 182 w 1107"/>
                <a:gd name="T89" fmla="*/ 29 h 516"/>
                <a:gd name="T90" fmla="*/ 241 w 1107"/>
                <a:gd name="T91" fmla="*/ 57 h 516"/>
                <a:gd name="T92" fmla="*/ 357 w 1107"/>
                <a:gd name="T93" fmla="*/ 86 h 516"/>
                <a:gd name="T94" fmla="*/ 438 w 1107"/>
                <a:gd name="T95" fmla="*/ 52 h 516"/>
                <a:gd name="T96" fmla="*/ 449 w 1107"/>
                <a:gd name="T97" fmla="*/ 69 h 516"/>
                <a:gd name="T98" fmla="*/ 516 w 1107"/>
                <a:gd name="T99" fmla="*/ 64 h 516"/>
                <a:gd name="T100" fmla="*/ 570 w 1107"/>
                <a:gd name="T101" fmla="*/ 57 h 516"/>
                <a:gd name="T102" fmla="*/ 648 w 1107"/>
                <a:gd name="T103" fmla="*/ 41 h 516"/>
                <a:gd name="T104" fmla="*/ 736 w 1107"/>
                <a:gd name="T105" fmla="*/ 36 h 516"/>
                <a:gd name="T106" fmla="*/ 785 w 1107"/>
                <a:gd name="T107" fmla="*/ 5 h 516"/>
                <a:gd name="T108" fmla="*/ 854 w 1107"/>
                <a:gd name="T109" fmla="*/ 8 h 516"/>
                <a:gd name="T110" fmla="*/ 889 w 1107"/>
                <a:gd name="T111" fmla="*/ 15 h 516"/>
                <a:gd name="T112" fmla="*/ 906 w 1107"/>
                <a:gd name="T113" fmla="*/ 17 h 516"/>
                <a:gd name="T114" fmla="*/ 920 w 1107"/>
                <a:gd name="T115" fmla="*/ 4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7" h="516">
                  <a:moveTo>
                    <a:pt x="930" y="55"/>
                  </a:moveTo>
                  <a:lnTo>
                    <a:pt x="930" y="55"/>
                  </a:lnTo>
                  <a:lnTo>
                    <a:pt x="934" y="57"/>
                  </a:lnTo>
                  <a:lnTo>
                    <a:pt x="944" y="64"/>
                  </a:lnTo>
                  <a:lnTo>
                    <a:pt x="939" y="64"/>
                  </a:lnTo>
                  <a:lnTo>
                    <a:pt x="934" y="60"/>
                  </a:lnTo>
                  <a:lnTo>
                    <a:pt x="930" y="57"/>
                  </a:lnTo>
                  <a:lnTo>
                    <a:pt x="920" y="50"/>
                  </a:lnTo>
                  <a:lnTo>
                    <a:pt x="916" y="45"/>
                  </a:lnTo>
                  <a:lnTo>
                    <a:pt x="911" y="48"/>
                  </a:lnTo>
                  <a:lnTo>
                    <a:pt x="906" y="55"/>
                  </a:lnTo>
                  <a:lnTo>
                    <a:pt x="906" y="57"/>
                  </a:lnTo>
                  <a:lnTo>
                    <a:pt x="908" y="57"/>
                  </a:lnTo>
                  <a:lnTo>
                    <a:pt x="906" y="88"/>
                  </a:lnTo>
                  <a:lnTo>
                    <a:pt x="906" y="105"/>
                  </a:lnTo>
                  <a:lnTo>
                    <a:pt x="911" y="123"/>
                  </a:lnTo>
                  <a:lnTo>
                    <a:pt x="918" y="135"/>
                  </a:lnTo>
                  <a:lnTo>
                    <a:pt x="920" y="142"/>
                  </a:lnTo>
                  <a:lnTo>
                    <a:pt x="923" y="145"/>
                  </a:lnTo>
                  <a:lnTo>
                    <a:pt x="925" y="149"/>
                  </a:lnTo>
                  <a:lnTo>
                    <a:pt x="927" y="178"/>
                  </a:lnTo>
                  <a:lnTo>
                    <a:pt x="932" y="197"/>
                  </a:lnTo>
                  <a:lnTo>
                    <a:pt x="946" y="239"/>
                  </a:lnTo>
                  <a:lnTo>
                    <a:pt x="951" y="249"/>
                  </a:lnTo>
                  <a:lnTo>
                    <a:pt x="951" y="251"/>
                  </a:lnTo>
                  <a:lnTo>
                    <a:pt x="953" y="254"/>
                  </a:lnTo>
                  <a:lnTo>
                    <a:pt x="958" y="261"/>
                  </a:lnTo>
                  <a:lnTo>
                    <a:pt x="958" y="261"/>
                  </a:lnTo>
                  <a:lnTo>
                    <a:pt x="960" y="270"/>
                  </a:lnTo>
                  <a:lnTo>
                    <a:pt x="965" y="280"/>
                  </a:lnTo>
                  <a:lnTo>
                    <a:pt x="972" y="294"/>
                  </a:lnTo>
                  <a:lnTo>
                    <a:pt x="979" y="303"/>
                  </a:lnTo>
                  <a:lnTo>
                    <a:pt x="991" y="315"/>
                  </a:lnTo>
                  <a:lnTo>
                    <a:pt x="1005" y="325"/>
                  </a:lnTo>
                  <a:lnTo>
                    <a:pt x="1013" y="336"/>
                  </a:lnTo>
                  <a:lnTo>
                    <a:pt x="1024" y="343"/>
                  </a:lnTo>
                  <a:lnTo>
                    <a:pt x="1036" y="351"/>
                  </a:lnTo>
                  <a:lnTo>
                    <a:pt x="1043" y="353"/>
                  </a:lnTo>
                  <a:lnTo>
                    <a:pt x="1065" y="374"/>
                  </a:lnTo>
                  <a:lnTo>
                    <a:pt x="1076" y="381"/>
                  </a:lnTo>
                  <a:lnTo>
                    <a:pt x="1086" y="388"/>
                  </a:lnTo>
                  <a:lnTo>
                    <a:pt x="1093" y="391"/>
                  </a:lnTo>
                  <a:lnTo>
                    <a:pt x="1105" y="393"/>
                  </a:lnTo>
                  <a:lnTo>
                    <a:pt x="1105" y="393"/>
                  </a:lnTo>
                  <a:lnTo>
                    <a:pt x="1105" y="398"/>
                  </a:lnTo>
                  <a:lnTo>
                    <a:pt x="1102" y="407"/>
                  </a:lnTo>
                  <a:lnTo>
                    <a:pt x="1102" y="412"/>
                  </a:lnTo>
                  <a:lnTo>
                    <a:pt x="1102" y="412"/>
                  </a:lnTo>
                  <a:lnTo>
                    <a:pt x="1102" y="414"/>
                  </a:lnTo>
                  <a:lnTo>
                    <a:pt x="1105" y="417"/>
                  </a:lnTo>
                  <a:lnTo>
                    <a:pt x="1105" y="417"/>
                  </a:lnTo>
                  <a:lnTo>
                    <a:pt x="1105" y="422"/>
                  </a:lnTo>
                  <a:lnTo>
                    <a:pt x="1107" y="422"/>
                  </a:lnTo>
                  <a:lnTo>
                    <a:pt x="1107" y="424"/>
                  </a:lnTo>
                  <a:lnTo>
                    <a:pt x="1107" y="424"/>
                  </a:lnTo>
                  <a:lnTo>
                    <a:pt x="1105" y="431"/>
                  </a:lnTo>
                  <a:lnTo>
                    <a:pt x="1105" y="433"/>
                  </a:lnTo>
                  <a:lnTo>
                    <a:pt x="1102" y="436"/>
                  </a:lnTo>
                  <a:lnTo>
                    <a:pt x="1102" y="436"/>
                  </a:lnTo>
                  <a:lnTo>
                    <a:pt x="1095" y="440"/>
                  </a:lnTo>
                  <a:lnTo>
                    <a:pt x="1095" y="440"/>
                  </a:lnTo>
                  <a:lnTo>
                    <a:pt x="1095" y="443"/>
                  </a:lnTo>
                  <a:lnTo>
                    <a:pt x="1093" y="443"/>
                  </a:lnTo>
                  <a:lnTo>
                    <a:pt x="1093" y="445"/>
                  </a:lnTo>
                  <a:lnTo>
                    <a:pt x="1093" y="448"/>
                  </a:lnTo>
                  <a:lnTo>
                    <a:pt x="1093" y="450"/>
                  </a:lnTo>
                  <a:lnTo>
                    <a:pt x="1091" y="450"/>
                  </a:lnTo>
                  <a:lnTo>
                    <a:pt x="1091" y="450"/>
                  </a:lnTo>
                  <a:lnTo>
                    <a:pt x="1088" y="452"/>
                  </a:lnTo>
                  <a:lnTo>
                    <a:pt x="1079" y="452"/>
                  </a:lnTo>
                  <a:lnTo>
                    <a:pt x="1076" y="452"/>
                  </a:lnTo>
                  <a:lnTo>
                    <a:pt x="1074" y="452"/>
                  </a:lnTo>
                  <a:lnTo>
                    <a:pt x="1072" y="450"/>
                  </a:lnTo>
                  <a:lnTo>
                    <a:pt x="1072" y="448"/>
                  </a:lnTo>
                  <a:lnTo>
                    <a:pt x="1067" y="443"/>
                  </a:lnTo>
                  <a:lnTo>
                    <a:pt x="1067" y="440"/>
                  </a:lnTo>
                  <a:lnTo>
                    <a:pt x="1065" y="436"/>
                  </a:lnTo>
                  <a:lnTo>
                    <a:pt x="1062" y="433"/>
                  </a:lnTo>
                  <a:lnTo>
                    <a:pt x="1060" y="433"/>
                  </a:lnTo>
                  <a:lnTo>
                    <a:pt x="1060" y="433"/>
                  </a:lnTo>
                  <a:lnTo>
                    <a:pt x="1057" y="436"/>
                  </a:lnTo>
                  <a:lnTo>
                    <a:pt x="1055" y="436"/>
                  </a:lnTo>
                  <a:lnTo>
                    <a:pt x="1055" y="438"/>
                  </a:lnTo>
                  <a:lnTo>
                    <a:pt x="1055" y="440"/>
                  </a:lnTo>
                  <a:lnTo>
                    <a:pt x="1055" y="440"/>
                  </a:lnTo>
                  <a:lnTo>
                    <a:pt x="105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50" y="443"/>
                  </a:lnTo>
                  <a:lnTo>
                    <a:pt x="1050" y="440"/>
                  </a:lnTo>
                  <a:lnTo>
                    <a:pt x="1048" y="438"/>
                  </a:lnTo>
                  <a:lnTo>
                    <a:pt x="1048" y="436"/>
                  </a:lnTo>
                  <a:lnTo>
                    <a:pt x="1048" y="433"/>
                  </a:lnTo>
                  <a:lnTo>
                    <a:pt x="1046" y="431"/>
                  </a:lnTo>
                  <a:lnTo>
                    <a:pt x="1046" y="431"/>
                  </a:lnTo>
                  <a:lnTo>
                    <a:pt x="1031" y="426"/>
                  </a:lnTo>
                  <a:lnTo>
                    <a:pt x="1027" y="424"/>
                  </a:lnTo>
                  <a:lnTo>
                    <a:pt x="1029" y="419"/>
                  </a:lnTo>
                  <a:lnTo>
                    <a:pt x="1029" y="412"/>
                  </a:lnTo>
                  <a:lnTo>
                    <a:pt x="1027" y="405"/>
                  </a:lnTo>
                  <a:lnTo>
                    <a:pt x="1024" y="403"/>
                  </a:lnTo>
                  <a:lnTo>
                    <a:pt x="1015" y="405"/>
                  </a:lnTo>
                  <a:lnTo>
                    <a:pt x="1005" y="410"/>
                  </a:lnTo>
                  <a:lnTo>
                    <a:pt x="1003" y="414"/>
                  </a:lnTo>
                  <a:lnTo>
                    <a:pt x="996" y="412"/>
                  </a:lnTo>
                  <a:lnTo>
                    <a:pt x="996" y="412"/>
                  </a:lnTo>
                  <a:lnTo>
                    <a:pt x="991" y="412"/>
                  </a:lnTo>
                  <a:lnTo>
                    <a:pt x="979" y="419"/>
                  </a:lnTo>
                  <a:lnTo>
                    <a:pt x="979" y="419"/>
                  </a:lnTo>
                  <a:lnTo>
                    <a:pt x="977" y="419"/>
                  </a:lnTo>
                  <a:lnTo>
                    <a:pt x="972" y="422"/>
                  </a:lnTo>
                  <a:lnTo>
                    <a:pt x="968" y="429"/>
                  </a:lnTo>
                  <a:lnTo>
                    <a:pt x="956" y="438"/>
                  </a:lnTo>
                  <a:lnTo>
                    <a:pt x="953" y="438"/>
                  </a:lnTo>
                  <a:lnTo>
                    <a:pt x="951" y="438"/>
                  </a:lnTo>
                  <a:lnTo>
                    <a:pt x="951" y="438"/>
                  </a:lnTo>
                  <a:lnTo>
                    <a:pt x="939" y="440"/>
                  </a:lnTo>
                  <a:lnTo>
                    <a:pt x="939" y="440"/>
                  </a:lnTo>
                  <a:lnTo>
                    <a:pt x="934" y="438"/>
                  </a:lnTo>
                  <a:lnTo>
                    <a:pt x="932" y="438"/>
                  </a:lnTo>
                  <a:lnTo>
                    <a:pt x="932" y="438"/>
                  </a:lnTo>
                  <a:lnTo>
                    <a:pt x="932" y="438"/>
                  </a:lnTo>
                  <a:lnTo>
                    <a:pt x="930" y="440"/>
                  </a:lnTo>
                  <a:lnTo>
                    <a:pt x="930" y="443"/>
                  </a:lnTo>
                  <a:lnTo>
                    <a:pt x="932" y="445"/>
                  </a:lnTo>
                  <a:lnTo>
                    <a:pt x="932" y="452"/>
                  </a:lnTo>
                  <a:lnTo>
                    <a:pt x="932" y="455"/>
                  </a:lnTo>
                  <a:lnTo>
                    <a:pt x="932" y="481"/>
                  </a:lnTo>
                  <a:lnTo>
                    <a:pt x="930" y="485"/>
                  </a:lnTo>
                  <a:lnTo>
                    <a:pt x="925" y="493"/>
                  </a:lnTo>
                  <a:lnTo>
                    <a:pt x="925" y="497"/>
                  </a:lnTo>
                  <a:lnTo>
                    <a:pt x="923" y="514"/>
                  </a:lnTo>
                  <a:lnTo>
                    <a:pt x="918" y="516"/>
                  </a:lnTo>
                  <a:lnTo>
                    <a:pt x="913" y="516"/>
                  </a:lnTo>
                  <a:lnTo>
                    <a:pt x="882" y="514"/>
                  </a:lnTo>
                  <a:lnTo>
                    <a:pt x="878" y="511"/>
                  </a:lnTo>
                  <a:lnTo>
                    <a:pt x="871" y="507"/>
                  </a:lnTo>
                  <a:lnTo>
                    <a:pt x="866" y="502"/>
                  </a:lnTo>
                  <a:lnTo>
                    <a:pt x="854" y="500"/>
                  </a:lnTo>
                  <a:lnTo>
                    <a:pt x="852" y="500"/>
                  </a:lnTo>
                  <a:lnTo>
                    <a:pt x="837" y="500"/>
                  </a:lnTo>
                  <a:lnTo>
                    <a:pt x="835" y="500"/>
                  </a:lnTo>
                  <a:lnTo>
                    <a:pt x="833" y="500"/>
                  </a:lnTo>
                  <a:lnTo>
                    <a:pt x="830" y="497"/>
                  </a:lnTo>
                  <a:lnTo>
                    <a:pt x="826" y="495"/>
                  </a:lnTo>
                  <a:lnTo>
                    <a:pt x="823" y="493"/>
                  </a:lnTo>
                  <a:lnTo>
                    <a:pt x="821" y="490"/>
                  </a:lnTo>
                  <a:lnTo>
                    <a:pt x="804" y="483"/>
                  </a:lnTo>
                  <a:lnTo>
                    <a:pt x="802" y="481"/>
                  </a:lnTo>
                  <a:lnTo>
                    <a:pt x="797" y="478"/>
                  </a:lnTo>
                  <a:lnTo>
                    <a:pt x="795" y="464"/>
                  </a:lnTo>
                  <a:lnTo>
                    <a:pt x="792" y="462"/>
                  </a:lnTo>
                  <a:lnTo>
                    <a:pt x="792" y="459"/>
                  </a:lnTo>
                  <a:lnTo>
                    <a:pt x="790" y="459"/>
                  </a:lnTo>
                  <a:lnTo>
                    <a:pt x="788" y="457"/>
                  </a:lnTo>
                  <a:lnTo>
                    <a:pt x="785" y="457"/>
                  </a:lnTo>
                  <a:lnTo>
                    <a:pt x="785" y="455"/>
                  </a:lnTo>
                  <a:lnTo>
                    <a:pt x="785" y="448"/>
                  </a:lnTo>
                  <a:lnTo>
                    <a:pt x="785" y="445"/>
                  </a:lnTo>
                  <a:lnTo>
                    <a:pt x="783" y="445"/>
                  </a:lnTo>
                  <a:lnTo>
                    <a:pt x="776" y="440"/>
                  </a:lnTo>
                  <a:lnTo>
                    <a:pt x="774" y="438"/>
                  </a:lnTo>
                  <a:lnTo>
                    <a:pt x="774" y="436"/>
                  </a:lnTo>
                  <a:lnTo>
                    <a:pt x="774" y="433"/>
                  </a:lnTo>
                  <a:lnTo>
                    <a:pt x="774" y="431"/>
                  </a:lnTo>
                  <a:lnTo>
                    <a:pt x="771" y="426"/>
                  </a:lnTo>
                  <a:lnTo>
                    <a:pt x="771" y="424"/>
                  </a:lnTo>
                  <a:lnTo>
                    <a:pt x="774" y="424"/>
                  </a:lnTo>
                  <a:lnTo>
                    <a:pt x="774" y="422"/>
                  </a:lnTo>
                  <a:lnTo>
                    <a:pt x="778" y="422"/>
                  </a:lnTo>
                  <a:lnTo>
                    <a:pt x="781" y="419"/>
                  </a:lnTo>
                  <a:lnTo>
                    <a:pt x="781" y="419"/>
                  </a:lnTo>
                  <a:lnTo>
                    <a:pt x="783" y="414"/>
                  </a:lnTo>
                  <a:lnTo>
                    <a:pt x="783" y="412"/>
                  </a:lnTo>
                  <a:lnTo>
                    <a:pt x="785" y="407"/>
                  </a:lnTo>
                  <a:lnTo>
                    <a:pt x="790" y="400"/>
                  </a:lnTo>
                  <a:lnTo>
                    <a:pt x="790" y="398"/>
                  </a:lnTo>
                  <a:lnTo>
                    <a:pt x="790" y="393"/>
                  </a:lnTo>
                  <a:lnTo>
                    <a:pt x="790" y="388"/>
                  </a:lnTo>
                  <a:lnTo>
                    <a:pt x="792" y="381"/>
                  </a:lnTo>
                  <a:lnTo>
                    <a:pt x="792" y="379"/>
                  </a:lnTo>
                  <a:lnTo>
                    <a:pt x="795" y="377"/>
                  </a:lnTo>
                  <a:lnTo>
                    <a:pt x="795" y="374"/>
                  </a:lnTo>
                  <a:lnTo>
                    <a:pt x="792" y="372"/>
                  </a:lnTo>
                  <a:lnTo>
                    <a:pt x="792" y="372"/>
                  </a:lnTo>
                  <a:lnTo>
                    <a:pt x="790" y="372"/>
                  </a:lnTo>
                  <a:lnTo>
                    <a:pt x="788" y="372"/>
                  </a:lnTo>
                  <a:lnTo>
                    <a:pt x="785" y="372"/>
                  </a:lnTo>
                  <a:lnTo>
                    <a:pt x="776" y="374"/>
                  </a:lnTo>
                  <a:lnTo>
                    <a:pt x="774" y="377"/>
                  </a:lnTo>
                  <a:lnTo>
                    <a:pt x="766" y="381"/>
                  </a:lnTo>
                  <a:lnTo>
                    <a:pt x="764" y="381"/>
                  </a:lnTo>
                  <a:lnTo>
                    <a:pt x="759" y="384"/>
                  </a:lnTo>
                  <a:lnTo>
                    <a:pt x="750" y="381"/>
                  </a:lnTo>
                  <a:lnTo>
                    <a:pt x="748" y="381"/>
                  </a:lnTo>
                  <a:lnTo>
                    <a:pt x="745" y="379"/>
                  </a:lnTo>
                  <a:lnTo>
                    <a:pt x="745" y="379"/>
                  </a:lnTo>
                  <a:lnTo>
                    <a:pt x="745" y="377"/>
                  </a:lnTo>
                  <a:lnTo>
                    <a:pt x="748" y="377"/>
                  </a:lnTo>
                  <a:lnTo>
                    <a:pt x="750" y="372"/>
                  </a:lnTo>
                  <a:lnTo>
                    <a:pt x="750" y="370"/>
                  </a:lnTo>
                  <a:lnTo>
                    <a:pt x="752" y="370"/>
                  </a:lnTo>
                  <a:lnTo>
                    <a:pt x="750" y="367"/>
                  </a:lnTo>
                  <a:lnTo>
                    <a:pt x="748" y="365"/>
                  </a:lnTo>
                  <a:lnTo>
                    <a:pt x="743" y="362"/>
                  </a:lnTo>
                  <a:lnTo>
                    <a:pt x="740" y="362"/>
                  </a:lnTo>
                  <a:lnTo>
                    <a:pt x="738" y="362"/>
                  </a:lnTo>
                  <a:lnTo>
                    <a:pt x="738" y="362"/>
                  </a:lnTo>
                  <a:lnTo>
                    <a:pt x="736" y="365"/>
                  </a:lnTo>
                  <a:lnTo>
                    <a:pt x="736" y="365"/>
                  </a:lnTo>
                  <a:lnTo>
                    <a:pt x="733" y="367"/>
                  </a:lnTo>
                  <a:lnTo>
                    <a:pt x="733" y="367"/>
                  </a:lnTo>
                  <a:lnTo>
                    <a:pt x="722" y="370"/>
                  </a:lnTo>
                  <a:lnTo>
                    <a:pt x="717" y="367"/>
                  </a:lnTo>
                  <a:lnTo>
                    <a:pt x="712" y="365"/>
                  </a:lnTo>
                  <a:lnTo>
                    <a:pt x="700" y="355"/>
                  </a:lnTo>
                  <a:lnTo>
                    <a:pt x="698" y="351"/>
                  </a:lnTo>
                  <a:lnTo>
                    <a:pt x="695" y="348"/>
                  </a:lnTo>
                  <a:lnTo>
                    <a:pt x="695" y="346"/>
                  </a:lnTo>
                  <a:lnTo>
                    <a:pt x="693" y="346"/>
                  </a:lnTo>
                  <a:lnTo>
                    <a:pt x="688" y="343"/>
                  </a:lnTo>
                  <a:lnTo>
                    <a:pt x="686" y="343"/>
                  </a:lnTo>
                  <a:lnTo>
                    <a:pt x="684" y="343"/>
                  </a:lnTo>
                  <a:lnTo>
                    <a:pt x="681" y="343"/>
                  </a:lnTo>
                  <a:lnTo>
                    <a:pt x="681" y="346"/>
                  </a:lnTo>
                  <a:lnTo>
                    <a:pt x="679" y="346"/>
                  </a:lnTo>
                  <a:lnTo>
                    <a:pt x="679" y="348"/>
                  </a:lnTo>
                  <a:lnTo>
                    <a:pt x="677" y="353"/>
                  </a:lnTo>
                  <a:lnTo>
                    <a:pt x="677" y="355"/>
                  </a:lnTo>
                  <a:lnTo>
                    <a:pt x="677" y="355"/>
                  </a:lnTo>
                  <a:lnTo>
                    <a:pt x="672" y="355"/>
                  </a:lnTo>
                  <a:lnTo>
                    <a:pt x="667" y="358"/>
                  </a:lnTo>
                  <a:lnTo>
                    <a:pt x="665" y="358"/>
                  </a:lnTo>
                  <a:lnTo>
                    <a:pt x="665" y="360"/>
                  </a:lnTo>
                  <a:lnTo>
                    <a:pt x="662" y="360"/>
                  </a:lnTo>
                  <a:lnTo>
                    <a:pt x="662" y="362"/>
                  </a:lnTo>
                  <a:lnTo>
                    <a:pt x="662" y="365"/>
                  </a:lnTo>
                  <a:lnTo>
                    <a:pt x="653" y="374"/>
                  </a:lnTo>
                  <a:lnTo>
                    <a:pt x="651" y="377"/>
                  </a:lnTo>
                  <a:lnTo>
                    <a:pt x="629" y="384"/>
                  </a:lnTo>
                  <a:lnTo>
                    <a:pt x="627" y="386"/>
                  </a:lnTo>
                  <a:lnTo>
                    <a:pt x="627" y="386"/>
                  </a:lnTo>
                  <a:lnTo>
                    <a:pt x="627" y="388"/>
                  </a:lnTo>
                  <a:lnTo>
                    <a:pt x="627" y="388"/>
                  </a:lnTo>
                  <a:lnTo>
                    <a:pt x="627" y="391"/>
                  </a:lnTo>
                  <a:lnTo>
                    <a:pt x="629" y="391"/>
                  </a:lnTo>
                  <a:lnTo>
                    <a:pt x="629" y="393"/>
                  </a:lnTo>
                  <a:lnTo>
                    <a:pt x="632" y="393"/>
                  </a:lnTo>
                  <a:lnTo>
                    <a:pt x="634" y="396"/>
                  </a:lnTo>
                  <a:lnTo>
                    <a:pt x="643" y="398"/>
                  </a:lnTo>
                  <a:lnTo>
                    <a:pt x="646" y="398"/>
                  </a:lnTo>
                  <a:lnTo>
                    <a:pt x="646" y="398"/>
                  </a:lnTo>
                  <a:lnTo>
                    <a:pt x="646" y="400"/>
                  </a:lnTo>
                  <a:lnTo>
                    <a:pt x="646" y="403"/>
                  </a:lnTo>
                  <a:lnTo>
                    <a:pt x="643" y="405"/>
                  </a:lnTo>
                  <a:lnTo>
                    <a:pt x="639" y="407"/>
                  </a:lnTo>
                  <a:lnTo>
                    <a:pt x="634" y="407"/>
                  </a:lnTo>
                  <a:lnTo>
                    <a:pt x="629" y="407"/>
                  </a:lnTo>
                  <a:lnTo>
                    <a:pt x="584" y="419"/>
                  </a:lnTo>
                  <a:lnTo>
                    <a:pt x="572" y="414"/>
                  </a:lnTo>
                  <a:lnTo>
                    <a:pt x="572" y="414"/>
                  </a:lnTo>
                  <a:lnTo>
                    <a:pt x="570" y="412"/>
                  </a:lnTo>
                  <a:lnTo>
                    <a:pt x="570" y="410"/>
                  </a:lnTo>
                  <a:lnTo>
                    <a:pt x="570" y="410"/>
                  </a:lnTo>
                  <a:lnTo>
                    <a:pt x="572" y="407"/>
                  </a:lnTo>
                  <a:lnTo>
                    <a:pt x="572" y="405"/>
                  </a:lnTo>
                  <a:lnTo>
                    <a:pt x="575" y="403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68" y="400"/>
                  </a:lnTo>
                  <a:lnTo>
                    <a:pt x="565" y="400"/>
                  </a:lnTo>
                  <a:lnTo>
                    <a:pt x="565" y="403"/>
                  </a:lnTo>
                  <a:lnTo>
                    <a:pt x="565" y="403"/>
                  </a:lnTo>
                  <a:lnTo>
                    <a:pt x="565" y="405"/>
                  </a:lnTo>
                  <a:lnTo>
                    <a:pt x="565" y="405"/>
                  </a:lnTo>
                  <a:lnTo>
                    <a:pt x="565" y="407"/>
                  </a:lnTo>
                  <a:lnTo>
                    <a:pt x="563" y="407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58" y="417"/>
                  </a:lnTo>
                  <a:lnTo>
                    <a:pt x="549" y="433"/>
                  </a:lnTo>
                  <a:lnTo>
                    <a:pt x="549" y="433"/>
                  </a:lnTo>
                  <a:lnTo>
                    <a:pt x="546" y="433"/>
                  </a:lnTo>
                  <a:lnTo>
                    <a:pt x="542" y="431"/>
                  </a:lnTo>
                  <a:lnTo>
                    <a:pt x="539" y="431"/>
                  </a:lnTo>
                  <a:lnTo>
                    <a:pt x="535" y="429"/>
                  </a:lnTo>
                  <a:lnTo>
                    <a:pt x="535" y="426"/>
                  </a:lnTo>
                  <a:lnTo>
                    <a:pt x="528" y="426"/>
                  </a:lnTo>
                  <a:lnTo>
                    <a:pt x="525" y="424"/>
                  </a:lnTo>
                  <a:lnTo>
                    <a:pt x="525" y="424"/>
                  </a:lnTo>
                  <a:lnTo>
                    <a:pt x="523" y="424"/>
                  </a:lnTo>
                  <a:lnTo>
                    <a:pt x="520" y="422"/>
                  </a:lnTo>
                  <a:lnTo>
                    <a:pt x="509" y="417"/>
                  </a:lnTo>
                  <a:lnTo>
                    <a:pt x="487" y="405"/>
                  </a:lnTo>
                  <a:lnTo>
                    <a:pt x="478" y="403"/>
                  </a:lnTo>
                  <a:lnTo>
                    <a:pt x="461" y="407"/>
                  </a:lnTo>
                  <a:lnTo>
                    <a:pt x="461" y="407"/>
                  </a:lnTo>
                  <a:lnTo>
                    <a:pt x="459" y="410"/>
                  </a:lnTo>
                  <a:lnTo>
                    <a:pt x="457" y="410"/>
                  </a:lnTo>
                  <a:lnTo>
                    <a:pt x="457" y="412"/>
                  </a:lnTo>
                  <a:lnTo>
                    <a:pt x="457" y="412"/>
                  </a:lnTo>
                  <a:lnTo>
                    <a:pt x="454" y="417"/>
                  </a:lnTo>
                  <a:lnTo>
                    <a:pt x="454" y="419"/>
                  </a:lnTo>
                  <a:lnTo>
                    <a:pt x="452" y="422"/>
                  </a:lnTo>
                  <a:lnTo>
                    <a:pt x="442" y="424"/>
                  </a:lnTo>
                  <a:lnTo>
                    <a:pt x="440" y="424"/>
                  </a:lnTo>
                  <a:lnTo>
                    <a:pt x="423" y="412"/>
                  </a:lnTo>
                  <a:lnTo>
                    <a:pt x="421" y="410"/>
                  </a:lnTo>
                  <a:lnTo>
                    <a:pt x="409" y="400"/>
                  </a:lnTo>
                  <a:lnTo>
                    <a:pt x="409" y="400"/>
                  </a:lnTo>
                  <a:lnTo>
                    <a:pt x="409" y="398"/>
                  </a:lnTo>
                  <a:lnTo>
                    <a:pt x="409" y="398"/>
                  </a:lnTo>
                  <a:lnTo>
                    <a:pt x="407" y="396"/>
                  </a:lnTo>
                  <a:lnTo>
                    <a:pt x="407" y="391"/>
                  </a:lnTo>
                  <a:lnTo>
                    <a:pt x="404" y="386"/>
                  </a:lnTo>
                  <a:lnTo>
                    <a:pt x="388" y="386"/>
                  </a:lnTo>
                  <a:lnTo>
                    <a:pt x="383" y="384"/>
                  </a:lnTo>
                  <a:lnTo>
                    <a:pt x="381" y="384"/>
                  </a:lnTo>
                  <a:lnTo>
                    <a:pt x="371" y="374"/>
                  </a:lnTo>
                  <a:lnTo>
                    <a:pt x="369" y="370"/>
                  </a:lnTo>
                  <a:lnTo>
                    <a:pt x="367" y="370"/>
                  </a:lnTo>
                  <a:lnTo>
                    <a:pt x="348" y="367"/>
                  </a:lnTo>
                  <a:lnTo>
                    <a:pt x="345" y="370"/>
                  </a:lnTo>
                  <a:lnTo>
                    <a:pt x="338" y="374"/>
                  </a:lnTo>
                  <a:lnTo>
                    <a:pt x="336" y="374"/>
                  </a:lnTo>
                  <a:lnTo>
                    <a:pt x="329" y="372"/>
                  </a:lnTo>
                  <a:lnTo>
                    <a:pt x="324" y="367"/>
                  </a:lnTo>
                  <a:lnTo>
                    <a:pt x="324" y="365"/>
                  </a:lnTo>
                  <a:lnTo>
                    <a:pt x="319" y="358"/>
                  </a:lnTo>
                  <a:lnTo>
                    <a:pt x="317" y="358"/>
                  </a:lnTo>
                  <a:lnTo>
                    <a:pt x="317" y="355"/>
                  </a:lnTo>
                  <a:lnTo>
                    <a:pt x="315" y="355"/>
                  </a:lnTo>
                  <a:lnTo>
                    <a:pt x="307" y="355"/>
                  </a:lnTo>
                  <a:lnTo>
                    <a:pt x="293" y="346"/>
                  </a:lnTo>
                  <a:lnTo>
                    <a:pt x="281" y="348"/>
                  </a:lnTo>
                  <a:lnTo>
                    <a:pt x="277" y="348"/>
                  </a:lnTo>
                  <a:lnTo>
                    <a:pt x="274" y="343"/>
                  </a:lnTo>
                  <a:lnTo>
                    <a:pt x="272" y="341"/>
                  </a:lnTo>
                  <a:lnTo>
                    <a:pt x="270" y="341"/>
                  </a:lnTo>
                  <a:lnTo>
                    <a:pt x="251" y="327"/>
                  </a:lnTo>
                  <a:lnTo>
                    <a:pt x="248" y="325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48" y="320"/>
                  </a:lnTo>
                  <a:lnTo>
                    <a:pt x="253" y="320"/>
                  </a:lnTo>
                  <a:lnTo>
                    <a:pt x="253" y="317"/>
                  </a:lnTo>
                  <a:lnTo>
                    <a:pt x="253" y="315"/>
                  </a:lnTo>
                  <a:lnTo>
                    <a:pt x="251" y="313"/>
                  </a:lnTo>
                  <a:lnTo>
                    <a:pt x="248" y="310"/>
                  </a:lnTo>
                  <a:lnTo>
                    <a:pt x="248" y="310"/>
                  </a:lnTo>
                  <a:lnTo>
                    <a:pt x="229" y="303"/>
                  </a:lnTo>
                  <a:lnTo>
                    <a:pt x="218" y="301"/>
                  </a:lnTo>
                  <a:lnTo>
                    <a:pt x="208" y="299"/>
                  </a:lnTo>
                  <a:lnTo>
                    <a:pt x="206" y="301"/>
                  </a:lnTo>
                  <a:lnTo>
                    <a:pt x="206" y="301"/>
                  </a:lnTo>
                  <a:lnTo>
                    <a:pt x="203" y="301"/>
                  </a:lnTo>
                  <a:lnTo>
                    <a:pt x="201" y="303"/>
                  </a:lnTo>
                  <a:lnTo>
                    <a:pt x="196" y="308"/>
                  </a:lnTo>
                  <a:lnTo>
                    <a:pt x="192" y="317"/>
                  </a:lnTo>
                  <a:lnTo>
                    <a:pt x="184" y="327"/>
                  </a:lnTo>
                  <a:lnTo>
                    <a:pt x="182" y="334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41"/>
                  </a:lnTo>
                  <a:lnTo>
                    <a:pt x="180" y="343"/>
                  </a:lnTo>
                  <a:lnTo>
                    <a:pt x="177" y="343"/>
                  </a:lnTo>
                  <a:lnTo>
                    <a:pt x="177" y="346"/>
                  </a:lnTo>
                  <a:lnTo>
                    <a:pt x="168" y="348"/>
                  </a:lnTo>
                  <a:lnTo>
                    <a:pt x="163" y="351"/>
                  </a:lnTo>
                  <a:lnTo>
                    <a:pt x="163" y="351"/>
                  </a:lnTo>
                  <a:lnTo>
                    <a:pt x="161" y="353"/>
                  </a:lnTo>
                  <a:lnTo>
                    <a:pt x="161" y="353"/>
                  </a:lnTo>
                  <a:lnTo>
                    <a:pt x="161" y="355"/>
                  </a:lnTo>
                  <a:lnTo>
                    <a:pt x="161" y="358"/>
                  </a:lnTo>
                  <a:lnTo>
                    <a:pt x="163" y="360"/>
                  </a:lnTo>
                  <a:lnTo>
                    <a:pt x="156" y="355"/>
                  </a:lnTo>
                  <a:lnTo>
                    <a:pt x="154" y="348"/>
                  </a:lnTo>
                  <a:lnTo>
                    <a:pt x="151" y="343"/>
                  </a:lnTo>
                  <a:lnTo>
                    <a:pt x="149" y="341"/>
                  </a:lnTo>
                  <a:lnTo>
                    <a:pt x="149" y="339"/>
                  </a:lnTo>
                  <a:lnTo>
                    <a:pt x="132" y="334"/>
                  </a:lnTo>
                  <a:lnTo>
                    <a:pt x="130" y="332"/>
                  </a:lnTo>
                  <a:lnTo>
                    <a:pt x="123" y="334"/>
                  </a:lnTo>
                  <a:lnTo>
                    <a:pt x="118" y="334"/>
                  </a:lnTo>
                  <a:lnTo>
                    <a:pt x="113" y="334"/>
                  </a:lnTo>
                  <a:lnTo>
                    <a:pt x="106" y="334"/>
                  </a:lnTo>
                  <a:lnTo>
                    <a:pt x="104" y="336"/>
                  </a:lnTo>
                  <a:lnTo>
                    <a:pt x="102" y="339"/>
                  </a:lnTo>
                  <a:lnTo>
                    <a:pt x="102" y="339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5" y="343"/>
                  </a:lnTo>
                  <a:lnTo>
                    <a:pt x="87" y="346"/>
                  </a:lnTo>
                  <a:lnTo>
                    <a:pt x="85" y="346"/>
                  </a:lnTo>
                  <a:lnTo>
                    <a:pt x="83" y="343"/>
                  </a:lnTo>
                  <a:lnTo>
                    <a:pt x="83" y="341"/>
                  </a:lnTo>
                  <a:lnTo>
                    <a:pt x="83" y="339"/>
                  </a:lnTo>
                  <a:lnTo>
                    <a:pt x="83" y="336"/>
                  </a:lnTo>
                  <a:lnTo>
                    <a:pt x="83" y="334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7" y="315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5" y="306"/>
                  </a:lnTo>
                  <a:lnTo>
                    <a:pt x="95" y="303"/>
                  </a:lnTo>
                  <a:lnTo>
                    <a:pt x="95" y="301"/>
                  </a:lnTo>
                  <a:lnTo>
                    <a:pt x="95" y="294"/>
                  </a:lnTo>
                  <a:lnTo>
                    <a:pt x="92" y="282"/>
                  </a:lnTo>
                  <a:lnTo>
                    <a:pt x="90" y="280"/>
                  </a:lnTo>
                  <a:lnTo>
                    <a:pt x="76" y="277"/>
                  </a:lnTo>
                  <a:lnTo>
                    <a:pt x="73" y="275"/>
                  </a:lnTo>
                  <a:lnTo>
                    <a:pt x="71" y="273"/>
                  </a:lnTo>
                  <a:lnTo>
                    <a:pt x="69" y="268"/>
                  </a:lnTo>
                  <a:lnTo>
                    <a:pt x="66" y="268"/>
                  </a:lnTo>
                  <a:lnTo>
                    <a:pt x="64" y="268"/>
                  </a:lnTo>
                  <a:lnTo>
                    <a:pt x="64" y="270"/>
                  </a:lnTo>
                  <a:lnTo>
                    <a:pt x="61" y="273"/>
                  </a:lnTo>
                  <a:lnTo>
                    <a:pt x="59" y="275"/>
                  </a:lnTo>
                  <a:lnTo>
                    <a:pt x="57" y="275"/>
                  </a:lnTo>
                  <a:lnTo>
                    <a:pt x="52" y="275"/>
                  </a:lnTo>
                  <a:lnTo>
                    <a:pt x="50" y="275"/>
                  </a:lnTo>
                  <a:lnTo>
                    <a:pt x="47" y="275"/>
                  </a:lnTo>
                  <a:lnTo>
                    <a:pt x="47" y="275"/>
                  </a:lnTo>
                  <a:lnTo>
                    <a:pt x="33" y="268"/>
                  </a:lnTo>
                  <a:lnTo>
                    <a:pt x="31" y="265"/>
                  </a:lnTo>
                  <a:lnTo>
                    <a:pt x="28" y="265"/>
                  </a:lnTo>
                  <a:lnTo>
                    <a:pt x="24" y="268"/>
                  </a:lnTo>
                  <a:lnTo>
                    <a:pt x="21" y="270"/>
                  </a:lnTo>
                  <a:lnTo>
                    <a:pt x="21" y="270"/>
                  </a:lnTo>
                  <a:lnTo>
                    <a:pt x="19" y="270"/>
                  </a:lnTo>
                  <a:lnTo>
                    <a:pt x="16" y="265"/>
                  </a:lnTo>
                  <a:lnTo>
                    <a:pt x="14" y="265"/>
                  </a:lnTo>
                  <a:lnTo>
                    <a:pt x="12" y="263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2" y="268"/>
                  </a:lnTo>
                  <a:lnTo>
                    <a:pt x="0" y="239"/>
                  </a:lnTo>
                  <a:lnTo>
                    <a:pt x="9" y="239"/>
                  </a:lnTo>
                  <a:lnTo>
                    <a:pt x="12" y="237"/>
                  </a:lnTo>
                  <a:lnTo>
                    <a:pt x="12" y="235"/>
                  </a:lnTo>
                  <a:lnTo>
                    <a:pt x="12" y="232"/>
                  </a:lnTo>
                  <a:lnTo>
                    <a:pt x="12" y="228"/>
                  </a:lnTo>
                  <a:lnTo>
                    <a:pt x="12" y="225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4" y="223"/>
                  </a:lnTo>
                  <a:lnTo>
                    <a:pt x="14" y="225"/>
                  </a:lnTo>
                  <a:lnTo>
                    <a:pt x="16" y="228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6" y="230"/>
                  </a:lnTo>
                  <a:lnTo>
                    <a:pt x="28" y="230"/>
                  </a:lnTo>
                  <a:lnTo>
                    <a:pt x="31" y="230"/>
                  </a:lnTo>
                  <a:lnTo>
                    <a:pt x="33" y="228"/>
                  </a:lnTo>
                  <a:lnTo>
                    <a:pt x="33" y="225"/>
                  </a:lnTo>
                  <a:lnTo>
                    <a:pt x="35" y="223"/>
                  </a:lnTo>
                  <a:lnTo>
                    <a:pt x="35" y="220"/>
                  </a:lnTo>
                  <a:lnTo>
                    <a:pt x="33" y="220"/>
                  </a:lnTo>
                  <a:lnTo>
                    <a:pt x="33" y="213"/>
                  </a:lnTo>
                  <a:lnTo>
                    <a:pt x="28" y="206"/>
                  </a:lnTo>
                  <a:lnTo>
                    <a:pt x="28" y="204"/>
                  </a:lnTo>
                  <a:lnTo>
                    <a:pt x="26" y="202"/>
                  </a:lnTo>
                  <a:lnTo>
                    <a:pt x="28" y="199"/>
                  </a:lnTo>
                  <a:lnTo>
                    <a:pt x="31" y="194"/>
                  </a:lnTo>
                  <a:lnTo>
                    <a:pt x="35" y="180"/>
                  </a:lnTo>
                  <a:lnTo>
                    <a:pt x="38" y="173"/>
                  </a:lnTo>
                  <a:lnTo>
                    <a:pt x="38" y="161"/>
                  </a:lnTo>
                  <a:lnTo>
                    <a:pt x="38" y="159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5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26" y="15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9" y="145"/>
                  </a:lnTo>
                  <a:lnTo>
                    <a:pt x="19" y="142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21" y="128"/>
                  </a:lnTo>
                  <a:lnTo>
                    <a:pt x="21" y="123"/>
                  </a:lnTo>
                  <a:lnTo>
                    <a:pt x="35" y="79"/>
                  </a:lnTo>
                  <a:lnTo>
                    <a:pt x="42" y="62"/>
                  </a:lnTo>
                  <a:lnTo>
                    <a:pt x="45" y="60"/>
                  </a:lnTo>
                  <a:lnTo>
                    <a:pt x="45" y="52"/>
                  </a:lnTo>
                  <a:lnTo>
                    <a:pt x="59" y="52"/>
                  </a:lnTo>
                  <a:lnTo>
                    <a:pt x="66" y="50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5"/>
                  </a:lnTo>
                  <a:lnTo>
                    <a:pt x="80" y="55"/>
                  </a:lnTo>
                  <a:lnTo>
                    <a:pt x="83" y="50"/>
                  </a:lnTo>
                  <a:lnTo>
                    <a:pt x="80" y="45"/>
                  </a:lnTo>
                  <a:lnTo>
                    <a:pt x="80" y="43"/>
                  </a:lnTo>
                  <a:lnTo>
                    <a:pt x="78" y="38"/>
                  </a:lnTo>
                  <a:lnTo>
                    <a:pt x="80" y="36"/>
                  </a:lnTo>
                  <a:lnTo>
                    <a:pt x="83" y="34"/>
                  </a:lnTo>
                  <a:lnTo>
                    <a:pt x="85" y="36"/>
                  </a:lnTo>
                  <a:lnTo>
                    <a:pt x="90" y="43"/>
                  </a:lnTo>
                  <a:lnTo>
                    <a:pt x="95" y="43"/>
                  </a:lnTo>
                  <a:lnTo>
                    <a:pt x="97" y="41"/>
                  </a:lnTo>
                  <a:lnTo>
                    <a:pt x="102" y="36"/>
                  </a:lnTo>
                  <a:lnTo>
                    <a:pt x="104" y="34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8"/>
                  </a:lnTo>
                  <a:lnTo>
                    <a:pt x="109" y="41"/>
                  </a:lnTo>
                  <a:lnTo>
                    <a:pt x="109" y="48"/>
                  </a:lnTo>
                  <a:lnTo>
                    <a:pt x="109" y="48"/>
                  </a:lnTo>
                  <a:lnTo>
                    <a:pt x="113" y="50"/>
                  </a:lnTo>
                  <a:lnTo>
                    <a:pt x="123" y="55"/>
                  </a:lnTo>
                  <a:lnTo>
                    <a:pt x="135" y="55"/>
                  </a:lnTo>
                  <a:lnTo>
                    <a:pt x="144" y="50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4" y="36"/>
                  </a:lnTo>
                  <a:lnTo>
                    <a:pt x="147" y="36"/>
                  </a:lnTo>
                  <a:lnTo>
                    <a:pt x="149" y="41"/>
                  </a:lnTo>
                  <a:lnTo>
                    <a:pt x="161" y="45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70" y="50"/>
                  </a:lnTo>
                  <a:lnTo>
                    <a:pt x="170" y="45"/>
                  </a:lnTo>
                  <a:lnTo>
                    <a:pt x="166" y="41"/>
                  </a:lnTo>
                  <a:lnTo>
                    <a:pt x="168" y="38"/>
                  </a:lnTo>
                  <a:lnTo>
                    <a:pt x="182" y="41"/>
                  </a:lnTo>
                  <a:lnTo>
                    <a:pt x="187" y="41"/>
                  </a:lnTo>
                  <a:lnTo>
                    <a:pt x="187" y="36"/>
                  </a:lnTo>
                  <a:lnTo>
                    <a:pt x="182" y="29"/>
                  </a:lnTo>
                  <a:lnTo>
                    <a:pt x="180" y="22"/>
                  </a:lnTo>
                  <a:lnTo>
                    <a:pt x="187" y="19"/>
                  </a:lnTo>
                  <a:lnTo>
                    <a:pt x="192" y="24"/>
                  </a:lnTo>
                  <a:lnTo>
                    <a:pt x="192" y="34"/>
                  </a:lnTo>
                  <a:lnTo>
                    <a:pt x="210" y="22"/>
                  </a:lnTo>
                  <a:lnTo>
                    <a:pt x="215" y="22"/>
                  </a:lnTo>
                  <a:lnTo>
                    <a:pt x="218" y="24"/>
                  </a:lnTo>
                  <a:lnTo>
                    <a:pt x="222" y="29"/>
                  </a:lnTo>
                  <a:lnTo>
                    <a:pt x="225" y="29"/>
                  </a:lnTo>
                  <a:lnTo>
                    <a:pt x="225" y="34"/>
                  </a:lnTo>
                  <a:lnTo>
                    <a:pt x="232" y="45"/>
                  </a:lnTo>
                  <a:lnTo>
                    <a:pt x="241" y="57"/>
                  </a:lnTo>
                  <a:lnTo>
                    <a:pt x="251" y="57"/>
                  </a:lnTo>
                  <a:lnTo>
                    <a:pt x="263" y="52"/>
                  </a:lnTo>
                  <a:lnTo>
                    <a:pt x="274" y="48"/>
                  </a:lnTo>
                  <a:lnTo>
                    <a:pt x="286" y="50"/>
                  </a:lnTo>
                  <a:lnTo>
                    <a:pt x="319" y="67"/>
                  </a:lnTo>
                  <a:lnTo>
                    <a:pt x="326" y="69"/>
                  </a:lnTo>
                  <a:lnTo>
                    <a:pt x="331" y="69"/>
                  </a:lnTo>
                  <a:lnTo>
                    <a:pt x="336" y="67"/>
                  </a:lnTo>
                  <a:lnTo>
                    <a:pt x="341" y="64"/>
                  </a:lnTo>
                  <a:lnTo>
                    <a:pt x="345" y="67"/>
                  </a:lnTo>
                  <a:lnTo>
                    <a:pt x="352" y="79"/>
                  </a:lnTo>
                  <a:lnTo>
                    <a:pt x="357" y="86"/>
                  </a:lnTo>
                  <a:lnTo>
                    <a:pt x="369" y="90"/>
                  </a:lnTo>
                  <a:lnTo>
                    <a:pt x="381" y="90"/>
                  </a:lnTo>
                  <a:lnTo>
                    <a:pt x="395" y="90"/>
                  </a:lnTo>
                  <a:lnTo>
                    <a:pt x="404" y="86"/>
                  </a:lnTo>
                  <a:lnTo>
                    <a:pt x="414" y="76"/>
                  </a:lnTo>
                  <a:lnTo>
                    <a:pt x="421" y="64"/>
                  </a:lnTo>
                  <a:lnTo>
                    <a:pt x="426" y="55"/>
                  </a:lnTo>
                  <a:lnTo>
                    <a:pt x="428" y="52"/>
                  </a:lnTo>
                  <a:lnTo>
                    <a:pt x="430" y="52"/>
                  </a:lnTo>
                  <a:lnTo>
                    <a:pt x="430" y="55"/>
                  </a:lnTo>
                  <a:lnTo>
                    <a:pt x="433" y="55"/>
                  </a:lnTo>
                  <a:lnTo>
                    <a:pt x="438" y="52"/>
                  </a:lnTo>
                  <a:lnTo>
                    <a:pt x="442" y="52"/>
                  </a:lnTo>
                  <a:lnTo>
                    <a:pt x="442" y="52"/>
                  </a:lnTo>
                  <a:lnTo>
                    <a:pt x="447" y="57"/>
                  </a:lnTo>
                  <a:lnTo>
                    <a:pt x="449" y="57"/>
                  </a:lnTo>
                  <a:lnTo>
                    <a:pt x="449" y="57"/>
                  </a:lnTo>
                  <a:lnTo>
                    <a:pt x="449" y="60"/>
                  </a:lnTo>
                  <a:lnTo>
                    <a:pt x="452" y="60"/>
                  </a:lnTo>
                  <a:lnTo>
                    <a:pt x="452" y="62"/>
                  </a:lnTo>
                  <a:lnTo>
                    <a:pt x="452" y="64"/>
                  </a:lnTo>
                  <a:lnTo>
                    <a:pt x="449" y="64"/>
                  </a:lnTo>
                  <a:lnTo>
                    <a:pt x="449" y="67"/>
                  </a:lnTo>
                  <a:lnTo>
                    <a:pt x="449" y="69"/>
                  </a:lnTo>
                  <a:lnTo>
                    <a:pt x="452" y="69"/>
                  </a:lnTo>
                  <a:lnTo>
                    <a:pt x="452" y="69"/>
                  </a:lnTo>
                  <a:lnTo>
                    <a:pt x="483" y="74"/>
                  </a:lnTo>
                  <a:lnTo>
                    <a:pt x="483" y="74"/>
                  </a:lnTo>
                  <a:lnTo>
                    <a:pt x="487" y="74"/>
                  </a:lnTo>
                  <a:lnTo>
                    <a:pt x="487" y="76"/>
                  </a:lnTo>
                  <a:lnTo>
                    <a:pt x="492" y="79"/>
                  </a:lnTo>
                  <a:lnTo>
                    <a:pt x="499" y="74"/>
                  </a:lnTo>
                  <a:lnTo>
                    <a:pt x="504" y="71"/>
                  </a:lnTo>
                  <a:lnTo>
                    <a:pt x="504" y="69"/>
                  </a:lnTo>
                  <a:lnTo>
                    <a:pt x="506" y="69"/>
                  </a:lnTo>
                  <a:lnTo>
                    <a:pt x="516" y="64"/>
                  </a:lnTo>
                  <a:lnTo>
                    <a:pt x="518" y="64"/>
                  </a:lnTo>
                  <a:lnTo>
                    <a:pt x="518" y="62"/>
                  </a:lnTo>
                  <a:lnTo>
                    <a:pt x="520" y="60"/>
                  </a:lnTo>
                  <a:lnTo>
                    <a:pt x="520" y="57"/>
                  </a:lnTo>
                  <a:lnTo>
                    <a:pt x="520" y="57"/>
                  </a:lnTo>
                  <a:lnTo>
                    <a:pt x="523" y="57"/>
                  </a:lnTo>
                  <a:lnTo>
                    <a:pt x="546" y="50"/>
                  </a:lnTo>
                  <a:lnTo>
                    <a:pt x="549" y="50"/>
                  </a:lnTo>
                  <a:lnTo>
                    <a:pt x="565" y="52"/>
                  </a:lnTo>
                  <a:lnTo>
                    <a:pt x="565" y="55"/>
                  </a:lnTo>
                  <a:lnTo>
                    <a:pt x="568" y="55"/>
                  </a:lnTo>
                  <a:lnTo>
                    <a:pt x="570" y="57"/>
                  </a:lnTo>
                  <a:lnTo>
                    <a:pt x="572" y="60"/>
                  </a:lnTo>
                  <a:lnTo>
                    <a:pt x="577" y="57"/>
                  </a:lnTo>
                  <a:lnTo>
                    <a:pt x="598" y="48"/>
                  </a:lnTo>
                  <a:lnTo>
                    <a:pt x="603" y="50"/>
                  </a:lnTo>
                  <a:lnTo>
                    <a:pt x="606" y="50"/>
                  </a:lnTo>
                  <a:lnTo>
                    <a:pt x="608" y="48"/>
                  </a:lnTo>
                  <a:lnTo>
                    <a:pt x="608" y="43"/>
                  </a:lnTo>
                  <a:lnTo>
                    <a:pt x="608" y="43"/>
                  </a:lnTo>
                  <a:lnTo>
                    <a:pt x="610" y="41"/>
                  </a:lnTo>
                  <a:lnTo>
                    <a:pt x="610" y="41"/>
                  </a:lnTo>
                  <a:lnTo>
                    <a:pt x="632" y="38"/>
                  </a:lnTo>
                  <a:lnTo>
                    <a:pt x="648" y="41"/>
                  </a:lnTo>
                  <a:lnTo>
                    <a:pt x="651" y="45"/>
                  </a:lnTo>
                  <a:lnTo>
                    <a:pt x="655" y="43"/>
                  </a:lnTo>
                  <a:lnTo>
                    <a:pt x="667" y="41"/>
                  </a:lnTo>
                  <a:lnTo>
                    <a:pt x="674" y="38"/>
                  </a:lnTo>
                  <a:lnTo>
                    <a:pt x="679" y="41"/>
                  </a:lnTo>
                  <a:lnTo>
                    <a:pt x="688" y="43"/>
                  </a:lnTo>
                  <a:lnTo>
                    <a:pt x="705" y="55"/>
                  </a:lnTo>
                  <a:lnTo>
                    <a:pt x="710" y="55"/>
                  </a:lnTo>
                  <a:lnTo>
                    <a:pt x="714" y="52"/>
                  </a:lnTo>
                  <a:lnTo>
                    <a:pt x="719" y="48"/>
                  </a:lnTo>
                  <a:lnTo>
                    <a:pt x="724" y="41"/>
                  </a:lnTo>
                  <a:lnTo>
                    <a:pt x="736" y="36"/>
                  </a:lnTo>
                  <a:lnTo>
                    <a:pt x="740" y="31"/>
                  </a:lnTo>
                  <a:lnTo>
                    <a:pt x="740" y="26"/>
                  </a:lnTo>
                  <a:lnTo>
                    <a:pt x="743" y="24"/>
                  </a:lnTo>
                  <a:lnTo>
                    <a:pt x="745" y="22"/>
                  </a:lnTo>
                  <a:lnTo>
                    <a:pt x="750" y="19"/>
                  </a:lnTo>
                  <a:lnTo>
                    <a:pt x="752" y="19"/>
                  </a:lnTo>
                  <a:lnTo>
                    <a:pt x="755" y="17"/>
                  </a:lnTo>
                  <a:lnTo>
                    <a:pt x="755" y="12"/>
                  </a:lnTo>
                  <a:lnTo>
                    <a:pt x="757" y="12"/>
                  </a:lnTo>
                  <a:lnTo>
                    <a:pt x="764" y="10"/>
                  </a:lnTo>
                  <a:lnTo>
                    <a:pt x="778" y="5"/>
                  </a:lnTo>
                  <a:lnTo>
                    <a:pt x="785" y="5"/>
                  </a:lnTo>
                  <a:lnTo>
                    <a:pt x="790" y="5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807" y="0"/>
                  </a:lnTo>
                  <a:lnTo>
                    <a:pt x="809" y="0"/>
                  </a:lnTo>
                  <a:lnTo>
                    <a:pt x="811" y="0"/>
                  </a:lnTo>
                  <a:lnTo>
                    <a:pt x="814" y="0"/>
                  </a:lnTo>
                  <a:lnTo>
                    <a:pt x="842" y="3"/>
                  </a:lnTo>
                  <a:lnTo>
                    <a:pt x="849" y="3"/>
                  </a:lnTo>
                  <a:lnTo>
                    <a:pt x="852" y="5"/>
                  </a:lnTo>
                  <a:lnTo>
                    <a:pt x="854" y="8"/>
                  </a:lnTo>
                  <a:lnTo>
                    <a:pt x="854" y="8"/>
                  </a:lnTo>
                  <a:lnTo>
                    <a:pt x="856" y="12"/>
                  </a:lnTo>
                  <a:lnTo>
                    <a:pt x="856" y="12"/>
                  </a:lnTo>
                  <a:lnTo>
                    <a:pt x="859" y="15"/>
                  </a:lnTo>
                  <a:lnTo>
                    <a:pt x="863" y="15"/>
                  </a:lnTo>
                  <a:lnTo>
                    <a:pt x="866" y="15"/>
                  </a:lnTo>
                  <a:lnTo>
                    <a:pt x="868" y="15"/>
                  </a:lnTo>
                  <a:lnTo>
                    <a:pt x="868" y="12"/>
                  </a:lnTo>
                  <a:lnTo>
                    <a:pt x="871" y="12"/>
                  </a:lnTo>
                  <a:lnTo>
                    <a:pt x="875" y="15"/>
                  </a:lnTo>
                  <a:lnTo>
                    <a:pt x="885" y="15"/>
                  </a:lnTo>
                  <a:lnTo>
                    <a:pt x="887" y="15"/>
                  </a:lnTo>
                  <a:lnTo>
                    <a:pt x="889" y="15"/>
                  </a:lnTo>
                  <a:lnTo>
                    <a:pt x="889" y="12"/>
                  </a:lnTo>
                  <a:lnTo>
                    <a:pt x="889" y="12"/>
                  </a:lnTo>
                  <a:lnTo>
                    <a:pt x="892" y="12"/>
                  </a:lnTo>
                  <a:lnTo>
                    <a:pt x="899" y="8"/>
                  </a:lnTo>
                  <a:lnTo>
                    <a:pt x="901" y="8"/>
                  </a:lnTo>
                  <a:lnTo>
                    <a:pt x="904" y="8"/>
                  </a:lnTo>
                  <a:lnTo>
                    <a:pt x="906" y="10"/>
                  </a:lnTo>
                  <a:lnTo>
                    <a:pt x="906" y="10"/>
                  </a:lnTo>
                  <a:lnTo>
                    <a:pt x="906" y="12"/>
                  </a:lnTo>
                  <a:lnTo>
                    <a:pt x="906" y="12"/>
                  </a:lnTo>
                  <a:lnTo>
                    <a:pt x="906" y="15"/>
                  </a:lnTo>
                  <a:lnTo>
                    <a:pt x="906" y="17"/>
                  </a:lnTo>
                  <a:lnTo>
                    <a:pt x="906" y="17"/>
                  </a:lnTo>
                  <a:lnTo>
                    <a:pt x="906" y="19"/>
                  </a:lnTo>
                  <a:lnTo>
                    <a:pt x="906" y="22"/>
                  </a:lnTo>
                  <a:lnTo>
                    <a:pt x="906" y="22"/>
                  </a:lnTo>
                  <a:lnTo>
                    <a:pt x="906" y="26"/>
                  </a:lnTo>
                  <a:lnTo>
                    <a:pt x="908" y="31"/>
                  </a:lnTo>
                  <a:lnTo>
                    <a:pt x="908" y="36"/>
                  </a:lnTo>
                  <a:lnTo>
                    <a:pt x="911" y="36"/>
                  </a:lnTo>
                  <a:lnTo>
                    <a:pt x="911" y="38"/>
                  </a:lnTo>
                  <a:lnTo>
                    <a:pt x="911" y="38"/>
                  </a:lnTo>
                  <a:lnTo>
                    <a:pt x="913" y="41"/>
                  </a:lnTo>
                  <a:lnTo>
                    <a:pt x="920" y="41"/>
                  </a:lnTo>
                  <a:lnTo>
                    <a:pt x="923" y="41"/>
                  </a:lnTo>
                  <a:lnTo>
                    <a:pt x="925" y="43"/>
                  </a:lnTo>
                  <a:lnTo>
                    <a:pt x="925" y="43"/>
                  </a:lnTo>
                  <a:lnTo>
                    <a:pt x="927" y="45"/>
                  </a:lnTo>
                  <a:lnTo>
                    <a:pt x="927" y="45"/>
                  </a:lnTo>
                  <a:lnTo>
                    <a:pt x="927" y="48"/>
                  </a:lnTo>
                  <a:lnTo>
                    <a:pt x="927" y="50"/>
                  </a:lnTo>
                  <a:lnTo>
                    <a:pt x="927" y="52"/>
                  </a:lnTo>
                  <a:lnTo>
                    <a:pt x="930" y="55"/>
                  </a:lnTo>
                  <a:lnTo>
                    <a:pt x="930" y="55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2" name="Freeform 15">
              <a:extLst>
                <a:ext uri="{FF2B5EF4-FFF2-40B4-BE49-F238E27FC236}">
                  <a16:creationId xmlns:a16="http://schemas.microsoft.com/office/drawing/2014/main" id="{967F1050-E8F7-42F8-A0A2-658511C97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632" y="2331270"/>
              <a:ext cx="875914" cy="482716"/>
            </a:xfrm>
            <a:custGeom>
              <a:avLst/>
              <a:gdLst>
                <a:gd name="T0" fmla="*/ 752 w 773"/>
                <a:gd name="T1" fmla="*/ 232 h 426"/>
                <a:gd name="T2" fmla="*/ 702 w 773"/>
                <a:gd name="T3" fmla="*/ 213 h 426"/>
                <a:gd name="T4" fmla="*/ 712 w 773"/>
                <a:gd name="T5" fmla="*/ 230 h 426"/>
                <a:gd name="T6" fmla="*/ 688 w 773"/>
                <a:gd name="T7" fmla="*/ 228 h 426"/>
                <a:gd name="T8" fmla="*/ 624 w 773"/>
                <a:gd name="T9" fmla="*/ 192 h 426"/>
                <a:gd name="T10" fmla="*/ 579 w 773"/>
                <a:gd name="T11" fmla="*/ 173 h 426"/>
                <a:gd name="T12" fmla="*/ 506 w 773"/>
                <a:gd name="T13" fmla="*/ 145 h 426"/>
                <a:gd name="T14" fmla="*/ 416 w 773"/>
                <a:gd name="T15" fmla="*/ 116 h 426"/>
                <a:gd name="T16" fmla="*/ 347 w 773"/>
                <a:gd name="T17" fmla="*/ 126 h 426"/>
                <a:gd name="T18" fmla="*/ 302 w 773"/>
                <a:gd name="T19" fmla="*/ 159 h 426"/>
                <a:gd name="T20" fmla="*/ 269 w 773"/>
                <a:gd name="T21" fmla="*/ 211 h 426"/>
                <a:gd name="T22" fmla="*/ 227 w 773"/>
                <a:gd name="T23" fmla="*/ 258 h 426"/>
                <a:gd name="T24" fmla="*/ 208 w 773"/>
                <a:gd name="T25" fmla="*/ 332 h 426"/>
                <a:gd name="T26" fmla="*/ 175 w 773"/>
                <a:gd name="T27" fmla="*/ 365 h 426"/>
                <a:gd name="T28" fmla="*/ 16 w 773"/>
                <a:gd name="T29" fmla="*/ 424 h 426"/>
                <a:gd name="T30" fmla="*/ 42 w 773"/>
                <a:gd name="T31" fmla="*/ 334 h 426"/>
                <a:gd name="T32" fmla="*/ 61 w 773"/>
                <a:gd name="T33" fmla="*/ 291 h 426"/>
                <a:gd name="T34" fmla="*/ 68 w 773"/>
                <a:gd name="T35" fmla="*/ 277 h 426"/>
                <a:gd name="T36" fmla="*/ 85 w 773"/>
                <a:gd name="T37" fmla="*/ 270 h 426"/>
                <a:gd name="T38" fmla="*/ 149 w 773"/>
                <a:gd name="T39" fmla="*/ 270 h 426"/>
                <a:gd name="T40" fmla="*/ 144 w 773"/>
                <a:gd name="T41" fmla="*/ 258 h 426"/>
                <a:gd name="T42" fmla="*/ 163 w 773"/>
                <a:gd name="T43" fmla="*/ 251 h 426"/>
                <a:gd name="T44" fmla="*/ 168 w 773"/>
                <a:gd name="T45" fmla="*/ 228 h 426"/>
                <a:gd name="T46" fmla="*/ 165 w 773"/>
                <a:gd name="T47" fmla="*/ 206 h 426"/>
                <a:gd name="T48" fmla="*/ 168 w 773"/>
                <a:gd name="T49" fmla="*/ 183 h 426"/>
                <a:gd name="T50" fmla="*/ 184 w 773"/>
                <a:gd name="T51" fmla="*/ 157 h 426"/>
                <a:gd name="T52" fmla="*/ 198 w 773"/>
                <a:gd name="T53" fmla="*/ 135 h 426"/>
                <a:gd name="T54" fmla="*/ 194 w 773"/>
                <a:gd name="T55" fmla="*/ 116 h 426"/>
                <a:gd name="T56" fmla="*/ 210 w 773"/>
                <a:gd name="T57" fmla="*/ 90 h 426"/>
                <a:gd name="T58" fmla="*/ 238 w 773"/>
                <a:gd name="T59" fmla="*/ 105 h 426"/>
                <a:gd name="T60" fmla="*/ 248 w 773"/>
                <a:gd name="T61" fmla="*/ 97 h 426"/>
                <a:gd name="T62" fmla="*/ 265 w 773"/>
                <a:gd name="T63" fmla="*/ 90 h 426"/>
                <a:gd name="T64" fmla="*/ 312 w 773"/>
                <a:gd name="T65" fmla="*/ 69 h 426"/>
                <a:gd name="T66" fmla="*/ 314 w 773"/>
                <a:gd name="T67" fmla="*/ 53 h 426"/>
                <a:gd name="T68" fmla="*/ 352 w 773"/>
                <a:gd name="T69" fmla="*/ 57 h 426"/>
                <a:gd name="T70" fmla="*/ 364 w 773"/>
                <a:gd name="T71" fmla="*/ 81 h 426"/>
                <a:gd name="T72" fmla="*/ 376 w 773"/>
                <a:gd name="T73" fmla="*/ 71 h 426"/>
                <a:gd name="T74" fmla="*/ 392 w 773"/>
                <a:gd name="T75" fmla="*/ 55 h 426"/>
                <a:gd name="T76" fmla="*/ 402 w 773"/>
                <a:gd name="T77" fmla="*/ 36 h 426"/>
                <a:gd name="T78" fmla="*/ 390 w 773"/>
                <a:gd name="T79" fmla="*/ 22 h 426"/>
                <a:gd name="T80" fmla="*/ 404 w 773"/>
                <a:gd name="T81" fmla="*/ 3 h 426"/>
                <a:gd name="T82" fmla="*/ 437 w 773"/>
                <a:gd name="T83" fmla="*/ 17 h 426"/>
                <a:gd name="T84" fmla="*/ 466 w 773"/>
                <a:gd name="T85" fmla="*/ 36 h 426"/>
                <a:gd name="T86" fmla="*/ 489 w 773"/>
                <a:gd name="T87" fmla="*/ 22 h 426"/>
                <a:gd name="T88" fmla="*/ 511 w 773"/>
                <a:gd name="T89" fmla="*/ 22 h 426"/>
                <a:gd name="T90" fmla="*/ 546 w 773"/>
                <a:gd name="T91" fmla="*/ 29 h 426"/>
                <a:gd name="T92" fmla="*/ 577 w 773"/>
                <a:gd name="T93" fmla="*/ 34 h 426"/>
                <a:gd name="T94" fmla="*/ 574 w 773"/>
                <a:gd name="T95" fmla="*/ 71 h 426"/>
                <a:gd name="T96" fmla="*/ 572 w 773"/>
                <a:gd name="T97" fmla="*/ 100 h 426"/>
                <a:gd name="T98" fmla="*/ 600 w 773"/>
                <a:gd name="T99" fmla="*/ 88 h 426"/>
                <a:gd name="T100" fmla="*/ 643 w 773"/>
                <a:gd name="T101" fmla="*/ 109 h 426"/>
                <a:gd name="T102" fmla="*/ 705 w 773"/>
                <a:gd name="T103" fmla="*/ 157 h 426"/>
                <a:gd name="T104" fmla="*/ 709 w 773"/>
                <a:gd name="T105" fmla="*/ 180 h 426"/>
                <a:gd name="T106" fmla="*/ 723 w 773"/>
                <a:gd name="T107" fmla="*/ 176 h 426"/>
                <a:gd name="T108" fmla="*/ 733 w 773"/>
                <a:gd name="T109" fmla="*/ 185 h 426"/>
                <a:gd name="T110" fmla="*/ 747 w 773"/>
                <a:gd name="T111" fmla="*/ 197 h 426"/>
                <a:gd name="T112" fmla="*/ 768 w 773"/>
                <a:gd name="T113" fmla="*/ 206 h 426"/>
                <a:gd name="T114" fmla="*/ 768 w 773"/>
                <a:gd name="T115" fmla="*/ 228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3" h="426">
                  <a:moveTo>
                    <a:pt x="768" y="228"/>
                  </a:moveTo>
                  <a:lnTo>
                    <a:pt x="768" y="228"/>
                  </a:lnTo>
                  <a:lnTo>
                    <a:pt x="766" y="230"/>
                  </a:lnTo>
                  <a:lnTo>
                    <a:pt x="766" y="232"/>
                  </a:lnTo>
                  <a:lnTo>
                    <a:pt x="764" y="230"/>
                  </a:lnTo>
                  <a:lnTo>
                    <a:pt x="757" y="228"/>
                  </a:lnTo>
                  <a:lnTo>
                    <a:pt x="754" y="228"/>
                  </a:lnTo>
                  <a:lnTo>
                    <a:pt x="754" y="230"/>
                  </a:lnTo>
                  <a:lnTo>
                    <a:pt x="752" y="232"/>
                  </a:lnTo>
                  <a:lnTo>
                    <a:pt x="750" y="235"/>
                  </a:lnTo>
                  <a:lnTo>
                    <a:pt x="747" y="235"/>
                  </a:lnTo>
                  <a:lnTo>
                    <a:pt x="745" y="235"/>
                  </a:lnTo>
                  <a:lnTo>
                    <a:pt x="740" y="230"/>
                  </a:lnTo>
                  <a:lnTo>
                    <a:pt x="728" y="223"/>
                  </a:lnTo>
                  <a:lnTo>
                    <a:pt x="723" y="218"/>
                  </a:lnTo>
                  <a:lnTo>
                    <a:pt x="719" y="221"/>
                  </a:lnTo>
                  <a:lnTo>
                    <a:pt x="709" y="213"/>
                  </a:lnTo>
                  <a:lnTo>
                    <a:pt x="702" y="213"/>
                  </a:lnTo>
                  <a:lnTo>
                    <a:pt x="705" y="218"/>
                  </a:lnTo>
                  <a:lnTo>
                    <a:pt x="705" y="218"/>
                  </a:lnTo>
                  <a:lnTo>
                    <a:pt x="702" y="221"/>
                  </a:lnTo>
                  <a:lnTo>
                    <a:pt x="702" y="221"/>
                  </a:lnTo>
                  <a:lnTo>
                    <a:pt x="705" y="223"/>
                  </a:lnTo>
                  <a:lnTo>
                    <a:pt x="707" y="225"/>
                  </a:lnTo>
                  <a:lnTo>
                    <a:pt x="709" y="228"/>
                  </a:lnTo>
                  <a:lnTo>
                    <a:pt x="712" y="228"/>
                  </a:lnTo>
                  <a:lnTo>
                    <a:pt x="712" y="230"/>
                  </a:lnTo>
                  <a:lnTo>
                    <a:pt x="709" y="232"/>
                  </a:lnTo>
                  <a:lnTo>
                    <a:pt x="709" y="235"/>
                  </a:lnTo>
                  <a:lnTo>
                    <a:pt x="707" y="237"/>
                  </a:lnTo>
                  <a:lnTo>
                    <a:pt x="712" y="239"/>
                  </a:lnTo>
                  <a:lnTo>
                    <a:pt x="712" y="242"/>
                  </a:lnTo>
                  <a:lnTo>
                    <a:pt x="709" y="242"/>
                  </a:lnTo>
                  <a:lnTo>
                    <a:pt x="705" y="237"/>
                  </a:lnTo>
                  <a:lnTo>
                    <a:pt x="702" y="232"/>
                  </a:lnTo>
                  <a:lnTo>
                    <a:pt x="688" y="228"/>
                  </a:lnTo>
                  <a:lnTo>
                    <a:pt x="671" y="216"/>
                  </a:lnTo>
                  <a:lnTo>
                    <a:pt x="667" y="213"/>
                  </a:lnTo>
                  <a:lnTo>
                    <a:pt x="657" y="206"/>
                  </a:lnTo>
                  <a:lnTo>
                    <a:pt x="655" y="206"/>
                  </a:lnTo>
                  <a:lnTo>
                    <a:pt x="645" y="206"/>
                  </a:lnTo>
                  <a:lnTo>
                    <a:pt x="643" y="206"/>
                  </a:lnTo>
                  <a:lnTo>
                    <a:pt x="638" y="204"/>
                  </a:lnTo>
                  <a:lnTo>
                    <a:pt x="626" y="192"/>
                  </a:lnTo>
                  <a:lnTo>
                    <a:pt x="624" y="192"/>
                  </a:lnTo>
                  <a:lnTo>
                    <a:pt x="622" y="187"/>
                  </a:lnTo>
                  <a:lnTo>
                    <a:pt x="617" y="185"/>
                  </a:lnTo>
                  <a:lnTo>
                    <a:pt x="603" y="180"/>
                  </a:lnTo>
                  <a:lnTo>
                    <a:pt x="598" y="178"/>
                  </a:lnTo>
                  <a:lnTo>
                    <a:pt x="596" y="173"/>
                  </a:lnTo>
                  <a:lnTo>
                    <a:pt x="593" y="168"/>
                  </a:lnTo>
                  <a:lnTo>
                    <a:pt x="589" y="171"/>
                  </a:lnTo>
                  <a:lnTo>
                    <a:pt x="584" y="173"/>
                  </a:lnTo>
                  <a:lnTo>
                    <a:pt x="579" y="173"/>
                  </a:lnTo>
                  <a:lnTo>
                    <a:pt x="577" y="168"/>
                  </a:lnTo>
                  <a:lnTo>
                    <a:pt x="574" y="166"/>
                  </a:lnTo>
                  <a:lnTo>
                    <a:pt x="558" y="161"/>
                  </a:lnTo>
                  <a:lnTo>
                    <a:pt x="556" y="152"/>
                  </a:lnTo>
                  <a:lnTo>
                    <a:pt x="522" y="138"/>
                  </a:lnTo>
                  <a:lnTo>
                    <a:pt x="511" y="131"/>
                  </a:lnTo>
                  <a:lnTo>
                    <a:pt x="508" y="135"/>
                  </a:lnTo>
                  <a:lnTo>
                    <a:pt x="506" y="140"/>
                  </a:lnTo>
                  <a:lnTo>
                    <a:pt x="506" y="145"/>
                  </a:lnTo>
                  <a:lnTo>
                    <a:pt x="508" y="152"/>
                  </a:lnTo>
                  <a:lnTo>
                    <a:pt x="494" y="147"/>
                  </a:lnTo>
                  <a:lnTo>
                    <a:pt x="487" y="145"/>
                  </a:lnTo>
                  <a:lnTo>
                    <a:pt x="487" y="140"/>
                  </a:lnTo>
                  <a:lnTo>
                    <a:pt x="480" y="131"/>
                  </a:lnTo>
                  <a:lnTo>
                    <a:pt x="470" y="126"/>
                  </a:lnTo>
                  <a:lnTo>
                    <a:pt x="440" y="124"/>
                  </a:lnTo>
                  <a:lnTo>
                    <a:pt x="425" y="121"/>
                  </a:lnTo>
                  <a:lnTo>
                    <a:pt x="416" y="116"/>
                  </a:lnTo>
                  <a:lnTo>
                    <a:pt x="414" y="119"/>
                  </a:lnTo>
                  <a:lnTo>
                    <a:pt x="399" y="119"/>
                  </a:lnTo>
                  <a:lnTo>
                    <a:pt x="392" y="119"/>
                  </a:lnTo>
                  <a:lnTo>
                    <a:pt x="390" y="116"/>
                  </a:lnTo>
                  <a:lnTo>
                    <a:pt x="385" y="114"/>
                  </a:lnTo>
                  <a:lnTo>
                    <a:pt x="366" y="114"/>
                  </a:lnTo>
                  <a:lnTo>
                    <a:pt x="359" y="116"/>
                  </a:lnTo>
                  <a:lnTo>
                    <a:pt x="354" y="119"/>
                  </a:lnTo>
                  <a:lnTo>
                    <a:pt x="347" y="126"/>
                  </a:lnTo>
                  <a:lnTo>
                    <a:pt x="345" y="131"/>
                  </a:lnTo>
                  <a:lnTo>
                    <a:pt x="343" y="133"/>
                  </a:lnTo>
                  <a:lnTo>
                    <a:pt x="340" y="133"/>
                  </a:lnTo>
                  <a:lnTo>
                    <a:pt x="338" y="133"/>
                  </a:lnTo>
                  <a:lnTo>
                    <a:pt x="335" y="133"/>
                  </a:lnTo>
                  <a:lnTo>
                    <a:pt x="319" y="150"/>
                  </a:lnTo>
                  <a:lnTo>
                    <a:pt x="314" y="150"/>
                  </a:lnTo>
                  <a:lnTo>
                    <a:pt x="309" y="152"/>
                  </a:lnTo>
                  <a:lnTo>
                    <a:pt x="302" y="159"/>
                  </a:lnTo>
                  <a:lnTo>
                    <a:pt x="283" y="178"/>
                  </a:lnTo>
                  <a:lnTo>
                    <a:pt x="276" y="187"/>
                  </a:lnTo>
                  <a:lnTo>
                    <a:pt x="279" y="194"/>
                  </a:lnTo>
                  <a:lnTo>
                    <a:pt x="276" y="199"/>
                  </a:lnTo>
                  <a:lnTo>
                    <a:pt x="276" y="202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2" y="211"/>
                  </a:lnTo>
                  <a:lnTo>
                    <a:pt x="269" y="211"/>
                  </a:lnTo>
                  <a:lnTo>
                    <a:pt x="269" y="218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7" y="232"/>
                  </a:lnTo>
                  <a:lnTo>
                    <a:pt x="260" y="237"/>
                  </a:lnTo>
                  <a:lnTo>
                    <a:pt x="243" y="244"/>
                  </a:lnTo>
                  <a:lnTo>
                    <a:pt x="234" y="249"/>
                  </a:lnTo>
                  <a:lnTo>
                    <a:pt x="229" y="254"/>
                  </a:lnTo>
                  <a:lnTo>
                    <a:pt x="227" y="258"/>
                  </a:lnTo>
                  <a:lnTo>
                    <a:pt x="220" y="270"/>
                  </a:lnTo>
                  <a:lnTo>
                    <a:pt x="220" y="273"/>
                  </a:lnTo>
                  <a:lnTo>
                    <a:pt x="222" y="280"/>
                  </a:lnTo>
                  <a:lnTo>
                    <a:pt x="222" y="284"/>
                  </a:lnTo>
                  <a:lnTo>
                    <a:pt x="220" y="289"/>
                  </a:lnTo>
                  <a:lnTo>
                    <a:pt x="217" y="296"/>
                  </a:lnTo>
                  <a:lnTo>
                    <a:pt x="205" y="313"/>
                  </a:lnTo>
                  <a:lnTo>
                    <a:pt x="201" y="325"/>
                  </a:lnTo>
                  <a:lnTo>
                    <a:pt x="208" y="332"/>
                  </a:lnTo>
                  <a:lnTo>
                    <a:pt x="208" y="334"/>
                  </a:lnTo>
                  <a:lnTo>
                    <a:pt x="201" y="336"/>
                  </a:lnTo>
                  <a:lnTo>
                    <a:pt x="191" y="348"/>
                  </a:lnTo>
                  <a:lnTo>
                    <a:pt x="184" y="353"/>
                  </a:lnTo>
                  <a:lnTo>
                    <a:pt x="182" y="355"/>
                  </a:lnTo>
                  <a:lnTo>
                    <a:pt x="182" y="358"/>
                  </a:lnTo>
                  <a:lnTo>
                    <a:pt x="179" y="360"/>
                  </a:lnTo>
                  <a:lnTo>
                    <a:pt x="179" y="362"/>
                  </a:lnTo>
                  <a:lnTo>
                    <a:pt x="175" y="365"/>
                  </a:lnTo>
                  <a:lnTo>
                    <a:pt x="168" y="367"/>
                  </a:lnTo>
                  <a:lnTo>
                    <a:pt x="149" y="386"/>
                  </a:lnTo>
                  <a:lnTo>
                    <a:pt x="97" y="403"/>
                  </a:lnTo>
                  <a:lnTo>
                    <a:pt x="82" y="415"/>
                  </a:lnTo>
                  <a:lnTo>
                    <a:pt x="71" y="419"/>
                  </a:lnTo>
                  <a:lnTo>
                    <a:pt x="33" y="422"/>
                  </a:lnTo>
                  <a:lnTo>
                    <a:pt x="23" y="426"/>
                  </a:lnTo>
                  <a:lnTo>
                    <a:pt x="19" y="426"/>
                  </a:lnTo>
                  <a:lnTo>
                    <a:pt x="16" y="424"/>
                  </a:lnTo>
                  <a:lnTo>
                    <a:pt x="14" y="424"/>
                  </a:lnTo>
                  <a:lnTo>
                    <a:pt x="11" y="424"/>
                  </a:lnTo>
                  <a:lnTo>
                    <a:pt x="2" y="405"/>
                  </a:lnTo>
                  <a:lnTo>
                    <a:pt x="0" y="393"/>
                  </a:lnTo>
                  <a:lnTo>
                    <a:pt x="4" y="384"/>
                  </a:lnTo>
                  <a:lnTo>
                    <a:pt x="16" y="367"/>
                  </a:lnTo>
                  <a:lnTo>
                    <a:pt x="21" y="358"/>
                  </a:lnTo>
                  <a:lnTo>
                    <a:pt x="35" y="344"/>
                  </a:lnTo>
                  <a:lnTo>
                    <a:pt x="42" y="334"/>
                  </a:lnTo>
                  <a:lnTo>
                    <a:pt x="45" y="329"/>
                  </a:lnTo>
                  <a:lnTo>
                    <a:pt x="45" y="320"/>
                  </a:lnTo>
                  <a:lnTo>
                    <a:pt x="47" y="315"/>
                  </a:lnTo>
                  <a:lnTo>
                    <a:pt x="49" y="310"/>
                  </a:lnTo>
                  <a:lnTo>
                    <a:pt x="54" y="306"/>
                  </a:lnTo>
                  <a:lnTo>
                    <a:pt x="56" y="301"/>
                  </a:lnTo>
                  <a:lnTo>
                    <a:pt x="56" y="294"/>
                  </a:lnTo>
                  <a:lnTo>
                    <a:pt x="56" y="291"/>
                  </a:lnTo>
                  <a:lnTo>
                    <a:pt x="61" y="291"/>
                  </a:lnTo>
                  <a:lnTo>
                    <a:pt x="71" y="287"/>
                  </a:lnTo>
                  <a:lnTo>
                    <a:pt x="71" y="287"/>
                  </a:lnTo>
                  <a:lnTo>
                    <a:pt x="71" y="2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82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8" y="277"/>
                  </a:lnTo>
                  <a:lnTo>
                    <a:pt x="68" y="277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68"/>
                  </a:lnTo>
                  <a:lnTo>
                    <a:pt x="73" y="268"/>
                  </a:lnTo>
                  <a:lnTo>
                    <a:pt x="75" y="268"/>
                  </a:lnTo>
                  <a:lnTo>
                    <a:pt x="78" y="268"/>
                  </a:lnTo>
                  <a:lnTo>
                    <a:pt x="80" y="268"/>
                  </a:lnTo>
                  <a:lnTo>
                    <a:pt x="85" y="270"/>
                  </a:lnTo>
                  <a:lnTo>
                    <a:pt x="89" y="270"/>
                  </a:lnTo>
                  <a:lnTo>
                    <a:pt x="89" y="273"/>
                  </a:lnTo>
                  <a:lnTo>
                    <a:pt x="99" y="273"/>
                  </a:lnTo>
                  <a:lnTo>
                    <a:pt x="118" y="273"/>
                  </a:lnTo>
                  <a:lnTo>
                    <a:pt x="125" y="273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9" y="270"/>
                  </a:lnTo>
                  <a:lnTo>
                    <a:pt x="151" y="270"/>
                  </a:lnTo>
                  <a:lnTo>
                    <a:pt x="149" y="268"/>
                  </a:lnTo>
                  <a:lnTo>
                    <a:pt x="149" y="265"/>
                  </a:lnTo>
                  <a:lnTo>
                    <a:pt x="149" y="265"/>
                  </a:lnTo>
                  <a:lnTo>
                    <a:pt x="146" y="265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1" y="261"/>
                  </a:lnTo>
                  <a:lnTo>
                    <a:pt x="144" y="258"/>
                  </a:lnTo>
                  <a:lnTo>
                    <a:pt x="144" y="256"/>
                  </a:lnTo>
                  <a:lnTo>
                    <a:pt x="146" y="254"/>
                  </a:lnTo>
                  <a:lnTo>
                    <a:pt x="149" y="251"/>
                  </a:lnTo>
                  <a:lnTo>
                    <a:pt x="149" y="251"/>
                  </a:lnTo>
                  <a:lnTo>
                    <a:pt x="153" y="251"/>
                  </a:lnTo>
                  <a:lnTo>
                    <a:pt x="156" y="254"/>
                  </a:lnTo>
                  <a:lnTo>
                    <a:pt x="160" y="254"/>
                  </a:lnTo>
                  <a:lnTo>
                    <a:pt x="160" y="254"/>
                  </a:lnTo>
                  <a:lnTo>
                    <a:pt x="163" y="251"/>
                  </a:lnTo>
                  <a:lnTo>
                    <a:pt x="163" y="251"/>
                  </a:lnTo>
                  <a:lnTo>
                    <a:pt x="165" y="249"/>
                  </a:lnTo>
                  <a:lnTo>
                    <a:pt x="168" y="244"/>
                  </a:lnTo>
                  <a:lnTo>
                    <a:pt x="170" y="239"/>
                  </a:lnTo>
                  <a:lnTo>
                    <a:pt x="170" y="237"/>
                  </a:lnTo>
                  <a:lnTo>
                    <a:pt x="170" y="235"/>
                  </a:lnTo>
                  <a:lnTo>
                    <a:pt x="170" y="232"/>
                  </a:lnTo>
                  <a:lnTo>
                    <a:pt x="170" y="230"/>
                  </a:lnTo>
                  <a:lnTo>
                    <a:pt x="168" y="228"/>
                  </a:lnTo>
                  <a:lnTo>
                    <a:pt x="168" y="228"/>
                  </a:lnTo>
                  <a:lnTo>
                    <a:pt x="165" y="225"/>
                  </a:lnTo>
                  <a:lnTo>
                    <a:pt x="165" y="223"/>
                  </a:lnTo>
                  <a:lnTo>
                    <a:pt x="165" y="218"/>
                  </a:lnTo>
                  <a:lnTo>
                    <a:pt x="165" y="216"/>
                  </a:lnTo>
                  <a:lnTo>
                    <a:pt x="165" y="213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06"/>
                  </a:lnTo>
                  <a:lnTo>
                    <a:pt x="165" y="197"/>
                  </a:lnTo>
                  <a:lnTo>
                    <a:pt x="165" y="194"/>
                  </a:lnTo>
                  <a:lnTo>
                    <a:pt x="165" y="192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3" y="187"/>
                  </a:lnTo>
                  <a:lnTo>
                    <a:pt x="163" y="187"/>
                  </a:lnTo>
                  <a:lnTo>
                    <a:pt x="165" y="185"/>
                  </a:lnTo>
                  <a:lnTo>
                    <a:pt x="168" y="183"/>
                  </a:lnTo>
                  <a:lnTo>
                    <a:pt x="170" y="180"/>
                  </a:lnTo>
                  <a:lnTo>
                    <a:pt x="172" y="178"/>
                  </a:lnTo>
                  <a:lnTo>
                    <a:pt x="172" y="176"/>
                  </a:lnTo>
                  <a:lnTo>
                    <a:pt x="175" y="173"/>
                  </a:lnTo>
                  <a:lnTo>
                    <a:pt x="179" y="168"/>
                  </a:lnTo>
                  <a:lnTo>
                    <a:pt x="182" y="166"/>
                  </a:lnTo>
                  <a:lnTo>
                    <a:pt x="182" y="166"/>
                  </a:lnTo>
                  <a:lnTo>
                    <a:pt x="182" y="161"/>
                  </a:lnTo>
                  <a:lnTo>
                    <a:pt x="184" y="157"/>
                  </a:lnTo>
                  <a:lnTo>
                    <a:pt x="186" y="150"/>
                  </a:lnTo>
                  <a:lnTo>
                    <a:pt x="186" y="147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94" y="142"/>
                  </a:lnTo>
                  <a:lnTo>
                    <a:pt x="196" y="140"/>
                  </a:lnTo>
                  <a:lnTo>
                    <a:pt x="196" y="140"/>
                  </a:lnTo>
                  <a:lnTo>
                    <a:pt x="196" y="140"/>
                  </a:lnTo>
                  <a:lnTo>
                    <a:pt x="198" y="135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198" y="126"/>
                  </a:lnTo>
                  <a:lnTo>
                    <a:pt x="198" y="124"/>
                  </a:lnTo>
                  <a:lnTo>
                    <a:pt x="198" y="121"/>
                  </a:lnTo>
                  <a:lnTo>
                    <a:pt x="196" y="119"/>
                  </a:lnTo>
                  <a:lnTo>
                    <a:pt x="194" y="119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4"/>
                  </a:lnTo>
                  <a:lnTo>
                    <a:pt x="194" y="112"/>
                  </a:lnTo>
                  <a:lnTo>
                    <a:pt x="196" y="107"/>
                  </a:lnTo>
                  <a:lnTo>
                    <a:pt x="196" y="102"/>
                  </a:lnTo>
                  <a:lnTo>
                    <a:pt x="198" y="95"/>
                  </a:lnTo>
                  <a:lnTo>
                    <a:pt x="198" y="95"/>
                  </a:lnTo>
                  <a:lnTo>
                    <a:pt x="203" y="88"/>
                  </a:lnTo>
                  <a:lnTo>
                    <a:pt x="208" y="86"/>
                  </a:lnTo>
                  <a:lnTo>
                    <a:pt x="210" y="90"/>
                  </a:lnTo>
                  <a:lnTo>
                    <a:pt x="212" y="93"/>
                  </a:lnTo>
                  <a:lnTo>
                    <a:pt x="215" y="93"/>
                  </a:lnTo>
                  <a:lnTo>
                    <a:pt x="220" y="95"/>
                  </a:lnTo>
                  <a:lnTo>
                    <a:pt x="224" y="97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34" y="102"/>
                  </a:lnTo>
                  <a:lnTo>
                    <a:pt x="236" y="102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41" y="107"/>
                  </a:lnTo>
                  <a:lnTo>
                    <a:pt x="243" y="105"/>
                  </a:lnTo>
                  <a:lnTo>
                    <a:pt x="246" y="102"/>
                  </a:lnTo>
                  <a:lnTo>
                    <a:pt x="248" y="102"/>
                  </a:lnTo>
                  <a:lnTo>
                    <a:pt x="248" y="100"/>
                  </a:lnTo>
                  <a:lnTo>
                    <a:pt x="248" y="97"/>
                  </a:lnTo>
                  <a:lnTo>
                    <a:pt x="248" y="97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3"/>
                  </a:lnTo>
                  <a:lnTo>
                    <a:pt x="255" y="90"/>
                  </a:lnTo>
                  <a:lnTo>
                    <a:pt x="255" y="90"/>
                  </a:lnTo>
                  <a:lnTo>
                    <a:pt x="257" y="88"/>
                  </a:lnTo>
                  <a:lnTo>
                    <a:pt x="260" y="90"/>
                  </a:lnTo>
                  <a:lnTo>
                    <a:pt x="262" y="90"/>
                  </a:lnTo>
                  <a:lnTo>
                    <a:pt x="265" y="90"/>
                  </a:lnTo>
                  <a:lnTo>
                    <a:pt x="267" y="88"/>
                  </a:lnTo>
                  <a:lnTo>
                    <a:pt x="276" y="86"/>
                  </a:lnTo>
                  <a:lnTo>
                    <a:pt x="302" y="83"/>
                  </a:lnTo>
                  <a:lnTo>
                    <a:pt x="307" y="81"/>
                  </a:lnTo>
                  <a:lnTo>
                    <a:pt x="309" y="76"/>
                  </a:lnTo>
                  <a:lnTo>
                    <a:pt x="312" y="74"/>
                  </a:lnTo>
                  <a:lnTo>
                    <a:pt x="312" y="71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12" y="62"/>
                  </a:lnTo>
                  <a:lnTo>
                    <a:pt x="312" y="60"/>
                  </a:lnTo>
                  <a:lnTo>
                    <a:pt x="312" y="57"/>
                  </a:lnTo>
                  <a:lnTo>
                    <a:pt x="312" y="55"/>
                  </a:lnTo>
                  <a:lnTo>
                    <a:pt x="314" y="53"/>
                  </a:lnTo>
                  <a:lnTo>
                    <a:pt x="314" y="53"/>
                  </a:lnTo>
                  <a:lnTo>
                    <a:pt x="317" y="53"/>
                  </a:lnTo>
                  <a:lnTo>
                    <a:pt x="319" y="50"/>
                  </a:lnTo>
                  <a:lnTo>
                    <a:pt x="345" y="50"/>
                  </a:lnTo>
                  <a:lnTo>
                    <a:pt x="347" y="53"/>
                  </a:lnTo>
                  <a:lnTo>
                    <a:pt x="347" y="53"/>
                  </a:lnTo>
                  <a:lnTo>
                    <a:pt x="350" y="53"/>
                  </a:lnTo>
                  <a:lnTo>
                    <a:pt x="350" y="55"/>
                  </a:lnTo>
                  <a:lnTo>
                    <a:pt x="352" y="57"/>
                  </a:lnTo>
                  <a:lnTo>
                    <a:pt x="352" y="60"/>
                  </a:lnTo>
                  <a:lnTo>
                    <a:pt x="357" y="62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62" y="71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64" y="79"/>
                  </a:lnTo>
                  <a:lnTo>
                    <a:pt x="364" y="81"/>
                  </a:lnTo>
                  <a:lnTo>
                    <a:pt x="364" y="83"/>
                  </a:lnTo>
                  <a:lnTo>
                    <a:pt x="364" y="83"/>
                  </a:lnTo>
                  <a:lnTo>
                    <a:pt x="366" y="83"/>
                  </a:lnTo>
                  <a:lnTo>
                    <a:pt x="366" y="83"/>
                  </a:lnTo>
                  <a:lnTo>
                    <a:pt x="366" y="83"/>
                  </a:lnTo>
                  <a:lnTo>
                    <a:pt x="369" y="79"/>
                  </a:lnTo>
                  <a:lnTo>
                    <a:pt x="371" y="76"/>
                  </a:lnTo>
                  <a:lnTo>
                    <a:pt x="371" y="74"/>
                  </a:lnTo>
                  <a:lnTo>
                    <a:pt x="376" y="71"/>
                  </a:lnTo>
                  <a:lnTo>
                    <a:pt x="376" y="69"/>
                  </a:lnTo>
                  <a:lnTo>
                    <a:pt x="378" y="69"/>
                  </a:lnTo>
                  <a:lnTo>
                    <a:pt x="378" y="67"/>
                  </a:lnTo>
                  <a:lnTo>
                    <a:pt x="378" y="64"/>
                  </a:lnTo>
                  <a:lnTo>
                    <a:pt x="378" y="60"/>
                  </a:lnTo>
                  <a:lnTo>
                    <a:pt x="380" y="57"/>
                  </a:lnTo>
                  <a:lnTo>
                    <a:pt x="380" y="57"/>
                  </a:lnTo>
                  <a:lnTo>
                    <a:pt x="385" y="55"/>
                  </a:lnTo>
                  <a:lnTo>
                    <a:pt x="392" y="55"/>
                  </a:lnTo>
                  <a:lnTo>
                    <a:pt x="399" y="55"/>
                  </a:lnTo>
                  <a:lnTo>
                    <a:pt x="399" y="55"/>
                  </a:lnTo>
                  <a:lnTo>
                    <a:pt x="402" y="53"/>
                  </a:lnTo>
                  <a:lnTo>
                    <a:pt x="404" y="50"/>
                  </a:lnTo>
                  <a:lnTo>
                    <a:pt x="404" y="48"/>
                  </a:lnTo>
                  <a:lnTo>
                    <a:pt x="404" y="48"/>
                  </a:lnTo>
                  <a:lnTo>
                    <a:pt x="404" y="45"/>
                  </a:lnTo>
                  <a:lnTo>
                    <a:pt x="402" y="41"/>
                  </a:lnTo>
                  <a:lnTo>
                    <a:pt x="402" y="36"/>
                  </a:lnTo>
                  <a:lnTo>
                    <a:pt x="402" y="34"/>
                  </a:lnTo>
                  <a:lnTo>
                    <a:pt x="402" y="34"/>
                  </a:lnTo>
                  <a:lnTo>
                    <a:pt x="402" y="31"/>
                  </a:lnTo>
                  <a:lnTo>
                    <a:pt x="399" y="31"/>
                  </a:lnTo>
                  <a:lnTo>
                    <a:pt x="397" y="29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0" y="24"/>
                  </a:lnTo>
                  <a:lnTo>
                    <a:pt x="390" y="22"/>
                  </a:lnTo>
                  <a:lnTo>
                    <a:pt x="392" y="22"/>
                  </a:lnTo>
                  <a:lnTo>
                    <a:pt x="397" y="17"/>
                  </a:lnTo>
                  <a:lnTo>
                    <a:pt x="399" y="12"/>
                  </a:lnTo>
                  <a:lnTo>
                    <a:pt x="399" y="12"/>
                  </a:lnTo>
                  <a:lnTo>
                    <a:pt x="399" y="10"/>
                  </a:lnTo>
                  <a:lnTo>
                    <a:pt x="399" y="5"/>
                  </a:lnTo>
                  <a:lnTo>
                    <a:pt x="402" y="3"/>
                  </a:lnTo>
                  <a:lnTo>
                    <a:pt x="402" y="3"/>
                  </a:lnTo>
                  <a:lnTo>
                    <a:pt x="404" y="3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6" y="5"/>
                  </a:lnTo>
                  <a:lnTo>
                    <a:pt x="418" y="5"/>
                  </a:lnTo>
                  <a:lnTo>
                    <a:pt x="421" y="8"/>
                  </a:lnTo>
                  <a:lnTo>
                    <a:pt x="428" y="10"/>
                  </a:lnTo>
                  <a:lnTo>
                    <a:pt x="430" y="12"/>
                  </a:lnTo>
                  <a:lnTo>
                    <a:pt x="437" y="17"/>
                  </a:lnTo>
                  <a:lnTo>
                    <a:pt x="440" y="19"/>
                  </a:lnTo>
                  <a:lnTo>
                    <a:pt x="456" y="24"/>
                  </a:lnTo>
                  <a:lnTo>
                    <a:pt x="459" y="24"/>
                  </a:lnTo>
                  <a:lnTo>
                    <a:pt x="461" y="27"/>
                  </a:lnTo>
                  <a:lnTo>
                    <a:pt x="461" y="31"/>
                  </a:lnTo>
                  <a:lnTo>
                    <a:pt x="463" y="31"/>
                  </a:lnTo>
                  <a:lnTo>
                    <a:pt x="463" y="34"/>
                  </a:lnTo>
                  <a:lnTo>
                    <a:pt x="463" y="34"/>
                  </a:lnTo>
                  <a:lnTo>
                    <a:pt x="466" y="36"/>
                  </a:lnTo>
                  <a:lnTo>
                    <a:pt x="468" y="36"/>
                  </a:lnTo>
                  <a:lnTo>
                    <a:pt x="470" y="36"/>
                  </a:lnTo>
                  <a:lnTo>
                    <a:pt x="475" y="38"/>
                  </a:lnTo>
                  <a:lnTo>
                    <a:pt x="477" y="36"/>
                  </a:lnTo>
                  <a:lnTo>
                    <a:pt x="482" y="36"/>
                  </a:lnTo>
                  <a:lnTo>
                    <a:pt x="485" y="34"/>
                  </a:lnTo>
                  <a:lnTo>
                    <a:pt x="487" y="31"/>
                  </a:lnTo>
                  <a:lnTo>
                    <a:pt x="489" y="29"/>
                  </a:lnTo>
                  <a:lnTo>
                    <a:pt x="489" y="22"/>
                  </a:lnTo>
                  <a:lnTo>
                    <a:pt x="494" y="19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9"/>
                  </a:lnTo>
                  <a:lnTo>
                    <a:pt x="503" y="19"/>
                  </a:lnTo>
                  <a:lnTo>
                    <a:pt x="506" y="24"/>
                  </a:lnTo>
                  <a:lnTo>
                    <a:pt x="508" y="24"/>
                  </a:lnTo>
                  <a:lnTo>
                    <a:pt x="508" y="24"/>
                  </a:lnTo>
                  <a:lnTo>
                    <a:pt x="511" y="22"/>
                  </a:lnTo>
                  <a:lnTo>
                    <a:pt x="515" y="19"/>
                  </a:lnTo>
                  <a:lnTo>
                    <a:pt x="518" y="19"/>
                  </a:lnTo>
                  <a:lnTo>
                    <a:pt x="520" y="22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4" y="29"/>
                  </a:lnTo>
                  <a:lnTo>
                    <a:pt x="546" y="29"/>
                  </a:lnTo>
                  <a:lnTo>
                    <a:pt x="548" y="27"/>
                  </a:lnTo>
                  <a:lnTo>
                    <a:pt x="551" y="24"/>
                  </a:lnTo>
                  <a:lnTo>
                    <a:pt x="551" y="22"/>
                  </a:lnTo>
                  <a:lnTo>
                    <a:pt x="553" y="22"/>
                  </a:lnTo>
                  <a:lnTo>
                    <a:pt x="556" y="22"/>
                  </a:lnTo>
                  <a:lnTo>
                    <a:pt x="558" y="27"/>
                  </a:lnTo>
                  <a:lnTo>
                    <a:pt x="560" y="29"/>
                  </a:lnTo>
                  <a:lnTo>
                    <a:pt x="563" y="31"/>
                  </a:lnTo>
                  <a:lnTo>
                    <a:pt x="577" y="34"/>
                  </a:lnTo>
                  <a:lnTo>
                    <a:pt x="579" y="36"/>
                  </a:lnTo>
                  <a:lnTo>
                    <a:pt x="582" y="48"/>
                  </a:lnTo>
                  <a:lnTo>
                    <a:pt x="582" y="55"/>
                  </a:lnTo>
                  <a:lnTo>
                    <a:pt x="582" y="57"/>
                  </a:lnTo>
                  <a:lnTo>
                    <a:pt x="582" y="60"/>
                  </a:lnTo>
                  <a:lnTo>
                    <a:pt x="579" y="67"/>
                  </a:lnTo>
                  <a:lnTo>
                    <a:pt x="577" y="69"/>
                  </a:lnTo>
                  <a:lnTo>
                    <a:pt x="574" y="69"/>
                  </a:lnTo>
                  <a:lnTo>
                    <a:pt x="574" y="71"/>
                  </a:lnTo>
                  <a:lnTo>
                    <a:pt x="572" y="71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0" y="88"/>
                  </a:lnTo>
                  <a:lnTo>
                    <a:pt x="570" y="90"/>
                  </a:lnTo>
                  <a:lnTo>
                    <a:pt x="570" y="93"/>
                  </a:lnTo>
                  <a:lnTo>
                    <a:pt x="570" y="95"/>
                  </a:lnTo>
                  <a:lnTo>
                    <a:pt x="570" y="97"/>
                  </a:lnTo>
                  <a:lnTo>
                    <a:pt x="572" y="100"/>
                  </a:lnTo>
                  <a:lnTo>
                    <a:pt x="574" y="100"/>
                  </a:lnTo>
                  <a:lnTo>
                    <a:pt x="582" y="97"/>
                  </a:lnTo>
                  <a:lnTo>
                    <a:pt x="586" y="95"/>
                  </a:lnTo>
                  <a:lnTo>
                    <a:pt x="586" y="95"/>
                  </a:lnTo>
                  <a:lnTo>
                    <a:pt x="589" y="93"/>
                  </a:lnTo>
                  <a:lnTo>
                    <a:pt x="589" y="93"/>
                  </a:lnTo>
                  <a:lnTo>
                    <a:pt x="591" y="90"/>
                  </a:lnTo>
                  <a:lnTo>
                    <a:pt x="593" y="88"/>
                  </a:lnTo>
                  <a:lnTo>
                    <a:pt x="600" y="88"/>
                  </a:lnTo>
                  <a:lnTo>
                    <a:pt x="605" y="88"/>
                  </a:lnTo>
                  <a:lnTo>
                    <a:pt x="610" y="88"/>
                  </a:lnTo>
                  <a:lnTo>
                    <a:pt x="617" y="86"/>
                  </a:lnTo>
                  <a:lnTo>
                    <a:pt x="619" y="88"/>
                  </a:lnTo>
                  <a:lnTo>
                    <a:pt x="636" y="93"/>
                  </a:lnTo>
                  <a:lnTo>
                    <a:pt x="636" y="95"/>
                  </a:lnTo>
                  <a:lnTo>
                    <a:pt x="638" y="97"/>
                  </a:lnTo>
                  <a:lnTo>
                    <a:pt x="641" y="102"/>
                  </a:lnTo>
                  <a:lnTo>
                    <a:pt x="643" y="109"/>
                  </a:lnTo>
                  <a:lnTo>
                    <a:pt x="650" y="114"/>
                  </a:lnTo>
                  <a:lnTo>
                    <a:pt x="660" y="124"/>
                  </a:lnTo>
                  <a:lnTo>
                    <a:pt x="671" y="133"/>
                  </a:lnTo>
                  <a:lnTo>
                    <a:pt x="697" y="147"/>
                  </a:lnTo>
                  <a:lnTo>
                    <a:pt x="702" y="150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4"/>
                  </a:lnTo>
                  <a:lnTo>
                    <a:pt x="705" y="157"/>
                  </a:lnTo>
                  <a:lnTo>
                    <a:pt x="705" y="159"/>
                  </a:lnTo>
                  <a:lnTo>
                    <a:pt x="705" y="159"/>
                  </a:lnTo>
                  <a:lnTo>
                    <a:pt x="705" y="161"/>
                  </a:lnTo>
                  <a:lnTo>
                    <a:pt x="707" y="168"/>
                  </a:lnTo>
                  <a:lnTo>
                    <a:pt x="709" y="171"/>
                  </a:lnTo>
                  <a:lnTo>
                    <a:pt x="709" y="173"/>
                  </a:lnTo>
                  <a:lnTo>
                    <a:pt x="709" y="176"/>
                  </a:lnTo>
                  <a:lnTo>
                    <a:pt x="709" y="178"/>
                  </a:lnTo>
                  <a:lnTo>
                    <a:pt x="709" y="180"/>
                  </a:lnTo>
                  <a:lnTo>
                    <a:pt x="712" y="180"/>
                  </a:lnTo>
                  <a:lnTo>
                    <a:pt x="712" y="178"/>
                  </a:lnTo>
                  <a:lnTo>
                    <a:pt x="712" y="178"/>
                  </a:lnTo>
                  <a:lnTo>
                    <a:pt x="714" y="171"/>
                  </a:lnTo>
                  <a:lnTo>
                    <a:pt x="716" y="171"/>
                  </a:lnTo>
                  <a:lnTo>
                    <a:pt x="716" y="171"/>
                  </a:lnTo>
                  <a:lnTo>
                    <a:pt x="721" y="173"/>
                  </a:lnTo>
                  <a:lnTo>
                    <a:pt x="723" y="173"/>
                  </a:lnTo>
                  <a:lnTo>
                    <a:pt x="723" y="176"/>
                  </a:lnTo>
                  <a:lnTo>
                    <a:pt x="723" y="178"/>
                  </a:lnTo>
                  <a:lnTo>
                    <a:pt x="721" y="183"/>
                  </a:lnTo>
                  <a:lnTo>
                    <a:pt x="721" y="183"/>
                  </a:lnTo>
                  <a:lnTo>
                    <a:pt x="721" y="185"/>
                  </a:lnTo>
                  <a:lnTo>
                    <a:pt x="721" y="187"/>
                  </a:lnTo>
                  <a:lnTo>
                    <a:pt x="723" y="187"/>
                  </a:lnTo>
                  <a:lnTo>
                    <a:pt x="726" y="187"/>
                  </a:lnTo>
                  <a:lnTo>
                    <a:pt x="728" y="187"/>
                  </a:lnTo>
                  <a:lnTo>
                    <a:pt x="733" y="185"/>
                  </a:lnTo>
                  <a:lnTo>
                    <a:pt x="735" y="185"/>
                  </a:lnTo>
                  <a:lnTo>
                    <a:pt x="738" y="185"/>
                  </a:lnTo>
                  <a:lnTo>
                    <a:pt x="742" y="187"/>
                  </a:lnTo>
                  <a:lnTo>
                    <a:pt x="745" y="187"/>
                  </a:lnTo>
                  <a:lnTo>
                    <a:pt x="747" y="190"/>
                  </a:lnTo>
                  <a:lnTo>
                    <a:pt x="747" y="190"/>
                  </a:lnTo>
                  <a:lnTo>
                    <a:pt x="747" y="192"/>
                  </a:lnTo>
                  <a:lnTo>
                    <a:pt x="747" y="194"/>
                  </a:lnTo>
                  <a:lnTo>
                    <a:pt x="747" y="197"/>
                  </a:lnTo>
                  <a:lnTo>
                    <a:pt x="750" y="199"/>
                  </a:lnTo>
                  <a:lnTo>
                    <a:pt x="750" y="202"/>
                  </a:lnTo>
                  <a:lnTo>
                    <a:pt x="752" y="204"/>
                  </a:lnTo>
                  <a:lnTo>
                    <a:pt x="754" y="204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4" y="204"/>
                  </a:lnTo>
                  <a:lnTo>
                    <a:pt x="768" y="206"/>
                  </a:lnTo>
                  <a:lnTo>
                    <a:pt x="771" y="209"/>
                  </a:lnTo>
                  <a:lnTo>
                    <a:pt x="773" y="211"/>
                  </a:lnTo>
                  <a:lnTo>
                    <a:pt x="773" y="213"/>
                  </a:lnTo>
                  <a:lnTo>
                    <a:pt x="773" y="213"/>
                  </a:lnTo>
                  <a:lnTo>
                    <a:pt x="773" y="216"/>
                  </a:lnTo>
                  <a:lnTo>
                    <a:pt x="771" y="221"/>
                  </a:lnTo>
                  <a:lnTo>
                    <a:pt x="768" y="223"/>
                  </a:lnTo>
                  <a:lnTo>
                    <a:pt x="768" y="225"/>
                  </a:lnTo>
                  <a:lnTo>
                    <a:pt x="768" y="228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3" name="Freeform 17">
              <a:extLst>
                <a:ext uri="{FF2B5EF4-FFF2-40B4-BE49-F238E27FC236}">
                  <a16:creationId xmlns:a16="http://schemas.microsoft.com/office/drawing/2014/main" id="{D085CABD-8F49-437D-8DA8-19905EB70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5300" y="3959585"/>
              <a:ext cx="625491" cy="1179594"/>
            </a:xfrm>
            <a:custGeom>
              <a:avLst/>
              <a:gdLst>
                <a:gd name="T0" fmla="*/ 381 w 552"/>
                <a:gd name="T1" fmla="*/ 2 h 1041"/>
                <a:gd name="T2" fmla="*/ 407 w 552"/>
                <a:gd name="T3" fmla="*/ 11 h 1041"/>
                <a:gd name="T4" fmla="*/ 398 w 552"/>
                <a:gd name="T5" fmla="*/ 21 h 1041"/>
                <a:gd name="T6" fmla="*/ 114 w 552"/>
                <a:gd name="T7" fmla="*/ 955 h 1041"/>
                <a:gd name="T8" fmla="*/ 31 w 552"/>
                <a:gd name="T9" fmla="*/ 120 h 1041"/>
                <a:gd name="T10" fmla="*/ 48 w 552"/>
                <a:gd name="T11" fmla="*/ 101 h 1041"/>
                <a:gd name="T12" fmla="*/ 17 w 552"/>
                <a:gd name="T13" fmla="*/ 146 h 1041"/>
                <a:gd name="T14" fmla="*/ 173 w 552"/>
                <a:gd name="T15" fmla="*/ 972 h 1041"/>
                <a:gd name="T16" fmla="*/ 135 w 552"/>
                <a:gd name="T17" fmla="*/ 958 h 1041"/>
                <a:gd name="T18" fmla="*/ 178 w 552"/>
                <a:gd name="T19" fmla="*/ 960 h 1041"/>
                <a:gd name="T20" fmla="*/ 523 w 552"/>
                <a:gd name="T21" fmla="*/ 265 h 1041"/>
                <a:gd name="T22" fmla="*/ 495 w 552"/>
                <a:gd name="T23" fmla="*/ 179 h 1041"/>
                <a:gd name="T24" fmla="*/ 481 w 552"/>
                <a:gd name="T25" fmla="*/ 153 h 1041"/>
                <a:gd name="T26" fmla="*/ 450 w 552"/>
                <a:gd name="T27" fmla="*/ 144 h 1041"/>
                <a:gd name="T28" fmla="*/ 448 w 552"/>
                <a:gd name="T29" fmla="*/ 125 h 1041"/>
                <a:gd name="T30" fmla="*/ 448 w 552"/>
                <a:gd name="T31" fmla="*/ 99 h 1041"/>
                <a:gd name="T32" fmla="*/ 433 w 552"/>
                <a:gd name="T33" fmla="*/ 99 h 1041"/>
                <a:gd name="T34" fmla="*/ 438 w 552"/>
                <a:gd name="T35" fmla="*/ 54 h 1041"/>
                <a:gd name="T36" fmla="*/ 422 w 552"/>
                <a:gd name="T37" fmla="*/ 47 h 1041"/>
                <a:gd name="T38" fmla="*/ 400 w 552"/>
                <a:gd name="T39" fmla="*/ 61 h 1041"/>
                <a:gd name="T40" fmla="*/ 388 w 552"/>
                <a:gd name="T41" fmla="*/ 33 h 1041"/>
                <a:gd name="T42" fmla="*/ 348 w 552"/>
                <a:gd name="T43" fmla="*/ 33 h 1041"/>
                <a:gd name="T44" fmla="*/ 336 w 552"/>
                <a:gd name="T45" fmla="*/ 9 h 1041"/>
                <a:gd name="T46" fmla="*/ 301 w 552"/>
                <a:gd name="T47" fmla="*/ 52 h 1041"/>
                <a:gd name="T48" fmla="*/ 237 w 552"/>
                <a:gd name="T49" fmla="*/ 113 h 1041"/>
                <a:gd name="T50" fmla="*/ 175 w 552"/>
                <a:gd name="T51" fmla="*/ 168 h 1041"/>
                <a:gd name="T52" fmla="*/ 24 w 552"/>
                <a:gd name="T53" fmla="*/ 184 h 1041"/>
                <a:gd name="T54" fmla="*/ 12 w 552"/>
                <a:gd name="T55" fmla="*/ 187 h 1041"/>
                <a:gd name="T56" fmla="*/ 22 w 552"/>
                <a:gd name="T57" fmla="*/ 284 h 1041"/>
                <a:gd name="T58" fmla="*/ 17 w 552"/>
                <a:gd name="T59" fmla="*/ 328 h 1041"/>
                <a:gd name="T60" fmla="*/ 71 w 552"/>
                <a:gd name="T61" fmla="*/ 354 h 1041"/>
                <a:gd name="T62" fmla="*/ 128 w 552"/>
                <a:gd name="T63" fmla="*/ 442 h 1041"/>
                <a:gd name="T64" fmla="*/ 123 w 552"/>
                <a:gd name="T65" fmla="*/ 546 h 1041"/>
                <a:gd name="T66" fmla="*/ 116 w 552"/>
                <a:gd name="T67" fmla="*/ 598 h 1041"/>
                <a:gd name="T68" fmla="*/ 133 w 552"/>
                <a:gd name="T69" fmla="*/ 617 h 1041"/>
                <a:gd name="T70" fmla="*/ 171 w 552"/>
                <a:gd name="T71" fmla="*/ 622 h 1041"/>
                <a:gd name="T72" fmla="*/ 168 w 552"/>
                <a:gd name="T73" fmla="*/ 662 h 1041"/>
                <a:gd name="T74" fmla="*/ 138 w 552"/>
                <a:gd name="T75" fmla="*/ 672 h 1041"/>
                <a:gd name="T76" fmla="*/ 142 w 552"/>
                <a:gd name="T77" fmla="*/ 776 h 1041"/>
                <a:gd name="T78" fmla="*/ 147 w 552"/>
                <a:gd name="T79" fmla="*/ 849 h 1041"/>
                <a:gd name="T80" fmla="*/ 147 w 552"/>
                <a:gd name="T81" fmla="*/ 915 h 1041"/>
                <a:gd name="T82" fmla="*/ 171 w 552"/>
                <a:gd name="T83" fmla="*/ 939 h 1041"/>
                <a:gd name="T84" fmla="*/ 204 w 552"/>
                <a:gd name="T85" fmla="*/ 963 h 1041"/>
                <a:gd name="T86" fmla="*/ 239 w 552"/>
                <a:gd name="T87" fmla="*/ 1041 h 1041"/>
                <a:gd name="T88" fmla="*/ 303 w 552"/>
                <a:gd name="T89" fmla="*/ 1026 h 1041"/>
                <a:gd name="T90" fmla="*/ 358 w 552"/>
                <a:gd name="T91" fmla="*/ 972 h 1041"/>
                <a:gd name="T92" fmla="*/ 367 w 552"/>
                <a:gd name="T93" fmla="*/ 880 h 1041"/>
                <a:gd name="T94" fmla="*/ 343 w 552"/>
                <a:gd name="T95" fmla="*/ 861 h 1041"/>
                <a:gd name="T96" fmla="*/ 403 w 552"/>
                <a:gd name="T97" fmla="*/ 877 h 1041"/>
                <a:gd name="T98" fmla="*/ 464 w 552"/>
                <a:gd name="T99" fmla="*/ 882 h 1041"/>
                <a:gd name="T100" fmla="*/ 511 w 552"/>
                <a:gd name="T101" fmla="*/ 903 h 1041"/>
                <a:gd name="T102" fmla="*/ 528 w 552"/>
                <a:gd name="T103" fmla="*/ 866 h 1041"/>
                <a:gd name="T104" fmla="*/ 535 w 552"/>
                <a:gd name="T105" fmla="*/ 780 h 1041"/>
                <a:gd name="T106" fmla="*/ 540 w 552"/>
                <a:gd name="T107" fmla="*/ 645 h 1041"/>
                <a:gd name="T108" fmla="*/ 535 w 552"/>
                <a:gd name="T109" fmla="*/ 579 h 1041"/>
                <a:gd name="T110" fmla="*/ 540 w 552"/>
                <a:gd name="T111" fmla="*/ 546 h 1041"/>
                <a:gd name="T112" fmla="*/ 504 w 552"/>
                <a:gd name="T113" fmla="*/ 442 h 1041"/>
                <a:gd name="T114" fmla="*/ 537 w 552"/>
                <a:gd name="T115" fmla="*/ 3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2" h="1041">
                  <a:moveTo>
                    <a:pt x="393" y="16"/>
                  </a:moveTo>
                  <a:lnTo>
                    <a:pt x="393" y="16"/>
                  </a:lnTo>
                  <a:lnTo>
                    <a:pt x="393" y="16"/>
                  </a:lnTo>
                  <a:lnTo>
                    <a:pt x="381" y="21"/>
                  </a:lnTo>
                  <a:lnTo>
                    <a:pt x="377" y="21"/>
                  </a:lnTo>
                  <a:lnTo>
                    <a:pt x="374" y="19"/>
                  </a:lnTo>
                  <a:lnTo>
                    <a:pt x="374" y="14"/>
                  </a:lnTo>
                  <a:lnTo>
                    <a:pt x="374" y="11"/>
                  </a:lnTo>
                  <a:lnTo>
                    <a:pt x="377" y="11"/>
                  </a:lnTo>
                  <a:lnTo>
                    <a:pt x="379" y="9"/>
                  </a:lnTo>
                  <a:lnTo>
                    <a:pt x="381" y="7"/>
                  </a:lnTo>
                  <a:lnTo>
                    <a:pt x="381" y="2"/>
                  </a:lnTo>
                  <a:lnTo>
                    <a:pt x="381" y="2"/>
                  </a:lnTo>
                  <a:lnTo>
                    <a:pt x="384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1" y="2"/>
                  </a:lnTo>
                  <a:lnTo>
                    <a:pt x="391" y="4"/>
                  </a:lnTo>
                  <a:lnTo>
                    <a:pt x="391" y="9"/>
                  </a:lnTo>
                  <a:lnTo>
                    <a:pt x="391" y="11"/>
                  </a:lnTo>
                  <a:lnTo>
                    <a:pt x="393" y="14"/>
                  </a:lnTo>
                  <a:lnTo>
                    <a:pt x="393" y="16"/>
                  </a:lnTo>
                  <a:close/>
                  <a:moveTo>
                    <a:pt x="407" y="11"/>
                  </a:moveTo>
                  <a:lnTo>
                    <a:pt x="407" y="11"/>
                  </a:lnTo>
                  <a:lnTo>
                    <a:pt x="407" y="11"/>
                  </a:lnTo>
                  <a:lnTo>
                    <a:pt x="407" y="16"/>
                  </a:lnTo>
                  <a:lnTo>
                    <a:pt x="407" y="28"/>
                  </a:lnTo>
                  <a:lnTo>
                    <a:pt x="407" y="30"/>
                  </a:lnTo>
                  <a:lnTo>
                    <a:pt x="407" y="33"/>
                  </a:lnTo>
                  <a:lnTo>
                    <a:pt x="407" y="35"/>
                  </a:lnTo>
                  <a:lnTo>
                    <a:pt x="405" y="35"/>
                  </a:lnTo>
                  <a:lnTo>
                    <a:pt x="403" y="33"/>
                  </a:lnTo>
                  <a:lnTo>
                    <a:pt x="400" y="30"/>
                  </a:lnTo>
                  <a:lnTo>
                    <a:pt x="398" y="30"/>
                  </a:lnTo>
                  <a:lnTo>
                    <a:pt x="395" y="30"/>
                  </a:lnTo>
                  <a:lnTo>
                    <a:pt x="398" y="21"/>
                  </a:lnTo>
                  <a:lnTo>
                    <a:pt x="398" y="19"/>
                  </a:lnTo>
                  <a:lnTo>
                    <a:pt x="398" y="16"/>
                  </a:lnTo>
                  <a:lnTo>
                    <a:pt x="400" y="9"/>
                  </a:lnTo>
                  <a:lnTo>
                    <a:pt x="400" y="4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11"/>
                  </a:lnTo>
                  <a:close/>
                  <a:moveTo>
                    <a:pt x="116" y="927"/>
                  </a:moveTo>
                  <a:lnTo>
                    <a:pt x="116" y="927"/>
                  </a:lnTo>
                  <a:lnTo>
                    <a:pt x="121" y="944"/>
                  </a:lnTo>
                  <a:lnTo>
                    <a:pt x="119" y="951"/>
                  </a:lnTo>
                  <a:lnTo>
                    <a:pt x="114" y="955"/>
                  </a:lnTo>
                  <a:lnTo>
                    <a:pt x="107" y="955"/>
                  </a:lnTo>
                  <a:lnTo>
                    <a:pt x="102" y="953"/>
                  </a:lnTo>
                  <a:lnTo>
                    <a:pt x="102" y="948"/>
                  </a:lnTo>
                  <a:lnTo>
                    <a:pt x="102" y="946"/>
                  </a:lnTo>
                  <a:lnTo>
                    <a:pt x="95" y="937"/>
                  </a:lnTo>
                  <a:lnTo>
                    <a:pt x="90" y="932"/>
                  </a:lnTo>
                  <a:lnTo>
                    <a:pt x="93" y="925"/>
                  </a:lnTo>
                  <a:lnTo>
                    <a:pt x="97" y="922"/>
                  </a:lnTo>
                  <a:lnTo>
                    <a:pt x="112" y="918"/>
                  </a:lnTo>
                  <a:lnTo>
                    <a:pt x="116" y="915"/>
                  </a:lnTo>
                  <a:lnTo>
                    <a:pt x="116" y="927"/>
                  </a:lnTo>
                  <a:close/>
                  <a:moveTo>
                    <a:pt x="31" y="120"/>
                  </a:moveTo>
                  <a:lnTo>
                    <a:pt x="31" y="120"/>
                  </a:lnTo>
                  <a:lnTo>
                    <a:pt x="31" y="116"/>
                  </a:lnTo>
                  <a:lnTo>
                    <a:pt x="31" y="108"/>
                  </a:lnTo>
                  <a:lnTo>
                    <a:pt x="31" y="104"/>
                  </a:lnTo>
                  <a:lnTo>
                    <a:pt x="34" y="104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5" y="94"/>
                  </a:lnTo>
                  <a:lnTo>
                    <a:pt x="45" y="99"/>
                  </a:lnTo>
                  <a:lnTo>
                    <a:pt x="48" y="101"/>
                  </a:lnTo>
                  <a:lnTo>
                    <a:pt x="48" y="104"/>
                  </a:lnTo>
                  <a:lnTo>
                    <a:pt x="52" y="106"/>
                  </a:lnTo>
                  <a:lnTo>
                    <a:pt x="52" y="111"/>
                  </a:lnTo>
                  <a:lnTo>
                    <a:pt x="52" y="116"/>
                  </a:lnTo>
                  <a:lnTo>
                    <a:pt x="50" y="120"/>
                  </a:lnTo>
                  <a:lnTo>
                    <a:pt x="31" y="125"/>
                  </a:lnTo>
                  <a:lnTo>
                    <a:pt x="24" y="132"/>
                  </a:lnTo>
                  <a:lnTo>
                    <a:pt x="26" y="144"/>
                  </a:lnTo>
                  <a:lnTo>
                    <a:pt x="26" y="153"/>
                  </a:lnTo>
                  <a:lnTo>
                    <a:pt x="15" y="153"/>
                  </a:lnTo>
                  <a:lnTo>
                    <a:pt x="17" y="149"/>
                  </a:lnTo>
                  <a:lnTo>
                    <a:pt x="17" y="146"/>
                  </a:lnTo>
                  <a:lnTo>
                    <a:pt x="17" y="142"/>
                  </a:lnTo>
                  <a:lnTo>
                    <a:pt x="17" y="137"/>
                  </a:lnTo>
                  <a:lnTo>
                    <a:pt x="17" y="134"/>
                  </a:lnTo>
                  <a:lnTo>
                    <a:pt x="22" y="130"/>
                  </a:lnTo>
                  <a:lnTo>
                    <a:pt x="26" y="123"/>
                  </a:lnTo>
                  <a:lnTo>
                    <a:pt x="31" y="120"/>
                  </a:lnTo>
                  <a:close/>
                  <a:moveTo>
                    <a:pt x="178" y="960"/>
                  </a:moveTo>
                  <a:lnTo>
                    <a:pt x="178" y="960"/>
                  </a:lnTo>
                  <a:lnTo>
                    <a:pt x="180" y="960"/>
                  </a:lnTo>
                  <a:lnTo>
                    <a:pt x="173" y="967"/>
                  </a:lnTo>
                  <a:lnTo>
                    <a:pt x="173" y="970"/>
                  </a:lnTo>
                  <a:lnTo>
                    <a:pt x="173" y="972"/>
                  </a:lnTo>
                  <a:lnTo>
                    <a:pt x="171" y="979"/>
                  </a:lnTo>
                  <a:lnTo>
                    <a:pt x="171" y="993"/>
                  </a:lnTo>
                  <a:lnTo>
                    <a:pt x="168" y="1005"/>
                  </a:lnTo>
                  <a:lnTo>
                    <a:pt x="166" y="1007"/>
                  </a:lnTo>
                  <a:lnTo>
                    <a:pt x="164" y="1007"/>
                  </a:lnTo>
                  <a:lnTo>
                    <a:pt x="159" y="1007"/>
                  </a:lnTo>
                  <a:lnTo>
                    <a:pt x="159" y="1007"/>
                  </a:lnTo>
                  <a:lnTo>
                    <a:pt x="157" y="1003"/>
                  </a:lnTo>
                  <a:lnTo>
                    <a:pt x="157" y="1000"/>
                  </a:lnTo>
                  <a:lnTo>
                    <a:pt x="142" y="981"/>
                  </a:lnTo>
                  <a:lnTo>
                    <a:pt x="135" y="967"/>
                  </a:lnTo>
                  <a:lnTo>
                    <a:pt x="135" y="958"/>
                  </a:lnTo>
                  <a:lnTo>
                    <a:pt x="135" y="955"/>
                  </a:lnTo>
                  <a:lnTo>
                    <a:pt x="133" y="955"/>
                  </a:lnTo>
                  <a:lnTo>
                    <a:pt x="133" y="953"/>
                  </a:lnTo>
                  <a:lnTo>
                    <a:pt x="138" y="944"/>
                  </a:lnTo>
                  <a:lnTo>
                    <a:pt x="145" y="948"/>
                  </a:lnTo>
                  <a:lnTo>
                    <a:pt x="157" y="946"/>
                  </a:lnTo>
                  <a:lnTo>
                    <a:pt x="166" y="948"/>
                  </a:lnTo>
                  <a:lnTo>
                    <a:pt x="171" y="960"/>
                  </a:lnTo>
                  <a:lnTo>
                    <a:pt x="171" y="963"/>
                  </a:lnTo>
                  <a:lnTo>
                    <a:pt x="173" y="963"/>
                  </a:lnTo>
                  <a:lnTo>
                    <a:pt x="175" y="963"/>
                  </a:lnTo>
                  <a:lnTo>
                    <a:pt x="178" y="960"/>
                  </a:lnTo>
                  <a:lnTo>
                    <a:pt x="178" y="960"/>
                  </a:lnTo>
                  <a:lnTo>
                    <a:pt x="178" y="960"/>
                  </a:lnTo>
                  <a:close/>
                  <a:moveTo>
                    <a:pt x="549" y="291"/>
                  </a:moveTo>
                  <a:lnTo>
                    <a:pt x="549" y="291"/>
                  </a:lnTo>
                  <a:lnTo>
                    <a:pt x="537" y="284"/>
                  </a:lnTo>
                  <a:lnTo>
                    <a:pt x="537" y="279"/>
                  </a:lnTo>
                  <a:lnTo>
                    <a:pt x="535" y="274"/>
                  </a:lnTo>
                  <a:lnTo>
                    <a:pt x="535" y="272"/>
                  </a:lnTo>
                  <a:lnTo>
                    <a:pt x="530" y="272"/>
                  </a:lnTo>
                  <a:lnTo>
                    <a:pt x="528" y="272"/>
                  </a:lnTo>
                  <a:lnTo>
                    <a:pt x="526" y="267"/>
                  </a:lnTo>
                  <a:lnTo>
                    <a:pt x="523" y="265"/>
                  </a:lnTo>
                  <a:lnTo>
                    <a:pt x="519" y="239"/>
                  </a:lnTo>
                  <a:lnTo>
                    <a:pt x="519" y="231"/>
                  </a:lnTo>
                  <a:lnTo>
                    <a:pt x="507" y="215"/>
                  </a:lnTo>
                  <a:lnTo>
                    <a:pt x="504" y="205"/>
                  </a:lnTo>
                  <a:lnTo>
                    <a:pt x="500" y="201"/>
                  </a:lnTo>
                  <a:lnTo>
                    <a:pt x="490" y="189"/>
                  </a:lnTo>
                  <a:lnTo>
                    <a:pt x="488" y="184"/>
                  </a:lnTo>
                  <a:lnTo>
                    <a:pt x="488" y="189"/>
                  </a:lnTo>
                  <a:lnTo>
                    <a:pt x="483" y="184"/>
                  </a:lnTo>
                  <a:lnTo>
                    <a:pt x="485" y="182"/>
                  </a:lnTo>
                  <a:lnTo>
                    <a:pt x="488" y="179"/>
                  </a:lnTo>
                  <a:lnTo>
                    <a:pt x="495" y="179"/>
                  </a:lnTo>
                  <a:lnTo>
                    <a:pt x="492" y="177"/>
                  </a:lnTo>
                  <a:lnTo>
                    <a:pt x="490" y="172"/>
                  </a:lnTo>
                  <a:lnTo>
                    <a:pt x="492" y="168"/>
                  </a:lnTo>
                  <a:lnTo>
                    <a:pt x="502" y="163"/>
                  </a:lnTo>
                  <a:lnTo>
                    <a:pt x="500" y="163"/>
                  </a:lnTo>
                  <a:lnTo>
                    <a:pt x="495" y="163"/>
                  </a:lnTo>
                  <a:lnTo>
                    <a:pt x="492" y="160"/>
                  </a:lnTo>
                  <a:lnTo>
                    <a:pt x="490" y="156"/>
                  </a:lnTo>
                  <a:lnTo>
                    <a:pt x="485" y="160"/>
                  </a:lnTo>
                  <a:lnTo>
                    <a:pt x="483" y="160"/>
                  </a:lnTo>
                  <a:lnTo>
                    <a:pt x="481" y="158"/>
                  </a:lnTo>
                  <a:lnTo>
                    <a:pt x="481" y="153"/>
                  </a:lnTo>
                  <a:lnTo>
                    <a:pt x="478" y="151"/>
                  </a:lnTo>
                  <a:lnTo>
                    <a:pt x="466" y="146"/>
                  </a:lnTo>
                  <a:lnTo>
                    <a:pt x="466" y="144"/>
                  </a:lnTo>
                  <a:lnTo>
                    <a:pt x="469" y="144"/>
                  </a:lnTo>
                  <a:lnTo>
                    <a:pt x="471" y="142"/>
                  </a:lnTo>
                  <a:lnTo>
                    <a:pt x="471" y="139"/>
                  </a:lnTo>
                  <a:lnTo>
                    <a:pt x="474" y="134"/>
                  </a:lnTo>
                  <a:lnTo>
                    <a:pt x="466" y="134"/>
                  </a:lnTo>
                  <a:lnTo>
                    <a:pt x="462" y="137"/>
                  </a:lnTo>
                  <a:lnTo>
                    <a:pt x="459" y="142"/>
                  </a:lnTo>
                  <a:lnTo>
                    <a:pt x="452" y="144"/>
                  </a:lnTo>
                  <a:lnTo>
                    <a:pt x="450" y="144"/>
                  </a:lnTo>
                  <a:lnTo>
                    <a:pt x="445" y="139"/>
                  </a:lnTo>
                  <a:lnTo>
                    <a:pt x="440" y="139"/>
                  </a:lnTo>
                  <a:lnTo>
                    <a:pt x="438" y="139"/>
                  </a:lnTo>
                  <a:lnTo>
                    <a:pt x="436" y="142"/>
                  </a:lnTo>
                  <a:lnTo>
                    <a:pt x="433" y="142"/>
                  </a:lnTo>
                  <a:lnTo>
                    <a:pt x="429" y="137"/>
                  </a:lnTo>
                  <a:lnTo>
                    <a:pt x="431" y="137"/>
                  </a:lnTo>
                  <a:lnTo>
                    <a:pt x="431" y="137"/>
                  </a:lnTo>
                  <a:lnTo>
                    <a:pt x="431" y="134"/>
                  </a:lnTo>
                  <a:lnTo>
                    <a:pt x="445" y="134"/>
                  </a:lnTo>
                  <a:lnTo>
                    <a:pt x="450" y="132"/>
                  </a:lnTo>
                  <a:lnTo>
                    <a:pt x="448" y="125"/>
                  </a:lnTo>
                  <a:lnTo>
                    <a:pt x="452" y="120"/>
                  </a:lnTo>
                  <a:lnTo>
                    <a:pt x="452" y="111"/>
                  </a:lnTo>
                  <a:lnTo>
                    <a:pt x="452" y="106"/>
                  </a:lnTo>
                  <a:lnTo>
                    <a:pt x="457" y="101"/>
                  </a:lnTo>
                  <a:lnTo>
                    <a:pt x="462" y="104"/>
                  </a:lnTo>
                  <a:lnTo>
                    <a:pt x="469" y="104"/>
                  </a:lnTo>
                  <a:lnTo>
                    <a:pt x="474" y="104"/>
                  </a:lnTo>
                  <a:lnTo>
                    <a:pt x="476" y="99"/>
                  </a:lnTo>
                  <a:lnTo>
                    <a:pt x="469" y="97"/>
                  </a:lnTo>
                  <a:lnTo>
                    <a:pt x="459" y="94"/>
                  </a:lnTo>
                  <a:lnTo>
                    <a:pt x="452" y="94"/>
                  </a:lnTo>
                  <a:lnTo>
                    <a:pt x="448" y="99"/>
                  </a:lnTo>
                  <a:lnTo>
                    <a:pt x="445" y="99"/>
                  </a:lnTo>
                  <a:lnTo>
                    <a:pt x="445" y="99"/>
                  </a:lnTo>
                  <a:lnTo>
                    <a:pt x="443" y="97"/>
                  </a:lnTo>
                  <a:lnTo>
                    <a:pt x="443" y="99"/>
                  </a:lnTo>
                  <a:lnTo>
                    <a:pt x="443" y="99"/>
                  </a:lnTo>
                  <a:lnTo>
                    <a:pt x="443" y="101"/>
                  </a:lnTo>
                  <a:lnTo>
                    <a:pt x="440" y="101"/>
                  </a:lnTo>
                  <a:lnTo>
                    <a:pt x="443" y="94"/>
                  </a:lnTo>
                  <a:lnTo>
                    <a:pt x="440" y="90"/>
                  </a:lnTo>
                  <a:lnTo>
                    <a:pt x="436" y="90"/>
                  </a:lnTo>
                  <a:lnTo>
                    <a:pt x="431" y="92"/>
                  </a:lnTo>
                  <a:lnTo>
                    <a:pt x="433" y="99"/>
                  </a:lnTo>
                  <a:lnTo>
                    <a:pt x="429" y="99"/>
                  </a:lnTo>
                  <a:lnTo>
                    <a:pt x="431" y="92"/>
                  </a:lnTo>
                  <a:lnTo>
                    <a:pt x="433" y="66"/>
                  </a:lnTo>
                  <a:lnTo>
                    <a:pt x="433" y="68"/>
                  </a:lnTo>
                  <a:lnTo>
                    <a:pt x="436" y="71"/>
                  </a:lnTo>
                  <a:lnTo>
                    <a:pt x="436" y="73"/>
                  </a:lnTo>
                  <a:lnTo>
                    <a:pt x="438" y="68"/>
                  </a:lnTo>
                  <a:lnTo>
                    <a:pt x="440" y="63"/>
                  </a:lnTo>
                  <a:lnTo>
                    <a:pt x="440" y="59"/>
                  </a:lnTo>
                  <a:lnTo>
                    <a:pt x="440" y="54"/>
                  </a:lnTo>
                  <a:lnTo>
                    <a:pt x="438" y="52"/>
                  </a:lnTo>
                  <a:lnTo>
                    <a:pt x="438" y="54"/>
                  </a:lnTo>
                  <a:lnTo>
                    <a:pt x="438" y="52"/>
                  </a:lnTo>
                  <a:lnTo>
                    <a:pt x="438" y="52"/>
                  </a:lnTo>
                  <a:lnTo>
                    <a:pt x="436" y="52"/>
                  </a:lnTo>
                  <a:lnTo>
                    <a:pt x="433" y="54"/>
                  </a:lnTo>
                  <a:lnTo>
                    <a:pt x="431" y="54"/>
                  </a:lnTo>
                  <a:lnTo>
                    <a:pt x="429" y="52"/>
                  </a:lnTo>
                  <a:lnTo>
                    <a:pt x="426" y="49"/>
                  </a:lnTo>
                  <a:lnTo>
                    <a:pt x="429" y="47"/>
                  </a:lnTo>
                  <a:lnTo>
                    <a:pt x="426" y="42"/>
                  </a:lnTo>
                  <a:lnTo>
                    <a:pt x="424" y="42"/>
                  </a:lnTo>
                  <a:lnTo>
                    <a:pt x="422" y="45"/>
                  </a:lnTo>
                  <a:lnTo>
                    <a:pt x="422" y="47"/>
                  </a:lnTo>
                  <a:lnTo>
                    <a:pt x="417" y="47"/>
                  </a:lnTo>
                  <a:lnTo>
                    <a:pt x="412" y="45"/>
                  </a:lnTo>
                  <a:lnTo>
                    <a:pt x="407" y="47"/>
                  </a:lnTo>
                  <a:lnTo>
                    <a:pt x="405" y="49"/>
                  </a:lnTo>
                  <a:lnTo>
                    <a:pt x="407" y="49"/>
                  </a:lnTo>
                  <a:lnTo>
                    <a:pt x="407" y="52"/>
                  </a:lnTo>
                  <a:lnTo>
                    <a:pt x="407" y="52"/>
                  </a:lnTo>
                  <a:lnTo>
                    <a:pt x="410" y="54"/>
                  </a:lnTo>
                  <a:lnTo>
                    <a:pt x="407" y="56"/>
                  </a:lnTo>
                  <a:lnTo>
                    <a:pt x="405" y="61"/>
                  </a:lnTo>
                  <a:lnTo>
                    <a:pt x="403" y="71"/>
                  </a:lnTo>
                  <a:lnTo>
                    <a:pt x="400" y="61"/>
                  </a:lnTo>
                  <a:lnTo>
                    <a:pt x="398" y="56"/>
                  </a:lnTo>
                  <a:lnTo>
                    <a:pt x="400" y="52"/>
                  </a:lnTo>
                  <a:lnTo>
                    <a:pt x="398" y="49"/>
                  </a:lnTo>
                  <a:lnTo>
                    <a:pt x="395" y="47"/>
                  </a:lnTo>
                  <a:lnTo>
                    <a:pt x="393" y="42"/>
                  </a:lnTo>
                  <a:lnTo>
                    <a:pt x="388" y="42"/>
                  </a:lnTo>
                  <a:lnTo>
                    <a:pt x="388" y="40"/>
                  </a:lnTo>
                  <a:lnTo>
                    <a:pt x="388" y="37"/>
                  </a:lnTo>
                  <a:lnTo>
                    <a:pt x="391" y="37"/>
                  </a:lnTo>
                  <a:lnTo>
                    <a:pt x="391" y="35"/>
                  </a:lnTo>
                  <a:lnTo>
                    <a:pt x="391" y="33"/>
                  </a:lnTo>
                  <a:lnTo>
                    <a:pt x="388" y="33"/>
                  </a:lnTo>
                  <a:lnTo>
                    <a:pt x="386" y="33"/>
                  </a:lnTo>
                  <a:lnTo>
                    <a:pt x="384" y="33"/>
                  </a:lnTo>
                  <a:lnTo>
                    <a:pt x="381" y="30"/>
                  </a:lnTo>
                  <a:lnTo>
                    <a:pt x="381" y="35"/>
                  </a:lnTo>
                  <a:lnTo>
                    <a:pt x="367" y="23"/>
                  </a:lnTo>
                  <a:lnTo>
                    <a:pt x="362" y="23"/>
                  </a:lnTo>
                  <a:lnTo>
                    <a:pt x="362" y="33"/>
                  </a:lnTo>
                  <a:lnTo>
                    <a:pt x="358" y="30"/>
                  </a:lnTo>
                  <a:lnTo>
                    <a:pt x="355" y="28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48" y="33"/>
                  </a:lnTo>
                  <a:lnTo>
                    <a:pt x="348" y="30"/>
                  </a:lnTo>
                  <a:lnTo>
                    <a:pt x="348" y="28"/>
                  </a:lnTo>
                  <a:lnTo>
                    <a:pt x="348" y="26"/>
                  </a:lnTo>
                  <a:lnTo>
                    <a:pt x="346" y="21"/>
                  </a:lnTo>
                  <a:lnTo>
                    <a:pt x="343" y="21"/>
                  </a:lnTo>
                  <a:lnTo>
                    <a:pt x="343" y="26"/>
                  </a:lnTo>
                  <a:lnTo>
                    <a:pt x="343" y="28"/>
                  </a:lnTo>
                  <a:lnTo>
                    <a:pt x="343" y="30"/>
                  </a:lnTo>
                  <a:lnTo>
                    <a:pt x="346" y="33"/>
                  </a:lnTo>
                  <a:lnTo>
                    <a:pt x="341" y="30"/>
                  </a:lnTo>
                  <a:lnTo>
                    <a:pt x="341" y="14"/>
                  </a:lnTo>
                  <a:lnTo>
                    <a:pt x="336" y="9"/>
                  </a:lnTo>
                  <a:lnTo>
                    <a:pt x="334" y="11"/>
                  </a:lnTo>
                  <a:lnTo>
                    <a:pt x="329" y="11"/>
                  </a:lnTo>
                  <a:lnTo>
                    <a:pt x="327" y="9"/>
                  </a:lnTo>
                  <a:lnTo>
                    <a:pt x="327" y="4"/>
                  </a:lnTo>
                  <a:lnTo>
                    <a:pt x="322" y="9"/>
                  </a:lnTo>
                  <a:lnTo>
                    <a:pt x="315" y="11"/>
                  </a:lnTo>
                  <a:lnTo>
                    <a:pt x="308" y="16"/>
                  </a:lnTo>
                  <a:lnTo>
                    <a:pt x="308" y="23"/>
                  </a:lnTo>
                  <a:lnTo>
                    <a:pt x="310" y="40"/>
                  </a:lnTo>
                  <a:lnTo>
                    <a:pt x="308" y="47"/>
                  </a:lnTo>
                  <a:lnTo>
                    <a:pt x="303" y="54"/>
                  </a:lnTo>
                  <a:lnTo>
                    <a:pt x="301" y="52"/>
                  </a:lnTo>
                  <a:lnTo>
                    <a:pt x="294" y="61"/>
                  </a:lnTo>
                  <a:lnTo>
                    <a:pt x="289" y="63"/>
                  </a:lnTo>
                  <a:lnTo>
                    <a:pt x="268" y="68"/>
                  </a:lnTo>
                  <a:lnTo>
                    <a:pt x="261" y="73"/>
                  </a:lnTo>
                  <a:lnTo>
                    <a:pt x="258" y="85"/>
                  </a:lnTo>
                  <a:lnTo>
                    <a:pt x="254" y="92"/>
                  </a:lnTo>
                  <a:lnTo>
                    <a:pt x="249" y="97"/>
                  </a:lnTo>
                  <a:lnTo>
                    <a:pt x="246" y="99"/>
                  </a:lnTo>
                  <a:lnTo>
                    <a:pt x="244" y="101"/>
                  </a:lnTo>
                  <a:lnTo>
                    <a:pt x="242" y="108"/>
                  </a:lnTo>
                  <a:lnTo>
                    <a:pt x="239" y="113"/>
                  </a:lnTo>
                  <a:lnTo>
                    <a:pt x="237" y="113"/>
                  </a:lnTo>
                  <a:lnTo>
                    <a:pt x="228" y="118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30" y="123"/>
                  </a:lnTo>
                  <a:lnTo>
                    <a:pt x="225" y="125"/>
                  </a:lnTo>
                  <a:lnTo>
                    <a:pt x="216" y="146"/>
                  </a:lnTo>
                  <a:lnTo>
                    <a:pt x="211" y="153"/>
                  </a:lnTo>
                  <a:lnTo>
                    <a:pt x="194" y="170"/>
                  </a:lnTo>
                  <a:lnTo>
                    <a:pt x="190" y="168"/>
                  </a:lnTo>
                  <a:lnTo>
                    <a:pt x="185" y="168"/>
                  </a:lnTo>
                  <a:lnTo>
                    <a:pt x="175" y="168"/>
                  </a:lnTo>
                  <a:lnTo>
                    <a:pt x="157" y="182"/>
                  </a:lnTo>
                  <a:lnTo>
                    <a:pt x="154" y="189"/>
                  </a:lnTo>
                  <a:lnTo>
                    <a:pt x="149" y="196"/>
                  </a:lnTo>
                  <a:lnTo>
                    <a:pt x="145" y="201"/>
                  </a:lnTo>
                  <a:lnTo>
                    <a:pt x="119" y="215"/>
                  </a:lnTo>
                  <a:lnTo>
                    <a:pt x="114" y="217"/>
                  </a:lnTo>
                  <a:lnTo>
                    <a:pt x="107" y="217"/>
                  </a:lnTo>
                  <a:lnTo>
                    <a:pt x="88" y="213"/>
                  </a:lnTo>
                  <a:lnTo>
                    <a:pt x="52" y="213"/>
                  </a:lnTo>
                  <a:lnTo>
                    <a:pt x="41" y="208"/>
                  </a:lnTo>
                  <a:lnTo>
                    <a:pt x="24" y="189"/>
                  </a:lnTo>
                  <a:lnTo>
                    <a:pt x="24" y="184"/>
                  </a:lnTo>
                  <a:lnTo>
                    <a:pt x="24" y="179"/>
                  </a:lnTo>
                  <a:lnTo>
                    <a:pt x="24" y="175"/>
                  </a:lnTo>
                  <a:lnTo>
                    <a:pt x="24" y="170"/>
                  </a:lnTo>
                  <a:lnTo>
                    <a:pt x="22" y="168"/>
                  </a:lnTo>
                  <a:lnTo>
                    <a:pt x="19" y="168"/>
                  </a:lnTo>
                  <a:lnTo>
                    <a:pt x="17" y="168"/>
                  </a:lnTo>
                  <a:lnTo>
                    <a:pt x="15" y="163"/>
                  </a:lnTo>
                  <a:lnTo>
                    <a:pt x="12" y="163"/>
                  </a:lnTo>
                  <a:lnTo>
                    <a:pt x="10" y="168"/>
                  </a:lnTo>
                  <a:lnTo>
                    <a:pt x="7" y="177"/>
                  </a:lnTo>
                  <a:lnTo>
                    <a:pt x="7" y="184"/>
                  </a:lnTo>
                  <a:lnTo>
                    <a:pt x="12" y="187"/>
                  </a:lnTo>
                  <a:lnTo>
                    <a:pt x="17" y="189"/>
                  </a:lnTo>
                  <a:lnTo>
                    <a:pt x="19" y="194"/>
                  </a:lnTo>
                  <a:lnTo>
                    <a:pt x="19" y="203"/>
                  </a:lnTo>
                  <a:lnTo>
                    <a:pt x="19" y="208"/>
                  </a:lnTo>
                  <a:lnTo>
                    <a:pt x="0" y="269"/>
                  </a:lnTo>
                  <a:lnTo>
                    <a:pt x="5" y="269"/>
                  </a:lnTo>
                  <a:lnTo>
                    <a:pt x="7" y="272"/>
                  </a:lnTo>
                  <a:lnTo>
                    <a:pt x="12" y="279"/>
                  </a:lnTo>
                  <a:lnTo>
                    <a:pt x="15" y="281"/>
                  </a:lnTo>
                  <a:lnTo>
                    <a:pt x="17" y="281"/>
                  </a:lnTo>
                  <a:lnTo>
                    <a:pt x="19" y="281"/>
                  </a:lnTo>
                  <a:lnTo>
                    <a:pt x="22" y="284"/>
                  </a:lnTo>
                  <a:lnTo>
                    <a:pt x="22" y="286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19" y="298"/>
                  </a:lnTo>
                  <a:lnTo>
                    <a:pt x="17" y="305"/>
                  </a:lnTo>
                  <a:lnTo>
                    <a:pt x="12" y="310"/>
                  </a:lnTo>
                  <a:lnTo>
                    <a:pt x="5" y="312"/>
                  </a:lnTo>
                  <a:lnTo>
                    <a:pt x="7" y="317"/>
                  </a:lnTo>
                  <a:lnTo>
                    <a:pt x="10" y="326"/>
                  </a:lnTo>
                  <a:lnTo>
                    <a:pt x="12" y="333"/>
                  </a:lnTo>
                  <a:lnTo>
                    <a:pt x="15" y="338"/>
                  </a:lnTo>
                  <a:lnTo>
                    <a:pt x="17" y="328"/>
                  </a:lnTo>
                  <a:lnTo>
                    <a:pt x="19" y="319"/>
                  </a:lnTo>
                  <a:lnTo>
                    <a:pt x="24" y="314"/>
                  </a:lnTo>
                  <a:lnTo>
                    <a:pt x="31" y="317"/>
                  </a:lnTo>
                  <a:lnTo>
                    <a:pt x="29" y="321"/>
                  </a:lnTo>
                  <a:lnTo>
                    <a:pt x="26" y="331"/>
                  </a:lnTo>
                  <a:lnTo>
                    <a:pt x="34" y="333"/>
                  </a:lnTo>
                  <a:lnTo>
                    <a:pt x="48" y="321"/>
                  </a:lnTo>
                  <a:lnTo>
                    <a:pt x="55" y="321"/>
                  </a:lnTo>
                  <a:lnTo>
                    <a:pt x="64" y="328"/>
                  </a:lnTo>
                  <a:lnTo>
                    <a:pt x="67" y="336"/>
                  </a:lnTo>
                  <a:lnTo>
                    <a:pt x="69" y="347"/>
                  </a:lnTo>
                  <a:lnTo>
                    <a:pt x="71" y="354"/>
                  </a:lnTo>
                  <a:lnTo>
                    <a:pt x="78" y="359"/>
                  </a:lnTo>
                  <a:lnTo>
                    <a:pt x="83" y="362"/>
                  </a:lnTo>
                  <a:lnTo>
                    <a:pt x="90" y="371"/>
                  </a:lnTo>
                  <a:lnTo>
                    <a:pt x="95" y="383"/>
                  </a:lnTo>
                  <a:lnTo>
                    <a:pt x="95" y="390"/>
                  </a:lnTo>
                  <a:lnTo>
                    <a:pt x="95" y="411"/>
                  </a:lnTo>
                  <a:lnTo>
                    <a:pt x="95" y="421"/>
                  </a:lnTo>
                  <a:lnTo>
                    <a:pt x="104" y="425"/>
                  </a:lnTo>
                  <a:lnTo>
                    <a:pt x="107" y="423"/>
                  </a:lnTo>
                  <a:lnTo>
                    <a:pt x="114" y="428"/>
                  </a:lnTo>
                  <a:lnTo>
                    <a:pt x="123" y="435"/>
                  </a:lnTo>
                  <a:lnTo>
                    <a:pt x="128" y="442"/>
                  </a:lnTo>
                  <a:lnTo>
                    <a:pt x="128" y="456"/>
                  </a:lnTo>
                  <a:lnTo>
                    <a:pt x="126" y="475"/>
                  </a:lnTo>
                  <a:lnTo>
                    <a:pt x="128" y="499"/>
                  </a:lnTo>
                  <a:lnTo>
                    <a:pt x="131" y="506"/>
                  </a:lnTo>
                  <a:lnTo>
                    <a:pt x="138" y="515"/>
                  </a:lnTo>
                  <a:lnTo>
                    <a:pt x="140" y="522"/>
                  </a:lnTo>
                  <a:lnTo>
                    <a:pt x="140" y="530"/>
                  </a:lnTo>
                  <a:lnTo>
                    <a:pt x="138" y="534"/>
                  </a:lnTo>
                  <a:lnTo>
                    <a:pt x="135" y="541"/>
                  </a:lnTo>
                  <a:lnTo>
                    <a:pt x="133" y="544"/>
                  </a:lnTo>
                  <a:lnTo>
                    <a:pt x="131" y="544"/>
                  </a:lnTo>
                  <a:lnTo>
                    <a:pt x="123" y="546"/>
                  </a:lnTo>
                  <a:lnTo>
                    <a:pt x="114" y="548"/>
                  </a:lnTo>
                  <a:lnTo>
                    <a:pt x="114" y="548"/>
                  </a:lnTo>
                  <a:lnTo>
                    <a:pt x="107" y="553"/>
                  </a:lnTo>
                  <a:lnTo>
                    <a:pt x="107" y="556"/>
                  </a:lnTo>
                  <a:lnTo>
                    <a:pt x="107" y="558"/>
                  </a:lnTo>
                  <a:lnTo>
                    <a:pt x="112" y="553"/>
                  </a:lnTo>
                  <a:lnTo>
                    <a:pt x="116" y="560"/>
                  </a:lnTo>
                  <a:lnTo>
                    <a:pt x="116" y="565"/>
                  </a:lnTo>
                  <a:lnTo>
                    <a:pt x="114" y="575"/>
                  </a:lnTo>
                  <a:lnTo>
                    <a:pt x="114" y="579"/>
                  </a:lnTo>
                  <a:lnTo>
                    <a:pt x="119" y="596"/>
                  </a:lnTo>
                  <a:lnTo>
                    <a:pt x="116" y="598"/>
                  </a:lnTo>
                  <a:lnTo>
                    <a:pt x="116" y="601"/>
                  </a:lnTo>
                  <a:lnTo>
                    <a:pt x="116" y="603"/>
                  </a:lnTo>
                  <a:lnTo>
                    <a:pt x="116" y="608"/>
                  </a:lnTo>
                  <a:lnTo>
                    <a:pt x="119" y="610"/>
                  </a:lnTo>
                  <a:lnTo>
                    <a:pt x="119" y="610"/>
                  </a:lnTo>
                  <a:lnTo>
                    <a:pt x="119" y="610"/>
                  </a:lnTo>
                  <a:lnTo>
                    <a:pt x="126" y="615"/>
                  </a:lnTo>
                  <a:lnTo>
                    <a:pt x="131" y="617"/>
                  </a:lnTo>
                  <a:lnTo>
                    <a:pt x="133" y="619"/>
                  </a:lnTo>
                  <a:lnTo>
                    <a:pt x="131" y="624"/>
                  </a:lnTo>
                  <a:lnTo>
                    <a:pt x="133" y="629"/>
                  </a:lnTo>
                  <a:lnTo>
                    <a:pt x="133" y="617"/>
                  </a:lnTo>
                  <a:lnTo>
                    <a:pt x="135" y="612"/>
                  </a:lnTo>
                  <a:lnTo>
                    <a:pt x="140" y="610"/>
                  </a:lnTo>
                  <a:lnTo>
                    <a:pt x="138" y="610"/>
                  </a:lnTo>
                  <a:lnTo>
                    <a:pt x="135" y="610"/>
                  </a:lnTo>
                  <a:lnTo>
                    <a:pt x="133" y="610"/>
                  </a:lnTo>
                  <a:lnTo>
                    <a:pt x="133" y="612"/>
                  </a:lnTo>
                  <a:lnTo>
                    <a:pt x="131" y="610"/>
                  </a:lnTo>
                  <a:lnTo>
                    <a:pt x="138" y="603"/>
                  </a:lnTo>
                  <a:lnTo>
                    <a:pt x="149" y="603"/>
                  </a:lnTo>
                  <a:lnTo>
                    <a:pt x="159" y="608"/>
                  </a:lnTo>
                  <a:lnTo>
                    <a:pt x="166" y="615"/>
                  </a:lnTo>
                  <a:lnTo>
                    <a:pt x="171" y="622"/>
                  </a:lnTo>
                  <a:lnTo>
                    <a:pt x="171" y="627"/>
                  </a:lnTo>
                  <a:lnTo>
                    <a:pt x="171" y="641"/>
                  </a:lnTo>
                  <a:lnTo>
                    <a:pt x="171" y="645"/>
                  </a:lnTo>
                  <a:lnTo>
                    <a:pt x="168" y="655"/>
                  </a:lnTo>
                  <a:lnTo>
                    <a:pt x="166" y="662"/>
                  </a:lnTo>
                  <a:lnTo>
                    <a:pt x="164" y="667"/>
                  </a:lnTo>
                  <a:lnTo>
                    <a:pt x="164" y="664"/>
                  </a:lnTo>
                  <a:lnTo>
                    <a:pt x="166" y="662"/>
                  </a:lnTo>
                  <a:lnTo>
                    <a:pt x="168" y="660"/>
                  </a:lnTo>
                  <a:lnTo>
                    <a:pt x="168" y="657"/>
                  </a:lnTo>
                  <a:lnTo>
                    <a:pt x="171" y="657"/>
                  </a:lnTo>
                  <a:lnTo>
                    <a:pt x="168" y="662"/>
                  </a:lnTo>
                  <a:lnTo>
                    <a:pt x="164" y="669"/>
                  </a:lnTo>
                  <a:lnTo>
                    <a:pt x="159" y="676"/>
                  </a:lnTo>
                  <a:lnTo>
                    <a:pt x="159" y="683"/>
                  </a:lnTo>
                  <a:lnTo>
                    <a:pt x="164" y="686"/>
                  </a:lnTo>
                  <a:lnTo>
                    <a:pt x="180" y="690"/>
                  </a:lnTo>
                  <a:lnTo>
                    <a:pt x="171" y="693"/>
                  </a:lnTo>
                  <a:lnTo>
                    <a:pt x="164" y="690"/>
                  </a:lnTo>
                  <a:lnTo>
                    <a:pt x="159" y="686"/>
                  </a:lnTo>
                  <a:lnTo>
                    <a:pt x="147" y="672"/>
                  </a:lnTo>
                  <a:lnTo>
                    <a:pt x="145" y="669"/>
                  </a:lnTo>
                  <a:lnTo>
                    <a:pt x="140" y="669"/>
                  </a:lnTo>
                  <a:lnTo>
                    <a:pt x="138" y="672"/>
                  </a:lnTo>
                  <a:lnTo>
                    <a:pt x="140" y="681"/>
                  </a:lnTo>
                  <a:lnTo>
                    <a:pt x="140" y="686"/>
                  </a:lnTo>
                  <a:lnTo>
                    <a:pt x="140" y="688"/>
                  </a:lnTo>
                  <a:lnTo>
                    <a:pt x="142" y="693"/>
                  </a:lnTo>
                  <a:lnTo>
                    <a:pt x="145" y="712"/>
                  </a:lnTo>
                  <a:lnTo>
                    <a:pt x="149" y="728"/>
                  </a:lnTo>
                  <a:lnTo>
                    <a:pt x="152" y="738"/>
                  </a:lnTo>
                  <a:lnTo>
                    <a:pt x="149" y="742"/>
                  </a:lnTo>
                  <a:lnTo>
                    <a:pt x="152" y="747"/>
                  </a:lnTo>
                  <a:lnTo>
                    <a:pt x="149" y="754"/>
                  </a:lnTo>
                  <a:lnTo>
                    <a:pt x="145" y="769"/>
                  </a:lnTo>
                  <a:lnTo>
                    <a:pt x="142" y="776"/>
                  </a:lnTo>
                  <a:lnTo>
                    <a:pt x="133" y="790"/>
                  </a:lnTo>
                  <a:lnTo>
                    <a:pt x="131" y="795"/>
                  </a:lnTo>
                  <a:lnTo>
                    <a:pt x="131" y="797"/>
                  </a:lnTo>
                  <a:lnTo>
                    <a:pt x="133" y="797"/>
                  </a:lnTo>
                  <a:lnTo>
                    <a:pt x="138" y="809"/>
                  </a:lnTo>
                  <a:lnTo>
                    <a:pt x="140" y="811"/>
                  </a:lnTo>
                  <a:lnTo>
                    <a:pt x="138" y="818"/>
                  </a:lnTo>
                  <a:lnTo>
                    <a:pt x="138" y="821"/>
                  </a:lnTo>
                  <a:lnTo>
                    <a:pt x="133" y="830"/>
                  </a:lnTo>
                  <a:lnTo>
                    <a:pt x="131" y="832"/>
                  </a:lnTo>
                  <a:lnTo>
                    <a:pt x="135" y="842"/>
                  </a:lnTo>
                  <a:lnTo>
                    <a:pt x="147" y="849"/>
                  </a:lnTo>
                  <a:lnTo>
                    <a:pt x="147" y="856"/>
                  </a:lnTo>
                  <a:lnTo>
                    <a:pt x="154" y="863"/>
                  </a:lnTo>
                  <a:lnTo>
                    <a:pt x="152" y="873"/>
                  </a:lnTo>
                  <a:lnTo>
                    <a:pt x="138" y="894"/>
                  </a:lnTo>
                  <a:lnTo>
                    <a:pt x="135" y="896"/>
                  </a:lnTo>
                  <a:lnTo>
                    <a:pt x="138" y="899"/>
                  </a:lnTo>
                  <a:lnTo>
                    <a:pt x="140" y="906"/>
                  </a:lnTo>
                  <a:lnTo>
                    <a:pt x="142" y="906"/>
                  </a:lnTo>
                  <a:lnTo>
                    <a:pt x="145" y="906"/>
                  </a:lnTo>
                  <a:lnTo>
                    <a:pt x="147" y="908"/>
                  </a:lnTo>
                  <a:lnTo>
                    <a:pt x="147" y="913"/>
                  </a:lnTo>
                  <a:lnTo>
                    <a:pt x="147" y="915"/>
                  </a:lnTo>
                  <a:lnTo>
                    <a:pt x="149" y="918"/>
                  </a:lnTo>
                  <a:lnTo>
                    <a:pt x="152" y="920"/>
                  </a:lnTo>
                  <a:lnTo>
                    <a:pt x="154" y="922"/>
                  </a:lnTo>
                  <a:lnTo>
                    <a:pt x="152" y="918"/>
                  </a:lnTo>
                  <a:lnTo>
                    <a:pt x="154" y="918"/>
                  </a:lnTo>
                  <a:lnTo>
                    <a:pt x="157" y="918"/>
                  </a:lnTo>
                  <a:lnTo>
                    <a:pt x="159" y="922"/>
                  </a:lnTo>
                  <a:lnTo>
                    <a:pt x="161" y="927"/>
                  </a:lnTo>
                  <a:lnTo>
                    <a:pt x="161" y="937"/>
                  </a:lnTo>
                  <a:lnTo>
                    <a:pt x="164" y="941"/>
                  </a:lnTo>
                  <a:lnTo>
                    <a:pt x="168" y="939"/>
                  </a:lnTo>
                  <a:lnTo>
                    <a:pt x="171" y="939"/>
                  </a:lnTo>
                  <a:lnTo>
                    <a:pt x="173" y="944"/>
                  </a:lnTo>
                  <a:lnTo>
                    <a:pt x="175" y="951"/>
                  </a:lnTo>
                  <a:lnTo>
                    <a:pt x="178" y="953"/>
                  </a:lnTo>
                  <a:lnTo>
                    <a:pt x="178" y="955"/>
                  </a:lnTo>
                  <a:lnTo>
                    <a:pt x="185" y="951"/>
                  </a:lnTo>
                  <a:lnTo>
                    <a:pt x="190" y="953"/>
                  </a:lnTo>
                  <a:lnTo>
                    <a:pt x="187" y="960"/>
                  </a:lnTo>
                  <a:lnTo>
                    <a:pt x="187" y="963"/>
                  </a:lnTo>
                  <a:lnTo>
                    <a:pt x="192" y="963"/>
                  </a:lnTo>
                  <a:lnTo>
                    <a:pt x="199" y="965"/>
                  </a:lnTo>
                  <a:lnTo>
                    <a:pt x="201" y="963"/>
                  </a:lnTo>
                  <a:lnTo>
                    <a:pt x="204" y="963"/>
                  </a:lnTo>
                  <a:lnTo>
                    <a:pt x="211" y="981"/>
                  </a:lnTo>
                  <a:lnTo>
                    <a:pt x="216" y="1003"/>
                  </a:lnTo>
                  <a:lnTo>
                    <a:pt x="223" y="1000"/>
                  </a:lnTo>
                  <a:lnTo>
                    <a:pt x="228" y="1007"/>
                  </a:lnTo>
                  <a:lnTo>
                    <a:pt x="228" y="1017"/>
                  </a:lnTo>
                  <a:lnTo>
                    <a:pt x="223" y="1026"/>
                  </a:lnTo>
                  <a:lnTo>
                    <a:pt x="225" y="1029"/>
                  </a:lnTo>
                  <a:lnTo>
                    <a:pt x="230" y="1029"/>
                  </a:lnTo>
                  <a:lnTo>
                    <a:pt x="235" y="1029"/>
                  </a:lnTo>
                  <a:lnTo>
                    <a:pt x="239" y="1031"/>
                  </a:lnTo>
                  <a:lnTo>
                    <a:pt x="237" y="1038"/>
                  </a:lnTo>
                  <a:lnTo>
                    <a:pt x="239" y="1041"/>
                  </a:lnTo>
                  <a:lnTo>
                    <a:pt x="244" y="1038"/>
                  </a:lnTo>
                  <a:lnTo>
                    <a:pt x="242" y="1029"/>
                  </a:lnTo>
                  <a:lnTo>
                    <a:pt x="246" y="1022"/>
                  </a:lnTo>
                  <a:lnTo>
                    <a:pt x="254" y="1015"/>
                  </a:lnTo>
                  <a:lnTo>
                    <a:pt x="261" y="1010"/>
                  </a:lnTo>
                  <a:lnTo>
                    <a:pt x="268" y="1010"/>
                  </a:lnTo>
                  <a:lnTo>
                    <a:pt x="277" y="1012"/>
                  </a:lnTo>
                  <a:lnTo>
                    <a:pt x="287" y="1019"/>
                  </a:lnTo>
                  <a:lnTo>
                    <a:pt x="291" y="1026"/>
                  </a:lnTo>
                  <a:lnTo>
                    <a:pt x="291" y="1017"/>
                  </a:lnTo>
                  <a:lnTo>
                    <a:pt x="298" y="1024"/>
                  </a:lnTo>
                  <a:lnTo>
                    <a:pt x="303" y="1026"/>
                  </a:lnTo>
                  <a:lnTo>
                    <a:pt x="308" y="1029"/>
                  </a:lnTo>
                  <a:lnTo>
                    <a:pt x="310" y="1026"/>
                  </a:lnTo>
                  <a:lnTo>
                    <a:pt x="313" y="1019"/>
                  </a:lnTo>
                  <a:lnTo>
                    <a:pt x="315" y="1019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51" y="979"/>
                  </a:lnTo>
                  <a:lnTo>
                    <a:pt x="353" y="972"/>
                  </a:lnTo>
                  <a:lnTo>
                    <a:pt x="355" y="974"/>
                  </a:lnTo>
                  <a:lnTo>
                    <a:pt x="358" y="974"/>
                  </a:lnTo>
                  <a:lnTo>
                    <a:pt x="360" y="972"/>
                  </a:lnTo>
                  <a:lnTo>
                    <a:pt x="358" y="972"/>
                  </a:lnTo>
                  <a:lnTo>
                    <a:pt x="360" y="958"/>
                  </a:lnTo>
                  <a:lnTo>
                    <a:pt x="365" y="948"/>
                  </a:lnTo>
                  <a:lnTo>
                    <a:pt x="362" y="946"/>
                  </a:lnTo>
                  <a:lnTo>
                    <a:pt x="360" y="944"/>
                  </a:lnTo>
                  <a:lnTo>
                    <a:pt x="360" y="941"/>
                  </a:lnTo>
                  <a:lnTo>
                    <a:pt x="355" y="934"/>
                  </a:lnTo>
                  <a:lnTo>
                    <a:pt x="353" y="927"/>
                  </a:lnTo>
                  <a:lnTo>
                    <a:pt x="351" y="918"/>
                  </a:lnTo>
                  <a:lnTo>
                    <a:pt x="351" y="908"/>
                  </a:lnTo>
                  <a:lnTo>
                    <a:pt x="353" y="901"/>
                  </a:lnTo>
                  <a:lnTo>
                    <a:pt x="355" y="894"/>
                  </a:lnTo>
                  <a:lnTo>
                    <a:pt x="367" y="880"/>
                  </a:lnTo>
                  <a:lnTo>
                    <a:pt x="369" y="877"/>
                  </a:lnTo>
                  <a:lnTo>
                    <a:pt x="367" y="873"/>
                  </a:lnTo>
                  <a:lnTo>
                    <a:pt x="367" y="870"/>
                  </a:lnTo>
                  <a:lnTo>
                    <a:pt x="358" y="875"/>
                  </a:lnTo>
                  <a:lnTo>
                    <a:pt x="355" y="873"/>
                  </a:lnTo>
                  <a:lnTo>
                    <a:pt x="355" y="875"/>
                  </a:lnTo>
                  <a:lnTo>
                    <a:pt x="353" y="873"/>
                  </a:lnTo>
                  <a:lnTo>
                    <a:pt x="351" y="870"/>
                  </a:lnTo>
                  <a:lnTo>
                    <a:pt x="348" y="868"/>
                  </a:lnTo>
                  <a:lnTo>
                    <a:pt x="348" y="866"/>
                  </a:lnTo>
                  <a:lnTo>
                    <a:pt x="348" y="863"/>
                  </a:lnTo>
                  <a:lnTo>
                    <a:pt x="343" y="861"/>
                  </a:lnTo>
                  <a:lnTo>
                    <a:pt x="346" y="858"/>
                  </a:lnTo>
                  <a:lnTo>
                    <a:pt x="348" y="858"/>
                  </a:lnTo>
                  <a:lnTo>
                    <a:pt x="353" y="858"/>
                  </a:lnTo>
                  <a:lnTo>
                    <a:pt x="355" y="861"/>
                  </a:lnTo>
                  <a:lnTo>
                    <a:pt x="360" y="866"/>
                  </a:lnTo>
                  <a:lnTo>
                    <a:pt x="362" y="866"/>
                  </a:lnTo>
                  <a:lnTo>
                    <a:pt x="365" y="863"/>
                  </a:lnTo>
                  <a:lnTo>
                    <a:pt x="379" y="877"/>
                  </a:lnTo>
                  <a:lnTo>
                    <a:pt x="388" y="884"/>
                  </a:lnTo>
                  <a:lnTo>
                    <a:pt x="398" y="887"/>
                  </a:lnTo>
                  <a:lnTo>
                    <a:pt x="398" y="884"/>
                  </a:lnTo>
                  <a:lnTo>
                    <a:pt x="403" y="877"/>
                  </a:lnTo>
                  <a:lnTo>
                    <a:pt x="407" y="870"/>
                  </a:lnTo>
                  <a:lnTo>
                    <a:pt x="412" y="868"/>
                  </a:lnTo>
                  <a:lnTo>
                    <a:pt x="424" y="868"/>
                  </a:lnTo>
                  <a:lnTo>
                    <a:pt x="431" y="868"/>
                  </a:lnTo>
                  <a:lnTo>
                    <a:pt x="436" y="870"/>
                  </a:lnTo>
                  <a:lnTo>
                    <a:pt x="438" y="868"/>
                  </a:lnTo>
                  <a:lnTo>
                    <a:pt x="440" y="870"/>
                  </a:lnTo>
                  <a:lnTo>
                    <a:pt x="445" y="873"/>
                  </a:lnTo>
                  <a:lnTo>
                    <a:pt x="450" y="873"/>
                  </a:lnTo>
                  <a:lnTo>
                    <a:pt x="452" y="875"/>
                  </a:lnTo>
                  <a:lnTo>
                    <a:pt x="457" y="875"/>
                  </a:lnTo>
                  <a:lnTo>
                    <a:pt x="464" y="882"/>
                  </a:lnTo>
                  <a:lnTo>
                    <a:pt x="466" y="884"/>
                  </a:lnTo>
                  <a:lnTo>
                    <a:pt x="469" y="884"/>
                  </a:lnTo>
                  <a:lnTo>
                    <a:pt x="478" y="894"/>
                  </a:lnTo>
                  <a:lnTo>
                    <a:pt x="485" y="896"/>
                  </a:lnTo>
                  <a:lnTo>
                    <a:pt x="490" y="899"/>
                  </a:lnTo>
                  <a:lnTo>
                    <a:pt x="490" y="901"/>
                  </a:lnTo>
                  <a:lnTo>
                    <a:pt x="492" y="901"/>
                  </a:lnTo>
                  <a:lnTo>
                    <a:pt x="497" y="899"/>
                  </a:lnTo>
                  <a:lnTo>
                    <a:pt x="502" y="896"/>
                  </a:lnTo>
                  <a:lnTo>
                    <a:pt x="509" y="896"/>
                  </a:lnTo>
                  <a:lnTo>
                    <a:pt x="514" y="899"/>
                  </a:lnTo>
                  <a:lnTo>
                    <a:pt x="511" y="903"/>
                  </a:lnTo>
                  <a:lnTo>
                    <a:pt x="511" y="906"/>
                  </a:lnTo>
                  <a:lnTo>
                    <a:pt x="514" y="906"/>
                  </a:lnTo>
                  <a:lnTo>
                    <a:pt x="516" y="908"/>
                  </a:lnTo>
                  <a:lnTo>
                    <a:pt x="516" y="899"/>
                  </a:lnTo>
                  <a:lnTo>
                    <a:pt x="523" y="894"/>
                  </a:lnTo>
                  <a:lnTo>
                    <a:pt x="528" y="892"/>
                  </a:lnTo>
                  <a:lnTo>
                    <a:pt x="530" y="887"/>
                  </a:lnTo>
                  <a:lnTo>
                    <a:pt x="530" y="882"/>
                  </a:lnTo>
                  <a:lnTo>
                    <a:pt x="533" y="873"/>
                  </a:lnTo>
                  <a:lnTo>
                    <a:pt x="533" y="870"/>
                  </a:lnTo>
                  <a:lnTo>
                    <a:pt x="530" y="868"/>
                  </a:lnTo>
                  <a:lnTo>
                    <a:pt x="528" y="866"/>
                  </a:lnTo>
                  <a:lnTo>
                    <a:pt x="528" y="863"/>
                  </a:lnTo>
                  <a:lnTo>
                    <a:pt x="530" y="858"/>
                  </a:lnTo>
                  <a:lnTo>
                    <a:pt x="526" y="849"/>
                  </a:lnTo>
                  <a:lnTo>
                    <a:pt x="530" y="837"/>
                  </a:lnTo>
                  <a:lnTo>
                    <a:pt x="537" y="825"/>
                  </a:lnTo>
                  <a:lnTo>
                    <a:pt x="547" y="821"/>
                  </a:lnTo>
                  <a:lnTo>
                    <a:pt x="545" y="818"/>
                  </a:lnTo>
                  <a:lnTo>
                    <a:pt x="537" y="813"/>
                  </a:lnTo>
                  <a:lnTo>
                    <a:pt x="535" y="811"/>
                  </a:lnTo>
                  <a:lnTo>
                    <a:pt x="533" y="804"/>
                  </a:lnTo>
                  <a:lnTo>
                    <a:pt x="533" y="799"/>
                  </a:lnTo>
                  <a:lnTo>
                    <a:pt x="535" y="780"/>
                  </a:lnTo>
                  <a:lnTo>
                    <a:pt x="540" y="757"/>
                  </a:lnTo>
                  <a:lnTo>
                    <a:pt x="540" y="742"/>
                  </a:lnTo>
                  <a:lnTo>
                    <a:pt x="535" y="735"/>
                  </a:lnTo>
                  <a:lnTo>
                    <a:pt x="540" y="707"/>
                  </a:lnTo>
                  <a:lnTo>
                    <a:pt x="540" y="695"/>
                  </a:lnTo>
                  <a:lnTo>
                    <a:pt x="535" y="676"/>
                  </a:lnTo>
                  <a:lnTo>
                    <a:pt x="535" y="672"/>
                  </a:lnTo>
                  <a:lnTo>
                    <a:pt x="535" y="667"/>
                  </a:lnTo>
                  <a:lnTo>
                    <a:pt x="537" y="662"/>
                  </a:lnTo>
                  <a:lnTo>
                    <a:pt x="537" y="660"/>
                  </a:lnTo>
                  <a:lnTo>
                    <a:pt x="537" y="655"/>
                  </a:lnTo>
                  <a:lnTo>
                    <a:pt x="540" y="645"/>
                  </a:lnTo>
                  <a:lnTo>
                    <a:pt x="540" y="643"/>
                  </a:lnTo>
                  <a:lnTo>
                    <a:pt x="540" y="636"/>
                  </a:lnTo>
                  <a:lnTo>
                    <a:pt x="537" y="627"/>
                  </a:lnTo>
                  <a:lnTo>
                    <a:pt x="535" y="622"/>
                  </a:lnTo>
                  <a:lnTo>
                    <a:pt x="535" y="610"/>
                  </a:lnTo>
                  <a:lnTo>
                    <a:pt x="535" y="601"/>
                  </a:lnTo>
                  <a:lnTo>
                    <a:pt x="537" y="591"/>
                  </a:lnTo>
                  <a:lnTo>
                    <a:pt x="540" y="584"/>
                  </a:lnTo>
                  <a:lnTo>
                    <a:pt x="540" y="582"/>
                  </a:lnTo>
                  <a:lnTo>
                    <a:pt x="540" y="582"/>
                  </a:lnTo>
                  <a:lnTo>
                    <a:pt x="537" y="579"/>
                  </a:lnTo>
                  <a:lnTo>
                    <a:pt x="535" y="579"/>
                  </a:lnTo>
                  <a:lnTo>
                    <a:pt x="535" y="577"/>
                  </a:lnTo>
                  <a:lnTo>
                    <a:pt x="537" y="577"/>
                  </a:lnTo>
                  <a:lnTo>
                    <a:pt x="535" y="572"/>
                  </a:lnTo>
                  <a:lnTo>
                    <a:pt x="535" y="567"/>
                  </a:lnTo>
                  <a:lnTo>
                    <a:pt x="535" y="563"/>
                  </a:lnTo>
                  <a:lnTo>
                    <a:pt x="537" y="556"/>
                  </a:lnTo>
                  <a:lnTo>
                    <a:pt x="540" y="556"/>
                  </a:lnTo>
                  <a:lnTo>
                    <a:pt x="542" y="556"/>
                  </a:lnTo>
                  <a:lnTo>
                    <a:pt x="542" y="553"/>
                  </a:lnTo>
                  <a:lnTo>
                    <a:pt x="545" y="548"/>
                  </a:lnTo>
                  <a:lnTo>
                    <a:pt x="542" y="546"/>
                  </a:lnTo>
                  <a:lnTo>
                    <a:pt x="540" y="546"/>
                  </a:lnTo>
                  <a:lnTo>
                    <a:pt x="537" y="548"/>
                  </a:lnTo>
                  <a:lnTo>
                    <a:pt x="537" y="551"/>
                  </a:lnTo>
                  <a:lnTo>
                    <a:pt x="533" y="539"/>
                  </a:lnTo>
                  <a:lnTo>
                    <a:pt x="533" y="525"/>
                  </a:lnTo>
                  <a:lnTo>
                    <a:pt x="542" y="492"/>
                  </a:lnTo>
                  <a:lnTo>
                    <a:pt x="542" y="485"/>
                  </a:lnTo>
                  <a:lnTo>
                    <a:pt x="533" y="480"/>
                  </a:lnTo>
                  <a:lnTo>
                    <a:pt x="526" y="470"/>
                  </a:lnTo>
                  <a:lnTo>
                    <a:pt x="523" y="470"/>
                  </a:lnTo>
                  <a:lnTo>
                    <a:pt x="519" y="468"/>
                  </a:lnTo>
                  <a:lnTo>
                    <a:pt x="514" y="463"/>
                  </a:lnTo>
                  <a:lnTo>
                    <a:pt x="504" y="442"/>
                  </a:lnTo>
                  <a:lnTo>
                    <a:pt x="502" y="437"/>
                  </a:lnTo>
                  <a:lnTo>
                    <a:pt x="500" y="421"/>
                  </a:lnTo>
                  <a:lnTo>
                    <a:pt x="500" y="414"/>
                  </a:lnTo>
                  <a:lnTo>
                    <a:pt x="502" y="404"/>
                  </a:lnTo>
                  <a:lnTo>
                    <a:pt x="504" y="399"/>
                  </a:lnTo>
                  <a:lnTo>
                    <a:pt x="511" y="390"/>
                  </a:lnTo>
                  <a:lnTo>
                    <a:pt x="514" y="385"/>
                  </a:lnTo>
                  <a:lnTo>
                    <a:pt x="519" y="373"/>
                  </a:lnTo>
                  <a:lnTo>
                    <a:pt x="521" y="366"/>
                  </a:lnTo>
                  <a:lnTo>
                    <a:pt x="526" y="364"/>
                  </a:lnTo>
                  <a:lnTo>
                    <a:pt x="533" y="362"/>
                  </a:lnTo>
                  <a:lnTo>
                    <a:pt x="537" y="354"/>
                  </a:lnTo>
                  <a:lnTo>
                    <a:pt x="540" y="338"/>
                  </a:lnTo>
                  <a:lnTo>
                    <a:pt x="547" y="326"/>
                  </a:lnTo>
                  <a:lnTo>
                    <a:pt x="547" y="319"/>
                  </a:lnTo>
                  <a:lnTo>
                    <a:pt x="547" y="310"/>
                  </a:lnTo>
                  <a:lnTo>
                    <a:pt x="549" y="305"/>
                  </a:lnTo>
                  <a:lnTo>
                    <a:pt x="552" y="298"/>
                  </a:lnTo>
                  <a:lnTo>
                    <a:pt x="552" y="293"/>
                  </a:lnTo>
                  <a:lnTo>
                    <a:pt x="549" y="29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15167C34-4C2B-4011-9EA1-81088F01FA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904" y="2391325"/>
              <a:ext cx="954101" cy="1018689"/>
            </a:xfrm>
            <a:custGeom>
              <a:avLst/>
              <a:gdLst>
                <a:gd name="T0" fmla="*/ 208 w 842"/>
                <a:gd name="T1" fmla="*/ 785 h 899"/>
                <a:gd name="T2" fmla="*/ 650 w 842"/>
                <a:gd name="T3" fmla="*/ 809 h 899"/>
                <a:gd name="T4" fmla="*/ 688 w 842"/>
                <a:gd name="T5" fmla="*/ 773 h 899"/>
                <a:gd name="T6" fmla="*/ 676 w 842"/>
                <a:gd name="T7" fmla="*/ 745 h 899"/>
                <a:gd name="T8" fmla="*/ 707 w 842"/>
                <a:gd name="T9" fmla="*/ 724 h 899"/>
                <a:gd name="T10" fmla="*/ 726 w 842"/>
                <a:gd name="T11" fmla="*/ 700 h 899"/>
                <a:gd name="T12" fmla="*/ 733 w 842"/>
                <a:gd name="T13" fmla="*/ 660 h 899"/>
                <a:gd name="T14" fmla="*/ 717 w 842"/>
                <a:gd name="T15" fmla="*/ 627 h 899"/>
                <a:gd name="T16" fmla="*/ 769 w 842"/>
                <a:gd name="T17" fmla="*/ 591 h 899"/>
                <a:gd name="T18" fmla="*/ 764 w 842"/>
                <a:gd name="T19" fmla="*/ 541 h 899"/>
                <a:gd name="T20" fmla="*/ 757 w 842"/>
                <a:gd name="T21" fmla="*/ 513 h 899"/>
                <a:gd name="T22" fmla="*/ 745 w 842"/>
                <a:gd name="T23" fmla="*/ 492 h 899"/>
                <a:gd name="T24" fmla="*/ 771 w 842"/>
                <a:gd name="T25" fmla="*/ 435 h 899"/>
                <a:gd name="T26" fmla="*/ 799 w 842"/>
                <a:gd name="T27" fmla="*/ 425 h 899"/>
                <a:gd name="T28" fmla="*/ 816 w 842"/>
                <a:gd name="T29" fmla="*/ 397 h 899"/>
                <a:gd name="T30" fmla="*/ 799 w 842"/>
                <a:gd name="T31" fmla="*/ 399 h 899"/>
                <a:gd name="T32" fmla="*/ 776 w 842"/>
                <a:gd name="T33" fmla="*/ 364 h 899"/>
                <a:gd name="T34" fmla="*/ 781 w 842"/>
                <a:gd name="T35" fmla="*/ 338 h 899"/>
                <a:gd name="T36" fmla="*/ 776 w 842"/>
                <a:gd name="T37" fmla="*/ 319 h 899"/>
                <a:gd name="T38" fmla="*/ 802 w 842"/>
                <a:gd name="T39" fmla="*/ 253 h 899"/>
                <a:gd name="T40" fmla="*/ 825 w 842"/>
                <a:gd name="T41" fmla="*/ 217 h 899"/>
                <a:gd name="T42" fmla="*/ 818 w 842"/>
                <a:gd name="T43" fmla="*/ 203 h 899"/>
                <a:gd name="T44" fmla="*/ 795 w 842"/>
                <a:gd name="T45" fmla="*/ 210 h 899"/>
                <a:gd name="T46" fmla="*/ 766 w 842"/>
                <a:gd name="T47" fmla="*/ 212 h 899"/>
                <a:gd name="T48" fmla="*/ 669 w 842"/>
                <a:gd name="T49" fmla="*/ 198 h 899"/>
                <a:gd name="T50" fmla="*/ 624 w 842"/>
                <a:gd name="T51" fmla="*/ 156 h 899"/>
                <a:gd name="T52" fmla="*/ 617 w 842"/>
                <a:gd name="T53" fmla="*/ 123 h 899"/>
                <a:gd name="T54" fmla="*/ 634 w 842"/>
                <a:gd name="T55" fmla="*/ 75 h 899"/>
                <a:gd name="T56" fmla="*/ 584 w 842"/>
                <a:gd name="T57" fmla="*/ 80 h 899"/>
                <a:gd name="T58" fmla="*/ 575 w 842"/>
                <a:gd name="T59" fmla="*/ 66 h 899"/>
                <a:gd name="T60" fmla="*/ 525 w 842"/>
                <a:gd name="T61" fmla="*/ 44 h 899"/>
                <a:gd name="T62" fmla="*/ 501 w 842"/>
                <a:gd name="T63" fmla="*/ 61 h 899"/>
                <a:gd name="T64" fmla="*/ 471 w 842"/>
                <a:gd name="T65" fmla="*/ 94 h 899"/>
                <a:gd name="T66" fmla="*/ 411 w 842"/>
                <a:gd name="T67" fmla="*/ 115 h 899"/>
                <a:gd name="T68" fmla="*/ 404 w 842"/>
                <a:gd name="T69" fmla="*/ 104 h 899"/>
                <a:gd name="T70" fmla="*/ 374 w 842"/>
                <a:gd name="T71" fmla="*/ 130 h 899"/>
                <a:gd name="T72" fmla="*/ 296 w 842"/>
                <a:gd name="T73" fmla="*/ 111 h 899"/>
                <a:gd name="T74" fmla="*/ 248 w 842"/>
                <a:gd name="T75" fmla="*/ 99 h 899"/>
                <a:gd name="T76" fmla="*/ 175 w 842"/>
                <a:gd name="T77" fmla="*/ 75 h 899"/>
                <a:gd name="T78" fmla="*/ 111 w 842"/>
                <a:gd name="T79" fmla="*/ 42 h 899"/>
                <a:gd name="T80" fmla="*/ 68 w 842"/>
                <a:gd name="T81" fmla="*/ 4 h 899"/>
                <a:gd name="T82" fmla="*/ 19 w 842"/>
                <a:gd name="T83" fmla="*/ 42 h 899"/>
                <a:gd name="T84" fmla="*/ 23 w 842"/>
                <a:gd name="T85" fmla="*/ 80 h 899"/>
                <a:gd name="T86" fmla="*/ 61 w 842"/>
                <a:gd name="T87" fmla="*/ 123 h 899"/>
                <a:gd name="T88" fmla="*/ 73 w 842"/>
                <a:gd name="T89" fmla="*/ 130 h 899"/>
                <a:gd name="T90" fmla="*/ 99 w 842"/>
                <a:gd name="T91" fmla="*/ 137 h 899"/>
                <a:gd name="T92" fmla="*/ 123 w 842"/>
                <a:gd name="T93" fmla="*/ 156 h 899"/>
                <a:gd name="T94" fmla="*/ 139 w 842"/>
                <a:gd name="T95" fmla="*/ 186 h 899"/>
                <a:gd name="T96" fmla="*/ 310 w 842"/>
                <a:gd name="T97" fmla="*/ 492 h 899"/>
                <a:gd name="T98" fmla="*/ 322 w 842"/>
                <a:gd name="T99" fmla="*/ 629 h 899"/>
                <a:gd name="T100" fmla="*/ 407 w 842"/>
                <a:gd name="T101" fmla="*/ 643 h 899"/>
                <a:gd name="T102" fmla="*/ 492 w 842"/>
                <a:gd name="T103" fmla="*/ 724 h 899"/>
                <a:gd name="T104" fmla="*/ 558 w 842"/>
                <a:gd name="T105" fmla="*/ 785 h 899"/>
                <a:gd name="T106" fmla="*/ 556 w 842"/>
                <a:gd name="T107" fmla="*/ 844 h 899"/>
                <a:gd name="T108" fmla="*/ 615 w 842"/>
                <a:gd name="T109" fmla="*/ 821 h 899"/>
                <a:gd name="T110" fmla="*/ 310 w 842"/>
                <a:gd name="T111" fmla="*/ 690 h 899"/>
                <a:gd name="T112" fmla="*/ 296 w 842"/>
                <a:gd name="T113" fmla="*/ 724 h 899"/>
                <a:gd name="T114" fmla="*/ 222 w 842"/>
                <a:gd name="T115" fmla="*/ 731 h 899"/>
                <a:gd name="T116" fmla="*/ 255 w 842"/>
                <a:gd name="T117" fmla="*/ 695 h 899"/>
                <a:gd name="T118" fmla="*/ 284 w 842"/>
                <a:gd name="T119" fmla="*/ 688 h 899"/>
                <a:gd name="T120" fmla="*/ 482 w 842"/>
                <a:gd name="T121" fmla="*/ 861 h 899"/>
                <a:gd name="T122" fmla="*/ 482 w 842"/>
                <a:gd name="T123" fmla="*/ 861 h 899"/>
                <a:gd name="T124" fmla="*/ 113 w 842"/>
                <a:gd name="T125" fmla="*/ 605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2" h="899">
                  <a:moveTo>
                    <a:pt x="215" y="794"/>
                  </a:moveTo>
                  <a:lnTo>
                    <a:pt x="215" y="794"/>
                  </a:lnTo>
                  <a:lnTo>
                    <a:pt x="215" y="794"/>
                  </a:lnTo>
                  <a:lnTo>
                    <a:pt x="215" y="797"/>
                  </a:lnTo>
                  <a:lnTo>
                    <a:pt x="215" y="799"/>
                  </a:lnTo>
                  <a:lnTo>
                    <a:pt x="213" y="802"/>
                  </a:lnTo>
                  <a:lnTo>
                    <a:pt x="208" y="802"/>
                  </a:lnTo>
                  <a:lnTo>
                    <a:pt x="203" y="802"/>
                  </a:lnTo>
                  <a:lnTo>
                    <a:pt x="201" y="799"/>
                  </a:lnTo>
                  <a:lnTo>
                    <a:pt x="201" y="797"/>
                  </a:lnTo>
                  <a:lnTo>
                    <a:pt x="203" y="794"/>
                  </a:lnTo>
                  <a:lnTo>
                    <a:pt x="206" y="790"/>
                  </a:lnTo>
                  <a:lnTo>
                    <a:pt x="208" y="785"/>
                  </a:lnTo>
                  <a:lnTo>
                    <a:pt x="210" y="785"/>
                  </a:lnTo>
                  <a:lnTo>
                    <a:pt x="210" y="790"/>
                  </a:lnTo>
                  <a:lnTo>
                    <a:pt x="213" y="792"/>
                  </a:lnTo>
                  <a:lnTo>
                    <a:pt x="215" y="794"/>
                  </a:lnTo>
                  <a:close/>
                  <a:moveTo>
                    <a:pt x="291" y="887"/>
                  </a:moveTo>
                  <a:lnTo>
                    <a:pt x="291" y="887"/>
                  </a:lnTo>
                  <a:lnTo>
                    <a:pt x="296" y="891"/>
                  </a:lnTo>
                  <a:lnTo>
                    <a:pt x="296" y="899"/>
                  </a:lnTo>
                  <a:lnTo>
                    <a:pt x="288" y="896"/>
                  </a:lnTo>
                  <a:lnTo>
                    <a:pt x="288" y="889"/>
                  </a:lnTo>
                  <a:lnTo>
                    <a:pt x="291" y="887"/>
                  </a:lnTo>
                  <a:close/>
                  <a:moveTo>
                    <a:pt x="650" y="809"/>
                  </a:moveTo>
                  <a:lnTo>
                    <a:pt x="650" y="809"/>
                  </a:lnTo>
                  <a:lnTo>
                    <a:pt x="650" y="806"/>
                  </a:lnTo>
                  <a:lnTo>
                    <a:pt x="653" y="804"/>
                  </a:lnTo>
                  <a:lnTo>
                    <a:pt x="655" y="802"/>
                  </a:lnTo>
                  <a:lnTo>
                    <a:pt x="658" y="802"/>
                  </a:lnTo>
                  <a:lnTo>
                    <a:pt x="684" y="794"/>
                  </a:lnTo>
                  <a:lnTo>
                    <a:pt x="686" y="794"/>
                  </a:lnTo>
                  <a:lnTo>
                    <a:pt x="686" y="792"/>
                  </a:lnTo>
                  <a:lnTo>
                    <a:pt x="688" y="792"/>
                  </a:lnTo>
                  <a:lnTo>
                    <a:pt x="688" y="790"/>
                  </a:lnTo>
                  <a:lnTo>
                    <a:pt x="688" y="785"/>
                  </a:lnTo>
                  <a:lnTo>
                    <a:pt x="688" y="780"/>
                  </a:lnTo>
                  <a:lnTo>
                    <a:pt x="688" y="776"/>
                  </a:lnTo>
                  <a:lnTo>
                    <a:pt x="688" y="773"/>
                  </a:lnTo>
                  <a:lnTo>
                    <a:pt x="686" y="773"/>
                  </a:lnTo>
                  <a:lnTo>
                    <a:pt x="684" y="771"/>
                  </a:lnTo>
                  <a:lnTo>
                    <a:pt x="674" y="766"/>
                  </a:lnTo>
                  <a:lnTo>
                    <a:pt x="674" y="766"/>
                  </a:lnTo>
                  <a:lnTo>
                    <a:pt x="674" y="764"/>
                  </a:lnTo>
                  <a:lnTo>
                    <a:pt x="674" y="761"/>
                  </a:lnTo>
                  <a:lnTo>
                    <a:pt x="674" y="759"/>
                  </a:lnTo>
                  <a:lnTo>
                    <a:pt x="679" y="754"/>
                  </a:lnTo>
                  <a:lnTo>
                    <a:pt x="679" y="752"/>
                  </a:lnTo>
                  <a:lnTo>
                    <a:pt x="679" y="750"/>
                  </a:lnTo>
                  <a:lnTo>
                    <a:pt x="676" y="747"/>
                  </a:lnTo>
                  <a:lnTo>
                    <a:pt x="676" y="747"/>
                  </a:lnTo>
                  <a:lnTo>
                    <a:pt x="676" y="745"/>
                  </a:lnTo>
                  <a:lnTo>
                    <a:pt x="676" y="742"/>
                  </a:lnTo>
                  <a:lnTo>
                    <a:pt x="676" y="742"/>
                  </a:lnTo>
                  <a:lnTo>
                    <a:pt x="679" y="740"/>
                  </a:lnTo>
                  <a:lnTo>
                    <a:pt x="681" y="740"/>
                  </a:lnTo>
                  <a:lnTo>
                    <a:pt x="681" y="740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8" y="742"/>
                  </a:lnTo>
                  <a:lnTo>
                    <a:pt x="702" y="733"/>
                  </a:lnTo>
                  <a:lnTo>
                    <a:pt x="702" y="733"/>
                  </a:lnTo>
                  <a:lnTo>
                    <a:pt x="705" y="731"/>
                  </a:lnTo>
                  <a:lnTo>
                    <a:pt x="705" y="731"/>
                  </a:lnTo>
                  <a:lnTo>
                    <a:pt x="707" y="724"/>
                  </a:lnTo>
                  <a:lnTo>
                    <a:pt x="710" y="721"/>
                  </a:lnTo>
                  <a:lnTo>
                    <a:pt x="710" y="721"/>
                  </a:lnTo>
                  <a:lnTo>
                    <a:pt x="714" y="719"/>
                  </a:lnTo>
                  <a:lnTo>
                    <a:pt x="717" y="716"/>
                  </a:lnTo>
                  <a:lnTo>
                    <a:pt x="719" y="714"/>
                  </a:lnTo>
                  <a:lnTo>
                    <a:pt x="719" y="712"/>
                  </a:lnTo>
                  <a:lnTo>
                    <a:pt x="721" y="712"/>
                  </a:lnTo>
                  <a:lnTo>
                    <a:pt x="721" y="705"/>
                  </a:lnTo>
                  <a:lnTo>
                    <a:pt x="724" y="702"/>
                  </a:lnTo>
                  <a:lnTo>
                    <a:pt x="724" y="702"/>
                  </a:lnTo>
                  <a:lnTo>
                    <a:pt x="724" y="702"/>
                  </a:lnTo>
                  <a:lnTo>
                    <a:pt x="724" y="700"/>
                  </a:lnTo>
                  <a:lnTo>
                    <a:pt x="726" y="700"/>
                  </a:lnTo>
                  <a:lnTo>
                    <a:pt x="731" y="697"/>
                  </a:lnTo>
                  <a:lnTo>
                    <a:pt x="731" y="697"/>
                  </a:lnTo>
                  <a:lnTo>
                    <a:pt x="733" y="697"/>
                  </a:lnTo>
                  <a:lnTo>
                    <a:pt x="733" y="693"/>
                  </a:lnTo>
                  <a:lnTo>
                    <a:pt x="733" y="688"/>
                  </a:lnTo>
                  <a:lnTo>
                    <a:pt x="731" y="676"/>
                  </a:lnTo>
                  <a:lnTo>
                    <a:pt x="731" y="671"/>
                  </a:lnTo>
                  <a:lnTo>
                    <a:pt x="731" y="669"/>
                  </a:lnTo>
                  <a:lnTo>
                    <a:pt x="731" y="667"/>
                  </a:lnTo>
                  <a:lnTo>
                    <a:pt x="733" y="667"/>
                  </a:lnTo>
                  <a:lnTo>
                    <a:pt x="733" y="664"/>
                  </a:lnTo>
                  <a:lnTo>
                    <a:pt x="733" y="662"/>
                  </a:lnTo>
                  <a:lnTo>
                    <a:pt x="733" y="660"/>
                  </a:lnTo>
                  <a:lnTo>
                    <a:pt x="733" y="657"/>
                  </a:lnTo>
                  <a:lnTo>
                    <a:pt x="733" y="655"/>
                  </a:lnTo>
                  <a:lnTo>
                    <a:pt x="731" y="655"/>
                  </a:lnTo>
                  <a:lnTo>
                    <a:pt x="728" y="653"/>
                  </a:lnTo>
                  <a:lnTo>
                    <a:pt x="726" y="650"/>
                  </a:lnTo>
                  <a:lnTo>
                    <a:pt x="724" y="645"/>
                  </a:lnTo>
                  <a:lnTo>
                    <a:pt x="724" y="645"/>
                  </a:lnTo>
                  <a:lnTo>
                    <a:pt x="721" y="643"/>
                  </a:lnTo>
                  <a:lnTo>
                    <a:pt x="712" y="636"/>
                  </a:lnTo>
                  <a:lnTo>
                    <a:pt x="712" y="634"/>
                  </a:lnTo>
                  <a:lnTo>
                    <a:pt x="714" y="631"/>
                  </a:lnTo>
                  <a:lnTo>
                    <a:pt x="717" y="627"/>
                  </a:lnTo>
                  <a:lnTo>
                    <a:pt x="717" y="627"/>
                  </a:lnTo>
                  <a:lnTo>
                    <a:pt x="719" y="627"/>
                  </a:lnTo>
                  <a:lnTo>
                    <a:pt x="721" y="627"/>
                  </a:lnTo>
                  <a:lnTo>
                    <a:pt x="724" y="627"/>
                  </a:lnTo>
                  <a:lnTo>
                    <a:pt x="726" y="629"/>
                  </a:lnTo>
                  <a:lnTo>
                    <a:pt x="728" y="629"/>
                  </a:lnTo>
                  <a:lnTo>
                    <a:pt x="731" y="627"/>
                  </a:lnTo>
                  <a:lnTo>
                    <a:pt x="736" y="619"/>
                  </a:lnTo>
                  <a:lnTo>
                    <a:pt x="738" y="617"/>
                  </a:lnTo>
                  <a:lnTo>
                    <a:pt x="752" y="608"/>
                  </a:lnTo>
                  <a:lnTo>
                    <a:pt x="766" y="596"/>
                  </a:lnTo>
                  <a:lnTo>
                    <a:pt x="766" y="593"/>
                  </a:lnTo>
                  <a:lnTo>
                    <a:pt x="769" y="591"/>
                  </a:lnTo>
                  <a:lnTo>
                    <a:pt x="769" y="591"/>
                  </a:lnTo>
                  <a:lnTo>
                    <a:pt x="769" y="589"/>
                  </a:lnTo>
                  <a:lnTo>
                    <a:pt x="769" y="586"/>
                  </a:lnTo>
                  <a:lnTo>
                    <a:pt x="769" y="586"/>
                  </a:lnTo>
                  <a:lnTo>
                    <a:pt x="769" y="584"/>
                  </a:lnTo>
                  <a:lnTo>
                    <a:pt x="766" y="582"/>
                  </a:lnTo>
                  <a:lnTo>
                    <a:pt x="766" y="579"/>
                  </a:lnTo>
                  <a:lnTo>
                    <a:pt x="762" y="579"/>
                  </a:lnTo>
                  <a:lnTo>
                    <a:pt x="762" y="577"/>
                  </a:lnTo>
                  <a:lnTo>
                    <a:pt x="762" y="574"/>
                  </a:lnTo>
                  <a:lnTo>
                    <a:pt x="762" y="563"/>
                  </a:lnTo>
                  <a:lnTo>
                    <a:pt x="762" y="556"/>
                  </a:lnTo>
                  <a:lnTo>
                    <a:pt x="764" y="546"/>
                  </a:lnTo>
                  <a:lnTo>
                    <a:pt x="764" y="541"/>
                  </a:lnTo>
                  <a:lnTo>
                    <a:pt x="766" y="537"/>
                  </a:lnTo>
                  <a:lnTo>
                    <a:pt x="769" y="537"/>
                  </a:lnTo>
                  <a:lnTo>
                    <a:pt x="769" y="532"/>
                  </a:lnTo>
                  <a:lnTo>
                    <a:pt x="769" y="532"/>
                  </a:lnTo>
                  <a:lnTo>
                    <a:pt x="769" y="529"/>
                  </a:lnTo>
                  <a:lnTo>
                    <a:pt x="769" y="522"/>
                  </a:lnTo>
                  <a:lnTo>
                    <a:pt x="766" y="520"/>
                  </a:lnTo>
                  <a:lnTo>
                    <a:pt x="766" y="515"/>
                  </a:lnTo>
                  <a:lnTo>
                    <a:pt x="764" y="513"/>
                  </a:lnTo>
                  <a:lnTo>
                    <a:pt x="762" y="511"/>
                  </a:lnTo>
                  <a:lnTo>
                    <a:pt x="759" y="511"/>
                  </a:lnTo>
                  <a:lnTo>
                    <a:pt x="759" y="511"/>
                  </a:lnTo>
                  <a:lnTo>
                    <a:pt x="757" y="513"/>
                  </a:lnTo>
                  <a:lnTo>
                    <a:pt x="757" y="515"/>
                  </a:lnTo>
                  <a:lnTo>
                    <a:pt x="757" y="515"/>
                  </a:lnTo>
                  <a:lnTo>
                    <a:pt x="755" y="515"/>
                  </a:lnTo>
                  <a:lnTo>
                    <a:pt x="752" y="515"/>
                  </a:lnTo>
                  <a:lnTo>
                    <a:pt x="752" y="513"/>
                  </a:lnTo>
                  <a:lnTo>
                    <a:pt x="750" y="511"/>
                  </a:lnTo>
                  <a:lnTo>
                    <a:pt x="750" y="503"/>
                  </a:lnTo>
                  <a:lnTo>
                    <a:pt x="747" y="501"/>
                  </a:lnTo>
                  <a:lnTo>
                    <a:pt x="747" y="499"/>
                  </a:lnTo>
                  <a:lnTo>
                    <a:pt x="747" y="496"/>
                  </a:lnTo>
                  <a:lnTo>
                    <a:pt x="745" y="496"/>
                  </a:lnTo>
                  <a:lnTo>
                    <a:pt x="745" y="494"/>
                  </a:lnTo>
                  <a:lnTo>
                    <a:pt x="745" y="492"/>
                  </a:lnTo>
                  <a:lnTo>
                    <a:pt x="745" y="485"/>
                  </a:lnTo>
                  <a:lnTo>
                    <a:pt x="750" y="470"/>
                  </a:lnTo>
                  <a:lnTo>
                    <a:pt x="755" y="468"/>
                  </a:lnTo>
                  <a:lnTo>
                    <a:pt x="757" y="466"/>
                  </a:lnTo>
                  <a:lnTo>
                    <a:pt x="764" y="461"/>
                  </a:lnTo>
                  <a:lnTo>
                    <a:pt x="764" y="461"/>
                  </a:lnTo>
                  <a:lnTo>
                    <a:pt x="766" y="459"/>
                  </a:lnTo>
                  <a:lnTo>
                    <a:pt x="769" y="456"/>
                  </a:lnTo>
                  <a:lnTo>
                    <a:pt x="769" y="454"/>
                  </a:lnTo>
                  <a:lnTo>
                    <a:pt x="769" y="451"/>
                  </a:lnTo>
                  <a:lnTo>
                    <a:pt x="769" y="449"/>
                  </a:lnTo>
                  <a:lnTo>
                    <a:pt x="769" y="437"/>
                  </a:lnTo>
                  <a:lnTo>
                    <a:pt x="771" y="435"/>
                  </a:lnTo>
                  <a:lnTo>
                    <a:pt x="771" y="432"/>
                  </a:lnTo>
                  <a:lnTo>
                    <a:pt x="773" y="430"/>
                  </a:lnTo>
                  <a:lnTo>
                    <a:pt x="776" y="430"/>
                  </a:lnTo>
                  <a:lnTo>
                    <a:pt x="778" y="430"/>
                  </a:lnTo>
                  <a:lnTo>
                    <a:pt x="785" y="432"/>
                  </a:lnTo>
                  <a:lnTo>
                    <a:pt x="790" y="432"/>
                  </a:lnTo>
                  <a:lnTo>
                    <a:pt x="790" y="432"/>
                  </a:lnTo>
                  <a:lnTo>
                    <a:pt x="792" y="432"/>
                  </a:lnTo>
                  <a:lnTo>
                    <a:pt x="792" y="430"/>
                  </a:lnTo>
                  <a:lnTo>
                    <a:pt x="795" y="428"/>
                  </a:lnTo>
                  <a:lnTo>
                    <a:pt x="797" y="425"/>
                  </a:lnTo>
                  <a:lnTo>
                    <a:pt x="797" y="425"/>
                  </a:lnTo>
                  <a:lnTo>
                    <a:pt x="799" y="425"/>
                  </a:lnTo>
                  <a:lnTo>
                    <a:pt x="799" y="423"/>
                  </a:lnTo>
                  <a:lnTo>
                    <a:pt x="807" y="423"/>
                  </a:lnTo>
                  <a:lnTo>
                    <a:pt x="809" y="423"/>
                  </a:lnTo>
                  <a:lnTo>
                    <a:pt x="809" y="421"/>
                  </a:lnTo>
                  <a:lnTo>
                    <a:pt x="821" y="411"/>
                  </a:lnTo>
                  <a:lnTo>
                    <a:pt x="825" y="406"/>
                  </a:lnTo>
                  <a:lnTo>
                    <a:pt x="825" y="406"/>
                  </a:lnTo>
                  <a:lnTo>
                    <a:pt x="825" y="404"/>
                  </a:lnTo>
                  <a:lnTo>
                    <a:pt x="823" y="399"/>
                  </a:lnTo>
                  <a:lnTo>
                    <a:pt x="821" y="397"/>
                  </a:lnTo>
                  <a:lnTo>
                    <a:pt x="821" y="397"/>
                  </a:lnTo>
                  <a:lnTo>
                    <a:pt x="818" y="397"/>
                  </a:lnTo>
                  <a:lnTo>
                    <a:pt x="816" y="397"/>
                  </a:lnTo>
                  <a:lnTo>
                    <a:pt x="816" y="397"/>
                  </a:lnTo>
                  <a:lnTo>
                    <a:pt x="816" y="399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6"/>
                  </a:lnTo>
                  <a:lnTo>
                    <a:pt x="811" y="406"/>
                  </a:lnTo>
                  <a:lnTo>
                    <a:pt x="811" y="406"/>
                  </a:lnTo>
                  <a:lnTo>
                    <a:pt x="807" y="409"/>
                  </a:lnTo>
                  <a:lnTo>
                    <a:pt x="807" y="409"/>
                  </a:lnTo>
                  <a:lnTo>
                    <a:pt x="802" y="406"/>
                  </a:lnTo>
                  <a:lnTo>
                    <a:pt x="802" y="406"/>
                  </a:lnTo>
                  <a:lnTo>
                    <a:pt x="799" y="404"/>
                  </a:lnTo>
                  <a:lnTo>
                    <a:pt x="799" y="399"/>
                  </a:lnTo>
                  <a:lnTo>
                    <a:pt x="797" y="390"/>
                  </a:lnTo>
                  <a:lnTo>
                    <a:pt x="797" y="385"/>
                  </a:lnTo>
                  <a:lnTo>
                    <a:pt x="797" y="383"/>
                  </a:lnTo>
                  <a:lnTo>
                    <a:pt x="795" y="383"/>
                  </a:lnTo>
                  <a:lnTo>
                    <a:pt x="792" y="380"/>
                  </a:lnTo>
                  <a:lnTo>
                    <a:pt x="781" y="378"/>
                  </a:lnTo>
                  <a:lnTo>
                    <a:pt x="778" y="378"/>
                  </a:lnTo>
                  <a:lnTo>
                    <a:pt x="778" y="378"/>
                  </a:lnTo>
                  <a:lnTo>
                    <a:pt x="778" y="376"/>
                  </a:lnTo>
                  <a:lnTo>
                    <a:pt x="776" y="373"/>
                  </a:lnTo>
                  <a:lnTo>
                    <a:pt x="776" y="366"/>
                  </a:lnTo>
                  <a:lnTo>
                    <a:pt x="776" y="364"/>
                  </a:lnTo>
                  <a:lnTo>
                    <a:pt x="776" y="364"/>
                  </a:lnTo>
                  <a:lnTo>
                    <a:pt x="773" y="362"/>
                  </a:lnTo>
                  <a:lnTo>
                    <a:pt x="766" y="364"/>
                  </a:lnTo>
                  <a:lnTo>
                    <a:pt x="766" y="364"/>
                  </a:lnTo>
                  <a:lnTo>
                    <a:pt x="764" y="364"/>
                  </a:lnTo>
                  <a:lnTo>
                    <a:pt x="764" y="362"/>
                  </a:lnTo>
                  <a:lnTo>
                    <a:pt x="764" y="359"/>
                  </a:lnTo>
                  <a:lnTo>
                    <a:pt x="764" y="357"/>
                  </a:lnTo>
                  <a:lnTo>
                    <a:pt x="769" y="352"/>
                  </a:lnTo>
                  <a:lnTo>
                    <a:pt x="771" y="350"/>
                  </a:lnTo>
                  <a:lnTo>
                    <a:pt x="773" y="350"/>
                  </a:lnTo>
                  <a:lnTo>
                    <a:pt x="773" y="350"/>
                  </a:lnTo>
                  <a:lnTo>
                    <a:pt x="776" y="347"/>
                  </a:lnTo>
                  <a:lnTo>
                    <a:pt x="781" y="338"/>
                  </a:lnTo>
                  <a:lnTo>
                    <a:pt x="783" y="335"/>
                  </a:lnTo>
                  <a:lnTo>
                    <a:pt x="785" y="335"/>
                  </a:lnTo>
                  <a:lnTo>
                    <a:pt x="788" y="333"/>
                  </a:lnTo>
                  <a:lnTo>
                    <a:pt x="788" y="333"/>
                  </a:lnTo>
                  <a:lnTo>
                    <a:pt x="790" y="331"/>
                  </a:lnTo>
                  <a:lnTo>
                    <a:pt x="788" y="326"/>
                  </a:lnTo>
                  <a:lnTo>
                    <a:pt x="788" y="326"/>
                  </a:lnTo>
                  <a:lnTo>
                    <a:pt x="788" y="324"/>
                  </a:lnTo>
                  <a:lnTo>
                    <a:pt x="785" y="324"/>
                  </a:lnTo>
                  <a:lnTo>
                    <a:pt x="778" y="321"/>
                  </a:lnTo>
                  <a:lnTo>
                    <a:pt x="778" y="321"/>
                  </a:lnTo>
                  <a:lnTo>
                    <a:pt x="776" y="319"/>
                  </a:lnTo>
                  <a:lnTo>
                    <a:pt x="776" y="319"/>
                  </a:lnTo>
                  <a:lnTo>
                    <a:pt x="776" y="317"/>
                  </a:lnTo>
                  <a:lnTo>
                    <a:pt x="776" y="314"/>
                  </a:lnTo>
                  <a:lnTo>
                    <a:pt x="781" y="312"/>
                  </a:lnTo>
                  <a:lnTo>
                    <a:pt x="781" y="309"/>
                  </a:lnTo>
                  <a:lnTo>
                    <a:pt x="785" y="309"/>
                  </a:lnTo>
                  <a:lnTo>
                    <a:pt x="788" y="309"/>
                  </a:lnTo>
                  <a:lnTo>
                    <a:pt x="790" y="300"/>
                  </a:lnTo>
                  <a:lnTo>
                    <a:pt x="802" y="269"/>
                  </a:lnTo>
                  <a:lnTo>
                    <a:pt x="797" y="260"/>
                  </a:lnTo>
                  <a:lnTo>
                    <a:pt x="797" y="257"/>
                  </a:lnTo>
                  <a:lnTo>
                    <a:pt x="797" y="255"/>
                  </a:lnTo>
                  <a:lnTo>
                    <a:pt x="797" y="255"/>
                  </a:lnTo>
                  <a:lnTo>
                    <a:pt x="802" y="253"/>
                  </a:lnTo>
                  <a:lnTo>
                    <a:pt x="804" y="250"/>
                  </a:lnTo>
                  <a:lnTo>
                    <a:pt x="807" y="248"/>
                  </a:lnTo>
                  <a:lnTo>
                    <a:pt x="809" y="241"/>
                  </a:lnTo>
                  <a:lnTo>
                    <a:pt x="811" y="241"/>
                  </a:lnTo>
                  <a:lnTo>
                    <a:pt x="816" y="238"/>
                  </a:lnTo>
                  <a:lnTo>
                    <a:pt x="818" y="236"/>
                  </a:lnTo>
                  <a:lnTo>
                    <a:pt x="821" y="234"/>
                  </a:lnTo>
                  <a:lnTo>
                    <a:pt x="821" y="231"/>
                  </a:lnTo>
                  <a:lnTo>
                    <a:pt x="821" y="227"/>
                  </a:lnTo>
                  <a:lnTo>
                    <a:pt x="823" y="220"/>
                  </a:lnTo>
                  <a:lnTo>
                    <a:pt x="823" y="217"/>
                  </a:lnTo>
                  <a:lnTo>
                    <a:pt x="825" y="217"/>
                  </a:lnTo>
                  <a:lnTo>
                    <a:pt x="825" y="217"/>
                  </a:lnTo>
                  <a:lnTo>
                    <a:pt x="828" y="220"/>
                  </a:lnTo>
                  <a:lnTo>
                    <a:pt x="830" y="234"/>
                  </a:lnTo>
                  <a:lnTo>
                    <a:pt x="830" y="234"/>
                  </a:lnTo>
                  <a:lnTo>
                    <a:pt x="833" y="236"/>
                  </a:lnTo>
                  <a:lnTo>
                    <a:pt x="835" y="236"/>
                  </a:lnTo>
                  <a:lnTo>
                    <a:pt x="835" y="236"/>
                  </a:lnTo>
                  <a:lnTo>
                    <a:pt x="837" y="234"/>
                  </a:lnTo>
                  <a:lnTo>
                    <a:pt x="837" y="229"/>
                  </a:lnTo>
                  <a:lnTo>
                    <a:pt x="842" y="222"/>
                  </a:lnTo>
                  <a:lnTo>
                    <a:pt x="842" y="220"/>
                  </a:lnTo>
                  <a:lnTo>
                    <a:pt x="842" y="217"/>
                  </a:lnTo>
                  <a:lnTo>
                    <a:pt x="823" y="205"/>
                  </a:lnTo>
                  <a:lnTo>
                    <a:pt x="818" y="203"/>
                  </a:lnTo>
                  <a:lnTo>
                    <a:pt x="816" y="201"/>
                  </a:lnTo>
                  <a:lnTo>
                    <a:pt x="814" y="201"/>
                  </a:lnTo>
                  <a:lnTo>
                    <a:pt x="814" y="201"/>
                  </a:lnTo>
                  <a:lnTo>
                    <a:pt x="811" y="201"/>
                  </a:lnTo>
                  <a:lnTo>
                    <a:pt x="811" y="203"/>
                  </a:lnTo>
                  <a:lnTo>
                    <a:pt x="807" y="205"/>
                  </a:lnTo>
                  <a:lnTo>
                    <a:pt x="807" y="205"/>
                  </a:lnTo>
                  <a:lnTo>
                    <a:pt x="804" y="208"/>
                  </a:lnTo>
                  <a:lnTo>
                    <a:pt x="799" y="208"/>
                  </a:lnTo>
                  <a:lnTo>
                    <a:pt x="797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10"/>
                  </a:lnTo>
                  <a:lnTo>
                    <a:pt x="792" y="215"/>
                  </a:lnTo>
                  <a:lnTo>
                    <a:pt x="790" y="217"/>
                  </a:lnTo>
                  <a:lnTo>
                    <a:pt x="790" y="217"/>
                  </a:lnTo>
                  <a:lnTo>
                    <a:pt x="788" y="217"/>
                  </a:lnTo>
                  <a:lnTo>
                    <a:pt x="788" y="217"/>
                  </a:lnTo>
                  <a:lnTo>
                    <a:pt x="785" y="217"/>
                  </a:lnTo>
                  <a:lnTo>
                    <a:pt x="783" y="217"/>
                  </a:lnTo>
                  <a:lnTo>
                    <a:pt x="778" y="212"/>
                  </a:lnTo>
                  <a:lnTo>
                    <a:pt x="776" y="212"/>
                  </a:lnTo>
                  <a:lnTo>
                    <a:pt x="773" y="210"/>
                  </a:lnTo>
                  <a:lnTo>
                    <a:pt x="771" y="210"/>
                  </a:lnTo>
                  <a:lnTo>
                    <a:pt x="769" y="212"/>
                  </a:lnTo>
                  <a:lnTo>
                    <a:pt x="766" y="212"/>
                  </a:lnTo>
                  <a:lnTo>
                    <a:pt x="762" y="215"/>
                  </a:lnTo>
                  <a:lnTo>
                    <a:pt x="757" y="217"/>
                  </a:lnTo>
                  <a:lnTo>
                    <a:pt x="752" y="217"/>
                  </a:lnTo>
                  <a:lnTo>
                    <a:pt x="721" y="215"/>
                  </a:lnTo>
                  <a:lnTo>
                    <a:pt x="717" y="212"/>
                  </a:lnTo>
                  <a:lnTo>
                    <a:pt x="710" y="208"/>
                  </a:lnTo>
                  <a:lnTo>
                    <a:pt x="705" y="203"/>
                  </a:lnTo>
                  <a:lnTo>
                    <a:pt x="693" y="201"/>
                  </a:lnTo>
                  <a:lnTo>
                    <a:pt x="691" y="201"/>
                  </a:lnTo>
                  <a:lnTo>
                    <a:pt x="676" y="201"/>
                  </a:lnTo>
                  <a:lnTo>
                    <a:pt x="674" y="201"/>
                  </a:lnTo>
                  <a:lnTo>
                    <a:pt x="672" y="201"/>
                  </a:lnTo>
                  <a:lnTo>
                    <a:pt x="669" y="198"/>
                  </a:lnTo>
                  <a:lnTo>
                    <a:pt x="665" y="196"/>
                  </a:lnTo>
                  <a:lnTo>
                    <a:pt x="662" y="194"/>
                  </a:lnTo>
                  <a:lnTo>
                    <a:pt x="660" y="191"/>
                  </a:lnTo>
                  <a:lnTo>
                    <a:pt x="643" y="184"/>
                  </a:lnTo>
                  <a:lnTo>
                    <a:pt x="641" y="182"/>
                  </a:lnTo>
                  <a:lnTo>
                    <a:pt x="636" y="179"/>
                  </a:lnTo>
                  <a:lnTo>
                    <a:pt x="634" y="165"/>
                  </a:lnTo>
                  <a:lnTo>
                    <a:pt x="631" y="163"/>
                  </a:lnTo>
                  <a:lnTo>
                    <a:pt x="631" y="160"/>
                  </a:lnTo>
                  <a:lnTo>
                    <a:pt x="629" y="160"/>
                  </a:lnTo>
                  <a:lnTo>
                    <a:pt x="627" y="158"/>
                  </a:lnTo>
                  <a:lnTo>
                    <a:pt x="624" y="158"/>
                  </a:lnTo>
                  <a:lnTo>
                    <a:pt x="624" y="156"/>
                  </a:lnTo>
                  <a:lnTo>
                    <a:pt x="624" y="149"/>
                  </a:lnTo>
                  <a:lnTo>
                    <a:pt x="624" y="146"/>
                  </a:lnTo>
                  <a:lnTo>
                    <a:pt x="622" y="146"/>
                  </a:lnTo>
                  <a:lnTo>
                    <a:pt x="615" y="141"/>
                  </a:lnTo>
                  <a:lnTo>
                    <a:pt x="613" y="139"/>
                  </a:lnTo>
                  <a:lnTo>
                    <a:pt x="613" y="137"/>
                  </a:lnTo>
                  <a:lnTo>
                    <a:pt x="613" y="134"/>
                  </a:lnTo>
                  <a:lnTo>
                    <a:pt x="613" y="132"/>
                  </a:lnTo>
                  <a:lnTo>
                    <a:pt x="610" y="127"/>
                  </a:lnTo>
                  <a:lnTo>
                    <a:pt x="610" y="125"/>
                  </a:lnTo>
                  <a:lnTo>
                    <a:pt x="613" y="125"/>
                  </a:lnTo>
                  <a:lnTo>
                    <a:pt x="613" y="123"/>
                  </a:lnTo>
                  <a:lnTo>
                    <a:pt x="617" y="123"/>
                  </a:lnTo>
                  <a:lnTo>
                    <a:pt x="620" y="120"/>
                  </a:lnTo>
                  <a:lnTo>
                    <a:pt x="620" y="120"/>
                  </a:lnTo>
                  <a:lnTo>
                    <a:pt x="622" y="115"/>
                  </a:lnTo>
                  <a:lnTo>
                    <a:pt x="622" y="113"/>
                  </a:lnTo>
                  <a:lnTo>
                    <a:pt x="624" y="108"/>
                  </a:lnTo>
                  <a:lnTo>
                    <a:pt x="629" y="101"/>
                  </a:lnTo>
                  <a:lnTo>
                    <a:pt x="629" y="99"/>
                  </a:lnTo>
                  <a:lnTo>
                    <a:pt x="629" y="94"/>
                  </a:lnTo>
                  <a:lnTo>
                    <a:pt x="629" y="89"/>
                  </a:lnTo>
                  <a:lnTo>
                    <a:pt x="631" y="82"/>
                  </a:lnTo>
                  <a:lnTo>
                    <a:pt x="631" y="80"/>
                  </a:lnTo>
                  <a:lnTo>
                    <a:pt x="634" y="78"/>
                  </a:lnTo>
                  <a:lnTo>
                    <a:pt x="634" y="75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29" y="73"/>
                  </a:lnTo>
                  <a:lnTo>
                    <a:pt x="627" y="73"/>
                  </a:lnTo>
                  <a:lnTo>
                    <a:pt x="624" y="73"/>
                  </a:lnTo>
                  <a:lnTo>
                    <a:pt x="615" y="75"/>
                  </a:lnTo>
                  <a:lnTo>
                    <a:pt x="613" y="78"/>
                  </a:lnTo>
                  <a:lnTo>
                    <a:pt x="605" y="82"/>
                  </a:lnTo>
                  <a:lnTo>
                    <a:pt x="603" y="82"/>
                  </a:lnTo>
                  <a:lnTo>
                    <a:pt x="598" y="85"/>
                  </a:lnTo>
                  <a:lnTo>
                    <a:pt x="589" y="82"/>
                  </a:lnTo>
                  <a:lnTo>
                    <a:pt x="587" y="82"/>
                  </a:lnTo>
                  <a:lnTo>
                    <a:pt x="584" y="80"/>
                  </a:lnTo>
                  <a:lnTo>
                    <a:pt x="584" y="80"/>
                  </a:lnTo>
                  <a:lnTo>
                    <a:pt x="584" y="78"/>
                  </a:lnTo>
                  <a:lnTo>
                    <a:pt x="587" y="78"/>
                  </a:lnTo>
                  <a:lnTo>
                    <a:pt x="589" y="73"/>
                  </a:lnTo>
                  <a:lnTo>
                    <a:pt x="589" y="71"/>
                  </a:lnTo>
                  <a:lnTo>
                    <a:pt x="591" y="71"/>
                  </a:lnTo>
                  <a:lnTo>
                    <a:pt x="589" y="68"/>
                  </a:lnTo>
                  <a:lnTo>
                    <a:pt x="587" y="66"/>
                  </a:lnTo>
                  <a:lnTo>
                    <a:pt x="582" y="63"/>
                  </a:lnTo>
                  <a:lnTo>
                    <a:pt x="579" y="63"/>
                  </a:lnTo>
                  <a:lnTo>
                    <a:pt x="577" y="63"/>
                  </a:lnTo>
                  <a:lnTo>
                    <a:pt x="577" y="63"/>
                  </a:lnTo>
                  <a:lnTo>
                    <a:pt x="575" y="66"/>
                  </a:lnTo>
                  <a:lnTo>
                    <a:pt x="575" y="66"/>
                  </a:lnTo>
                  <a:lnTo>
                    <a:pt x="572" y="68"/>
                  </a:lnTo>
                  <a:lnTo>
                    <a:pt x="572" y="68"/>
                  </a:lnTo>
                  <a:lnTo>
                    <a:pt x="561" y="71"/>
                  </a:lnTo>
                  <a:lnTo>
                    <a:pt x="556" y="68"/>
                  </a:lnTo>
                  <a:lnTo>
                    <a:pt x="551" y="66"/>
                  </a:lnTo>
                  <a:lnTo>
                    <a:pt x="539" y="56"/>
                  </a:lnTo>
                  <a:lnTo>
                    <a:pt x="537" y="52"/>
                  </a:lnTo>
                  <a:lnTo>
                    <a:pt x="534" y="49"/>
                  </a:lnTo>
                  <a:lnTo>
                    <a:pt x="534" y="47"/>
                  </a:lnTo>
                  <a:lnTo>
                    <a:pt x="532" y="47"/>
                  </a:lnTo>
                  <a:lnTo>
                    <a:pt x="527" y="44"/>
                  </a:lnTo>
                  <a:lnTo>
                    <a:pt x="525" y="44"/>
                  </a:lnTo>
                  <a:lnTo>
                    <a:pt x="523" y="44"/>
                  </a:lnTo>
                  <a:lnTo>
                    <a:pt x="520" y="44"/>
                  </a:lnTo>
                  <a:lnTo>
                    <a:pt x="520" y="47"/>
                  </a:lnTo>
                  <a:lnTo>
                    <a:pt x="518" y="47"/>
                  </a:lnTo>
                  <a:lnTo>
                    <a:pt x="518" y="49"/>
                  </a:lnTo>
                  <a:lnTo>
                    <a:pt x="516" y="54"/>
                  </a:lnTo>
                  <a:lnTo>
                    <a:pt x="516" y="56"/>
                  </a:lnTo>
                  <a:lnTo>
                    <a:pt x="516" y="56"/>
                  </a:lnTo>
                  <a:lnTo>
                    <a:pt x="511" y="56"/>
                  </a:lnTo>
                  <a:lnTo>
                    <a:pt x="506" y="59"/>
                  </a:lnTo>
                  <a:lnTo>
                    <a:pt x="504" y="59"/>
                  </a:lnTo>
                  <a:lnTo>
                    <a:pt x="504" y="61"/>
                  </a:lnTo>
                  <a:lnTo>
                    <a:pt x="501" y="61"/>
                  </a:lnTo>
                  <a:lnTo>
                    <a:pt x="501" y="63"/>
                  </a:lnTo>
                  <a:lnTo>
                    <a:pt x="501" y="66"/>
                  </a:lnTo>
                  <a:lnTo>
                    <a:pt x="492" y="75"/>
                  </a:lnTo>
                  <a:lnTo>
                    <a:pt x="490" y="78"/>
                  </a:lnTo>
                  <a:lnTo>
                    <a:pt x="468" y="85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92"/>
                  </a:lnTo>
                  <a:lnTo>
                    <a:pt x="468" y="92"/>
                  </a:lnTo>
                  <a:lnTo>
                    <a:pt x="468" y="94"/>
                  </a:lnTo>
                  <a:lnTo>
                    <a:pt x="471" y="94"/>
                  </a:lnTo>
                  <a:lnTo>
                    <a:pt x="473" y="97"/>
                  </a:lnTo>
                  <a:lnTo>
                    <a:pt x="482" y="99"/>
                  </a:lnTo>
                  <a:lnTo>
                    <a:pt x="485" y="99"/>
                  </a:lnTo>
                  <a:lnTo>
                    <a:pt x="485" y="99"/>
                  </a:lnTo>
                  <a:lnTo>
                    <a:pt x="485" y="101"/>
                  </a:lnTo>
                  <a:lnTo>
                    <a:pt x="485" y="104"/>
                  </a:lnTo>
                  <a:lnTo>
                    <a:pt x="482" y="106"/>
                  </a:lnTo>
                  <a:lnTo>
                    <a:pt x="478" y="108"/>
                  </a:lnTo>
                  <a:lnTo>
                    <a:pt x="473" y="108"/>
                  </a:lnTo>
                  <a:lnTo>
                    <a:pt x="468" y="108"/>
                  </a:lnTo>
                  <a:lnTo>
                    <a:pt x="423" y="120"/>
                  </a:lnTo>
                  <a:lnTo>
                    <a:pt x="411" y="115"/>
                  </a:lnTo>
                  <a:lnTo>
                    <a:pt x="411" y="115"/>
                  </a:lnTo>
                  <a:lnTo>
                    <a:pt x="409" y="113"/>
                  </a:lnTo>
                  <a:lnTo>
                    <a:pt x="409" y="111"/>
                  </a:lnTo>
                  <a:lnTo>
                    <a:pt x="409" y="111"/>
                  </a:lnTo>
                  <a:lnTo>
                    <a:pt x="411" y="108"/>
                  </a:lnTo>
                  <a:lnTo>
                    <a:pt x="411" y="106"/>
                  </a:lnTo>
                  <a:lnTo>
                    <a:pt x="414" y="104"/>
                  </a:lnTo>
                  <a:lnTo>
                    <a:pt x="411" y="101"/>
                  </a:lnTo>
                  <a:lnTo>
                    <a:pt x="409" y="101"/>
                  </a:lnTo>
                  <a:lnTo>
                    <a:pt x="409" y="101"/>
                  </a:lnTo>
                  <a:lnTo>
                    <a:pt x="407" y="101"/>
                  </a:lnTo>
                  <a:lnTo>
                    <a:pt x="404" y="101"/>
                  </a:lnTo>
                  <a:lnTo>
                    <a:pt x="404" y="104"/>
                  </a:lnTo>
                  <a:lnTo>
                    <a:pt x="404" y="104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4" y="108"/>
                  </a:lnTo>
                  <a:lnTo>
                    <a:pt x="402" y="108"/>
                  </a:lnTo>
                  <a:lnTo>
                    <a:pt x="400" y="113"/>
                  </a:lnTo>
                  <a:lnTo>
                    <a:pt x="400" y="113"/>
                  </a:lnTo>
                  <a:lnTo>
                    <a:pt x="397" y="118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5" y="134"/>
                  </a:lnTo>
                  <a:lnTo>
                    <a:pt x="381" y="132"/>
                  </a:lnTo>
                  <a:lnTo>
                    <a:pt x="378" y="132"/>
                  </a:lnTo>
                  <a:lnTo>
                    <a:pt x="374" y="130"/>
                  </a:lnTo>
                  <a:lnTo>
                    <a:pt x="374" y="127"/>
                  </a:lnTo>
                  <a:lnTo>
                    <a:pt x="367" y="127"/>
                  </a:lnTo>
                  <a:lnTo>
                    <a:pt x="364" y="125"/>
                  </a:lnTo>
                  <a:lnTo>
                    <a:pt x="364" y="125"/>
                  </a:lnTo>
                  <a:lnTo>
                    <a:pt x="362" y="125"/>
                  </a:lnTo>
                  <a:lnTo>
                    <a:pt x="359" y="123"/>
                  </a:lnTo>
                  <a:lnTo>
                    <a:pt x="348" y="118"/>
                  </a:lnTo>
                  <a:lnTo>
                    <a:pt x="326" y="106"/>
                  </a:lnTo>
                  <a:lnTo>
                    <a:pt x="317" y="104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8" y="111"/>
                  </a:lnTo>
                  <a:lnTo>
                    <a:pt x="296" y="111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3" y="118"/>
                  </a:lnTo>
                  <a:lnTo>
                    <a:pt x="293" y="120"/>
                  </a:lnTo>
                  <a:lnTo>
                    <a:pt x="291" y="123"/>
                  </a:lnTo>
                  <a:lnTo>
                    <a:pt x="281" y="125"/>
                  </a:lnTo>
                  <a:lnTo>
                    <a:pt x="279" y="125"/>
                  </a:lnTo>
                  <a:lnTo>
                    <a:pt x="262" y="113"/>
                  </a:lnTo>
                  <a:lnTo>
                    <a:pt x="260" y="111"/>
                  </a:lnTo>
                  <a:lnTo>
                    <a:pt x="248" y="101"/>
                  </a:lnTo>
                  <a:lnTo>
                    <a:pt x="248" y="101"/>
                  </a:lnTo>
                  <a:lnTo>
                    <a:pt x="248" y="99"/>
                  </a:lnTo>
                  <a:lnTo>
                    <a:pt x="248" y="99"/>
                  </a:lnTo>
                  <a:lnTo>
                    <a:pt x="246" y="97"/>
                  </a:lnTo>
                  <a:lnTo>
                    <a:pt x="246" y="92"/>
                  </a:lnTo>
                  <a:lnTo>
                    <a:pt x="243" y="87"/>
                  </a:lnTo>
                  <a:lnTo>
                    <a:pt x="227" y="87"/>
                  </a:lnTo>
                  <a:lnTo>
                    <a:pt x="222" y="85"/>
                  </a:lnTo>
                  <a:lnTo>
                    <a:pt x="220" y="85"/>
                  </a:lnTo>
                  <a:lnTo>
                    <a:pt x="210" y="75"/>
                  </a:lnTo>
                  <a:lnTo>
                    <a:pt x="208" y="71"/>
                  </a:lnTo>
                  <a:lnTo>
                    <a:pt x="206" y="71"/>
                  </a:lnTo>
                  <a:lnTo>
                    <a:pt x="187" y="68"/>
                  </a:lnTo>
                  <a:lnTo>
                    <a:pt x="184" y="71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68" y="73"/>
                  </a:lnTo>
                  <a:lnTo>
                    <a:pt x="163" y="68"/>
                  </a:lnTo>
                  <a:lnTo>
                    <a:pt x="163" y="66"/>
                  </a:lnTo>
                  <a:lnTo>
                    <a:pt x="158" y="59"/>
                  </a:lnTo>
                  <a:lnTo>
                    <a:pt x="156" y="59"/>
                  </a:lnTo>
                  <a:lnTo>
                    <a:pt x="156" y="56"/>
                  </a:lnTo>
                  <a:lnTo>
                    <a:pt x="154" y="56"/>
                  </a:lnTo>
                  <a:lnTo>
                    <a:pt x="146" y="56"/>
                  </a:lnTo>
                  <a:lnTo>
                    <a:pt x="132" y="47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3" y="44"/>
                  </a:lnTo>
                  <a:lnTo>
                    <a:pt x="111" y="42"/>
                  </a:lnTo>
                  <a:lnTo>
                    <a:pt x="109" y="42"/>
                  </a:lnTo>
                  <a:lnTo>
                    <a:pt x="90" y="28"/>
                  </a:lnTo>
                  <a:lnTo>
                    <a:pt x="87" y="26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92" y="21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0" y="14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68" y="4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0" y="4"/>
                  </a:lnTo>
                  <a:lnTo>
                    <a:pt x="35" y="9"/>
                  </a:lnTo>
                  <a:lnTo>
                    <a:pt x="31" y="18"/>
                  </a:lnTo>
                  <a:lnTo>
                    <a:pt x="23" y="28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7" y="49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12" y="71"/>
                  </a:lnTo>
                  <a:lnTo>
                    <a:pt x="23" y="80"/>
                  </a:lnTo>
                  <a:lnTo>
                    <a:pt x="49" y="94"/>
                  </a:lnTo>
                  <a:lnTo>
                    <a:pt x="54" y="97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101"/>
                  </a:lnTo>
                  <a:lnTo>
                    <a:pt x="57" y="104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8"/>
                  </a:lnTo>
                  <a:lnTo>
                    <a:pt x="59" y="115"/>
                  </a:lnTo>
                  <a:lnTo>
                    <a:pt x="61" y="118"/>
                  </a:lnTo>
                  <a:lnTo>
                    <a:pt x="61" y="120"/>
                  </a:lnTo>
                  <a:lnTo>
                    <a:pt x="61" y="123"/>
                  </a:lnTo>
                  <a:lnTo>
                    <a:pt x="61" y="125"/>
                  </a:lnTo>
                  <a:lnTo>
                    <a:pt x="61" y="127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6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73" y="120"/>
                  </a:lnTo>
                  <a:lnTo>
                    <a:pt x="75" y="120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30"/>
                  </a:lnTo>
                  <a:lnTo>
                    <a:pt x="73" y="130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5" y="134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5" y="132"/>
                  </a:lnTo>
                  <a:lnTo>
                    <a:pt x="87" y="132"/>
                  </a:lnTo>
                  <a:lnTo>
                    <a:pt x="90" y="132"/>
                  </a:lnTo>
                  <a:lnTo>
                    <a:pt x="94" y="134"/>
                  </a:lnTo>
                  <a:lnTo>
                    <a:pt x="97" y="134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9"/>
                  </a:lnTo>
                  <a:lnTo>
                    <a:pt x="99" y="141"/>
                  </a:lnTo>
                  <a:lnTo>
                    <a:pt x="99" y="144"/>
                  </a:lnTo>
                  <a:lnTo>
                    <a:pt x="102" y="146"/>
                  </a:lnTo>
                  <a:lnTo>
                    <a:pt x="102" y="149"/>
                  </a:lnTo>
                  <a:lnTo>
                    <a:pt x="104" y="151"/>
                  </a:lnTo>
                  <a:lnTo>
                    <a:pt x="106" y="151"/>
                  </a:lnTo>
                  <a:lnTo>
                    <a:pt x="109" y="151"/>
                  </a:lnTo>
                  <a:lnTo>
                    <a:pt x="111" y="151"/>
                  </a:lnTo>
                  <a:lnTo>
                    <a:pt x="113" y="151"/>
                  </a:lnTo>
                  <a:lnTo>
                    <a:pt x="116" y="151"/>
                  </a:lnTo>
                  <a:lnTo>
                    <a:pt x="120" y="153"/>
                  </a:lnTo>
                  <a:lnTo>
                    <a:pt x="123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3" y="168"/>
                  </a:lnTo>
                  <a:lnTo>
                    <a:pt x="120" y="170"/>
                  </a:lnTo>
                  <a:lnTo>
                    <a:pt x="120" y="172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20" y="179"/>
                  </a:lnTo>
                  <a:lnTo>
                    <a:pt x="132" y="184"/>
                  </a:lnTo>
                  <a:lnTo>
                    <a:pt x="139" y="186"/>
                  </a:lnTo>
                  <a:lnTo>
                    <a:pt x="144" y="189"/>
                  </a:lnTo>
                  <a:lnTo>
                    <a:pt x="156" y="203"/>
                  </a:lnTo>
                  <a:lnTo>
                    <a:pt x="170" y="212"/>
                  </a:lnTo>
                  <a:lnTo>
                    <a:pt x="182" y="227"/>
                  </a:lnTo>
                  <a:lnTo>
                    <a:pt x="196" y="255"/>
                  </a:lnTo>
                  <a:lnTo>
                    <a:pt x="203" y="272"/>
                  </a:lnTo>
                  <a:lnTo>
                    <a:pt x="225" y="371"/>
                  </a:lnTo>
                  <a:lnTo>
                    <a:pt x="236" y="404"/>
                  </a:lnTo>
                  <a:lnTo>
                    <a:pt x="239" y="409"/>
                  </a:lnTo>
                  <a:lnTo>
                    <a:pt x="251" y="414"/>
                  </a:lnTo>
                  <a:lnTo>
                    <a:pt x="255" y="418"/>
                  </a:lnTo>
                  <a:lnTo>
                    <a:pt x="279" y="442"/>
                  </a:lnTo>
                  <a:lnTo>
                    <a:pt x="310" y="492"/>
                  </a:lnTo>
                  <a:lnTo>
                    <a:pt x="314" y="499"/>
                  </a:lnTo>
                  <a:lnTo>
                    <a:pt x="317" y="508"/>
                  </a:lnTo>
                  <a:lnTo>
                    <a:pt x="319" y="525"/>
                  </a:lnTo>
                  <a:lnTo>
                    <a:pt x="322" y="534"/>
                  </a:lnTo>
                  <a:lnTo>
                    <a:pt x="324" y="541"/>
                  </a:lnTo>
                  <a:lnTo>
                    <a:pt x="324" y="546"/>
                  </a:lnTo>
                  <a:lnTo>
                    <a:pt x="324" y="556"/>
                  </a:lnTo>
                  <a:lnTo>
                    <a:pt x="324" y="565"/>
                  </a:lnTo>
                  <a:lnTo>
                    <a:pt x="326" y="570"/>
                  </a:lnTo>
                  <a:lnTo>
                    <a:pt x="322" y="593"/>
                  </a:lnTo>
                  <a:lnTo>
                    <a:pt x="319" y="603"/>
                  </a:lnTo>
                  <a:lnTo>
                    <a:pt x="312" y="610"/>
                  </a:lnTo>
                  <a:lnTo>
                    <a:pt x="322" y="629"/>
                  </a:lnTo>
                  <a:lnTo>
                    <a:pt x="329" y="636"/>
                  </a:lnTo>
                  <a:lnTo>
                    <a:pt x="336" y="631"/>
                  </a:lnTo>
                  <a:lnTo>
                    <a:pt x="333" y="629"/>
                  </a:lnTo>
                  <a:lnTo>
                    <a:pt x="333" y="624"/>
                  </a:lnTo>
                  <a:lnTo>
                    <a:pt x="345" y="617"/>
                  </a:lnTo>
                  <a:lnTo>
                    <a:pt x="362" y="617"/>
                  </a:lnTo>
                  <a:lnTo>
                    <a:pt x="376" y="619"/>
                  </a:lnTo>
                  <a:lnTo>
                    <a:pt x="400" y="627"/>
                  </a:lnTo>
                  <a:lnTo>
                    <a:pt x="404" y="629"/>
                  </a:lnTo>
                  <a:lnTo>
                    <a:pt x="407" y="631"/>
                  </a:lnTo>
                  <a:lnTo>
                    <a:pt x="409" y="638"/>
                  </a:lnTo>
                  <a:lnTo>
                    <a:pt x="409" y="641"/>
                  </a:lnTo>
                  <a:lnTo>
                    <a:pt x="407" y="643"/>
                  </a:lnTo>
                  <a:lnTo>
                    <a:pt x="407" y="645"/>
                  </a:lnTo>
                  <a:lnTo>
                    <a:pt x="407" y="655"/>
                  </a:lnTo>
                  <a:lnTo>
                    <a:pt x="409" y="664"/>
                  </a:lnTo>
                  <a:lnTo>
                    <a:pt x="407" y="671"/>
                  </a:lnTo>
                  <a:lnTo>
                    <a:pt x="400" y="679"/>
                  </a:lnTo>
                  <a:lnTo>
                    <a:pt x="452" y="688"/>
                  </a:lnTo>
                  <a:lnTo>
                    <a:pt x="468" y="695"/>
                  </a:lnTo>
                  <a:lnTo>
                    <a:pt x="478" y="705"/>
                  </a:lnTo>
                  <a:lnTo>
                    <a:pt x="482" y="705"/>
                  </a:lnTo>
                  <a:lnTo>
                    <a:pt x="485" y="707"/>
                  </a:lnTo>
                  <a:lnTo>
                    <a:pt x="487" y="712"/>
                  </a:lnTo>
                  <a:lnTo>
                    <a:pt x="490" y="719"/>
                  </a:lnTo>
                  <a:lnTo>
                    <a:pt x="492" y="724"/>
                  </a:lnTo>
                  <a:lnTo>
                    <a:pt x="508" y="731"/>
                  </a:lnTo>
                  <a:lnTo>
                    <a:pt x="516" y="735"/>
                  </a:lnTo>
                  <a:lnTo>
                    <a:pt x="518" y="745"/>
                  </a:lnTo>
                  <a:lnTo>
                    <a:pt x="523" y="747"/>
                  </a:lnTo>
                  <a:lnTo>
                    <a:pt x="527" y="752"/>
                  </a:lnTo>
                  <a:lnTo>
                    <a:pt x="530" y="759"/>
                  </a:lnTo>
                  <a:lnTo>
                    <a:pt x="534" y="766"/>
                  </a:lnTo>
                  <a:lnTo>
                    <a:pt x="539" y="764"/>
                  </a:lnTo>
                  <a:lnTo>
                    <a:pt x="542" y="761"/>
                  </a:lnTo>
                  <a:lnTo>
                    <a:pt x="544" y="761"/>
                  </a:lnTo>
                  <a:lnTo>
                    <a:pt x="549" y="768"/>
                  </a:lnTo>
                  <a:lnTo>
                    <a:pt x="556" y="778"/>
                  </a:lnTo>
                  <a:lnTo>
                    <a:pt x="558" y="785"/>
                  </a:lnTo>
                  <a:lnTo>
                    <a:pt x="556" y="797"/>
                  </a:lnTo>
                  <a:lnTo>
                    <a:pt x="556" y="806"/>
                  </a:lnTo>
                  <a:lnTo>
                    <a:pt x="553" y="811"/>
                  </a:lnTo>
                  <a:lnTo>
                    <a:pt x="539" y="813"/>
                  </a:lnTo>
                  <a:lnTo>
                    <a:pt x="532" y="816"/>
                  </a:lnTo>
                  <a:lnTo>
                    <a:pt x="527" y="821"/>
                  </a:lnTo>
                  <a:lnTo>
                    <a:pt x="530" y="825"/>
                  </a:lnTo>
                  <a:lnTo>
                    <a:pt x="534" y="832"/>
                  </a:lnTo>
                  <a:lnTo>
                    <a:pt x="539" y="837"/>
                  </a:lnTo>
                  <a:lnTo>
                    <a:pt x="546" y="839"/>
                  </a:lnTo>
                  <a:lnTo>
                    <a:pt x="551" y="844"/>
                  </a:lnTo>
                  <a:lnTo>
                    <a:pt x="556" y="844"/>
                  </a:lnTo>
                  <a:lnTo>
                    <a:pt x="556" y="844"/>
                  </a:lnTo>
                  <a:lnTo>
                    <a:pt x="558" y="844"/>
                  </a:lnTo>
                  <a:lnTo>
                    <a:pt x="561" y="844"/>
                  </a:lnTo>
                  <a:lnTo>
                    <a:pt x="563" y="844"/>
                  </a:lnTo>
                  <a:lnTo>
                    <a:pt x="563" y="839"/>
                  </a:lnTo>
                  <a:lnTo>
                    <a:pt x="568" y="830"/>
                  </a:lnTo>
                  <a:lnTo>
                    <a:pt x="568" y="825"/>
                  </a:lnTo>
                  <a:lnTo>
                    <a:pt x="570" y="821"/>
                  </a:lnTo>
                  <a:lnTo>
                    <a:pt x="575" y="818"/>
                  </a:lnTo>
                  <a:lnTo>
                    <a:pt x="579" y="818"/>
                  </a:lnTo>
                  <a:lnTo>
                    <a:pt x="584" y="818"/>
                  </a:lnTo>
                  <a:lnTo>
                    <a:pt x="608" y="823"/>
                  </a:lnTo>
                  <a:lnTo>
                    <a:pt x="617" y="823"/>
                  </a:lnTo>
                  <a:lnTo>
                    <a:pt x="615" y="821"/>
                  </a:lnTo>
                  <a:lnTo>
                    <a:pt x="617" y="818"/>
                  </a:lnTo>
                  <a:lnTo>
                    <a:pt x="620" y="818"/>
                  </a:lnTo>
                  <a:lnTo>
                    <a:pt x="624" y="818"/>
                  </a:lnTo>
                  <a:lnTo>
                    <a:pt x="627" y="821"/>
                  </a:lnTo>
                  <a:lnTo>
                    <a:pt x="627" y="823"/>
                  </a:lnTo>
                  <a:lnTo>
                    <a:pt x="636" y="825"/>
                  </a:lnTo>
                  <a:lnTo>
                    <a:pt x="646" y="830"/>
                  </a:lnTo>
                  <a:lnTo>
                    <a:pt x="650" y="809"/>
                  </a:lnTo>
                  <a:lnTo>
                    <a:pt x="650" y="809"/>
                  </a:lnTo>
                  <a:close/>
                  <a:moveTo>
                    <a:pt x="305" y="681"/>
                  </a:moveTo>
                  <a:lnTo>
                    <a:pt x="305" y="681"/>
                  </a:lnTo>
                  <a:lnTo>
                    <a:pt x="307" y="686"/>
                  </a:lnTo>
                  <a:lnTo>
                    <a:pt x="310" y="690"/>
                  </a:lnTo>
                  <a:lnTo>
                    <a:pt x="307" y="697"/>
                  </a:lnTo>
                  <a:lnTo>
                    <a:pt x="305" y="702"/>
                  </a:lnTo>
                  <a:lnTo>
                    <a:pt x="300" y="707"/>
                  </a:lnTo>
                  <a:lnTo>
                    <a:pt x="296" y="709"/>
                  </a:lnTo>
                  <a:lnTo>
                    <a:pt x="303" y="712"/>
                  </a:lnTo>
                  <a:lnTo>
                    <a:pt x="307" y="716"/>
                  </a:lnTo>
                  <a:lnTo>
                    <a:pt x="312" y="726"/>
                  </a:lnTo>
                  <a:lnTo>
                    <a:pt x="307" y="731"/>
                  </a:lnTo>
                  <a:lnTo>
                    <a:pt x="305" y="728"/>
                  </a:lnTo>
                  <a:lnTo>
                    <a:pt x="303" y="728"/>
                  </a:lnTo>
                  <a:lnTo>
                    <a:pt x="300" y="728"/>
                  </a:lnTo>
                  <a:lnTo>
                    <a:pt x="296" y="726"/>
                  </a:lnTo>
                  <a:lnTo>
                    <a:pt x="296" y="724"/>
                  </a:lnTo>
                  <a:lnTo>
                    <a:pt x="291" y="716"/>
                  </a:lnTo>
                  <a:lnTo>
                    <a:pt x="288" y="716"/>
                  </a:lnTo>
                  <a:lnTo>
                    <a:pt x="286" y="714"/>
                  </a:lnTo>
                  <a:lnTo>
                    <a:pt x="281" y="712"/>
                  </a:lnTo>
                  <a:lnTo>
                    <a:pt x="277" y="712"/>
                  </a:lnTo>
                  <a:lnTo>
                    <a:pt x="274" y="721"/>
                  </a:lnTo>
                  <a:lnTo>
                    <a:pt x="269" y="714"/>
                  </a:lnTo>
                  <a:lnTo>
                    <a:pt x="260" y="721"/>
                  </a:lnTo>
                  <a:lnTo>
                    <a:pt x="253" y="716"/>
                  </a:lnTo>
                  <a:lnTo>
                    <a:pt x="251" y="724"/>
                  </a:lnTo>
                  <a:lnTo>
                    <a:pt x="251" y="726"/>
                  </a:lnTo>
                  <a:lnTo>
                    <a:pt x="248" y="728"/>
                  </a:lnTo>
                  <a:lnTo>
                    <a:pt x="222" y="731"/>
                  </a:lnTo>
                  <a:lnTo>
                    <a:pt x="215" y="728"/>
                  </a:lnTo>
                  <a:lnTo>
                    <a:pt x="210" y="724"/>
                  </a:lnTo>
                  <a:lnTo>
                    <a:pt x="206" y="712"/>
                  </a:lnTo>
                  <a:lnTo>
                    <a:pt x="208" y="705"/>
                  </a:lnTo>
                  <a:lnTo>
                    <a:pt x="215" y="700"/>
                  </a:lnTo>
                  <a:lnTo>
                    <a:pt x="222" y="695"/>
                  </a:lnTo>
                  <a:lnTo>
                    <a:pt x="229" y="695"/>
                  </a:lnTo>
                  <a:lnTo>
                    <a:pt x="232" y="695"/>
                  </a:lnTo>
                  <a:lnTo>
                    <a:pt x="239" y="697"/>
                  </a:lnTo>
                  <a:lnTo>
                    <a:pt x="243" y="697"/>
                  </a:lnTo>
                  <a:lnTo>
                    <a:pt x="248" y="697"/>
                  </a:lnTo>
                  <a:lnTo>
                    <a:pt x="255" y="697"/>
                  </a:lnTo>
                  <a:lnTo>
                    <a:pt x="255" y="695"/>
                  </a:lnTo>
                  <a:lnTo>
                    <a:pt x="255" y="695"/>
                  </a:lnTo>
                  <a:lnTo>
                    <a:pt x="255" y="695"/>
                  </a:lnTo>
                  <a:lnTo>
                    <a:pt x="253" y="693"/>
                  </a:lnTo>
                  <a:lnTo>
                    <a:pt x="258" y="690"/>
                  </a:lnTo>
                  <a:lnTo>
                    <a:pt x="258" y="688"/>
                  </a:lnTo>
                  <a:lnTo>
                    <a:pt x="258" y="686"/>
                  </a:lnTo>
                  <a:lnTo>
                    <a:pt x="262" y="686"/>
                  </a:lnTo>
                  <a:lnTo>
                    <a:pt x="274" y="686"/>
                  </a:lnTo>
                  <a:lnTo>
                    <a:pt x="274" y="690"/>
                  </a:lnTo>
                  <a:lnTo>
                    <a:pt x="277" y="693"/>
                  </a:lnTo>
                  <a:lnTo>
                    <a:pt x="281" y="693"/>
                  </a:lnTo>
                  <a:lnTo>
                    <a:pt x="284" y="690"/>
                  </a:lnTo>
                  <a:lnTo>
                    <a:pt x="284" y="688"/>
                  </a:lnTo>
                  <a:lnTo>
                    <a:pt x="286" y="686"/>
                  </a:lnTo>
                  <a:lnTo>
                    <a:pt x="288" y="683"/>
                  </a:lnTo>
                  <a:lnTo>
                    <a:pt x="291" y="681"/>
                  </a:lnTo>
                  <a:lnTo>
                    <a:pt x="293" y="669"/>
                  </a:lnTo>
                  <a:lnTo>
                    <a:pt x="293" y="664"/>
                  </a:lnTo>
                  <a:lnTo>
                    <a:pt x="298" y="662"/>
                  </a:lnTo>
                  <a:lnTo>
                    <a:pt x="300" y="662"/>
                  </a:lnTo>
                  <a:lnTo>
                    <a:pt x="305" y="664"/>
                  </a:lnTo>
                  <a:lnTo>
                    <a:pt x="307" y="669"/>
                  </a:lnTo>
                  <a:lnTo>
                    <a:pt x="310" y="671"/>
                  </a:lnTo>
                  <a:lnTo>
                    <a:pt x="307" y="676"/>
                  </a:lnTo>
                  <a:lnTo>
                    <a:pt x="305" y="681"/>
                  </a:lnTo>
                  <a:close/>
                  <a:moveTo>
                    <a:pt x="482" y="861"/>
                  </a:moveTo>
                  <a:lnTo>
                    <a:pt x="482" y="861"/>
                  </a:lnTo>
                  <a:lnTo>
                    <a:pt x="485" y="863"/>
                  </a:lnTo>
                  <a:lnTo>
                    <a:pt x="485" y="865"/>
                  </a:lnTo>
                  <a:lnTo>
                    <a:pt x="485" y="868"/>
                  </a:lnTo>
                  <a:lnTo>
                    <a:pt x="480" y="873"/>
                  </a:lnTo>
                  <a:lnTo>
                    <a:pt x="468" y="861"/>
                  </a:lnTo>
                  <a:lnTo>
                    <a:pt x="464" y="858"/>
                  </a:lnTo>
                  <a:lnTo>
                    <a:pt x="466" y="854"/>
                  </a:lnTo>
                  <a:lnTo>
                    <a:pt x="466" y="849"/>
                  </a:lnTo>
                  <a:lnTo>
                    <a:pt x="468" y="847"/>
                  </a:lnTo>
                  <a:lnTo>
                    <a:pt x="473" y="849"/>
                  </a:lnTo>
                  <a:lnTo>
                    <a:pt x="478" y="851"/>
                  </a:lnTo>
                  <a:lnTo>
                    <a:pt x="482" y="861"/>
                  </a:lnTo>
                  <a:close/>
                  <a:moveTo>
                    <a:pt x="113" y="605"/>
                  </a:moveTo>
                  <a:lnTo>
                    <a:pt x="113" y="605"/>
                  </a:lnTo>
                  <a:lnTo>
                    <a:pt x="116" y="605"/>
                  </a:lnTo>
                  <a:lnTo>
                    <a:pt x="113" y="615"/>
                  </a:lnTo>
                  <a:lnTo>
                    <a:pt x="111" y="622"/>
                  </a:lnTo>
                  <a:lnTo>
                    <a:pt x="104" y="624"/>
                  </a:lnTo>
                  <a:lnTo>
                    <a:pt x="99" y="617"/>
                  </a:lnTo>
                  <a:lnTo>
                    <a:pt x="104" y="600"/>
                  </a:lnTo>
                  <a:lnTo>
                    <a:pt x="106" y="596"/>
                  </a:lnTo>
                  <a:lnTo>
                    <a:pt x="111" y="603"/>
                  </a:lnTo>
                  <a:lnTo>
                    <a:pt x="113" y="603"/>
                  </a:lnTo>
                  <a:lnTo>
                    <a:pt x="113" y="605"/>
                  </a:lnTo>
                  <a:lnTo>
                    <a:pt x="113" y="605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5" name="Freeform 21">
              <a:extLst>
                <a:ext uri="{FF2B5EF4-FFF2-40B4-BE49-F238E27FC236}">
                  <a16:creationId xmlns:a16="http://schemas.microsoft.com/office/drawing/2014/main" id="{7DA0A093-0C55-44FD-BBB9-BA68D3B72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317" y="3655904"/>
              <a:ext cx="574500" cy="582432"/>
            </a:xfrm>
            <a:custGeom>
              <a:avLst/>
              <a:gdLst>
                <a:gd name="T0" fmla="*/ 483 w 507"/>
                <a:gd name="T1" fmla="*/ 329 h 514"/>
                <a:gd name="T2" fmla="*/ 424 w 507"/>
                <a:gd name="T3" fmla="*/ 381 h 514"/>
                <a:gd name="T4" fmla="*/ 396 w 507"/>
                <a:gd name="T5" fmla="*/ 384 h 514"/>
                <a:gd name="T6" fmla="*/ 388 w 507"/>
                <a:gd name="T7" fmla="*/ 388 h 514"/>
                <a:gd name="T8" fmla="*/ 388 w 507"/>
                <a:gd name="T9" fmla="*/ 426 h 514"/>
                <a:gd name="T10" fmla="*/ 388 w 507"/>
                <a:gd name="T11" fmla="*/ 445 h 514"/>
                <a:gd name="T12" fmla="*/ 384 w 507"/>
                <a:gd name="T13" fmla="*/ 462 h 514"/>
                <a:gd name="T14" fmla="*/ 381 w 507"/>
                <a:gd name="T15" fmla="*/ 471 h 514"/>
                <a:gd name="T16" fmla="*/ 388 w 507"/>
                <a:gd name="T17" fmla="*/ 483 h 514"/>
                <a:gd name="T18" fmla="*/ 379 w 507"/>
                <a:gd name="T19" fmla="*/ 478 h 514"/>
                <a:gd name="T20" fmla="*/ 367 w 507"/>
                <a:gd name="T21" fmla="*/ 473 h 514"/>
                <a:gd name="T22" fmla="*/ 339 w 507"/>
                <a:gd name="T23" fmla="*/ 488 h 514"/>
                <a:gd name="T24" fmla="*/ 291 w 507"/>
                <a:gd name="T25" fmla="*/ 499 h 514"/>
                <a:gd name="T26" fmla="*/ 275 w 507"/>
                <a:gd name="T27" fmla="*/ 481 h 514"/>
                <a:gd name="T28" fmla="*/ 268 w 507"/>
                <a:gd name="T29" fmla="*/ 476 h 514"/>
                <a:gd name="T30" fmla="*/ 254 w 507"/>
                <a:gd name="T31" fmla="*/ 466 h 514"/>
                <a:gd name="T32" fmla="*/ 239 w 507"/>
                <a:gd name="T33" fmla="*/ 478 h 514"/>
                <a:gd name="T34" fmla="*/ 223 w 507"/>
                <a:gd name="T35" fmla="*/ 471 h 514"/>
                <a:gd name="T36" fmla="*/ 194 w 507"/>
                <a:gd name="T37" fmla="*/ 511 h 514"/>
                <a:gd name="T38" fmla="*/ 154 w 507"/>
                <a:gd name="T39" fmla="*/ 469 h 514"/>
                <a:gd name="T40" fmla="*/ 152 w 507"/>
                <a:gd name="T41" fmla="*/ 457 h 514"/>
                <a:gd name="T42" fmla="*/ 161 w 507"/>
                <a:gd name="T43" fmla="*/ 426 h 514"/>
                <a:gd name="T44" fmla="*/ 166 w 507"/>
                <a:gd name="T45" fmla="*/ 405 h 514"/>
                <a:gd name="T46" fmla="*/ 178 w 507"/>
                <a:gd name="T47" fmla="*/ 391 h 514"/>
                <a:gd name="T48" fmla="*/ 183 w 507"/>
                <a:gd name="T49" fmla="*/ 369 h 514"/>
                <a:gd name="T50" fmla="*/ 168 w 507"/>
                <a:gd name="T51" fmla="*/ 358 h 514"/>
                <a:gd name="T52" fmla="*/ 154 w 507"/>
                <a:gd name="T53" fmla="*/ 348 h 514"/>
                <a:gd name="T54" fmla="*/ 140 w 507"/>
                <a:gd name="T55" fmla="*/ 324 h 514"/>
                <a:gd name="T56" fmla="*/ 121 w 507"/>
                <a:gd name="T57" fmla="*/ 315 h 514"/>
                <a:gd name="T58" fmla="*/ 107 w 507"/>
                <a:gd name="T59" fmla="*/ 310 h 514"/>
                <a:gd name="T60" fmla="*/ 88 w 507"/>
                <a:gd name="T61" fmla="*/ 294 h 514"/>
                <a:gd name="T62" fmla="*/ 86 w 507"/>
                <a:gd name="T63" fmla="*/ 279 h 514"/>
                <a:gd name="T64" fmla="*/ 60 w 507"/>
                <a:gd name="T65" fmla="*/ 251 h 514"/>
                <a:gd name="T66" fmla="*/ 48 w 507"/>
                <a:gd name="T67" fmla="*/ 244 h 514"/>
                <a:gd name="T68" fmla="*/ 57 w 507"/>
                <a:gd name="T69" fmla="*/ 230 h 514"/>
                <a:gd name="T70" fmla="*/ 50 w 507"/>
                <a:gd name="T71" fmla="*/ 220 h 514"/>
                <a:gd name="T72" fmla="*/ 26 w 507"/>
                <a:gd name="T73" fmla="*/ 206 h 514"/>
                <a:gd name="T74" fmla="*/ 12 w 507"/>
                <a:gd name="T75" fmla="*/ 180 h 514"/>
                <a:gd name="T76" fmla="*/ 10 w 507"/>
                <a:gd name="T77" fmla="*/ 171 h 514"/>
                <a:gd name="T78" fmla="*/ 5 w 507"/>
                <a:gd name="T79" fmla="*/ 152 h 514"/>
                <a:gd name="T80" fmla="*/ 41 w 507"/>
                <a:gd name="T81" fmla="*/ 119 h 514"/>
                <a:gd name="T82" fmla="*/ 57 w 507"/>
                <a:gd name="T83" fmla="*/ 62 h 514"/>
                <a:gd name="T84" fmla="*/ 107 w 507"/>
                <a:gd name="T85" fmla="*/ 19 h 514"/>
                <a:gd name="T86" fmla="*/ 152 w 507"/>
                <a:gd name="T87" fmla="*/ 12 h 514"/>
                <a:gd name="T88" fmla="*/ 199 w 507"/>
                <a:gd name="T89" fmla="*/ 38 h 514"/>
                <a:gd name="T90" fmla="*/ 197 w 507"/>
                <a:gd name="T91" fmla="*/ 59 h 514"/>
                <a:gd name="T92" fmla="*/ 190 w 507"/>
                <a:gd name="T93" fmla="*/ 64 h 514"/>
                <a:gd name="T94" fmla="*/ 235 w 507"/>
                <a:gd name="T95" fmla="*/ 81 h 514"/>
                <a:gd name="T96" fmla="*/ 242 w 507"/>
                <a:gd name="T97" fmla="*/ 74 h 514"/>
                <a:gd name="T98" fmla="*/ 263 w 507"/>
                <a:gd name="T99" fmla="*/ 76 h 514"/>
                <a:gd name="T100" fmla="*/ 341 w 507"/>
                <a:gd name="T101" fmla="*/ 145 h 514"/>
                <a:gd name="T102" fmla="*/ 365 w 507"/>
                <a:gd name="T103" fmla="*/ 116 h 514"/>
                <a:gd name="T104" fmla="*/ 379 w 507"/>
                <a:gd name="T105" fmla="*/ 126 h 514"/>
                <a:gd name="T106" fmla="*/ 379 w 507"/>
                <a:gd name="T107" fmla="*/ 119 h 514"/>
                <a:gd name="T108" fmla="*/ 388 w 507"/>
                <a:gd name="T109" fmla="*/ 116 h 514"/>
                <a:gd name="T110" fmla="*/ 405 w 507"/>
                <a:gd name="T111" fmla="*/ 109 h 514"/>
                <a:gd name="T112" fmla="*/ 436 w 507"/>
                <a:gd name="T113" fmla="*/ 126 h 514"/>
                <a:gd name="T114" fmla="*/ 438 w 507"/>
                <a:gd name="T115" fmla="*/ 133 h 514"/>
                <a:gd name="T116" fmla="*/ 448 w 507"/>
                <a:gd name="T117" fmla="*/ 190 h 514"/>
                <a:gd name="T118" fmla="*/ 464 w 507"/>
                <a:gd name="T119" fmla="*/ 223 h 514"/>
                <a:gd name="T120" fmla="*/ 488 w 507"/>
                <a:gd name="T121" fmla="*/ 230 h 514"/>
                <a:gd name="T122" fmla="*/ 502 w 507"/>
                <a:gd name="T123" fmla="*/ 24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7" h="514">
                  <a:moveTo>
                    <a:pt x="502" y="244"/>
                  </a:moveTo>
                  <a:lnTo>
                    <a:pt x="502" y="244"/>
                  </a:lnTo>
                  <a:lnTo>
                    <a:pt x="504" y="244"/>
                  </a:lnTo>
                  <a:lnTo>
                    <a:pt x="507" y="246"/>
                  </a:lnTo>
                  <a:lnTo>
                    <a:pt x="490" y="289"/>
                  </a:lnTo>
                  <a:lnTo>
                    <a:pt x="485" y="303"/>
                  </a:lnTo>
                  <a:lnTo>
                    <a:pt x="483" y="329"/>
                  </a:lnTo>
                  <a:lnTo>
                    <a:pt x="481" y="334"/>
                  </a:lnTo>
                  <a:lnTo>
                    <a:pt x="478" y="339"/>
                  </a:lnTo>
                  <a:lnTo>
                    <a:pt x="469" y="360"/>
                  </a:lnTo>
                  <a:lnTo>
                    <a:pt x="459" y="374"/>
                  </a:lnTo>
                  <a:lnTo>
                    <a:pt x="455" y="374"/>
                  </a:lnTo>
                  <a:lnTo>
                    <a:pt x="433" y="376"/>
                  </a:lnTo>
                  <a:lnTo>
                    <a:pt x="424" y="381"/>
                  </a:lnTo>
                  <a:lnTo>
                    <a:pt x="422" y="381"/>
                  </a:lnTo>
                  <a:lnTo>
                    <a:pt x="422" y="381"/>
                  </a:lnTo>
                  <a:lnTo>
                    <a:pt x="410" y="381"/>
                  </a:lnTo>
                  <a:lnTo>
                    <a:pt x="400" y="386"/>
                  </a:lnTo>
                  <a:lnTo>
                    <a:pt x="398" y="386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3" y="381"/>
                  </a:lnTo>
                  <a:lnTo>
                    <a:pt x="393" y="381"/>
                  </a:lnTo>
                  <a:lnTo>
                    <a:pt x="391" y="381"/>
                  </a:lnTo>
                  <a:lnTo>
                    <a:pt x="391" y="384"/>
                  </a:lnTo>
                  <a:lnTo>
                    <a:pt x="388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8" y="391"/>
                  </a:lnTo>
                  <a:lnTo>
                    <a:pt x="388" y="395"/>
                  </a:lnTo>
                  <a:lnTo>
                    <a:pt x="391" y="405"/>
                  </a:lnTo>
                  <a:lnTo>
                    <a:pt x="391" y="410"/>
                  </a:lnTo>
                  <a:lnTo>
                    <a:pt x="388" y="419"/>
                  </a:lnTo>
                  <a:lnTo>
                    <a:pt x="388" y="424"/>
                  </a:lnTo>
                  <a:lnTo>
                    <a:pt x="388" y="426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88" y="438"/>
                  </a:lnTo>
                  <a:lnTo>
                    <a:pt x="391" y="438"/>
                  </a:lnTo>
                  <a:lnTo>
                    <a:pt x="391" y="440"/>
                  </a:lnTo>
                  <a:lnTo>
                    <a:pt x="391" y="440"/>
                  </a:lnTo>
                  <a:lnTo>
                    <a:pt x="388" y="445"/>
                  </a:lnTo>
                  <a:lnTo>
                    <a:pt x="388" y="445"/>
                  </a:lnTo>
                  <a:lnTo>
                    <a:pt x="388" y="447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4" y="452"/>
                  </a:lnTo>
                  <a:lnTo>
                    <a:pt x="384" y="457"/>
                  </a:lnTo>
                  <a:lnTo>
                    <a:pt x="384" y="462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4" y="466"/>
                  </a:lnTo>
                  <a:lnTo>
                    <a:pt x="381" y="469"/>
                  </a:lnTo>
                  <a:lnTo>
                    <a:pt x="381" y="469"/>
                  </a:lnTo>
                  <a:lnTo>
                    <a:pt x="381" y="471"/>
                  </a:lnTo>
                  <a:lnTo>
                    <a:pt x="381" y="471"/>
                  </a:lnTo>
                  <a:lnTo>
                    <a:pt x="384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3"/>
                  </a:lnTo>
                  <a:lnTo>
                    <a:pt x="386" y="476"/>
                  </a:lnTo>
                  <a:lnTo>
                    <a:pt x="388" y="481"/>
                  </a:lnTo>
                  <a:lnTo>
                    <a:pt x="388" y="483"/>
                  </a:lnTo>
                  <a:lnTo>
                    <a:pt x="388" y="483"/>
                  </a:lnTo>
                  <a:lnTo>
                    <a:pt x="386" y="485"/>
                  </a:lnTo>
                  <a:lnTo>
                    <a:pt x="384" y="483"/>
                  </a:lnTo>
                  <a:lnTo>
                    <a:pt x="384" y="483"/>
                  </a:lnTo>
                  <a:lnTo>
                    <a:pt x="381" y="483"/>
                  </a:lnTo>
                  <a:lnTo>
                    <a:pt x="379" y="481"/>
                  </a:lnTo>
                  <a:lnTo>
                    <a:pt x="379" y="478"/>
                  </a:lnTo>
                  <a:lnTo>
                    <a:pt x="379" y="478"/>
                  </a:lnTo>
                  <a:lnTo>
                    <a:pt x="377" y="478"/>
                  </a:lnTo>
                  <a:lnTo>
                    <a:pt x="374" y="476"/>
                  </a:lnTo>
                  <a:lnTo>
                    <a:pt x="374" y="476"/>
                  </a:lnTo>
                  <a:lnTo>
                    <a:pt x="372" y="473"/>
                  </a:lnTo>
                  <a:lnTo>
                    <a:pt x="369" y="473"/>
                  </a:lnTo>
                  <a:lnTo>
                    <a:pt x="367" y="473"/>
                  </a:lnTo>
                  <a:lnTo>
                    <a:pt x="355" y="473"/>
                  </a:lnTo>
                  <a:lnTo>
                    <a:pt x="353" y="473"/>
                  </a:lnTo>
                  <a:lnTo>
                    <a:pt x="346" y="478"/>
                  </a:lnTo>
                  <a:lnTo>
                    <a:pt x="341" y="483"/>
                  </a:lnTo>
                  <a:lnTo>
                    <a:pt x="341" y="483"/>
                  </a:lnTo>
                  <a:lnTo>
                    <a:pt x="339" y="485"/>
                  </a:lnTo>
                  <a:lnTo>
                    <a:pt x="339" y="488"/>
                  </a:lnTo>
                  <a:lnTo>
                    <a:pt x="336" y="490"/>
                  </a:lnTo>
                  <a:lnTo>
                    <a:pt x="303" y="499"/>
                  </a:lnTo>
                  <a:lnTo>
                    <a:pt x="301" y="499"/>
                  </a:lnTo>
                  <a:lnTo>
                    <a:pt x="299" y="499"/>
                  </a:lnTo>
                  <a:lnTo>
                    <a:pt x="296" y="499"/>
                  </a:lnTo>
                  <a:lnTo>
                    <a:pt x="294" y="499"/>
                  </a:lnTo>
                  <a:lnTo>
                    <a:pt x="291" y="499"/>
                  </a:lnTo>
                  <a:lnTo>
                    <a:pt x="289" y="497"/>
                  </a:lnTo>
                  <a:lnTo>
                    <a:pt x="284" y="492"/>
                  </a:lnTo>
                  <a:lnTo>
                    <a:pt x="277" y="488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5" y="483"/>
                  </a:lnTo>
                  <a:lnTo>
                    <a:pt x="275" y="481"/>
                  </a:lnTo>
                  <a:lnTo>
                    <a:pt x="275" y="478"/>
                  </a:lnTo>
                  <a:lnTo>
                    <a:pt x="277" y="471"/>
                  </a:lnTo>
                  <a:lnTo>
                    <a:pt x="277" y="471"/>
                  </a:lnTo>
                  <a:lnTo>
                    <a:pt x="275" y="471"/>
                  </a:lnTo>
                  <a:lnTo>
                    <a:pt x="275" y="471"/>
                  </a:lnTo>
                  <a:lnTo>
                    <a:pt x="268" y="476"/>
                  </a:lnTo>
                  <a:lnTo>
                    <a:pt x="268" y="476"/>
                  </a:lnTo>
                  <a:lnTo>
                    <a:pt x="263" y="476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3"/>
                  </a:lnTo>
                  <a:lnTo>
                    <a:pt x="254" y="469"/>
                  </a:lnTo>
                  <a:lnTo>
                    <a:pt x="254" y="469"/>
                  </a:lnTo>
                  <a:lnTo>
                    <a:pt x="254" y="466"/>
                  </a:lnTo>
                  <a:lnTo>
                    <a:pt x="251" y="466"/>
                  </a:lnTo>
                  <a:lnTo>
                    <a:pt x="249" y="469"/>
                  </a:lnTo>
                  <a:lnTo>
                    <a:pt x="242" y="469"/>
                  </a:lnTo>
                  <a:lnTo>
                    <a:pt x="242" y="471"/>
                  </a:lnTo>
                  <a:lnTo>
                    <a:pt x="242" y="471"/>
                  </a:lnTo>
                  <a:lnTo>
                    <a:pt x="239" y="476"/>
                  </a:lnTo>
                  <a:lnTo>
                    <a:pt x="239" y="478"/>
                  </a:lnTo>
                  <a:lnTo>
                    <a:pt x="237" y="478"/>
                  </a:lnTo>
                  <a:lnTo>
                    <a:pt x="235" y="478"/>
                  </a:lnTo>
                  <a:lnTo>
                    <a:pt x="235" y="476"/>
                  </a:lnTo>
                  <a:lnTo>
                    <a:pt x="232" y="476"/>
                  </a:lnTo>
                  <a:lnTo>
                    <a:pt x="230" y="473"/>
                  </a:lnTo>
                  <a:lnTo>
                    <a:pt x="230" y="473"/>
                  </a:lnTo>
                  <a:lnTo>
                    <a:pt x="223" y="471"/>
                  </a:lnTo>
                  <a:lnTo>
                    <a:pt x="220" y="473"/>
                  </a:lnTo>
                  <a:lnTo>
                    <a:pt x="218" y="473"/>
                  </a:lnTo>
                  <a:lnTo>
                    <a:pt x="199" y="495"/>
                  </a:lnTo>
                  <a:lnTo>
                    <a:pt x="199" y="497"/>
                  </a:lnTo>
                  <a:lnTo>
                    <a:pt x="199" y="499"/>
                  </a:lnTo>
                  <a:lnTo>
                    <a:pt x="197" y="504"/>
                  </a:lnTo>
                  <a:lnTo>
                    <a:pt x="194" y="511"/>
                  </a:lnTo>
                  <a:lnTo>
                    <a:pt x="194" y="514"/>
                  </a:lnTo>
                  <a:lnTo>
                    <a:pt x="192" y="511"/>
                  </a:lnTo>
                  <a:lnTo>
                    <a:pt x="190" y="507"/>
                  </a:lnTo>
                  <a:lnTo>
                    <a:pt x="185" y="497"/>
                  </a:lnTo>
                  <a:lnTo>
                    <a:pt x="180" y="492"/>
                  </a:lnTo>
                  <a:lnTo>
                    <a:pt x="166" y="483"/>
                  </a:lnTo>
                  <a:lnTo>
                    <a:pt x="154" y="469"/>
                  </a:lnTo>
                  <a:lnTo>
                    <a:pt x="154" y="469"/>
                  </a:lnTo>
                  <a:lnTo>
                    <a:pt x="157" y="462"/>
                  </a:lnTo>
                  <a:lnTo>
                    <a:pt x="157" y="459"/>
                  </a:lnTo>
                  <a:lnTo>
                    <a:pt x="157" y="459"/>
                  </a:lnTo>
                  <a:lnTo>
                    <a:pt x="154" y="459"/>
                  </a:lnTo>
                  <a:lnTo>
                    <a:pt x="154" y="459"/>
                  </a:lnTo>
                  <a:lnTo>
                    <a:pt x="152" y="457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154" y="450"/>
                  </a:lnTo>
                  <a:lnTo>
                    <a:pt x="157" y="447"/>
                  </a:lnTo>
                  <a:lnTo>
                    <a:pt x="161" y="431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61" y="421"/>
                  </a:lnTo>
                  <a:lnTo>
                    <a:pt x="159" y="417"/>
                  </a:lnTo>
                  <a:lnTo>
                    <a:pt x="159" y="417"/>
                  </a:lnTo>
                  <a:lnTo>
                    <a:pt x="161" y="414"/>
                  </a:lnTo>
                  <a:lnTo>
                    <a:pt x="164" y="412"/>
                  </a:lnTo>
                  <a:lnTo>
                    <a:pt x="166" y="407"/>
                  </a:lnTo>
                  <a:lnTo>
                    <a:pt x="166" y="405"/>
                  </a:lnTo>
                  <a:lnTo>
                    <a:pt x="166" y="402"/>
                  </a:lnTo>
                  <a:lnTo>
                    <a:pt x="168" y="402"/>
                  </a:lnTo>
                  <a:lnTo>
                    <a:pt x="171" y="400"/>
                  </a:lnTo>
                  <a:lnTo>
                    <a:pt x="173" y="398"/>
                  </a:lnTo>
                  <a:lnTo>
                    <a:pt x="173" y="398"/>
                  </a:lnTo>
                  <a:lnTo>
                    <a:pt x="175" y="393"/>
                  </a:lnTo>
                  <a:lnTo>
                    <a:pt x="178" y="391"/>
                  </a:lnTo>
                  <a:lnTo>
                    <a:pt x="180" y="388"/>
                  </a:lnTo>
                  <a:lnTo>
                    <a:pt x="183" y="381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183" y="374"/>
                  </a:lnTo>
                  <a:lnTo>
                    <a:pt x="183" y="372"/>
                  </a:lnTo>
                  <a:lnTo>
                    <a:pt x="183" y="369"/>
                  </a:lnTo>
                  <a:lnTo>
                    <a:pt x="180" y="369"/>
                  </a:lnTo>
                  <a:lnTo>
                    <a:pt x="180" y="367"/>
                  </a:lnTo>
                  <a:lnTo>
                    <a:pt x="178" y="365"/>
                  </a:lnTo>
                  <a:lnTo>
                    <a:pt x="173" y="362"/>
                  </a:lnTo>
                  <a:lnTo>
                    <a:pt x="173" y="362"/>
                  </a:lnTo>
                  <a:lnTo>
                    <a:pt x="171" y="360"/>
                  </a:lnTo>
                  <a:lnTo>
                    <a:pt x="168" y="358"/>
                  </a:lnTo>
                  <a:lnTo>
                    <a:pt x="168" y="358"/>
                  </a:lnTo>
                  <a:lnTo>
                    <a:pt x="166" y="358"/>
                  </a:lnTo>
                  <a:lnTo>
                    <a:pt x="159" y="353"/>
                  </a:lnTo>
                  <a:lnTo>
                    <a:pt x="157" y="353"/>
                  </a:lnTo>
                  <a:lnTo>
                    <a:pt x="157" y="353"/>
                  </a:lnTo>
                  <a:lnTo>
                    <a:pt x="154" y="350"/>
                  </a:lnTo>
                  <a:lnTo>
                    <a:pt x="154" y="348"/>
                  </a:lnTo>
                  <a:lnTo>
                    <a:pt x="152" y="346"/>
                  </a:lnTo>
                  <a:lnTo>
                    <a:pt x="149" y="329"/>
                  </a:lnTo>
                  <a:lnTo>
                    <a:pt x="147" y="329"/>
                  </a:lnTo>
                  <a:lnTo>
                    <a:pt x="145" y="327"/>
                  </a:lnTo>
                  <a:lnTo>
                    <a:pt x="145" y="324"/>
                  </a:lnTo>
                  <a:lnTo>
                    <a:pt x="142" y="324"/>
                  </a:lnTo>
                  <a:lnTo>
                    <a:pt x="140" y="324"/>
                  </a:lnTo>
                  <a:lnTo>
                    <a:pt x="140" y="322"/>
                  </a:lnTo>
                  <a:lnTo>
                    <a:pt x="135" y="324"/>
                  </a:lnTo>
                  <a:lnTo>
                    <a:pt x="133" y="324"/>
                  </a:lnTo>
                  <a:lnTo>
                    <a:pt x="133" y="324"/>
                  </a:lnTo>
                  <a:lnTo>
                    <a:pt x="131" y="322"/>
                  </a:lnTo>
                  <a:lnTo>
                    <a:pt x="123" y="317"/>
                  </a:lnTo>
                  <a:lnTo>
                    <a:pt x="121" y="315"/>
                  </a:lnTo>
                  <a:lnTo>
                    <a:pt x="119" y="313"/>
                  </a:lnTo>
                  <a:lnTo>
                    <a:pt x="116" y="313"/>
                  </a:lnTo>
                  <a:lnTo>
                    <a:pt x="114" y="313"/>
                  </a:lnTo>
                  <a:lnTo>
                    <a:pt x="114" y="313"/>
                  </a:lnTo>
                  <a:lnTo>
                    <a:pt x="112" y="313"/>
                  </a:lnTo>
                  <a:lnTo>
                    <a:pt x="109" y="313"/>
                  </a:lnTo>
                  <a:lnTo>
                    <a:pt x="107" y="310"/>
                  </a:lnTo>
                  <a:lnTo>
                    <a:pt x="102" y="303"/>
                  </a:lnTo>
                  <a:lnTo>
                    <a:pt x="100" y="301"/>
                  </a:lnTo>
                  <a:lnTo>
                    <a:pt x="97" y="301"/>
                  </a:lnTo>
                  <a:lnTo>
                    <a:pt x="95" y="298"/>
                  </a:lnTo>
                  <a:lnTo>
                    <a:pt x="93" y="296"/>
                  </a:lnTo>
                  <a:lnTo>
                    <a:pt x="90" y="296"/>
                  </a:lnTo>
                  <a:lnTo>
                    <a:pt x="88" y="294"/>
                  </a:lnTo>
                  <a:lnTo>
                    <a:pt x="86" y="291"/>
                  </a:lnTo>
                  <a:lnTo>
                    <a:pt x="86" y="291"/>
                  </a:lnTo>
                  <a:lnTo>
                    <a:pt x="86" y="289"/>
                  </a:lnTo>
                  <a:lnTo>
                    <a:pt x="86" y="287"/>
                  </a:lnTo>
                  <a:lnTo>
                    <a:pt x="86" y="287"/>
                  </a:lnTo>
                  <a:lnTo>
                    <a:pt x="86" y="282"/>
                  </a:lnTo>
                  <a:lnTo>
                    <a:pt x="86" y="279"/>
                  </a:lnTo>
                  <a:lnTo>
                    <a:pt x="86" y="277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69" y="256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0" y="251"/>
                  </a:lnTo>
                  <a:lnTo>
                    <a:pt x="55" y="251"/>
                  </a:lnTo>
                  <a:lnTo>
                    <a:pt x="52" y="251"/>
                  </a:lnTo>
                  <a:lnTo>
                    <a:pt x="50" y="249"/>
                  </a:lnTo>
                  <a:lnTo>
                    <a:pt x="50" y="249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8" y="244"/>
                  </a:lnTo>
                  <a:lnTo>
                    <a:pt x="50" y="244"/>
                  </a:lnTo>
                  <a:lnTo>
                    <a:pt x="50" y="242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5" y="232"/>
                  </a:lnTo>
                  <a:lnTo>
                    <a:pt x="57" y="230"/>
                  </a:lnTo>
                  <a:lnTo>
                    <a:pt x="57" y="230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0" y="223"/>
                  </a:lnTo>
                  <a:lnTo>
                    <a:pt x="57" y="220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0" y="220"/>
                  </a:lnTo>
                  <a:lnTo>
                    <a:pt x="48" y="220"/>
                  </a:lnTo>
                  <a:lnTo>
                    <a:pt x="41" y="218"/>
                  </a:lnTo>
                  <a:lnTo>
                    <a:pt x="38" y="216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31" y="208"/>
                  </a:lnTo>
                  <a:lnTo>
                    <a:pt x="26" y="206"/>
                  </a:lnTo>
                  <a:lnTo>
                    <a:pt x="24" y="206"/>
                  </a:lnTo>
                  <a:lnTo>
                    <a:pt x="22" y="204"/>
                  </a:lnTo>
                  <a:lnTo>
                    <a:pt x="19" y="199"/>
                  </a:lnTo>
                  <a:lnTo>
                    <a:pt x="17" y="197"/>
                  </a:lnTo>
                  <a:lnTo>
                    <a:pt x="17" y="194"/>
                  </a:lnTo>
                  <a:lnTo>
                    <a:pt x="15" y="182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0" y="175"/>
                  </a:lnTo>
                  <a:lnTo>
                    <a:pt x="10" y="173"/>
                  </a:lnTo>
                  <a:lnTo>
                    <a:pt x="10" y="173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0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0" y="163"/>
                  </a:lnTo>
                  <a:lnTo>
                    <a:pt x="5" y="156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47"/>
                  </a:lnTo>
                  <a:lnTo>
                    <a:pt x="3" y="145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3" y="128"/>
                  </a:lnTo>
                  <a:lnTo>
                    <a:pt x="34" y="121"/>
                  </a:lnTo>
                  <a:lnTo>
                    <a:pt x="41" y="119"/>
                  </a:lnTo>
                  <a:lnTo>
                    <a:pt x="50" y="109"/>
                  </a:lnTo>
                  <a:lnTo>
                    <a:pt x="52" y="104"/>
                  </a:lnTo>
                  <a:lnTo>
                    <a:pt x="55" y="100"/>
                  </a:lnTo>
                  <a:lnTo>
                    <a:pt x="55" y="88"/>
                  </a:lnTo>
                  <a:lnTo>
                    <a:pt x="60" y="76"/>
                  </a:lnTo>
                  <a:lnTo>
                    <a:pt x="60" y="69"/>
                  </a:lnTo>
                  <a:lnTo>
                    <a:pt x="57" y="62"/>
                  </a:lnTo>
                  <a:lnTo>
                    <a:pt x="50" y="52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2" y="33"/>
                  </a:lnTo>
                  <a:lnTo>
                    <a:pt x="55" y="29"/>
                  </a:lnTo>
                  <a:lnTo>
                    <a:pt x="57" y="26"/>
                  </a:lnTo>
                  <a:lnTo>
                    <a:pt x="107" y="19"/>
                  </a:lnTo>
                  <a:lnTo>
                    <a:pt x="112" y="19"/>
                  </a:lnTo>
                  <a:lnTo>
                    <a:pt x="135" y="3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7" y="7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64" y="12"/>
                  </a:lnTo>
                  <a:lnTo>
                    <a:pt x="171" y="14"/>
                  </a:lnTo>
                  <a:lnTo>
                    <a:pt x="173" y="17"/>
                  </a:lnTo>
                  <a:lnTo>
                    <a:pt x="178" y="19"/>
                  </a:lnTo>
                  <a:lnTo>
                    <a:pt x="183" y="24"/>
                  </a:lnTo>
                  <a:lnTo>
                    <a:pt x="197" y="36"/>
                  </a:lnTo>
                  <a:lnTo>
                    <a:pt x="199" y="38"/>
                  </a:lnTo>
                  <a:lnTo>
                    <a:pt x="199" y="40"/>
                  </a:lnTo>
                  <a:lnTo>
                    <a:pt x="199" y="45"/>
                  </a:lnTo>
                  <a:lnTo>
                    <a:pt x="199" y="50"/>
                  </a:lnTo>
                  <a:lnTo>
                    <a:pt x="199" y="52"/>
                  </a:lnTo>
                  <a:lnTo>
                    <a:pt x="199" y="55"/>
                  </a:lnTo>
                  <a:lnTo>
                    <a:pt x="197" y="57"/>
                  </a:lnTo>
                  <a:lnTo>
                    <a:pt x="197" y="59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0" y="64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0" y="69"/>
                  </a:lnTo>
                  <a:lnTo>
                    <a:pt x="192" y="69"/>
                  </a:lnTo>
                  <a:lnTo>
                    <a:pt x="228" y="78"/>
                  </a:lnTo>
                  <a:lnTo>
                    <a:pt x="232" y="81"/>
                  </a:lnTo>
                  <a:lnTo>
                    <a:pt x="232" y="81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7" y="78"/>
                  </a:lnTo>
                  <a:lnTo>
                    <a:pt x="237" y="78"/>
                  </a:lnTo>
                  <a:lnTo>
                    <a:pt x="239" y="76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2" y="74"/>
                  </a:lnTo>
                  <a:lnTo>
                    <a:pt x="246" y="69"/>
                  </a:lnTo>
                  <a:lnTo>
                    <a:pt x="249" y="69"/>
                  </a:lnTo>
                  <a:lnTo>
                    <a:pt x="251" y="69"/>
                  </a:lnTo>
                  <a:lnTo>
                    <a:pt x="254" y="71"/>
                  </a:lnTo>
                  <a:lnTo>
                    <a:pt x="258" y="71"/>
                  </a:lnTo>
                  <a:lnTo>
                    <a:pt x="263" y="74"/>
                  </a:lnTo>
                  <a:lnTo>
                    <a:pt x="263" y="76"/>
                  </a:lnTo>
                  <a:lnTo>
                    <a:pt x="265" y="76"/>
                  </a:lnTo>
                  <a:lnTo>
                    <a:pt x="268" y="81"/>
                  </a:lnTo>
                  <a:lnTo>
                    <a:pt x="272" y="93"/>
                  </a:lnTo>
                  <a:lnTo>
                    <a:pt x="277" y="97"/>
                  </a:lnTo>
                  <a:lnTo>
                    <a:pt x="317" y="130"/>
                  </a:lnTo>
                  <a:lnTo>
                    <a:pt x="336" y="142"/>
                  </a:lnTo>
                  <a:lnTo>
                    <a:pt x="341" y="145"/>
                  </a:lnTo>
                  <a:lnTo>
                    <a:pt x="346" y="145"/>
                  </a:lnTo>
                  <a:lnTo>
                    <a:pt x="348" y="142"/>
                  </a:lnTo>
                  <a:lnTo>
                    <a:pt x="348" y="142"/>
                  </a:lnTo>
                  <a:lnTo>
                    <a:pt x="353" y="135"/>
                  </a:lnTo>
                  <a:lnTo>
                    <a:pt x="360" y="126"/>
                  </a:lnTo>
                  <a:lnTo>
                    <a:pt x="365" y="116"/>
                  </a:lnTo>
                  <a:lnTo>
                    <a:pt x="365" y="116"/>
                  </a:lnTo>
                  <a:lnTo>
                    <a:pt x="367" y="116"/>
                  </a:lnTo>
                  <a:lnTo>
                    <a:pt x="367" y="116"/>
                  </a:lnTo>
                  <a:lnTo>
                    <a:pt x="369" y="116"/>
                  </a:lnTo>
                  <a:lnTo>
                    <a:pt x="369" y="116"/>
                  </a:lnTo>
                  <a:lnTo>
                    <a:pt x="372" y="119"/>
                  </a:lnTo>
                  <a:lnTo>
                    <a:pt x="374" y="121"/>
                  </a:lnTo>
                  <a:lnTo>
                    <a:pt x="379" y="126"/>
                  </a:lnTo>
                  <a:lnTo>
                    <a:pt x="381" y="126"/>
                  </a:lnTo>
                  <a:lnTo>
                    <a:pt x="381" y="126"/>
                  </a:lnTo>
                  <a:lnTo>
                    <a:pt x="384" y="126"/>
                  </a:lnTo>
                  <a:lnTo>
                    <a:pt x="384" y="123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79" y="119"/>
                  </a:lnTo>
                  <a:lnTo>
                    <a:pt x="377" y="116"/>
                  </a:lnTo>
                  <a:lnTo>
                    <a:pt x="377" y="116"/>
                  </a:lnTo>
                  <a:lnTo>
                    <a:pt x="377" y="114"/>
                  </a:lnTo>
                  <a:lnTo>
                    <a:pt x="379" y="114"/>
                  </a:lnTo>
                  <a:lnTo>
                    <a:pt x="381" y="114"/>
                  </a:lnTo>
                  <a:lnTo>
                    <a:pt x="388" y="116"/>
                  </a:lnTo>
                  <a:lnTo>
                    <a:pt x="388" y="116"/>
                  </a:lnTo>
                  <a:lnTo>
                    <a:pt x="391" y="114"/>
                  </a:lnTo>
                  <a:lnTo>
                    <a:pt x="388" y="114"/>
                  </a:lnTo>
                  <a:lnTo>
                    <a:pt x="388" y="111"/>
                  </a:lnTo>
                  <a:lnTo>
                    <a:pt x="391" y="111"/>
                  </a:lnTo>
                  <a:lnTo>
                    <a:pt x="393" y="109"/>
                  </a:lnTo>
                  <a:lnTo>
                    <a:pt x="403" y="109"/>
                  </a:lnTo>
                  <a:lnTo>
                    <a:pt x="405" y="109"/>
                  </a:lnTo>
                  <a:lnTo>
                    <a:pt x="407" y="111"/>
                  </a:lnTo>
                  <a:lnTo>
                    <a:pt x="414" y="114"/>
                  </a:lnTo>
                  <a:lnTo>
                    <a:pt x="424" y="114"/>
                  </a:lnTo>
                  <a:lnTo>
                    <a:pt x="426" y="114"/>
                  </a:lnTo>
                  <a:lnTo>
                    <a:pt x="429" y="114"/>
                  </a:lnTo>
                  <a:lnTo>
                    <a:pt x="436" y="121"/>
                  </a:lnTo>
                  <a:lnTo>
                    <a:pt x="436" y="126"/>
                  </a:lnTo>
                  <a:lnTo>
                    <a:pt x="431" y="128"/>
                  </a:lnTo>
                  <a:lnTo>
                    <a:pt x="431" y="130"/>
                  </a:lnTo>
                  <a:lnTo>
                    <a:pt x="431" y="130"/>
                  </a:lnTo>
                  <a:lnTo>
                    <a:pt x="433" y="130"/>
                  </a:lnTo>
                  <a:lnTo>
                    <a:pt x="433" y="133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40" y="137"/>
                  </a:lnTo>
                  <a:lnTo>
                    <a:pt x="440" y="140"/>
                  </a:lnTo>
                  <a:lnTo>
                    <a:pt x="440" y="142"/>
                  </a:lnTo>
                  <a:lnTo>
                    <a:pt x="440" y="154"/>
                  </a:lnTo>
                  <a:lnTo>
                    <a:pt x="445" y="171"/>
                  </a:lnTo>
                  <a:lnTo>
                    <a:pt x="448" y="190"/>
                  </a:lnTo>
                  <a:lnTo>
                    <a:pt x="448" y="192"/>
                  </a:lnTo>
                  <a:lnTo>
                    <a:pt x="450" y="194"/>
                  </a:lnTo>
                  <a:lnTo>
                    <a:pt x="457" y="216"/>
                  </a:lnTo>
                  <a:lnTo>
                    <a:pt x="459" y="218"/>
                  </a:lnTo>
                  <a:lnTo>
                    <a:pt x="462" y="223"/>
                  </a:lnTo>
                  <a:lnTo>
                    <a:pt x="464" y="223"/>
                  </a:lnTo>
                  <a:lnTo>
                    <a:pt x="464" y="223"/>
                  </a:lnTo>
                  <a:lnTo>
                    <a:pt x="466" y="223"/>
                  </a:lnTo>
                  <a:lnTo>
                    <a:pt x="474" y="218"/>
                  </a:lnTo>
                  <a:lnTo>
                    <a:pt x="474" y="218"/>
                  </a:lnTo>
                  <a:lnTo>
                    <a:pt x="478" y="218"/>
                  </a:lnTo>
                  <a:lnTo>
                    <a:pt x="478" y="218"/>
                  </a:lnTo>
                  <a:lnTo>
                    <a:pt x="481" y="220"/>
                  </a:lnTo>
                  <a:lnTo>
                    <a:pt x="488" y="230"/>
                  </a:lnTo>
                  <a:lnTo>
                    <a:pt x="490" y="232"/>
                  </a:lnTo>
                  <a:lnTo>
                    <a:pt x="493" y="234"/>
                  </a:lnTo>
                  <a:lnTo>
                    <a:pt x="495" y="234"/>
                  </a:lnTo>
                  <a:lnTo>
                    <a:pt x="497" y="237"/>
                  </a:lnTo>
                  <a:lnTo>
                    <a:pt x="497" y="239"/>
                  </a:lnTo>
                  <a:lnTo>
                    <a:pt x="500" y="242"/>
                  </a:lnTo>
                  <a:lnTo>
                    <a:pt x="502" y="244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6" name="Freeform 23">
              <a:extLst>
                <a:ext uri="{FF2B5EF4-FFF2-40B4-BE49-F238E27FC236}">
                  <a16:creationId xmlns:a16="http://schemas.microsoft.com/office/drawing/2014/main" id="{8CA4C391-39B9-40C8-A8E9-78B459DAB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46" y="4079698"/>
              <a:ext cx="600562" cy="1104807"/>
            </a:xfrm>
            <a:custGeom>
              <a:avLst/>
              <a:gdLst>
                <a:gd name="T0" fmla="*/ 261 w 530"/>
                <a:gd name="T1" fmla="*/ 7 h 975"/>
                <a:gd name="T2" fmla="*/ 275 w 530"/>
                <a:gd name="T3" fmla="*/ 64 h 975"/>
                <a:gd name="T4" fmla="*/ 246 w 530"/>
                <a:gd name="T5" fmla="*/ 128 h 975"/>
                <a:gd name="T6" fmla="*/ 263 w 530"/>
                <a:gd name="T7" fmla="*/ 178 h 975"/>
                <a:gd name="T8" fmla="*/ 339 w 530"/>
                <a:gd name="T9" fmla="*/ 201 h 975"/>
                <a:gd name="T10" fmla="*/ 372 w 530"/>
                <a:gd name="T11" fmla="*/ 220 h 975"/>
                <a:gd name="T12" fmla="*/ 426 w 530"/>
                <a:gd name="T13" fmla="*/ 239 h 975"/>
                <a:gd name="T14" fmla="*/ 462 w 530"/>
                <a:gd name="T15" fmla="*/ 260 h 975"/>
                <a:gd name="T16" fmla="*/ 483 w 530"/>
                <a:gd name="T17" fmla="*/ 322 h 975"/>
                <a:gd name="T18" fmla="*/ 497 w 530"/>
                <a:gd name="T19" fmla="*/ 360 h 975"/>
                <a:gd name="T20" fmla="*/ 514 w 530"/>
                <a:gd name="T21" fmla="*/ 416 h 975"/>
                <a:gd name="T22" fmla="*/ 521 w 530"/>
                <a:gd name="T23" fmla="*/ 428 h 975"/>
                <a:gd name="T24" fmla="*/ 514 w 530"/>
                <a:gd name="T25" fmla="*/ 464 h 975"/>
                <a:gd name="T26" fmla="*/ 488 w 530"/>
                <a:gd name="T27" fmla="*/ 476 h 975"/>
                <a:gd name="T28" fmla="*/ 452 w 530"/>
                <a:gd name="T29" fmla="*/ 473 h 975"/>
                <a:gd name="T30" fmla="*/ 374 w 530"/>
                <a:gd name="T31" fmla="*/ 532 h 975"/>
                <a:gd name="T32" fmla="*/ 343 w 530"/>
                <a:gd name="T33" fmla="*/ 582 h 975"/>
                <a:gd name="T34" fmla="*/ 348 w 530"/>
                <a:gd name="T35" fmla="*/ 610 h 975"/>
                <a:gd name="T36" fmla="*/ 372 w 530"/>
                <a:gd name="T37" fmla="*/ 717 h 975"/>
                <a:gd name="T38" fmla="*/ 339 w 530"/>
                <a:gd name="T39" fmla="*/ 757 h 975"/>
                <a:gd name="T40" fmla="*/ 263 w 530"/>
                <a:gd name="T41" fmla="*/ 916 h 975"/>
                <a:gd name="T42" fmla="*/ 249 w 530"/>
                <a:gd name="T43" fmla="*/ 951 h 975"/>
                <a:gd name="T44" fmla="*/ 142 w 530"/>
                <a:gd name="T45" fmla="*/ 972 h 975"/>
                <a:gd name="T46" fmla="*/ 105 w 530"/>
                <a:gd name="T47" fmla="*/ 946 h 975"/>
                <a:gd name="T48" fmla="*/ 95 w 530"/>
                <a:gd name="T49" fmla="*/ 906 h 975"/>
                <a:gd name="T50" fmla="*/ 88 w 530"/>
                <a:gd name="T51" fmla="*/ 859 h 975"/>
                <a:gd name="T52" fmla="*/ 135 w 530"/>
                <a:gd name="T53" fmla="*/ 819 h 975"/>
                <a:gd name="T54" fmla="*/ 159 w 530"/>
                <a:gd name="T55" fmla="*/ 717 h 975"/>
                <a:gd name="T56" fmla="*/ 131 w 530"/>
                <a:gd name="T57" fmla="*/ 681 h 975"/>
                <a:gd name="T58" fmla="*/ 123 w 530"/>
                <a:gd name="T59" fmla="*/ 667 h 975"/>
                <a:gd name="T60" fmla="*/ 171 w 530"/>
                <a:gd name="T61" fmla="*/ 625 h 975"/>
                <a:gd name="T62" fmla="*/ 225 w 530"/>
                <a:gd name="T63" fmla="*/ 603 h 975"/>
                <a:gd name="T64" fmla="*/ 223 w 530"/>
                <a:gd name="T65" fmla="*/ 530 h 975"/>
                <a:gd name="T66" fmla="*/ 194 w 530"/>
                <a:gd name="T67" fmla="*/ 511 h 975"/>
                <a:gd name="T68" fmla="*/ 90 w 530"/>
                <a:gd name="T69" fmla="*/ 301 h 975"/>
                <a:gd name="T70" fmla="*/ 55 w 530"/>
                <a:gd name="T71" fmla="*/ 263 h 975"/>
                <a:gd name="T72" fmla="*/ 24 w 530"/>
                <a:gd name="T73" fmla="*/ 194 h 975"/>
                <a:gd name="T74" fmla="*/ 15 w 530"/>
                <a:gd name="T75" fmla="*/ 161 h 975"/>
                <a:gd name="T76" fmla="*/ 5 w 530"/>
                <a:gd name="T77" fmla="*/ 125 h 975"/>
                <a:gd name="T78" fmla="*/ 29 w 530"/>
                <a:gd name="T79" fmla="*/ 97 h 975"/>
                <a:gd name="T80" fmla="*/ 41 w 530"/>
                <a:gd name="T81" fmla="*/ 104 h 975"/>
                <a:gd name="T82" fmla="*/ 48 w 530"/>
                <a:gd name="T83" fmla="*/ 97 h 975"/>
                <a:gd name="T84" fmla="*/ 60 w 530"/>
                <a:gd name="T85" fmla="*/ 95 h 975"/>
                <a:gd name="T86" fmla="*/ 69 w 530"/>
                <a:gd name="T87" fmla="*/ 102 h 975"/>
                <a:gd name="T88" fmla="*/ 83 w 530"/>
                <a:gd name="T89" fmla="*/ 97 h 975"/>
                <a:gd name="T90" fmla="*/ 81 w 530"/>
                <a:gd name="T91" fmla="*/ 111 h 975"/>
                <a:gd name="T92" fmla="*/ 97 w 530"/>
                <a:gd name="T93" fmla="*/ 125 h 975"/>
                <a:gd name="T94" fmla="*/ 109 w 530"/>
                <a:gd name="T95" fmla="*/ 125 h 975"/>
                <a:gd name="T96" fmla="*/ 147 w 530"/>
                <a:gd name="T97" fmla="*/ 109 h 975"/>
                <a:gd name="T98" fmla="*/ 175 w 530"/>
                <a:gd name="T99" fmla="*/ 99 h 975"/>
                <a:gd name="T100" fmla="*/ 185 w 530"/>
                <a:gd name="T101" fmla="*/ 104 h 975"/>
                <a:gd name="T102" fmla="*/ 190 w 530"/>
                <a:gd name="T103" fmla="*/ 109 h 975"/>
                <a:gd name="T104" fmla="*/ 192 w 530"/>
                <a:gd name="T105" fmla="*/ 102 h 975"/>
                <a:gd name="T106" fmla="*/ 187 w 530"/>
                <a:gd name="T107" fmla="*/ 97 h 975"/>
                <a:gd name="T108" fmla="*/ 190 w 530"/>
                <a:gd name="T109" fmla="*/ 90 h 975"/>
                <a:gd name="T110" fmla="*/ 192 w 530"/>
                <a:gd name="T111" fmla="*/ 78 h 975"/>
                <a:gd name="T112" fmla="*/ 197 w 530"/>
                <a:gd name="T113" fmla="*/ 66 h 975"/>
                <a:gd name="T114" fmla="*/ 194 w 530"/>
                <a:gd name="T115" fmla="*/ 54 h 975"/>
                <a:gd name="T116" fmla="*/ 197 w 530"/>
                <a:gd name="T117" fmla="*/ 31 h 975"/>
                <a:gd name="T118" fmla="*/ 194 w 530"/>
                <a:gd name="T119" fmla="*/ 12 h 975"/>
                <a:gd name="T120" fmla="*/ 202 w 530"/>
                <a:gd name="T121" fmla="*/ 10 h 975"/>
                <a:gd name="T122" fmla="*/ 228 w 530"/>
                <a:gd name="T123" fmla="*/ 7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0" h="975">
                  <a:moveTo>
                    <a:pt x="239" y="2"/>
                  </a:moveTo>
                  <a:lnTo>
                    <a:pt x="239" y="2"/>
                  </a:lnTo>
                  <a:lnTo>
                    <a:pt x="261" y="0"/>
                  </a:lnTo>
                  <a:lnTo>
                    <a:pt x="265" y="0"/>
                  </a:lnTo>
                  <a:lnTo>
                    <a:pt x="261" y="7"/>
                  </a:lnTo>
                  <a:lnTo>
                    <a:pt x="258" y="17"/>
                  </a:lnTo>
                  <a:lnTo>
                    <a:pt x="258" y="33"/>
                  </a:lnTo>
                  <a:lnTo>
                    <a:pt x="261" y="38"/>
                  </a:lnTo>
                  <a:lnTo>
                    <a:pt x="268" y="54"/>
                  </a:lnTo>
                  <a:lnTo>
                    <a:pt x="275" y="64"/>
                  </a:lnTo>
                  <a:lnTo>
                    <a:pt x="272" y="71"/>
                  </a:lnTo>
                  <a:lnTo>
                    <a:pt x="268" y="76"/>
                  </a:lnTo>
                  <a:lnTo>
                    <a:pt x="265" y="88"/>
                  </a:lnTo>
                  <a:lnTo>
                    <a:pt x="254" y="104"/>
                  </a:lnTo>
                  <a:lnTo>
                    <a:pt x="246" y="128"/>
                  </a:lnTo>
                  <a:lnTo>
                    <a:pt x="244" y="142"/>
                  </a:lnTo>
                  <a:lnTo>
                    <a:pt x="246" y="154"/>
                  </a:lnTo>
                  <a:lnTo>
                    <a:pt x="251" y="166"/>
                  </a:lnTo>
                  <a:lnTo>
                    <a:pt x="263" y="175"/>
                  </a:lnTo>
                  <a:lnTo>
                    <a:pt x="263" y="178"/>
                  </a:lnTo>
                  <a:lnTo>
                    <a:pt x="261" y="187"/>
                  </a:lnTo>
                  <a:lnTo>
                    <a:pt x="272" y="199"/>
                  </a:lnTo>
                  <a:lnTo>
                    <a:pt x="289" y="206"/>
                  </a:lnTo>
                  <a:lnTo>
                    <a:pt x="301" y="208"/>
                  </a:lnTo>
                  <a:lnTo>
                    <a:pt x="339" y="201"/>
                  </a:lnTo>
                  <a:lnTo>
                    <a:pt x="351" y="204"/>
                  </a:lnTo>
                  <a:lnTo>
                    <a:pt x="355" y="206"/>
                  </a:lnTo>
                  <a:lnTo>
                    <a:pt x="362" y="208"/>
                  </a:lnTo>
                  <a:lnTo>
                    <a:pt x="369" y="215"/>
                  </a:lnTo>
                  <a:lnTo>
                    <a:pt x="372" y="220"/>
                  </a:lnTo>
                  <a:lnTo>
                    <a:pt x="374" y="222"/>
                  </a:lnTo>
                  <a:lnTo>
                    <a:pt x="396" y="230"/>
                  </a:lnTo>
                  <a:lnTo>
                    <a:pt x="412" y="239"/>
                  </a:lnTo>
                  <a:lnTo>
                    <a:pt x="419" y="239"/>
                  </a:lnTo>
                  <a:lnTo>
                    <a:pt x="426" y="239"/>
                  </a:lnTo>
                  <a:lnTo>
                    <a:pt x="433" y="239"/>
                  </a:lnTo>
                  <a:lnTo>
                    <a:pt x="438" y="244"/>
                  </a:lnTo>
                  <a:lnTo>
                    <a:pt x="443" y="248"/>
                  </a:lnTo>
                  <a:lnTo>
                    <a:pt x="450" y="256"/>
                  </a:lnTo>
                  <a:lnTo>
                    <a:pt x="462" y="260"/>
                  </a:lnTo>
                  <a:lnTo>
                    <a:pt x="474" y="265"/>
                  </a:lnTo>
                  <a:lnTo>
                    <a:pt x="485" y="263"/>
                  </a:lnTo>
                  <a:lnTo>
                    <a:pt x="478" y="293"/>
                  </a:lnTo>
                  <a:lnTo>
                    <a:pt x="481" y="317"/>
                  </a:lnTo>
                  <a:lnTo>
                    <a:pt x="483" y="322"/>
                  </a:lnTo>
                  <a:lnTo>
                    <a:pt x="485" y="329"/>
                  </a:lnTo>
                  <a:lnTo>
                    <a:pt x="488" y="334"/>
                  </a:lnTo>
                  <a:lnTo>
                    <a:pt x="495" y="341"/>
                  </a:lnTo>
                  <a:lnTo>
                    <a:pt x="497" y="345"/>
                  </a:lnTo>
                  <a:lnTo>
                    <a:pt x="497" y="360"/>
                  </a:lnTo>
                  <a:lnTo>
                    <a:pt x="497" y="383"/>
                  </a:lnTo>
                  <a:lnTo>
                    <a:pt x="500" y="398"/>
                  </a:lnTo>
                  <a:lnTo>
                    <a:pt x="509" y="409"/>
                  </a:lnTo>
                  <a:lnTo>
                    <a:pt x="511" y="414"/>
                  </a:lnTo>
                  <a:lnTo>
                    <a:pt x="514" y="416"/>
                  </a:lnTo>
                  <a:lnTo>
                    <a:pt x="526" y="416"/>
                  </a:lnTo>
                  <a:lnTo>
                    <a:pt x="530" y="416"/>
                  </a:lnTo>
                  <a:lnTo>
                    <a:pt x="526" y="421"/>
                  </a:lnTo>
                  <a:lnTo>
                    <a:pt x="523" y="426"/>
                  </a:lnTo>
                  <a:lnTo>
                    <a:pt x="521" y="428"/>
                  </a:lnTo>
                  <a:lnTo>
                    <a:pt x="526" y="445"/>
                  </a:lnTo>
                  <a:lnTo>
                    <a:pt x="526" y="447"/>
                  </a:lnTo>
                  <a:lnTo>
                    <a:pt x="516" y="459"/>
                  </a:lnTo>
                  <a:lnTo>
                    <a:pt x="516" y="461"/>
                  </a:lnTo>
                  <a:lnTo>
                    <a:pt x="514" y="464"/>
                  </a:lnTo>
                  <a:lnTo>
                    <a:pt x="511" y="469"/>
                  </a:lnTo>
                  <a:lnTo>
                    <a:pt x="509" y="478"/>
                  </a:lnTo>
                  <a:lnTo>
                    <a:pt x="504" y="471"/>
                  </a:lnTo>
                  <a:lnTo>
                    <a:pt x="495" y="471"/>
                  </a:lnTo>
                  <a:lnTo>
                    <a:pt x="488" y="476"/>
                  </a:lnTo>
                  <a:lnTo>
                    <a:pt x="481" y="480"/>
                  </a:lnTo>
                  <a:lnTo>
                    <a:pt x="471" y="473"/>
                  </a:lnTo>
                  <a:lnTo>
                    <a:pt x="466" y="471"/>
                  </a:lnTo>
                  <a:lnTo>
                    <a:pt x="459" y="471"/>
                  </a:lnTo>
                  <a:lnTo>
                    <a:pt x="452" y="473"/>
                  </a:lnTo>
                  <a:lnTo>
                    <a:pt x="422" y="487"/>
                  </a:lnTo>
                  <a:lnTo>
                    <a:pt x="391" y="511"/>
                  </a:lnTo>
                  <a:lnTo>
                    <a:pt x="379" y="525"/>
                  </a:lnTo>
                  <a:lnTo>
                    <a:pt x="377" y="528"/>
                  </a:lnTo>
                  <a:lnTo>
                    <a:pt x="374" y="532"/>
                  </a:lnTo>
                  <a:lnTo>
                    <a:pt x="358" y="547"/>
                  </a:lnTo>
                  <a:lnTo>
                    <a:pt x="351" y="556"/>
                  </a:lnTo>
                  <a:lnTo>
                    <a:pt x="348" y="561"/>
                  </a:lnTo>
                  <a:lnTo>
                    <a:pt x="348" y="575"/>
                  </a:lnTo>
                  <a:lnTo>
                    <a:pt x="343" y="582"/>
                  </a:lnTo>
                  <a:lnTo>
                    <a:pt x="341" y="589"/>
                  </a:lnTo>
                  <a:lnTo>
                    <a:pt x="343" y="599"/>
                  </a:lnTo>
                  <a:lnTo>
                    <a:pt x="346" y="601"/>
                  </a:lnTo>
                  <a:lnTo>
                    <a:pt x="348" y="603"/>
                  </a:lnTo>
                  <a:lnTo>
                    <a:pt x="348" y="610"/>
                  </a:lnTo>
                  <a:lnTo>
                    <a:pt x="358" y="641"/>
                  </a:lnTo>
                  <a:lnTo>
                    <a:pt x="369" y="667"/>
                  </a:lnTo>
                  <a:lnTo>
                    <a:pt x="372" y="679"/>
                  </a:lnTo>
                  <a:lnTo>
                    <a:pt x="374" y="710"/>
                  </a:lnTo>
                  <a:lnTo>
                    <a:pt x="372" y="717"/>
                  </a:lnTo>
                  <a:lnTo>
                    <a:pt x="362" y="731"/>
                  </a:lnTo>
                  <a:lnTo>
                    <a:pt x="358" y="738"/>
                  </a:lnTo>
                  <a:lnTo>
                    <a:pt x="355" y="741"/>
                  </a:lnTo>
                  <a:lnTo>
                    <a:pt x="348" y="750"/>
                  </a:lnTo>
                  <a:lnTo>
                    <a:pt x="339" y="757"/>
                  </a:lnTo>
                  <a:lnTo>
                    <a:pt x="310" y="778"/>
                  </a:lnTo>
                  <a:lnTo>
                    <a:pt x="301" y="790"/>
                  </a:lnTo>
                  <a:lnTo>
                    <a:pt x="268" y="857"/>
                  </a:lnTo>
                  <a:lnTo>
                    <a:pt x="263" y="871"/>
                  </a:lnTo>
                  <a:lnTo>
                    <a:pt x="263" y="916"/>
                  </a:lnTo>
                  <a:lnTo>
                    <a:pt x="261" y="930"/>
                  </a:lnTo>
                  <a:lnTo>
                    <a:pt x="258" y="937"/>
                  </a:lnTo>
                  <a:lnTo>
                    <a:pt x="256" y="942"/>
                  </a:lnTo>
                  <a:lnTo>
                    <a:pt x="251" y="946"/>
                  </a:lnTo>
                  <a:lnTo>
                    <a:pt x="249" y="951"/>
                  </a:lnTo>
                  <a:lnTo>
                    <a:pt x="232" y="958"/>
                  </a:lnTo>
                  <a:lnTo>
                    <a:pt x="228" y="961"/>
                  </a:lnTo>
                  <a:lnTo>
                    <a:pt x="209" y="958"/>
                  </a:lnTo>
                  <a:lnTo>
                    <a:pt x="149" y="975"/>
                  </a:lnTo>
                  <a:lnTo>
                    <a:pt x="142" y="972"/>
                  </a:lnTo>
                  <a:lnTo>
                    <a:pt x="133" y="970"/>
                  </a:lnTo>
                  <a:lnTo>
                    <a:pt x="123" y="968"/>
                  </a:lnTo>
                  <a:lnTo>
                    <a:pt x="116" y="963"/>
                  </a:lnTo>
                  <a:lnTo>
                    <a:pt x="109" y="956"/>
                  </a:lnTo>
                  <a:lnTo>
                    <a:pt x="105" y="946"/>
                  </a:lnTo>
                  <a:lnTo>
                    <a:pt x="102" y="939"/>
                  </a:lnTo>
                  <a:lnTo>
                    <a:pt x="109" y="932"/>
                  </a:lnTo>
                  <a:lnTo>
                    <a:pt x="97" y="920"/>
                  </a:lnTo>
                  <a:lnTo>
                    <a:pt x="95" y="913"/>
                  </a:lnTo>
                  <a:lnTo>
                    <a:pt x="95" y="906"/>
                  </a:lnTo>
                  <a:lnTo>
                    <a:pt x="97" y="897"/>
                  </a:lnTo>
                  <a:lnTo>
                    <a:pt x="97" y="890"/>
                  </a:lnTo>
                  <a:lnTo>
                    <a:pt x="97" y="883"/>
                  </a:lnTo>
                  <a:lnTo>
                    <a:pt x="93" y="873"/>
                  </a:lnTo>
                  <a:lnTo>
                    <a:pt x="88" y="859"/>
                  </a:lnTo>
                  <a:lnTo>
                    <a:pt x="93" y="849"/>
                  </a:lnTo>
                  <a:lnTo>
                    <a:pt x="102" y="842"/>
                  </a:lnTo>
                  <a:lnTo>
                    <a:pt x="133" y="826"/>
                  </a:lnTo>
                  <a:lnTo>
                    <a:pt x="135" y="821"/>
                  </a:lnTo>
                  <a:lnTo>
                    <a:pt x="135" y="819"/>
                  </a:lnTo>
                  <a:lnTo>
                    <a:pt x="140" y="814"/>
                  </a:lnTo>
                  <a:lnTo>
                    <a:pt x="140" y="812"/>
                  </a:lnTo>
                  <a:lnTo>
                    <a:pt x="142" y="793"/>
                  </a:lnTo>
                  <a:lnTo>
                    <a:pt x="157" y="736"/>
                  </a:lnTo>
                  <a:lnTo>
                    <a:pt x="159" y="717"/>
                  </a:lnTo>
                  <a:lnTo>
                    <a:pt x="154" y="703"/>
                  </a:lnTo>
                  <a:lnTo>
                    <a:pt x="147" y="693"/>
                  </a:lnTo>
                  <a:lnTo>
                    <a:pt x="138" y="684"/>
                  </a:lnTo>
                  <a:lnTo>
                    <a:pt x="135" y="681"/>
                  </a:lnTo>
                  <a:lnTo>
                    <a:pt x="131" y="681"/>
                  </a:lnTo>
                  <a:lnTo>
                    <a:pt x="128" y="679"/>
                  </a:lnTo>
                  <a:lnTo>
                    <a:pt x="123" y="677"/>
                  </a:lnTo>
                  <a:lnTo>
                    <a:pt x="123" y="674"/>
                  </a:lnTo>
                  <a:lnTo>
                    <a:pt x="123" y="672"/>
                  </a:lnTo>
                  <a:lnTo>
                    <a:pt x="123" y="667"/>
                  </a:lnTo>
                  <a:lnTo>
                    <a:pt x="123" y="663"/>
                  </a:lnTo>
                  <a:lnTo>
                    <a:pt x="131" y="658"/>
                  </a:lnTo>
                  <a:lnTo>
                    <a:pt x="142" y="651"/>
                  </a:lnTo>
                  <a:lnTo>
                    <a:pt x="159" y="632"/>
                  </a:lnTo>
                  <a:lnTo>
                    <a:pt x="171" y="625"/>
                  </a:lnTo>
                  <a:lnTo>
                    <a:pt x="185" y="620"/>
                  </a:lnTo>
                  <a:lnTo>
                    <a:pt x="209" y="618"/>
                  </a:lnTo>
                  <a:lnTo>
                    <a:pt x="213" y="615"/>
                  </a:lnTo>
                  <a:lnTo>
                    <a:pt x="218" y="613"/>
                  </a:lnTo>
                  <a:lnTo>
                    <a:pt x="225" y="603"/>
                  </a:lnTo>
                  <a:lnTo>
                    <a:pt x="230" y="589"/>
                  </a:lnTo>
                  <a:lnTo>
                    <a:pt x="232" y="573"/>
                  </a:lnTo>
                  <a:lnTo>
                    <a:pt x="230" y="556"/>
                  </a:lnTo>
                  <a:lnTo>
                    <a:pt x="228" y="537"/>
                  </a:lnTo>
                  <a:lnTo>
                    <a:pt x="223" y="530"/>
                  </a:lnTo>
                  <a:lnTo>
                    <a:pt x="218" y="523"/>
                  </a:lnTo>
                  <a:lnTo>
                    <a:pt x="213" y="521"/>
                  </a:lnTo>
                  <a:lnTo>
                    <a:pt x="206" y="521"/>
                  </a:lnTo>
                  <a:lnTo>
                    <a:pt x="202" y="518"/>
                  </a:lnTo>
                  <a:lnTo>
                    <a:pt x="194" y="511"/>
                  </a:lnTo>
                  <a:lnTo>
                    <a:pt x="171" y="473"/>
                  </a:lnTo>
                  <a:lnTo>
                    <a:pt x="140" y="376"/>
                  </a:lnTo>
                  <a:lnTo>
                    <a:pt x="133" y="364"/>
                  </a:lnTo>
                  <a:lnTo>
                    <a:pt x="97" y="308"/>
                  </a:lnTo>
                  <a:lnTo>
                    <a:pt x="90" y="301"/>
                  </a:lnTo>
                  <a:lnTo>
                    <a:pt x="78" y="291"/>
                  </a:lnTo>
                  <a:lnTo>
                    <a:pt x="69" y="286"/>
                  </a:lnTo>
                  <a:lnTo>
                    <a:pt x="64" y="282"/>
                  </a:lnTo>
                  <a:lnTo>
                    <a:pt x="62" y="272"/>
                  </a:lnTo>
                  <a:lnTo>
                    <a:pt x="55" y="263"/>
                  </a:lnTo>
                  <a:lnTo>
                    <a:pt x="48" y="248"/>
                  </a:lnTo>
                  <a:lnTo>
                    <a:pt x="41" y="239"/>
                  </a:lnTo>
                  <a:lnTo>
                    <a:pt x="36" y="232"/>
                  </a:lnTo>
                  <a:lnTo>
                    <a:pt x="22" y="189"/>
                  </a:lnTo>
                  <a:lnTo>
                    <a:pt x="24" y="194"/>
                  </a:lnTo>
                  <a:lnTo>
                    <a:pt x="19" y="185"/>
                  </a:lnTo>
                  <a:lnTo>
                    <a:pt x="17" y="182"/>
                  </a:lnTo>
                  <a:lnTo>
                    <a:pt x="15" y="180"/>
                  </a:lnTo>
                  <a:lnTo>
                    <a:pt x="15" y="178"/>
                  </a:lnTo>
                  <a:lnTo>
                    <a:pt x="15" y="161"/>
                  </a:lnTo>
                  <a:lnTo>
                    <a:pt x="12" y="151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3" y="130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24" y="99"/>
                  </a:lnTo>
                  <a:lnTo>
                    <a:pt x="26" y="99"/>
                  </a:lnTo>
                  <a:lnTo>
                    <a:pt x="29" y="97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8" y="102"/>
                  </a:lnTo>
                  <a:lnTo>
                    <a:pt x="41" y="102"/>
                  </a:lnTo>
                  <a:lnTo>
                    <a:pt x="41" y="104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57" y="92"/>
                  </a:lnTo>
                  <a:lnTo>
                    <a:pt x="60" y="92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7" y="99"/>
                  </a:lnTo>
                  <a:lnTo>
                    <a:pt x="67" y="102"/>
                  </a:lnTo>
                  <a:lnTo>
                    <a:pt x="69" y="102"/>
                  </a:lnTo>
                  <a:lnTo>
                    <a:pt x="69" y="102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1" y="104"/>
                  </a:lnTo>
                  <a:lnTo>
                    <a:pt x="81" y="107"/>
                  </a:lnTo>
                  <a:lnTo>
                    <a:pt x="81" y="109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3" y="114"/>
                  </a:lnTo>
                  <a:lnTo>
                    <a:pt x="90" y="118"/>
                  </a:lnTo>
                  <a:lnTo>
                    <a:pt x="95" y="123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5" y="125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42" y="116"/>
                  </a:lnTo>
                  <a:lnTo>
                    <a:pt x="145" y="114"/>
                  </a:lnTo>
                  <a:lnTo>
                    <a:pt x="145" y="111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52" y="104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8" y="99"/>
                  </a:lnTo>
                  <a:lnTo>
                    <a:pt x="180" y="102"/>
                  </a:lnTo>
                  <a:lnTo>
                    <a:pt x="180" y="102"/>
                  </a:lnTo>
                  <a:lnTo>
                    <a:pt x="183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7"/>
                  </a:lnTo>
                  <a:lnTo>
                    <a:pt x="187" y="109"/>
                  </a:lnTo>
                  <a:lnTo>
                    <a:pt x="190" y="109"/>
                  </a:lnTo>
                  <a:lnTo>
                    <a:pt x="190" y="109"/>
                  </a:lnTo>
                  <a:lnTo>
                    <a:pt x="192" y="111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7"/>
                  </a:lnTo>
                  <a:lnTo>
                    <a:pt x="192" y="102"/>
                  </a:lnTo>
                  <a:lnTo>
                    <a:pt x="192" y="99"/>
                  </a:lnTo>
                  <a:lnTo>
                    <a:pt x="192" y="99"/>
                  </a:lnTo>
                  <a:lnTo>
                    <a:pt x="190" y="99"/>
                  </a:lnTo>
                  <a:lnTo>
                    <a:pt x="190" y="99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90" y="88"/>
                  </a:lnTo>
                  <a:lnTo>
                    <a:pt x="190" y="83"/>
                  </a:lnTo>
                  <a:lnTo>
                    <a:pt x="190" y="78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194" y="73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7" y="64"/>
                  </a:lnTo>
                  <a:lnTo>
                    <a:pt x="194" y="64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4" y="45"/>
                  </a:lnTo>
                  <a:lnTo>
                    <a:pt x="197" y="36"/>
                  </a:lnTo>
                  <a:lnTo>
                    <a:pt x="197" y="31"/>
                  </a:lnTo>
                  <a:lnTo>
                    <a:pt x="194" y="21"/>
                  </a:lnTo>
                  <a:lnTo>
                    <a:pt x="194" y="17"/>
                  </a:lnTo>
                  <a:lnTo>
                    <a:pt x="194" y="14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97" y="10"/>
                  </a:lnTo>
                  <a:lnTo>
                    <a:pt x="197" y="7"/>
                  </a:lnTo>
                  <a:lnTo>
                    <a:pt x="199" y="7"/>
                  </a:lnTo>
                  <a:lnTo>
                    <a:pt x="199" y="7"/>
                  </a:lnTo>
                  <a:lnTo>
                    <a:pt x="202" y="10"/>
                  </a:lnTo>
                  <a:lnTo>
                    <a:pt x="204" y="10"/>
                  </a:lnTo>
                  <a:lnTo>
                    <a:pt x="204" y="12"/>
                  </a:lnTo>
                  <a:lnTo>
                    <a:pt x="206" y="12"/>
                  </a:lnTo>
                  <a:lnTo>
                    <a:pt x="216" y="7"/>
                  </a:lnTo>
                  <a:lnTo>
                    <a:pt x="228" y="7"/>
                  </a:lnTo>
                  <a:lnTo>
                    <a:pt x="228" y="7"/>
                  </a:lnTo>
                  <a:lnTo>
                    <a:pt x="230" y="7"/>
                  </a:lnTo>
                  <a:lnTo>
                    <a:pt x="239" y="2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7" name="Freeform 25">
              <a:extLst>
                <a:ext uri="{FF2B5EF4-FFF2-40B4-BE49-F238E27FC236}">
                  <a16:creationId xmlns:a16="http://schemas.microsoft.com/office/drawing/2014/main" id="{7000EDA6-5254-4884-B399-73707977D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7154" y="3549389"/>
              <a:ext cx="804526" cy="677615"/>
            </a:xfrm>
            <a:custGeom>
              <a:avLst/>
              <a:gdLst>
                <a:gd name="T0" fmla="*/ 679 w 710"/>
                <a:gd name="T1" fmla="*/ 549 h 598"/>
                <a:gd name="T2" fmla="*/ 686 w 710"/>
                <a:gd name="T3" fmla="*/ 511 h 598"/>
                <a:gd name="T4" fmla="*/ 700 w 710"/>
                <a:gd name="T5" fmla="*/ 492 h 598"/>
                <a:gd name="T6" fmla="*/ 710 w 710"/>
                <a:gd name="T7" fmla="*/ 468 h 598"/>
                <a:gd name="T8" fmla="*/ 698 w 710"/>
                <a:gd name="T9" fmla="*/ 454 h 598"/>
                <a:gd name="T10" fmla="*/ 681 w 710"/>
                <a:gd name="T11" fmla="*/ 442 h 598"/>
                <a:gd name="T12" fmla="*/ 667 w 710"/>
                <a:gd name="T13" fmla="*/ 416 h 598"/>
                <a:gd name="T14" fmla="*/ 643 w 710"/>
                <a:gd name="T15" fmla="*/ 407 h 598"/>
                <a:gd name="T16" fmla="*/ 624 w 710"/>
                <a:gd name="T17" fmla="*/ 395 h 598"/>
                <a:gd name="T18" fmla="*/ 613 w 710"/>
                <a:gd name="T19" fmla="*/ 381 h 598"/>
                <a:gd name="T20" fmla="*/ 591 w 710"/>
                <a:gd name="T21" fmla="*/ 347 h 598"/>
                <a:gd name="T22" fmla="*/ 575 w 710"/>
                <a:gd name="T23" fmla="*/ 340 h 598"/>
                <a:gd name="T24" fmla="*/ 584 w 710"/>
                <a:gd name="T25" fmla="*/ 324 h 598"/>
                <a:gd name="T26" fmla="*/ 575 w 710"/>
                <a:gd name="T27" fmla="*/ 314 h 598"/>
                <a:gd name="T28" fmla="*/ 549 w 710"/>
                <a:gd name="T29" fmla="*/ 298 h 598"/>
                <a:gd name="T30" fmla="*/ 537 w 710"/>
                <a:gd name="T31" fmla="*/ 269 h 598"/>
                <a:gd name="T32" fmla="*/ 527 w 710"/>
                <a:gd name="T33" fmla="*/ 257 h 598"/>
                <a:gd name="T34" fmla="*/ 530 w 710"/>
                <a:gd name="T35" fmla="*/ 222 h 598"/>
                <a:gd name="T36" fmla="*/ 587 w 710"/>
                <a:gd name="T37" fmla="*/ 163 h 598"/>
                <a:gd name="T38" fmla="*/ 525 w 710"/>
                <a:gd name="T39" fmla="*/ 134 h 598"/>
                <a:gd name="T40" fmla="*/ 478 w 710"/>
                <a:gd name="T41" fmla="*/ 134 h 598"/>
                <a:gd name="T42" fmla="*/ 468 w 710"/>
                <a:gd name="T43" fmla="*/ 106 h 598"/>
                <a:gd name="T44" fmla="*/ 468 w 710"/>
                <a:gd name="T45" fmla="*/ 92 h 598"/>
                <a:gd name="T46" fmla="*/ 466 w 710"/>
                <a:gd name="T47" fmla="*/ 78 h 598"/>
                <a:gd name="T48" fmla="*/ 437 w 710"/>
                <a:gd name="T49" fmla="*/ 78 h 598"/>
                <a:gd name="T50" fmla="*/ 407 w 710"/>
                <a:gd name="T51" fmla="*/ 59 h 598"/>
                <a:gd name="T52" fmla="*/ 404 w 710"/>
                <a:gd name="T53" fmla="*/ 45 h 598"/>
                <a:gd name="T54" fmla="*/ 411 w 710"/>
                <a:gd name="T55" fmla="*/ 33 h 598"/>
                <a:gd name="T56" fmla="*/ 390 w 710"/>
                <a:gd name="T57" fmla="*/ 7 h 598"/>
                <a:gd name="T58" fmla="*/ 338 w 710"/>
                <a:gd name="T59" fmla="*/ 23 h 598"/>
                <a:gd name="T60" fmla="*/ 312 w 710"/>
                <a:gd name="T61" fmla="*/ 28 h 598"/>
                <a:gd name="T62" fmla="*/ 303 w 710"/>
                <a:gd name="T63" fmla="*/ 42 h 598"/>
                <a:gd name="T64" fmla="*/ 258 w 710"/>
                <a:gd name="T65" fmla="*/ 68 h 598"/>
                <a:gd name="T66" fmla="*/ 243 w 710"/>
                <a:gd name="T67" fmla="*/ 66 h 598"/>
                <a:gd name="T68" fmla="*/ 206 w 710"/>
                <a:gd name="T69" fmla="*/ 56 h 598"/>
                <a:gd name="T70" fmla="*/ 137 w 710"/>
                <a:gd name="T71" fmla="*/ 40 h 598"/>
                <a:gd name="T72" fmla="*/ 97 w 710"/>
                <a:gd name="T73" fmla="*/ 52 h 598"/>
                <a:gd name="T74" fmla="*/ 92 w 710"/>
                <a:gd name="T75" fmla="*/ 71 h 598"/>
                <a:gd name="T76" fmla="*/ 102 w 710"/>
                <a:gd name="T77" fmla="*/ 85 h 598"/>
                <a:gd name="T78" fmla="*/ 80 w 710"/>
                <a:gd name="T79" fmla="*/ 92 h 598"/>
                <a:gd name="T80" fmla="*/ 52 w 710"/>
                <a:gd name="T81" fmla="*/ 63 h 598"/>
                <a:gd name="T82" fmla="*/ 26 w 710"/>
                <a:gd name="T83" fmla="*/ 87 h 598"/>
                <a:gd name="T84" fmla="*/ 31 w 710"/>
                <a:gd name="T85" fmla="*/ 116 h 598"/>
                <a:gd name="T86" fmla="*/ 31 w 710"/>
                <a:gd name="T87" fmla="*/ 144 h 598"/>
                <a:gd name="T88" fmla="*/ 19 w 710"/>
                <a:gd name="T89" fmla="*/ 160 h 598"/>
                <a:gd name="T90" fmla="*/ 64 w 710"/>
                <a:gd name="T91" fmla="*/ 236 h 598"/>
                <a:gd name="T92" fmla="*/ 123 w 710"/>
                <a:gd name="T93" fmla="*/ 343 h 598"/>
                <a:gd name="T94" fmla="*/ 142 w 710"/>
                <a:gd name="T95" fmla="*/ 326 h 598"/>
                <a:gd name="T96" fmla="*/ 206 w 710"/>
                <a:gd name="T97" fmla="*/ 314 h 598"/>
                <a:gd name="T98" fmla="*/ 246 w 710"/>
                <a:gd name="T99" fmla="*/ 336 h 598"/>
                <a:gd name="T100" fmla="*/ 241 w 710"/>
                <a:gd name="T101" fmla="*/ 390 h 598"/>
                <a:gd name="T102" fmla="*/ 248 w 710"/>
                <a:gd name="T103" fmla="*/ 404 h 598"/>
                <a:gd name="T104" fmla="*/ 317 w 710"/>
                <a:gd name="T105" fmla="*/ 371 h 598"/>
                <a:gd name="T106" fmla="*/ 393 w 710"/>
                <a:gd name="T107" fmla="*/ 376 h 598"/>
                <a:gd name="T108" fmla="*/ 437 w 710"/>
                <a:gd name="T109" fmla="*/ 485 h 598"/>
                <a:gd name="T110" fmla="*/ 449 w 710"/>
                <a:gd name="T111" fmla="*/ 527 h 598"/>
                <a:gd name="T112" fmla="*/ 504 w 710"/>
                <a:gd name="T113" fmla="*/ 541 h 598"/>
                <a:gd name="T114" fmla="*/ 561 w 710"/>
                <a:gd name="T115" fmla="*/ 593 h 598"/>
                <a:gd name="T116" fmla="*/ 608 w 710"/>
                <a:gd name="T117" fmla="*/ 598 h 598"/>
                <a:gd name="T118" fmla="*/ 672 w 710"/>
                <a:gd name="T119" fmla="*/ 556 h 598"/>
                <a:gd name="T120" fmla="*/ 71 w 710"/>
                <a:gd name="T121" fmla="*/ 371 h 598"/>
                <a:gd name="T122" fmla="*/ 102 w 710"/>
                <a:gd name="T123" fmla="*/ 383 h 598"/>
                <a:gd name="T124" fmla="*/ 68 w 710"/>
                <a:gd name="T125" fmla="*/ 38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0" h="598">
                  <a:moveTo>
                    <a:pt x="684" y="553"/>
                  </a:moveTo>
                  <a:lnTo>
                    <a:pt x="684" y="553"/>
                  </a:lnTo>
                  <a:lnTo>
                    <a:pt x="684" y="553"/>
                  </a:lnTo>
                  <a:lnTo>
                    <a:pt x="681" y="553"/>
                  </a:lnTo>
                  <a:lnTo>
                    <a:pt x="681" y="553"/>
                  </a:lnTo>
                  <a:lnTo>
                    <a:pt x="679" y="551"/>
                  </a:lnTo>
                  <a:lnTo>
                    <a:pt x="679" y="549"/>
                  </a:lnTo>
                  <a:lnTo>
                    <a:pt x="679" y="549"/>
                  </a:lnTo>
                  <a:lnTo>
                    <a:pt x="681" y="544"/>
                  </a:lnTo>
                  <a:lnTo>
                    <a:pt x="684" y="541"/>
                  </a:lnTo>
                  <a:lnTo>
                    <a:pt x="688" y="525"/>
                  </a:lnTo>
                  <a:lnTo>
                    <a:pt x="688" y="520"/>
                  </a:lnTo>
                  <a:lnTo>
                    <a:pt x="688" y="520"/>
                  </a:lnTo>
                  <a:lnTo>
                    <a:pt x="688" y="515"/>
                  </a:lnTo>
                  <a:lnTo>
                    <a:pt x="686" y="511"/>
                  </a:lnTo>
                  <a:lnTo>
                    <a:pt x="686" y="511"/>
                  </a:lnTo>
                  <a:lnTo>
                    <a:pt x="688" y="508"/>
                  </a:lnTo>
                  <a:lnTo>
                    <a:pt x="691" y="506"/>
                  </a:lnTo>
                  <a:lnTo>
                    <a:pt x="693" y="501"/>
                  </a:lnTo>
                  <a:lnTo>
                    <a:pt x="693" y="499"/>
                  </a:lnTo>
                  <a:lnTo>
                    <a:pt x="693" y="496"/>
                  </a:lnTo>
                  <a:lnTo>
                    <a:pt x="695" y="496"/>
                  </a:lnTo>
                  <a:lnTo>
                    <a:pt x="698" y="494"/>
                  </a:lnTo>
                  <a:lnTo>
                    <a:pt x="700" y="492"/>
                  </a:lnTo>
                  <a:lnTo>
                    <a:pt x="700" y="492"/>
                  </a:lnTo>
                  <a:lnTo>
                    <a:pt x="702" y="487"/>
                  </a:lnTo>
                  <a:lnTo>
                    <a:pt x="705" y="485"/>
                  </a:lnTo>
                  <a:lnTo>
                    <a:pt x="707" y="482"/>
                  </a:lnTo>
                  <a:lnTo>
                    <a:pt x="710" y="475"/>
                  </a:lnTo>
                  <a:lnTo>
                    <a:pt x="710" y="470"/>
                  </a:lnTo>
                  <a:lnTo>
                    <a:pt x="710" y="470"/>
                  </a:lnTo>
                  <a:lnTo>
                    <a:pt x="710" y="468"/>
                  </a:lnTo>
                  <a:lnTo>
                    <a:pt x="710" y="466"/>
                  </a:lnTo>
                  <a:lnTo>
                    <a:pt x="710" y="463"/>
                  </a:lnTo>
                  <a:lnTo>
                    <a:pt x="707" y="463"/>
                  </a:lnTo>
                  <a:lnTo>
                    <a:pt x="707" y="461"/>
                  </a:lnTo>
                  <a:lnTo>
                    <a:pt x="705" y="459"/>
                  </a:lnTo>
                  <a:lnTo>
                    <a:pt x="700" y="456"/>
                  </a:lnTo>
                  <a:lnTo>
                    <a:pt x="700" y="456"/>
                  </a:lnTo>
                  <a:lnTo>
                    <a:pt x="698" y="454"/>
                  </a:lnTo>
                  <a:lnTo>
                    <a:pt x="695" y="452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86" y="447"/>
                  </a:lnTo>
                  <a:lnTo>
                    <a:pt x="684" y="447"/>
                  </a:lnTo>
                  <a:lnTo>
                    <a:pt x="684" y="447"/>
                  </a:lnTo>
                  <a:lnTo>
                    <a:pt x="681" y="444"/>
                  </a:lnTo>
                  <a:lnTo>
                    <a:pt x="681" y="442"/>
                  </a:lnTo>
                  <a:lnTo>
                    <a:pt x="679" y="440"/>
                  </a:lnTo>
                  <a:lnTo>
                    <a:pt x="676" y="423"/>
                  </a:lnTo>
                  <a:lnTo>
                    <a:pt x="674" y="423"/>
                  </a:lnTo>
                  <a:lnTo>
                    <a:pt x="672" y="421"/>
                  </a:lnTo>
                  <a:lnTo>
                    <a:pt x="672" y="418"/>
                  </a:lnTo>
                  <a:lnTo>
                    <a:pt x="669" y="418"/>
                  </a:lnTo>
                  <a:lnTo>
                    <a:pt x="667" y="418"/>
                  </a:lnTo>
                  <a:lnTo>
                    <a:pt x="667" y="416"/>
                  </a:lnTo>
                  <a:lnTo>
                    <a:pt x="662" y="418"/>
                  </a:lnTo>
                  <a:lnTo>
                    <a:pt x="660" y="418"/>
                  </a:lnTo>
                  <a:lnTo>
                    <a:pt x="660" y="418"/>
                  </a:lnTo>
                  <a:lnTo>
                    <a:pt x="658" y="416"/>
                  </a:lnTo>
                  <a:lnTo>
                    <a:pt x="650" y="411"/>
                  </a:lnTo>
                  <a:lnTo>
                    <a:pt x="648" y="409"/>
                  </a:lnTo>
                  <a:lnTo>
                    <a:pt x="646" y="407"/>
                  </a:lnTo>
                  <a:lnTo>
                    <a:pt x="643" y="407"/>
                  </a:lnTo>
                  <a:lnTo>
                    <a:pt x="641" y="407"/>
                  </a:lnTo>
                  <a:lnTo>
                    <a:pt x="641" y="407"/>
                  </a:lnTo>
                  <a:lnTo>
                    <a:pt x="639" y="407"/>
                  </a:lnTo>
                  <a:lnTo>
                    <a:pt x="636" y="407"/>
                  </a:lnTo>
                  <a:lnTo>
                    <a:pt x="634" y="404"/>
                  </a:lnTo>
                  <a:lnTo>
                    <a:pt x="629" y="397"/>
                  </a:lnTo>
                  <a:lnTo>
                    <a:pt x="627" y="395"/>
                  </a:lnTo>
                  <a:lnTo>
                    <a:pt x="624" y="395"/>
                  </a:lnTo>
                  <a:lnTo>
                    <a:pt x="622" y="392"/>
                  </a:lnTo>
                  <a:lnTo>
                    <a:pt x="620" y="390"/>
                  </a:lnTo>
                  <a:lnTo>
                    <a:pt x="617" y="390"/>
                  </a:lnTo>
                  <a:lnTo>
                    <a:pt x="615" y="388"/>
                  </a:lnTo>
                  <a:lnTo>
                    <a:pt x="613" y="385"/>
                  </a:lnTo>
                  <a:lnTo>
                    <a:pt x="613" y="385"/>
                  </a:lnTo>
                  <a:lnTo>
                    <a:pt x="613" y="383"/>
                  </a:lnTo>
                  <a:lnTo>
                    <a:pt x="613" y="381"/>
                  </a:lnTo>
                  <a:lnTo>
                    <a:pt x="613" y="381"/>
                  </a:lnTo>
                  <a:lnTo>
                    <a:pt x="613" y="376"/>
                  </a:lnTo>
                  <a:lnTo>
                    <a:pt x="613" y="373"/>
                  </a:lnTo>
                  <a:lnTo>
                    <a:pt x="613" y="371"/>
                  </a:lnTo>
                  <a:lnTo>
                    <a:pt x="601" y="355"/>
                  </a:lnTo>
                  <a:lnTo>
                    <a:pt x="601" y="352"/>
                  </a:lnTo>
                  <a:lnTo>
                    <a:pt x="596" y="350"/>
                  </a:lnTo>
                  <a:lnTo>
                    <a:pt x="591" y="347"/>
                  </a:lnTo>
                  <a:lnTo>
                    <a:pt x="589" y="345"/>
                  </a:lnTo>
                  <a:lnTo>
                    <a:pt x="587" y="345"/>
                  </a:lnTo>
                  <a:lnTo>
                    <a:pt x="582" y="345"/>
                  </a:lnTo>
                  <a:lnTo>
                    <a:pt x="579" y="345"/>
                  </a:lnTo>
                  <a:lnTo>
                    <a:pt x="577" y="343"/>
                  </a:lnTo>
                  <a:lnTo>
                    <a:pt x="577" y="343"/>
                  </a:lnTo>
                  <a:lnTo>
                    <a:pt x="575" y="340"/>
                  </a:lnTo>
                  <a:lnTo>
                    <a:pt x="575" y="340"/>
                  </a:lnTo>
                  <a:lnTo>
                    <a:pt x="575" y="338"/>
                  </a:lnTo>
                  <a:lnTo>
                    <a:pt x="577" y="338"/>
                  </a:lnTo>
                  <a:lnTo>
                    <a:pt x="577" y="336"/>
                  </a:lnTo>
                  <a:lnTo>
                    <a:pt x="579" y="328"/>
                  </a:lnTo>
                  <a:lnTo>
                    <a:pt x="579" y="328"/>
                  </a:lnTo>
                  <a:lnTo>
                    <a:pt x="582" y="326"/>
                  </a:lnTo>
                  <a:lnTo>
                    <a:pt x="584" y="324"/>
                  </a:lnTo>
                  <a:lnTo>
                    <a:pt x="584" y="324"/>
                  </a:lnTo>
                  <a:lnTo>
                    <a:pt x="587" y="321"/>
                  </a:lnTo>
                  <a:lnTo>
                    <a:pt x="587" y="319"/>
                  </a:lnTo>
                  <a:lnTo>
                    <a:pt x="587" y="317"/>
                  </a:lnTo>
                  <a:lnTo>
                    <a:pt x="584" y="314"/>
                  </a:lnTo>
                  <a:lnTo>
                    <a:pt x="584" y="314"/>
                  </a:lnTo>
                  <a:lnTo>
                    <a:pt x="582" y="314"/>
                  </a:lnTo>
                  <a:lnTo>
                    <a:pt x="577" y="314"/>
                  </a:lnTo>
                  <a:lnTo>
                    <a:pt x="575" y="314"/>
                  </a:lnTo>
                  <a:lnTo>
                    <a:pt x="568" y="312"/>
                  </a:lnTo>
                  <a:lnTo>
                    <a:pt x="565" y="310"/>
                  </a:lnTo>
                  <a:lnTo>
                    <a:pt x="561" y="305"/>
                  </a:lnTo>
                  <a:lnTo>
                    <a:pt x="561" y="305"/>
                  </a:lnTo>
                  <a:lnTo>
                    <a:pt x="558" y="302"/>
                  </a:lnTo>
                  <a:lnTo>
                    <a:pt x="553" y="300"/>
                  </a:lnTo>
                  <a:lnTo>
                    <a:pt x="551" y="300"/>
                  </a:lnTo>
                  <a:lnTo>
                    <a:pt x="549" y="298"/>
                  </a:lnTo>
                  <a:lnTo>
                    <a:pt x="546" y="293"/>
                  </a:lnTo>
                  <a:lnTo>
                    <a:pt x="544" y="291"/>
                  </a:lnTo>
                  <a:lnTo>
                    <a:pt x="544" y="288"/>
                  </a:lnTo>
                  <a:lnTo>
                    <a:pt x="542" y="276"/>
                  </a:lnTo>
                  <a:lnTo>
                    <a:pt x="539" y="274"/>
                  </a:lnTo>
                  <a:lnTo>
                    <a:pt x="539" y="272"/>
                  </a:lnTo>
                  <a:lnTo>
                    <a:pt x="539" y="269"/>
                  </a:lnTo>
                  <a:lnTo>
                    <a:pt x="537" y="269"/>
                  </a:lnTo>
                  <a:lnTo>
                    <a:pt x="537" y="267"/>
                  </a:lnTo>
                  <a:lnTo>
                    <a:pt x="537" y="267"/>
                  </a:lnTo>
                  <a:lnTo>
                    <a:pt x="537" y="265"/>
                  </a:lnTo>
                  <a:lnTo>
                    <a:pt x="537" y="265"/>
                  </a:lnTo>
                  <a:lnTo>
                    <a:pt x="537" y="262"/>
                  </a:lnTo>
                  <a:lnTo>
                    <a:pt x="534" y="262"/>
                  </a:lnTo>
                  <a:lnTo>
                    <a:pt x="534" y="262"/>
                  </a:lnTo>
                  <a:lnTo>
                    <a:pt x="527" y="257"/>
                  </a:lnTo>
                  <a:lnTo>
                    <a:pt x="532" y="250"/>
                  </a:lnTo>
                  <a:lnTo>
                    <a:pt x="532" y="246"/>
                  </a:lnTo>
                  <a:lnTo>
                    <a:pt x="532" y="246"/>
                  </a:lnTo>
                  <a:lnTo>
                    <a:pt x="532" y="241"/>
                  </a:lnTo>
                  <a:lnTo>
                    <a:pt x="530" y="239"/>
                  </a:lnTo>
                  <a:lnTo>
                    <a:pt x="530" y="234"/>
                  </a:lnTo>
                  <a:lnTo>
                    <a:pt x="530" y="229"/>
                  </a:lnTo>
                  <a:lnTo>
                    <a:pt x="530" y="222"/>
                  </a:lnTo>
                  <a:lnTo>
                    <a:pt x="561" y="215"/>
                  </a:lnTo>
                  <a:lnTo>
                    <a:pt x="568" y="213"/>
                  </a:lnTo>
                  <a:lnTo>
                    <a:pt x="577" y="203"/>
                  </a:lnTo>
                  <a:lnTo>
                    <a:pt x="579" y="198"/>
                  </a:lnTo>
                  <a:lnTo>
                    <a:pt x="582" y="194"/>
                  </a:lnTo>
                  <a:lnTo>
                    <a:pt x="582" y="182"/>
                  </a:lnTo>
                  <a:lnTo>
                    <a:pt x="587" y="170"/>
                  </a:lnTo>
                  <a:lnTo>
                    <a:pt x="587" y="163"/>
                  </a:lnTo>
                  <a:lnTo>
                    <a:pt x="584" y="156"/>
                  </a:lnTo>
                  <a:lnTo>
                    <a:pt x="577" y="146"/>
                  </a:lnTo>
                  <a:lnTo>
                    <a:pt x="544" y="142"/>
                  </a:lnTo>
                  <a:lnTo>
                    <a:pt x="532" y="137"/>
                  </a:lnTo>
                  <a:lnTo>
                    <a:pt x="527" y="134"/>
                  </a:lnTo>
                  <a:lnTo>
                    <a:pt x="527" y="134"/>
                  </a:lnTo>
                  <a:lnTo>
                    <a:pt x="525" y="134"/>
                  </a:lnTo>
                  <a:lnTo>
                    <a:pt x="525" y="134"/>
                  </a:lnTo>
                  <a:lnTo>
                    <a:pt x="523" y="137"/>
                  </a:lnTo>
                  <a:lnTo>
                    <a:pt x="520" y="139"/>
                  </a:lnTo>
                  <a:lnTo>
                    <a:pt x="490" y="142"/>
                  </a:lnTo>
                  <a:lnTo>
                    <a:pt x="487" y="142"/>
                  </a:lnTo>
                  <a:lnTo>
                    <a:pt x="485" y="142"/>
                  </a:lnTo>
                  <a:lnTo>
                    <a:pt x="480" y="137"/>
                  </a:lnTo>
                  <a:lnTo>
                    <a:pt x="480" y="134"/>
                  </a:lnTo>
                  <a:lnTo>
                    <a:pt x="478" y="134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9" y="125"/>
                  </a:lnTo>
                  <a:lnTo>
                    <a:pt x="459" y="125"/>
                  </a:lnTo>
                  <a:lnTo>
                    <a:pt x="459" y="123"/>
                  </a:lnTo>
                  <a:lnTo>
                    <a:pt x="459" y="120"/>
                  </a:lnTo>
                  <a:lnTo>
                    <a:pt x="466" y="108"/>
                  </a:lnTo>
                  <a:lnTo>
                    <a:pt x="468" y="106"/>
                  </a:lnTo>
                  <a:lnTo>
                    <a:pt x="471" y="104"/>
                  </a:lnTo>
                  <a:lnTo>
                    <a:pt x="471" y="101"/>
                  </a:lnTo>
                  <a:lnTo>
                    <a:pt x="471" y="101"/>
                  </a:lnTo>
                  <a:lnTo>
                    <a:pt x="471" y="99"/>
                  </a:lnTo>
                  <a:lnTo>
                    <a:pt x="471" y="97"/>
                  </a:lnTo>
                  <a:lnTo>
                    <a:pt x="468" y="94"/>
                  </a:lnTo>
                  <a:lnTo>
                    <a:pt x="468" y="94"/>
                  </a:lnTo>
                  <a:lnTo>
                    <a:pt x="468" y="92"/>
                  </a:lnTo>
                  <a:lnTo>
                    <a:pt x="471" y="90"/>
                  </a:lnTo>
                  <a:lnTo>
                    <a:pt x="473" y="90"/>
                  </a:lnTo>
                  <a:lnTo>
                    <a:pt x="473" y="87"/>
                  </a:lnTo>
                  <a:lnTo>
                    <a:pt x="473" y="87"/>
                  </a:lnTo>
                  <a:lnTo>
                    <a:pt x="473" y="85"/>
                  </a:lnTo>
                  <a:lnTo>
                    <a:pt x="471" y="82"/>
                  </a:lnTo>
                  <a:lnTo>
                    <a:pt x="468" y="80"/>
                  </a:lnTo>
                  <a:lnTo>
                    <a:pt x="466" y="78"/>
                  </a:lnTo>
                  <a:lnTo>
                    <a:pt x="464" y="78"/>
                  </a:lnTo>
                  <a:lnTo>
                    <a:pt x="456" y="75"/>
                  </a:lnTo>
                  <a:lnTo>
                    <a:pt x="445" y="71"/>
                  </a:lnTo>
                  <a:lnTo>
                    <a:pt x="442" y="71"/>
                  </a:lnTo>
                  <a:lnTo>
                    <a:pt x="442" y="71"/>
                  </a:lnTo>
                  <a:lnTo>
                    <a:pt x="440" y="75"/>
                  </a:lnTo>
                  <a:lnTo>
                    <a:pt x="437" y="78"/>
                  </a:lnTo>
                  <a:lnTo>
                    <a:pt x="437" y="78"/>
                  </a:lnTo>
                  <a:lnTo>
                    <a:pt x="435" y="78"/>
                  </a:lnTo>
                  <a:lnTo>
                    <a:pt x="433" y="80"/>
                  </a:lnTo>
                  <a:lnTo>
                    <a:pt x="426" y="66"/>
                  </a:lnTo>
                  <a:lnTo>
                    <a:pt x="421" y="63"/>
                  </a:lnTo>
                  <a:lnTo>
                    <a:pt x="419" y="63"/>
                  </a:lnTo>
                  <a:lnTo>
                    <a:pt x="414" y="63"/>
                  </a:lnTo>
                  <a:lnTo>
                    <a:pt x="409" y="61"/>
                  </a:lnTo>
                  <a:lnTo>
                    <a:pt x="407" y="59"/>
                  </a:lnTo>
                  <a:lnTo>
                    <a:pt x="407" y="59"/>
                  </a:lnTo>
                  <a:lnTo>
                    <a:pt x="404" y="52"/>
                  </a:lnTo>
                  <a:lnTo>
                    <a:pt x="402" y="49"/>
                  </a:lnTo>
                  <a:lnTo>
                    <a:pt x="402" y="49"/>
                  </a:lnTo>
                  <a:lnTo>
                    <a:pt x="402" y="47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7" y="42"/>
                  </a:lnTo>
                  <a:lnTo>
                    <a:pt x="407" y="40"/>
                  </a:lnTo>
                  <a:lnTo>
                    <a:pt x="407" y="40"/>
                  </a:lnTo>
                  <a:lnTo>
                    <a:pt x="407" y="37"/>
                  </a:lnTo>
                  <a:lnTo>
                    <a:pt x="407" y="37"/>
                  </a:lnTo>
                  <a:lnTo>
                    <a:pt x="409" y="35"/>
                  </a:lnTo>
                  <a:lnTo>
                    <a:pt x="411" y="35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09" y="21"/>
                  </a:lnTo>
                  <a:lnTo>
                    <a:pt x="407" y="19"/>
                  </a:lnTo>
                  <a:lnTo>
                    <a:pt x="404" y="16"/>
                  </a:lnTo>
                  <a:lnTo>
                    <a:pt x="397" y="14"/>
                  </a:lnTo>
                  <a:lnTo>
                    <a:pt x="397" y="14"/>
                  </a:lnTo>
                  <a:lnTo>
                    <a:pt x="395" y="11"/>
                  </a:lnTo>
                  <a:lnTo>
                    <a:pt x="390" y="7"/>
                  </a:lnTo>
                  <a:lnTo>
                    <a:pt x="388" y="4"/>
                  </a:lnTo>
                  <a:lnTo>
                    <a:pt x="383" y="4"/>
                  </a:lnTo>
                  <a:lnTo>
                    <a:pt x="374" y="2"/>
                  </a:lnTo>
                  <a:lnTo>
                    <a:pt x="371" y="0"/>
                  </a:lnTo>
                  <a:lnTo>
                    <a:pt x="355" y="16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38" y="23"/>
                  </a:lnTo>
                  <a:lnTo>
                    <a:pt x="331" y="30"/>
                  </a:lnTo>
                  <a:lnTo>
                    <a:pt x="324" y="35"/>
                  </a:lnTo>
                  <a:lnTo>
                    <a:pt x="322" y="35"/>
                  </a:lnTo>
                  <a:lnTo>
                    <a:pt x="319" y="33"/>
                  </a:lnTo>
                  <a:lnTo>
                    <a:pt x="317" y="33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28"/>
                  </a:lnTo>
                  <a:lnTo>
                    <a:pt x="310" y="28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5" y="30"/>
                  </a:lnTo>
                  <a:lnTo>
                    <a:pt x="305" y="33"/>
                  </a:lnTo>
                  <a:lnTo>
                    <a:pt x="305" y="37"/>
                  </a:lnTo>
                  <a:lnTo>
                    <a:pt x="305" y="40"/>
                  </a:lnTo>
                  <a:lnTo>
                    <a:pt x="303" y="42"/>
                  </a:lnTo>
                  <a:lnTo>
                    <a:pt x="300" y="45"/>
                  </a:lnTo>
                  <a:lnTo>
                    <a:pt x="298" y="47"/>
                  </a:lnTo>
                  <a:lnTo>
                    <a:pt x="296" y="47"/>
                  </a:lnTo>
                  <a:lnTo>
                    <a:pt x="274" y="52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0" y="56"/>
                  </a:lnTo>
                  <a:lnTo>
                    <a:pt x="258" y="68"/>
                  </a:lnTo>
                  <a:lnTo>
                    <a:pt x="255" y="71"/>
                  </a:lnTo>
                  <a:lnTo>
                    <a:pt x="253" y="71"/>
                  </a:lnTo>
                  <a:lnTo>
                    <a:pt x="251" y="71"/>
                  </a:lnTo>
                  <a:lnTo>
                    <a:pt x="251" y="71"/>
                  </a:lnTo>
                  <a:lnTo>
                    <a:pt x="248" y="71"/>
                  </a:lnTo>
                  <a:lnTo>
                    <a:pt x="248" y="68"/>
                  </a:lnTo>
                  <a:lnTo>
                    <a:pt x="246" y="66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32" y="68"/>
                  </a:lnTo>
                  <a:lnTo>
                    <a:pt x="222" y="68"/>
                  </a:lnTo>
                  <a:lnTo>
                    <a:pt x="217" y="63"/>
                  </a:lnTo>
                  <a:lnTo>
                    <a:pt x="215" y="59"/>
                  </a:lnTo>
                  <a:lnTo>
                    <a:pt x="213" y="56"/>
                  </a:lnTo>
                  <a:lnTo>
                    <a:pt x="210" y="56"/>
                  </a:lnTo>
                  <a:lnTo>
                    <a:pt x="206" y="56"/>
                  </a:lnTo>
                  <a:lnTo>
                    <a:pt x="201" y="56"/>
                  </a:lnTo>
                  <a:lnTo>
                    <a:pt x="180" y="52"/>
                  </a:lnTo>
                  <a:lnTo>
                    <a:pt x="168" y="49"/>
                  </a:lnTo>
                  <a:lnTo>
                    <a:pt x="156" y="47"/>
                  </a:lnTo>
                  <a:lnTo>
                    <a:pt x="149" y="42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37" y="40"/>
                  </a:lnTo>
                  <a:lnTo>
                    <a:pt x="130" y="40"/>
                  </a:lnTo>
                  <a:lnTo>
                    <a:pt x="123" y="42"/>
                  </a:lnTo>
                  <a:lnTo>
                    <a:pt x="113" y="45"/>
                  </a:lnTo>
                  <a:lnTo>
                    <a:pt x="102" y="45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97" y="49"/>
                  </a:lnTo>
                  <a:lnTo>
                    <a:pt x="97" y="52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2" y="61"/>
                  </a:lnTo>
                  <a:lnTo>
                    <a:pt x="90" y="63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4" y="73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99" y="78"/>
                  </a:lnTo>
                  <a:lnTo>
                    <a:pt x="102" y="80"/>
                  </a:lnTo>
                  <a:lnTo>
                    <a:pt x="102" y="82"/>
                  </a:lnTo>
                  <a:lnTo>
                    <a:pt x="102" y="85"/>
                  </a:lnTo>
                  <a:lnTo>
                    <a:pt x="104" y="87"/>
                  </a:lnTo>
                  <a:lnTo>
                    <a:pt x="104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2"/>
                  </a:lnTo>
                  <a:lnTo>
                    <a:pt x="87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66" y="75"/>
                  </a:lnTo>
                  <a:lnTo>
                    <a:pt x="64" y="73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66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7" y="66"/>
                  </a:lnTo>
                  <a:lnTo>
                    <a:pt x="45" y="6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8" y="99"/>
                  </a:lnTo>
                  <a:lnTo>
                    <a:pt x="31" y="101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16"/>
                  </a:lnTo>
                  <a:lnTo>
                    <a:pt x="33" y="125"/>
                  </a:lnTo>
                  <a:lnTo>
                    <a:pt x="33" y="132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42"/>
                  </a:lnTo>
                  <a:lnTo>
                    <a:pt x="33" y="144"/>
                  </a:lnTo>
                  <a:lnTo>
                    <a:pt x="31" y="144"/>
                  </a:lnTo>
                  <a:lnTo>
                    <a:pt x="28" y="146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21" y="151"/>
                  </a:lnTo>
                  <a:lnTo>
                    <a:pt x="21" y="153"/>
                  </a:lnTo>
                  <a:lnTo>
                    <a:pt x="19" y="156"/>
                  </a:lnTo>
                  <a:lnTo>
                    <a:pt x="19" y="158"/>
                  </a:lnTo>
                  <a:lnTo>
                    <a:pt x="19" y="160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7" y="168"/>
                  </a:lnTo>
                  <a:lnTo>
                    <a:pt x="5" y="170"/>
                  </a:lnTo>
                  <a:lnTo>
                    <a:pt x="0" y="175"/>
                  </a:lnTo>
                  <a:lnTo>
                    <a:pt x="14" y="187"/>
                  </a:lnTo>
                  <a:lnTo>
                    <a:pt x="52" y="222"/>
                  </a:lnTo>
                  <a:lnTo>
                    <a:pt x="64" y="236"/>
                  </a:lnTo>
                  <a:lnTo>
                    <a:pt x="64" y="241"/>
                  </a:lnTo>
                  <a:lnTo>
                    <a:pt x="66" y="250"/>
                  </a:lnTo>
                  <a:lnTo>
                    <a:pt x="68" y="255"/>
                  </a:lnTo>
                  <a:lnTo>
                    <a:pt x="73" y="257"/>
                  </a:lnTo>
                  <a:lnTo>
                    <a:pt x="85" y="262"/>
                  </a:lnTo>
                  <a:lnTo>
                    <a:pt x="118" y="310"/>
                  </a:lnTo>
                  <a:lnTo>
                    <a:pt x="123" y="326"/>
                  </a:lnTo>
                  <a:lnTo>
                    <a:pt x="123" y="343"/>
                  </a:lnTo>
                  <a:lnTo>
                    <a:pt x="135" y="345"/>
                  </a:lnTo>
                  <a:lnTo>
                    <a:pt x="137" y="345"/>
                  </a:lnTo>
                  <a:lnTo>
                    <a:pt x="135" y="340"/>
                  </a:lnTo>
                  <a:lnTo>
                    <a:pt x="132" y="336"/>
                  </a:lnTo>
                  <a:lnTo>
                    <a:pt x="132" y="331"/>
                  </a:lnTo>
                  <a:lnTo>
                    <a:pt x="132" y="326"/>
                  </a:lnTo>
                  <a:lnTo>
                    <a:pt x="137" y="324"/>
                  </a:lnTo>
                  <a:lnTo>
                    <a:pt x="142" y="326"/>
                  </a:lnTo>
                  <a:lnTo>
                    <a:pt x="165" y="333"/>
                  </a:lnTo>
                  <a:lnTo>
                    <a:pt x="173" y="331"/>
                  </a:lnTo>
                  <a:lnTo>
                    <a:pt x="175" y="324"/>
                  </a:lnTo>
                  <a:lnTo>
                    <a:pt x="177" y="319"/>
                  </a:lnTo>
                  <a:lnTo>
                    <a:pt x="184" y="314"/>
                  </a:lnTo>
                  <a:lnTo>
                    <a:pt x="194" y="312"/>
                  </a:lnTo>
                  <a:lnTo>
                    <a:pt x="199" y="312"/>
                  </a:lnTo>
                  <a:lnTo>
                    <a:pt x="206" y="314"/>
                  </a:lnTo>
                  <a:lnTo>
                    <a:pt x="220" y="326"/>
                  </a:lnTo>
                  <a:lnTo>
                    <a:pt x="225" y="326"/>
                  </a:lnTo>
                  <a:lnTo>
                    <a:pt x="227" y="328"/>
                  </a:lnTo>
                  <a:lnTo>
                    <a:pt x="232" y="333"/>
                  </a:lnTo>
                  <a:lnTo>
                    <a:pt x="234" y="336"/>
                  </a:lnTo>
                  <a:lnTo>
                    <a:pt x="236" y="336"/>
                  </a:lnTo>
                  <a:lnTo>
                    <a:pt x="241" y="336"/>
                  </a:lnTo>
                  <a:lnTo>
                    <a:pt x="246" y="336"/>
                  </a:lnTo>
                  <a:lnTo>
                    <a:pt x="251" y="338"/>
                  </a:lnTo>
                  <a:lnTo>
                    <a:pt x="258" y="340"/>
                  </a:lnTo>
                  <a:lnTo>
                    <a:pt x="262" y="347"/>
                  </a:lnTo>
                  <a:lnTo>
                    <a:pt x="265" y="355"/>
                  </a:lnTo>
                  <a:lnTo>
                    <a:pt x="265" y="359"/>
                  </a:lnTo>
                  <a:lnTo>
                    <a:pt x="246" y="381"/>
                  </a:lnTo>
                  <a:lnTo>
                    <a:pt x="243" y="385"/>
                  </a:lnTo>
                  <a:lnTo>
                    <a:pt x="241" y="390"/>
                  </a:lnTo>
                  <a:lnTo>
                    <a:pt x="239" y="392"/>
                  </a:lnTo>
                  <a:lnTo>
                    <a:pt x="234" y="395"/>
                  </a:lnTo>
                  <a:lnTo>
                    <a:pt x="227" y="399"/>
                  </a:lnTo>
                  <a:lnTo>
                    <a:pt x="225" y="407"/>
                  </a:lnTo>
                  <a:lnTo>
                    <a:pt x="227" y="416"/>
                  </a:lnTo>
                  <a:lnTo>
                    <a:pt x="232" y="421"/>
                  </a:lnTo>
                  <a:lnTo>
                    <a:pt x="236" y="414"/>
                  </a:lnTo>
                  <a:lnTo>
                    <a:pt x="248" y="404"/>
                  </a:lnTo>
                  <a:lnTo>
                    <a:pt x="255" y="397"/>
                  </a:lnTo>
                  <a:lnTo>
                    <a:pt x="270" y="390"/>
                  </a:lnTo>
                  <a:lnTo>
                    <a:pt x="274" y="388"/>
                  </a:lnTo>
                  <a:lnTo>
                    <a:pt x="284" y="390"/>
                  </a:lnTo>
                  <a:lnTo>
                    <a:pt x="293" y="392"/>
                  </a:lnTo>
                  <a:lnTo>
                    <a:pt x="300" y="388"/>
                  </a:lnTo>
                  <a:lnTo>
                    <a:pt x="312" y="373"/>
                  </a:lnTo>
                  <a:lnTo>
                    <a:pt x="317" y="371"/>
                  </a:lnTo>
                  <a:lnTo>
                    <a:pt x="333" y="369"/>
                  </a:lnTo>
                  <a:lnTo>
                    <a:pt x="336" y="369"/>
                  </a:lnTo>
                  <a:lnTo>
                    <a:pt x="345" y="359"/>
                  </a:lnTo>
                  <a:lnTo>
                    <a:pt x="355" y="352"/>
                  </a:lnTo>
                  <a:lnTo>
                    <a:pt x="364" y="355"/>
                  </a:lnTo>
                  <a:lnTo>
                    <a:pt x="374" y="359"/>
                  </a:lnTo>
                  <a:lnTo>
                    <a:pt x="383" y="366"/>
                  </a:lnTo>
                  <a:lnTo>
                    <a:pt x="393" y="376"/>
                  </a:lnTo>
                  <a:lnTo>
                    <a:pt x="404" y="388"/>
                  </a:lnTo>
                  <a:lnTo>
                    <a:pt x="442" y="442"/>
                  </a:lnTo>
                  <a:lnTo>
                    <a:pt x="449" y="456"/>
                  </a:lnTo>
                  <a:lnTo>
                    <a:pt x="447" y="473"/>
                  </a:lnTo>
                  <a:lnTo>
                    <a:pt x="447" y="475"/>
                  </a:lnTo>
                  <a:lnTo>
                    <a:pt x="445" y="480"/>
                  </a:lnTo>
                  <a:lnTo>
                    <a:pt x="440" y="482"/>
                  </a:lnTo>
                  <a:lnTo>
                    <a:pt x="437" y="485"/>
                  </a:lnTo>
                  <a:lnTo>
                    <a:pt x="435" y="487"/>
                  </a:lnTo>
                  <a:lnTo>
                    <a:pt x="435" y="489"/>
                  </a:lnTo>
                  <a:lnTo>
                    <a:pt x="437" y="496"/>
                  </a:lnTo>
                  <a:lnTo>
                    <a:pt x="437" y="506"/>
                  </a:lnTo>
                  <a:lnTo>
                    <a:pt x="433" y="520"/>
                  </a:lnTo>
                  <a:lnTo>
                    <a:pt x="435" y="525"/>
                  </a:lnTo>
                  <a:lnTo>
                    <a:pt x="437" y="527"/>
                  </a:lnTo>
                  <a:lnTo>
                    <a:pt x="449" y="527"/>
                  </a:lnTo>
                  <a:lnTo>
                    <a:pt x="454" y="530"/>
                  </a:lnTo>
                  <a:lnTo>
                    <a:pt x="456" y="530"/>
                  </a:lnTo>
                  <a:lnTo>
                    <a:pt x="471" y="539"/>
                  </a:lnTo>
                  <a:lnTo>
                    <a:pt x="478" y="546"/>
                  </a:lnTo>
                  <a:lnTo>
                    <a:pt x="482" y="549"/>
                  </a:lnTo>
                  <a:lnTo>
                    <a:pt x="490" y="549"/>
                  </a:lnTo>
                  <a:lnTo>
                    <a:pt x="497" y="544"/>
                  </a:lnTo>
                  <a:lnTo>
                    <a:pt x="504" y="541"/>
                  </a:lnTo>
                  <a:lnTo>
                    <a:pt x="508" y="544"/>
                  </a:lnTo>
                  <a:lnTo>
                    <a:pt x="532" y="560"/>
                  </a:lnTo>
                  <a:lnTo>
                    <a:pt x="537" y="563"/>
                  </a:lnTo>
                  <a:lnTo>
                    <a:pt x="546" y="565"/>
                  </a:lnTo>
                  <a:lnTo>
                    <a:pt x="558" y="575"/>
                  </a:lnTo>
                  <a:lnTo>
                    <a:pt x="565" y="584"/>
                  </a:lnTo>
                  <a:lnTo>
                    <a:pt x="561" y="591"/>
                  </a:lnTo>
                  <a:lnTo>
                    <a:pt x="561" y="593"/>
                  </a:lnTo>
                  <a:lnTo>
                    <a:pt x="563" y="593"/>
                  </a:lnTo>
                  <a:lnTo>
                    <a:pt x="568" y="591"/>
                  </a:lnTo>
                  <a:lnTo>
                    <a:pt x="570" y="591"/>
                  </a:lnTo>
                  <a:lnTo>
                    <a:pt x="572" y="589"/>
                  </a:lnTo>
                  <a:lnTo>
                    <a:pt x="577" y="589"/>
                  </a:lnTo>
                  <a:lnTo>
                    <a:pt x="591" y="596"/>
                  </a:lnTo>
                  <a:lnTo>
                    <a:pt x="598" y="598"/>
                  </a:lnTo>
                  <a:lnTo>
                    <a:pt x="608" y="598"/>
                  </a:lnTo>
                  <a:lnTo>
                    <a:pt x="613" y="593"/>
                  </a:lnTo>
                  <a:lnTo>
                    <a:pt x="622" y="582"/>
                  </a:lnTo>
                  <a:lnTo>
                    <a:pt x="631" y="567"/>
                  </a:lnTo>
                  <a:lnTo>
                    <a:pt x="636" y="560"/>
                  </a:lnTo>
                  <a:lnTo>
                    <a:pt x="643" y="556"/>
                  </a:lnTo>
                  <a:lnTo>
                    <a:pt x="667" y="553"/>
                  </a:lnTo>
                  <a:lnTo>
                    <a:pt x="672" y="551"/>
                  </a:lnTo>
                  <a:lnTo>
                    <a:pt x="672" y="556"/>
                  </a:lnTo>
                  <a:lnTo>
                    <a:pt x="674" y="558"/>
                  </a:lnTo>
                  <a:lnTo>
                    <a:pt x="681" y="563"/>
                  </a:lnTo>
                  <a:lnTo>
                    <a:pt x="684" y="556"/>
                  </a:lnTo>
                  <a:lnTo>
                    <a:pt x="684" y="553"/>
                  </a:lnTo>
                  <a:close/>
                  <a:moveTo>
                    <a:pt x="68" y="376"/>
                  </a:moveTo>
                  <a:lnTo>
                    <a:pt x="68" y="376"/>
                  </a:lnTo>
                  <a:lnTo>
                    <a:pt x="73" y="373"/>
                  </a:lnTo>
                  <a:lnTo>
                    <a:pt x="71" y="371"/>
                  </a:lnTo>
                  <a:lnTo>
                    <a:pt x="68" y="366"/>
                  </a:lnTo>
                  <a:lnTo>
                    <a:pt x="76" y="366"/>
                  </a:lnTo>
                  <a:lnTo>
                    <a:pt x="97" y="369"/>
                  </a:lnTo>
                  <a:lnTo>
                    <a:pt x="104" y="373"/>
                  </a:lnTo>
                  <a:lnTo>
                    <a:pt x="102" y="376"/>
                  </a:lnTo>
                  <a:lnTo>
                    <a:pt x="102" y="378"/>
                  </a:lnTo>
                  <a:lnTo>
                    <a:pt x="104" y="381"/>
                  </a:lnTo>
                  <a:lnTo>
                    <a:pt x="102" y="383"/>
                  </a:lnTo>
                  <a:lnTo>
                    <a:pt x="99" y="388"/>
                  </a:lnTo>
                  <a:lnTo>
                    <a:pt x="94" y="388"/>
                  </a:lnTo>
                  <a:lnTo>
                    <a:pt x="90" y="388"/>
                  </a:lnTo>
                  <a:lnTo>
                    <a:pt x="85" y="390"/>
                  </a:lnTo>
                  <a:lnTo>
                    <a:pt x="83" y="395"/>
                  </a:lnTo>
                  <a:lnTo>
                    <a:pt x="78" y="392"/>
                  </a:lnTo>
                  <a:lnTo>
                    <a:pt x="71" y="390"/>
                  </a:lnTo>
                  <a:lnTo>
                    <a:pt x="68" y="388"/>
                  </a:lnTo>
                  <a:lnTo>
                    <a:pt x="68" y="378"/>
                  </a:lnTo>
                  <a:lnTo>
                    <a:pt x="68" y="376"/>
                  </a:ln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8" name="Freeform 27">
              <a:extLst>
                <a:ext uri="{FF2B5EF4-FFF2-40B4-BE49-F238E27FC236}">
                  <a16:creationId xmlns:a16="http://schemas.microsoft.com/office/drawing/2014/main" id="{5602C2D5-80A8-4289-9874-0579A6A9A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548" y="3280837"/>
              <a:ext cx="420394" cy="372801"/>
            </a:xfrm>
            <a:custGeom>
              <a:avLst/>
              <a:gdLst>
                <a:gd name="T0" fmla="*/ 237 w 371"/>
                <a:gd name="T1" fmla="*/ 5 h 329"/>
                <a:gd name="T2" fmla="*/ 315 w 371"/>
                <a:gd name="T3" fmla="*/ 28 h 329"/>
                <a:gd name="T4" fmla="*/ 350 w 371"/>
                <a:gd name="T5" fmla="*/ 43 h 329"/>
                <a:gd name="T6" fmla="*/ 348 w 371"/>
                <a:gd name="T7" fmla="*/ 80 h 329"/>
                <a:gd name="T8" fmla="*/ 350 w 371"/>
                <a:gd name="T9" fmla="*/ 102 h 329"/>
                <a:gd name="T10" fmla="*/ 352 w 371"/>
                <a:gd name="T11" fmla="*/ 118 h 329"/>
                <a:gd name="T12" fmla="*/ 360 w 371"/>
                <a:gd name="T13" fmla="*/ 133 h 329"/>
                <a:gd name="T14" fmla="*/ 371 w 371"/>
                <a:gd name="T15" fmla="*/ 135 h 329"/>
                <a:gd name="T16" fmla="*/ 357 w 371"/>
                <a:gd name="T17" fmla="*/ 149 h 329"/>
                <a:gd name="T18" fmla="*/ 345 w 371"/>
                <a:gd name="T19" fmla="*/ 166 h 329"/>
                <a:gd name="T20" fmla="*/ 334 w 371"/>
                <a:gd name="T21" fmla="*/ 180 h 329"/>
                <a:gd name="T22" fmla="*/ 312 w 371"/>
                <a:gd name="T23" fmla="*/ 177 h 329"/>
                <a:gd name="T24" fmla="*/ 310 w 371"/>
                <a:gd name="T25" fmla="*/ 194 h 329"/>
                <a:gd name="T26" fmla="*/ 317 w 371"/>
                <a:gd name="T27" fmla="*/ 222 h 329"/>
                <a:gd name="T28" fmla="*/ 317 w 371"/>
                <a:gd name="T29" fmla="*/ 256 h 329"/>
                <a:gd name="T30" fmla="*/ 284 w 371"/>
                <a:gd name="T31" fmla="*/ 270 h 329"/>
                <a:gd name="T32" fmla="*/ 274 w 371"/>
                <a:gd name="T33" fmla="*/ 267 h 329"/>
                <a:gd name="T34" fmla="*/ 267 w 371"/>
                <a:gd name="T35" fmla="*/ 282 h 329"/>
                <a:gd name="T36" fmla="*/ 237 w 371"/>
                <a:gd name="T37" fmla="*/ 293 h 329"/>
                <a:gd name="T38" fmla="*/ 215 w 371"/>
                <a:gd name="T39" fmla="*/ 308 h 329"/>
                <a:gd name="T40" fmla="*/ 189 w 371"/>
                <a:gd name="T41" fmla="*/ 305 h 329"/>
                <a:gd name="T42" fmla="*/ 168 w 371"/>
                <a:gd name="T43" fmla="*/ 293 h 329"/>
                <a:gd name="T44" fmla="*/ 113 w 371"/>
                <a:gd name="T45" fmla="*/ 279 h 329"/>
                <a:gd name="T46" fmla="*/ 66 w 371"/>
                <a:gd name="T47" fmla="*/ 282 h 329"/>
                <a:gd name="T48" fmla="*/ 59 w 371"/>
                <a:gd name="T49" fmla="*/ 298 h 329"/>
                <a:gd name="T50" fmla="*/ 59 w 371"/>
                <a:gd name="T51" fmla="*/ 308 h 329"/>
                <a:gd name="T52" fmla="*/ 69 w 371"/>
                <a:gd name="T53" fmla="*/ 319 h 329"/>
                <a:gd name="T54" fmla="*/ 64 w 371"/>
                <a:gd name="T55" fmla="*/ 329 h 329"/>
                <a:gd name="T56" fmla="*/ 33 w 371"/>
                <a:gd name="T57" fmla="*/ 312 h 329"/>
                <a:gd name="T58" fmla="*/ 24 w 371"/>
                <a:gd name="T59" fmla="*/ 293 h 329"/>
                <a:gd name="T60" fmla="*/ 28 w 371"/>
                <a:gd name="T61" fmla="*/ 279 h 329"/>
                <a:gd name="T62" fmla="*/ 26 w 371"/>
                <a:gd name="T63" fmla="*/ 260 h 329"/>
                <a:gd name="T64" fmla="*/ 19 w 371"/>
                <a:gd name="T65" fmla="*/ 237 h 329"/>
                <a:gd name="T66" fmla="*/ 9 w 371"/>
                <a:gd name="T67" fmla="*/ 220 h 329"/>
                <a:gd name="T68" fmla="*/ 5 w 371"/>
                <a:gd name="T69" fmla="*/ 208 h 329"/>
                <a:gd name="T70" fmla="*/ 26 w 371"/>
                <a:gd name="T71" fmla="*/ 199 h 329"/>
                <a:gd name="T72" fmla="*/ 43 w 371"/>
                <a:gd name="T73" fmla="*/ 187 h 329"/>
                <a:gd name="T74" fmla="*/ 66 w 371"/>
                <a:gd name="T75" fmla="*/ 166 h 329"/>
                <a:gd name="T76" fmla="*/ 61 w 371"/>
                <a:gd name="T77" fmla="*/ 159 h 329"/>
                <a:gd name="T78" fmla="*/ 54 w 371"/>
                <a:gd name="T79" fmla="*/ 149 h 329"/>
                <a:gd name="T80" fmla="*/ 54 w 371"/>
                <a:gd name="T81" fmla="*/ 135 h 329"/>
                <a:gd name="T82" fmla="*/ 73 w 371"/>
                <a:gd name="T83" fmla="*/ 116 h 329"/>
                <a:gd name="T84" fmla="*/ 90 w 371"/>
                <a:gd name="T85" fmla="*/ 102 h 329"/>
                <a:gd name="T86" fmla="*/ 104 w 371"/>
                <a:gd name="T87" fmla="*/ 111 h 329"/>
                <a:gd name="T88" fmla="*/ 113 w 371"/>
                <a:gd name="T89" fmla="*/ 114 h 329"/>
                <a:gd name="T90" fmla="*/ 123 w 371"/>
                <a:gd name="T91" fmla="*/ 111 h 329"/>
                <a:gd name="T92" fmla="*/ 140 w 371"/>
                <a:gd name="T93" fmla="*/ 123 h 329"/>
                <a:gd name="T94" fmla="*/ 147 w 371"/>
                <a:gd name="T95" fmla="*/ 137 h 329"/>
                <a:gd name="T96" fmla="*/ 149 w 371"/>
                <a:gd name="T97" fmla="*/ 149 h 329"/>
                <a:gd name="T98" fmla="*/ 168 w 371"/>
                <a:gd name="T99" fmla="*/ 135 h 329"/>
                <a:gd name="T100" fmla="*/ 189 w 371"/>
                <a:gd name="T101" fmla="*/ 90 h 329"/>
                <a:gd name="T102" fmla="*/ 196 w 371"/>
                <a:gd name="T103" fmla="*/ 66 h 329"/>
                <a:gd name="T104" fmla="*/ 222 w 371"/>
                <a:gd name="T105" fmla="*/ 26 h 329"/>
                <a:gd name="T106" fmla="*/ 225 w 371"/>
                <a:gd name="T107" fmla="*/ 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29">
                  <a:moveTo>
                    <a:pt x="225" y="7"/>
                  </a:moveTo>
                  <a:lnTo>
                    <a:pt x="225" y="7"/>
                  </a:lnTo>
                  <a:lnTo>
                    <a:pt x="222" y="2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7" y="5"/>
                  </a:lnTo>
                  <a:lnTo>
                    <a:pt x="248" y="12"/>
                  </a:lnTo>
                  <a:lnTo>
                    <a:pt x="260" y="14"/>
                  </a:lnTo>
                  <a:lnTo>
                    <a:pt x="286" y="14"/>
                  </a:lnTo>
                  <a:lnTo>
                    <a:pt x="298" y="17"/>
                  </a:lnTo>
                  <a:lnTo>
                    <a:pt x="303" y="19"/>
                  </a:lnTo>
                  <a:lnTo>
                    <a:pt x="315" y="28"/>
                  </a:lnTo>
                  <a:lnTo>
                    <a:pt x="317" y="31"/>
                  </a:lnTo>
                  <a:lnTo>
                    <a:pt x="324" y="31"/>
                  </a:lnTo>
                  <a:lnTo>
                    <a:pt x="338" y="38"/>
                  </a:lnTo>
                  <a:lnTo>
                    <a:pt x="345" y="40"/>
                  </a:lnTo>
                  <a:lnTo>
                    <a:pt x="350" y="40"/>
                  </a:lnTo>
                  <a:lnTo>
                    <a:pt x="350" y="43"/>
                  </a:lnTo>
                  <a:lnTo>
                    <a:pt x="352" y="59"/>
                  </a:lnTo>
                  <a:lnTo>
                    <a:pt x="352" y="62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0" y="76"/>
                  </a:lnTo>
                  <a:lnTo>
                    <a:pt x="348" y="80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8" y="90"/>
                  </a:lnTo>
                  <a:lnTo>
                    <a:pt x="348" y="92"/>
                  </a:lnTo>
                  <a:lnTo>
                    <a:pt x="350" y="99"/>
                  </a:lnTo>
                  <a:lnTo>
                    <a:pt x="350" y="102"/>
                  </a:lnTo>
                  <a:lnTo>
                    <a:pt x="350" y="104"/>
                  </a:lnTo>
                  <a:lnTo>
                    <a:pt x="350" y="109"/>
                  </a:lnTo>
                  <a:lnTo>
                    <a:pt x="350" y="114"/>
                  </a:lnTo>
                  <a:lnTo>
                    <a:pt x="352" y="116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25"/>
                  </a:lnTo>
                  <a:lnTo>
                    <a:pt x="355" y="128"/>
                  </a:lnTo>
                  <a:lnTo>
                    <a:pt x="357" y="130"/>
                  </a:lnTo>
                  <a:lnTo>
                    <a:pt x="357" y="133"/>
                  </a:lnTo>
                  <a:lnTo>
                    <a:pt x="357" y="133"/>
                  </a:lnTo>
                  <a:lnTo>
                    <a:pt x="360" y="133"/>
                  </a:lnTo>
                  <a:lnTo>
                    <a:pt x="362" y="133"/>
                  </a:lnTo>
                  <a:lnTo>
                    <a:pt x="362" y="133"/>
                  </a:lnTo>
                  <a:lnTo>
                    <a:pt x="369" y="133"/>
                  </a:lnTo>
                  <a:lnTo>
                    <a:pt x="371" y="133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69" y="140"/>
                  </a:lnTo>
                  <a:lnTo>
                    <a:pt x="367" y="142"/>
                  </a:lnTo>
                  <a:lnTo>
                    <a:pt x="364" y="142"/>
                  </a:lnTo>
                  <a:lnTo>
                    <a:pt x="360" y="144"/>
                  </a:lnTo>
                  <a:lnTo>
                    <a:pt x="360" y="147"/>
                  </a:lnTo>
                  <a:lnTo>
                    <a:pt x="357" y="149"/>
                  </a:lnTo>
                  <a:lnTo>
                    <a:pt x="355" y="151"/>
                  </a:lnTo>
                  <a:lnTo>
                    <a:pt x="352" y="156"/>
                  </a:lnTo>
                  <a:lnTo>
                    <a:pt x="350" y="161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1" y="168"/>
                  </a:lnTo>
                  <a:lnTo>
                    <a:pt x="341" y="173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4" y="180"/>
                  </a:lnTo>
                  <a:lnTo>
                    <a:pt x="331" y="180"/>
                  </a:lnTo>
                  <a:lnTo>
                    <a:pt x="317" y="175"/>
                  </a:lnTo>
                  <a:lnTo>
                    <a:pt x="315" y="175"/>
                  </a:lnTo>
                  <a:lnTo>
                    <a:pt x="315" y="177"/>
                  </a:lnTo>
                  <a:lnTo>
                    <a:pt x="312" y="177"/>
                  </a:lnTo>
                  <a:lnTo>
                    <a:pt x="312" y="177"/>
                  </a:lnTo>
                  <a:lnTo>
                    <a:pt x="310" y="180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0" y="185"/>
                  </a:lnTo>
                  <a:lnTo>
                    <a:pt x="310" y="189"/>
                  </a:lnTo>
                  <a:lnTo>
                    <a:pt x="310" y="194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5" y="213"/>
                  </a:lnTo>
                  <a:lnTo>
                    <a:pt x="315" y="218"/>
                  </a:lnTo>
                  <a:lnTo>
                    <a:pt x="315" y="220"/>
                  </a:lnTo>
                  <a:lnTo>
                    <a:pt x="317" y="222"/>
                  </a:lnTo>
                  <a:lnTo>
                    <a:pt x="317" y="222"/>
                  </a:lnTo>
                  <a:lnTo>
                    <a:pt x="322" y="227"/>
                  </a:lnTo>
                  <a:lnTo>
                    <a:pt x="338" y="237"/>
                  </a:lnTo>
                  <a:lnTo>
                    <a:pt x="322" y="253"/>
                  </a:lnTo>
                  <a:lnTo>
                    <a:pt x="319" y="256"/>
                  </a:lnTo>
                  <a:lnTo>
                    <a:pt x="317" y="256"/>
                  </a:lnTo>
                  <a:lnTo>
                    <a:pt x="305" y="260"/>
                  </a:lnTo>
                  <a:lnTo>
                    <a:pt x="298" y="267"/>
                  </a:lnTo>
                  <a:lnTo>
                    <a:pt x="291" y="272"/>
                  </a:lnTo>
                  <a:lnTo>
                    <a:pt x="289" y="272"/>
                  </a:lnTo>
                  <a:lnTo>
                    <a:pt x="286" y="270"/>
                  </a:lnTo>
                  <a:lnTo>
                    <a:pt x="284" y="270"/>
                  </a:lnTo>
                  <a:lnTo>
                    <a:pt x="281" y="267"/>
                  </a:lnTo>
                  <a:lnTo>
                    <a:pt x="279" y="267"/>
                  </a:lnTo>
                  <a:lnTo>
                    <a:pt x="279" y="265"/>
                  </a:lnTo>
                  <a:lnTo>
                    <a:pt x="277" y="265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2" y="267"/>
                  </a:lnTo>
                  <a:lnTo>
                    <a:pt x="272" y="270"/>
                  </a:lnTo>
                  <a:lnTo>
                    <a:pt x="272" y="274"/>
                  </a:lnTo>
                  <a:lnTo>
                    <a:pt x="272" y="277"/>
                  </a:lnTo>
                  <a:lnTo>
                    <a:pt x="270" y="279"/>
                  </a:lnTo>
                  <a:lnTo>
                    <a:pt x="267" y="282"/>
                  </a:lnTo>
                  <a:lnTo>
                    <a:pt x="265" y="284"/>
                  </a:lnTo>
                  <a:lnTo>
                    <a:pt x="263" y="284"/>
                  </a:lnTo>
                  <a:lnTo>
                    <a:pt x="241" y="289"/>
                  </a:lnTo>
                  <a:lnTo>
                    <a:pt x="239" y="291"/>
                  </a:lnTo>
                  <a:lnTo>
                    <a:pt x="239" y="291"/>
                  </a:lnTo>
                  <a:lnTo>
                    <a:pt x="237" y="293"/>
                  </a:lnTo>
                  <a:lnTo>
                    <a:pt x="225" y="305"/>
                  </a:lnTo>
                  <a:lnTo>
                    <a:pt x="222" y="308"/>
                  </a:lnTo>
                  <a:lnTo>
                    <a:pt x="220" y="308"/>
                  </a:lnTo>
                  <a:lnTo>
                    <a:pt x="218" y="308"/>
                  </a:lnTo>
                  <a:lnTo>
                    <a:pt x="218" y="308"/>
                  </a:lnTo>
                  <a:lnTo>
                    <a:pt x="215" y="308"/>
                  </a:lnTo>
                  <a:lnTo>
                    <a:pt x="215" y="305"/>
                  </a:lnTo>
                  <a:lnTo>
                    <a:pt x="213" y="303"/>
                  </a:lnTo>
                  <a:lnTo>
                    <a:pt x="210" y="303"/>
                  </a:lnTo>
                  <a:lnTo>
                    <a:pt x="208" y="303"/>
                  </a:lnTo>
                  <a:lnTo>
                    <a:pt x="199" y="305"/>
                  </a:lnTo>
                  <a:lnTo>
                    <a:pt x="189" y="305"/>
                  </a:lnTo>
                  <a:lnTo>
                    <a:pt x="184" y="300"/>
                  </a:lnTo>
                  <a:lnTo>
                    <a:pt x="182" y="296"/>
                  </a:lnTo>
                  <a:lnTo>
                    <a:pt x="180" y="293"/>
                  </a:lnTo>
                  <a:lnTo>
                    <a:pt x="177" y="293"/>
                  </a:lnTo>
                  <a:lnTo>
                    <a:pt x="173" y="293"/>
                  </a:lnTo>
                  <a:lnTo>
                    <a:pt x="168" y="293"/>
                  </a:lnTo>
                  <a:lnTo>
                    <a:pt x="147" y="289"/>
                  </a:lnTo>
                  <a:lnTo>
                    <a:pt x="135" y="286"/>
                  </a:lnTo>
                  <a:lnTo>
                    <a:pt x="123" y="284"/>
                  </a:lnTo>
                  <a:lnTo>
                    <a:pt x="116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04" y="277"/>
                  </a:lnTo>
                  <a:lnTo>
                    <a:pt x="97" y="277"/>
                  </a:lnTo>
                  <a:lnTo>
                    <a:pt x="90" y="279"/>
                  </a:lnTo>
                  <a:lnTo>
                    <a:pt x="80" y="282"/>
                  </a:lnTo>
                  <a:lnTo>
                    <a:pt x="69" y="282"/>
                  </a:lnTo>
                  <a:lnTo>
                    <a:pt x="66" y="282"/>
                  </a:lnTo>
                  <a:lnTo>
                    <a:pt x="66" y="284"/>
                  </a:lnTo>
                  <a:lnTo>
                    <a:pt x="64" y="286"/>
                  </a:lnTo>
                  <a:lnTo>
                    <a:pt x="64" y="289"/>
                  </a:lnTo>
                  <a:lnTo>
                    <a:pt x="61" y="293"/>
                  </a:lnTo>
                  <a:lnTo>
                    <a:pt x="61" y="293"/>
                  </a:lnTo>
                  <a:lnTo>
                    <a:pt x="59" y="298"/>
                  </a:lnTo>
                  <a:lnTo>
                    <a:pt x="57" y="300"/>
                  </a:lnTo>
                  <a:lnTo>
                    <a:pt x="57" y="303"/>
                  </a:lnTo>
                  <a:lnTo>
                    <a:pt x="57" y="305"/>
                  </a:lnTo>
                  <a:lnTo>
                    <a:pt x="57" y="305"/>
                  </a:lnTo>
                  <a:lnTo>
                    <a:pt x="59" y="308"/>
                  </a:lnTo>
                  <a:lnTo>
                    <a:pt x="59" y="308"/>
                  </a:lnTo>
                  <a:lnTo>
                    <a:pt x="61" y="310"/>
                  </a:lnTo>
                  <a:lnTo>
                    <a:pt x="64" y="312"/>
                  </a:lnTo>
                  <a:lnTo>
                    <a:pt x="66" y="312"/>
                  </a:lnTo>
                  <a:lnTo>
                    <a:pt x="66" y="315"/>
                  </a:lnTo>
                  <a:lnTo>
                    <a:pt x="69" y="317"/>
                  </a:lnTo>
                  <a:lnTo>
                    <a:pt x="69" y="319"/>
                  </a:lnTo>
                  <a:lnTo>
                    <a:pt x="69" y="322"/>
                  </a:lnTo>
                  <a:lnTo>
                    <a:pt x="71" y="324"/>
                  </a:lnTo>
                  <a:lnTo>
                    <a:pt x="71" y="327"/>
                  </a:lnTo>
                  <a:lnTo>
                    <a:pt x="69" y="327"/>
                  </a:lnTo>
                  <a:lnTo>
                    <a:pt x="66" y="327"/>
                  </a:lnTo>
                  <a:lnTo>
                    <a:pt x="64" y="329"/>
                  </a:lnTo>
                  <a:lnTo>
                    <a:pt x="54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45" y="327"/>
                  </a:lnTo>
                  <a:lnTo>
                    <a:pt x="43" y="327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28" y="305"/>
                  </a:lnTo>
                  <a:lnTo>
                    <a:pt x="28" y="305"/>
                  </a:lnTo>
                  <a:lnTo>
                    <a:pt x="26" y="303"/>
                  </a:lnTo>
                  <a:lnTo>
                    <a:pt x="19" y="300"/>
                  </a:lnTo>
                  <a:lnTo>
                    <a:pt x="24" y="293"/>
                  </a:lnTo>
                  <a:lnTo>
                    <a:pt x="24" y="291"/>
                  </a:lnTo>
                  <a:lnTo>
                    <a:pt x="24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24" y="286"/>
                  </a:lnTo>
                  <a:lnTo>
                    <a:pt x="28" y="279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28" y="272"/>
                  </a:lnTo>
                  <a:lnTo>
                    <a:pt x="28" y="270"/>
                  </a:lnTo>
                  <a:lnTo>
                    <a:pt x="28" y="263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6" y="258"/>
                  </a:lnTo>
                  <a:lnTo>
                    <a:pt x="24" y="258"/>
                  </a:lnTo>
                  <a:lnTo>
                    <a:pt x="24" y="256"/>
                  </a:lnTo>
                  <a:lnTo>
                    <a:pt x="21" y="251"/>
                  </a:lnTo>
                  <a:lnTo>
                    <a:pt x="19" y="237"/>
                  </a:lnTo>
                  <a:lnTo>
                    <a:pt x="19" y="234"/>
                  </a:lnTo>
                  <a:lnTo>
                    <a:pt x="16" y="232"/>
                  </a:lnTo>
                  <a:lnTo>
                    <a:pt x="12" y="227"/>
                  </a:lnTo>
                  <a:lnTo>
                    <a:pt x="12" y="225"/>
                  </a:lnTo>
                  <a:lnTo>
                    <a:pt x="9" y="220"/>
                  </a:lnTo>
                  <a:lnTo>
                    <a:pt x="9" y="220"/>
                  </a:lnTo>
                  <a:lnTo>
                    <a:pt x="7" y="218"/>
                  </a:lnTo>
                  <a:lnTo>
                    <a:pt x="7" y="218"/>
                  </a:lnTo>
                  <a:lnTo>
                    <a:pt x="5" y="215"/>
                  </a:lnTo>
                  <a:lnTo>
                    <a:pt x="2" y="213"/>
                  </a:lnTo>
                  <a:lnTo>
                    <a:pt x="0" y="211"/>
                  </a:lnTo>
                  <a:lnTo>
                    <a:pt x="5" y="208"/>
                  </a:lnTo>
                  <a:lnTo>
                    <a:pt x="14" y="208"/>
                  </a:lnTo>
                  <a:lnTo>
                    <a:pt x="16" y="208"/>
                  </a:lnTo>
                  <a:lnTo>
                    <a:pt x="19" y="206"/>
                  </a:lnTo>
                  <a:lnTo>
                    <a:pt x="19" y="203"/>
                  </a:lnTo>
                  <a:lnTo>
                    <a:pt x="24" y="201"/>
                  </a:lnTo>
                  <a:lnTo>
                    <a:pt x="26" y="199"/>
                  </a:lnTo>
                  <a:lnTo>
                    <a:pt x="31" y="189"/>
                  </a:lnTo>
                  <a:lnTo>
                    <a:pt x="33" y="187"/>
                  </a:lnTo>
                  <a:lnTo>
                    <a:pt x="33" y="185"/>
                  </a:lnTo>
                  <a:lnTo>
                    <a:pt x="35" y="185"/>
                  </a:lnTo>
                  <a:lnTo>
                    <a:pt x="40" y="187"/>
                  </a:lnTo>
                  <a:lnTo>
                    <a:pt x="43" y="187"/>
                  </a:lnTo>
                  <a:lnTo>
                    <a:pt x="45" y="187"/>
                  </a:lnTo>
                  <a:lnTo>
                    <a:pt x="47" y="180"/>
                  </a:lnTo>
                  <a:lnTo>
                    <a:pt x="54" y="175"/>
                  </a:lnTo>
                  <a:lnTo>
                    <a:pt x="59" y="170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9" y="163"/>
                  </a:lnTo>
                  <a:lnTo>
                    <a:pt x="69" y="163"/>
                  </a:lnTo>
                  <a:lnTo>
                    <a:pt x="69" y="163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1" y="159"/>
                  </a:lnTo>
                  <a:lnTo>
                    <a:pt x="61" y="159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57" y="151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2" y="147"/>
                  </a:lnTo>
                  <a:lnTo>
                    <a:pt x="50" y="144"/>
                  </a:lnTo>
                  <a:lnTo>
                    <a:pt x="50" y="142"/>
                  </a:lnTo>
                  <a:lnTo>
                    <a:pt x="52" y="137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61" y="133"/>
                  </a:lnTo>
                  <a:lnTo>
                    <a:pt x="64" y="133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3" y="116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7" y="99"/>
                  </a:lnTo>
                  <a:lnTo>
                    <a:pt x="87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2" y="104"/>
                  </a:lnTo>
                  <a:lnTo>
                    <a:pt x="97" y="104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102" y="10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1" y="116"/>
                  </a:lnTo>
                  <a:lnTo>
                    <a:pt x="113" y="116"/>
                  </a:lnTo>
                  <a:lnTo>
                    <a:pt x="113" y="114"/>
                  </a:lnTo>
                  <a:lnTo>
                    <a:pt x="116" y="111"/>
                  </a:lnTo>
                  <a:lnTo>
                    <a:pt x="118" y="109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21" y="111"/>
                  </a:lnTo>
                  <a:lnTo>
                    <a:pt x="123" y="111"/>
                  </a:lnTo>
                  <a:lnTo>
                    <a:pt x="135" y="118"/>
                  </a:lnTo>
                  <a:lnTo>
                    <a:pt x="137" y="118"/>
                  </a:lnTo>
                  <a:lnTo>
                    <a:pt x="137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4" y="135"/>
                  </a:lnTo>
                  <a:lnTo>
                    <a:pt x="147" y="137"/>
                  </a:lnTo>
                  <a:lnTo>
                    <a:pt x="147" y="140"/>
                  </a:lnTo>
                  <a:lnTo>
                    <a:pt x="149" y="140"/>
                  </a:lnTo>
                  <a:lnTo>
                    <a:pt x="149" y="142"/>
                  </a:lnTo>
                  <a:lnTo>
                    <a:pt x="149" y="144"/>
                  </a:lnTo>
                  <a:lnTo>
                    <a:pt x="149" y="147"/>
                  </a:lnTo>
                  <a:lnTo>
                    <a:pt x="149" y="149"/>
                  </a:lnTo>
                  <a:lnTo>
                    <a:pt x="149" y="149"/>
                  </a:lnTo>
                  <a:lnTo>
                    <a:pt x="149" y="149"/>
                  </a:lnTo>
                  <a:lnTo>
                    <a:pt x="151" y="149"/>
                  </a:lnTo>
                  <a:lnTo>
                    <a:pt x="156" y="147"/>
                  </a:lnTo>
                  <a:lnTo>
                    <a:pt x="168" y="137"/>
                  </a:lnTo>
                  <a:lnTo>
                    <a:pt x="168" y="135"/>
                  </a:lnTo>
                  <a:lnTo>
                    <a:pt x="170" y="133"/>
                  </a:lnTo>
                  <a:lnTo>
                    <a:pt x="170" y="130"/>
                  </a:lnTo>
                  <a:lnTo>
                    <a:pt x="173" y="128"/>
                  </a:lnTo>
                  <a:lnTo>
                    <a:pt x="177" y="116"/>
                  </a:lnTo>
                  <a:lnTo>
                    <a:pt x="182" y="104"/>
                  </a:lnTo>
                  <a:lnTo>
                    <a:pt x="189" y="90"/>
                  </a:lnTo>
                  <a:lnTo>
                    <a:pt x="196" y="80"/>
                  </a:lnTo>
                  <a:lnTo>
                    <a:pt x="199" y="76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66"/>
                  </a:lnTo>
                  <a:lnTo>
                    <a:pt x="196" y="66"/>
                  </a:lnTo>
                  <a:lnTo>
                    <a:pt x="196" y="62"/>
                  </a:lnTo>
                  <a:lnTo>
                    <a:pt x="199" y="62"/>
                  </a:lnTo>
                  <a:lnTo>
                    <a:pt x="201" y="59"/>
                  </a:lnTo>
                  <a:lnTo>
                    <a:pt x="203" y="57"/>
                  </a:lnTo>
                  <a:lnTo>
                    <a:pt x="222" y="28"/>
                  </a:lnTo>
                  <a:lnTo>
                    <a:pt x="222" y="26"/>
                  </a:lnTo>
                  <a:lnTo>
                    <a:pt x="222" y="26"/>
                  </a:lnTo>
                  <a:lnTo>
                    <a:pt x="222" y="21"/>
                  </a:lnTo>
                  <a:lnTo>
                    <a:pt x="222" y="19"/>
                  </a:lnTo>
                  <a:lnTo>
                    <a:pt x="222" y="17"/>
                  </a:lnTo>
                  <a:lnTo>
                    <a:pt x="222" y="12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E96899A6-768D-4625-9057-F55E67BF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821" y="3259308"/>
              <a:ext cx="1393756" cy="839654"/>
            </a:xfrm>
            <a:custGeom>
              <a:avLst/>
              <a:gdLst>
                <a:gd name="T0" fmla="*/ 1221 w 1230"/>
                <a:gd name="T1" fmla="*/ 629 h 741"/>
                <a:gd name="T2" fmla="*/ 1214 w 1230"/>
                <a:gd name="T3" fmla="*/ 703 h 741"/>
                <a:gd name="T4" fmla="*/ 1197 w 1230"/>
                <a:gd name="T5" fmla="*/ 738 h 741"/>
                <a:gd name="T6" fmla="*/ 1117 w 1230"/>
                <a:gd name="T7" fmla="*/ 715 h 741"/>
                <a:gd name="T8" fmla="*/ 1083 w 1230"/>
                <a:gd name="T9" fmla="*/ 670 h 741"/>
                <a:gd name="T10" fmla="*/ 1055 w 1230"/>
                <a:gd name="T11" fmla="*/ 622 h 741"/>
                <a:gd name="T12" fmla="*/ 1029 w 1230"/>
                <a:gd name="T13" fmla="*/ 582 h 741"/>
                <a:gd name="T14" fmla="*/ 866 w 1230"/>
                <a:gd name="T15" fmla="*/ 584 h 741"/>
                <a:gd name="T16" fmla="*/ 800 w 1230"/>
                <a:gd name="T17" fmla="*/ 566 h 741"/>
                <a:gd name="T18" fmla="*/ 826 w 1230"/>
                <a:gd name="T19" fmla="*/ 528 h 741"/>
                <a:gd name="T20" fmla="*/ 792 w 1230"/>
                <a:gd name="T21" fmla="*/ 532 h 741"/>
                <a:gd name="T22" fmla="*/ 764 w 1230"/>
                <a:gd name="T23" fmla="*/ 528 h 741"/>
                <a:gd name="T24" fmla="*/ 681 w 1230"/>
                <a:gd name="T25" fmla="*/ 589 h 741"/>
                <a:gd name="T26" fmla="*/ 662 w 1230"/>
                <a:gd name="T27" fmla="*/ 568 h 741"/>
                <a:gd name="T28" fmla="*/ 641 w 1230"/>
                <a:gd name="T29" fmla="*/ 566 h 741"/>
                <a:gd name="T30" fmla="*/ 624 w 1230"/>
                <a:gd name="T31" fmla="*/ 487 h 741"/>
                <a:gd name="T32" fmla="*/ 615 w 1230"/>
                <a:gd name="T33" fmla="*/ 478 h 741"/>
                <a:gd name="T34" fmla="*/ 589 w 1230"/>
                <a:gd name="T35" fmla="*/ 459 h 741"/>
                <a:gd name="T36" fmla="*/ 572 w 1230"/>
                <a:gd name="T37" fmla="*/ 466 h 741"/>
                <a:gd name="T38" fmla="*/ 565 w 1230"/>
                <a:gd name="T39" fmla="*/ 471 h 741"/>
                <a:gd name="T40" fmla="*/ 553 w 1230"/>
                <a:gd name="T41" fmla="*/ 466 h 741"/>
                <a:gd name="T42" fmla="*/ 532 w 1230"/>
                <a:gd name="T43" fmla="*/ 492 h 741"/>
                <a:gd name="T44" fmla="*/ 452 w 1230"/>
                <a:gd name="T45" fmla="*/ 431 h 741"/>
                <a:gd name="T46" fmla="*/ 430 w 1230"/>
                <a:gd name="T47" fmla="*/ 419 h 741"/>
                <a:gd name="T48" fmla="*/ 419 w 1230"/>
                <a:gd name="T49" fmla="*/ 431 h 741"/>
                <a:gd name="T50" fmla="*/ 374 w 1230"/>
                <a:gd name="T51" fmla="*/ 414 h 741"/>
                <a:gd name="T52" fmla="*/ 383 w 1230"/>
                <a:gd name="T53" fmla="*/ 405 h 741"/>
                <a:gd name="T54" fmla="*/ 362 w 1230"/>
                <a:gd name="T55" fmla="*/ 369 h 741"/>
                <a:gd name="T56" fmla="*/ 322 w 1230"/>
                <a:gd name="T57" fmla="*/ 350 h 741"/>
                <a:gd name="T58" fmla="*/ 232 w 1230"/>
                <a:gd name="T59" fmla="*/ 395 h 741"/>
                <a:gd name="T60" fmla="*/ 180 w 1230"/>
                <a:gd name="T61" fmla="*/ 393 h 741"/>
                <a:gd name="T62" fmla="*/ 118 w 1230"/>
                <a:gd name="T63" fmla="*/ 383 h 741"/>
                <a:gd name="T64" fmla="*/ 128 w 1230"/>
                <a:gd name="T65" fmla="*/ 360 h 741"/>
                <a:gd name="T66" fmla="*/ 128 w 1230"/>
                <a:gd name="T67" fmla="*/ 346 h 741"/>
                <a:gd name="T68" fmla="*/ 121 w 1230"/>
                <a:gd name="T69" fmla="*/ 334 h 741"/>
                <a:gd name="T70" fmla="*/ 92 w 1230"/>
                <a:gd name="T71" fmla="*/ 334 h 741"/>
                <a:gd name="T72" fmla="*/ 64 w 1230"/>
                <a:gd name="T73" fmla="*/ 315 h 741"/>
                <a:gd name="T74" fmla="*/ 64 w 1230"/>
                <a:gd name="T75" fmla="*/ 298 h 741"/>
                <a:gd name="T76" fmla="*/ 68 w 1230"/>
                <a:gd name="T77" fmla="*/ 286 h 741"/>
                <a:gd name="T78" fmla="*/ 45 w 1230"/>
                <a:gd name="T79" fmla="*/ 260 h 741"/>
                <a:gd name="T80" fmla="*/ 5 w 1230"/>
                <a:gd name="T81" fmla="*/ 237 h 741"/>
                <a:gd name="T82" fmla="*/ 0 w 1230"/>
                <a:gd name="T83" fmla="*/ 201 h 741"/>
                <a:gd name="T84" fmla="*/ 24 w 1230"/>
                <a:gd name="T85" fmla="*/ 199 h 741"/>
                <a:gd name="T86" fmla="*/ 38 w 1230"/>
                <a:gd name="T87" fmla="*/ 182 h 741"/>
                <a:gd name="T88" fmla="*/ 57 w 1230"/>
                <a:gd name="T89" fmla="*/ 161 h 741"/>
                <a:gd name="T90" fmla="*/ 50 w 1230"/>
                <a:gd name="T91" fmla="*/ 152 h 741"/>
                <a:gd name="T92" fmla="*/ 42 w 1230"/>
                <a:gd name="T93" fmla="*/ 135 h 741"/>
                <a:gd name="T94" fmla="*/ 38 w 1230"/>
                <a:gd name="T95" fmla="*/ 104 h 741"/>
                <a:gd name="T96" fmla="*/ 40 w 1230"/>
                <a:gd name="T97" fmla="*/ 62 h 741"/>
                <a:gd name="T98" fmla="*/ 310 w 1230"/>
                <a:gd name="T99" fmla="*/ 0 h 741"/>
                <a:gd name="T100" fmla="*/ 371 w 1230"/>
                <a:gd name="T101" fmla="*/ 43 h 741"/>
                <a:gd name="T102" fmla="*/ 348 w 1230"/>
                <a:gd name="T103" fmla="*/ 88 h 741"/>
                <a:gd name="T104" fmla="*/ 317 w 1230"/>
                <a:gd name="T105" fmla="*/ 201 h 741"/>
                <a:gd name="T106" fmla="*/ 516 w 1230"/>
                <a:gd name="T107" fmla="*/ 260 h 741"/>
                <a:gd name="T108" fmla="*/ 632 w 1230"/>
                <a:gd name="T109" fmla="*/ 284 h 741"/>
                <a:gd name="T110" fmla="*/ 809 w 1230"/>
                <a:gd name="T111" fmla="*/ 348 h 741"/>
                <a:gd name="T112" fmla="*/ 937 w 1230"/>
                <a:gd name="T113" fmla="*/ 388 h 741"/>
                <a:gd name="T114" fmla="*/ 1027 w 1230"/>
                <a:gd name="T115" fmla="*/ 412 h 741"/>
                <a:gd name="T116" fmla="*/ 1109 w 1230"/>
                <a:gd name="T117" fmla="*/ 471 h 741"/>
                <a:gd name="T118" fmla="*/ 1164 w 1230"/>
                <a:gd name="T119" fmla="*/ 51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0" h="741">
                  <a:moveTo>
                    <a:pt x="1228" y="594"/>
                  </a:moveTo>
                  <a:lnTo>
                    <a:pt x="1228" y="594"/>
                  </a:lnTo>
                  <a:lnTo>
                    <a:pt x="1228" y="596"/>
                  </a:lnTo>
                  <a:lnTo>
                    <a:pt x="1230" y="599"/>
                  </a:lnTo>
                  <a:lnTo>
                    <a:pt x="1228" y="603"/>
                  </a:lnTo>
                  <a:lnTo>
                    <a:pt x="1223" y="611"/>
                  </a:lnTo>
                  <a:lnTo>
                    <a:pt x="1223" y="622"/>
                  </a:lnTo>
                  <a:lnTo>
                    <a:pt x="1221" y="629"/>
                  </a:lnTo>
                  <a:lnTo>
                    <a:pt x="1211" y="639"/>
                  </a:lnTo>
                  <a:lnTo>
                    <a:pt x="1209" y="660"/>
                  </a:lnTo>
                  <a:lnTo>
                    <a:pt x="1206" y="665"/>
                  </a:lnTo>
                  <a:lnTo>
                    <a:pt x="1209" y="674"/>
                  </a:lnTo>
                  <a:lnTo>
                    <a:pt x="1206" y="684"/>
                  </a:lnTo>
                  <a:lnTo>
                    <a:pt x="1206" y="686"/>
                  </a:lnTo>
                  <a:lnTo>
                    <a:pt x="1211" y="698"/>
                  </a:lnTo>
                  <a:lnTo>
                    <a:pt x="1214" y="703"/>
                  </a:lnTo>
                  <a:lnTo>
                    <a:pt x="1214" y="726"/>
                  </a:lnTo>
                  <a:lnTo>
                    <a:pt x="1216" y="729"/>
                  </a:lnTo>
                  <a:lnTo>
                    <a:pt x="1214" y="731"/>
                  </a:lnTo>
                  <a:lnTo>
                    <a:pt x="1211" y="736"/>
                  </a:lnTo>
                  <a:lnTo>
                    <a:pt x="1211" y="738"/>
                  </a:lnTo>
                  <a:lnTo>
                    <a:pt x="1204" y="741"/>
                  </a:lnTo>
                  <a:lnTo>
                    <a:pt x="1199" y="738"/>
                  </a:lnTo>
                  <a:lnTo>
                    <a:pt x="1197" y="738"/>
                  </a:lnTo>
                  <a:lnTo>
                    <a:pt x="1180" y="729"/>
                  </a:lnTo>
                  <a:lnTo>
                    <a:pt x="1176" y="729"/>
                  </a:lnTo>
                  <a:lnTo>
                    <a:pt x="1162" y="731"/>
                  </a:lnTo>
                  <a:lnTo>
                    <a:pt x="1157" y="731"/>
                  </a:lnTo>
                  <a:lnTo>
                    <a:pt x="1150" y="729"/>
                  </a:lnTo>
                  <a:lnTo>
                    <a:pt x="1140" y="726"/>
                  </a:lnTo>
                  <a:lnTo>
                    <a:pt x="1128" y="719"/>
                  </a:lnTo>
                  <a:lnTo>
                    <a:pt x="1117" y="715"/>
                  </a:lnTo>
                  <a:lnTo>
                    <a:pt x="1112" y="715"/>
                  </a:lnTo>
                  <a:lnTo>
                    <a:pt x="1107" y="712"/>
                  </a:lnTo>
                  <a:lnTo>
                    <a:pt x="1081" y="686"/>
                  </a:lnTo>
                  <a:lnTo>
                    <a:pt x="1076" y="684"/>
                  </a:lnTo>
                  <a:lnTo>
                    <a:pt x="1076" y="679"/>
                  </a:lnTo>
                  <a:lnTo>
                    <a:pt x="1081" y="679"/>
                  </a:lnTo>
                  <a:lnTo>
                    <a:pt x="1083" y="674"/>
                  </a:lnTo>
                  <a:lnTo>
                    <a:pt x="1083" y="670"/>
                  </a:lnTo>
                  <a:lnTo>
                    <a:pt x="1079" y="665"/>
                  </a:lnTo>
                  <a:lnTo>
                    <a:pt x="1076" y="663"/>
                  </a:lnTo>
                  <a:lnTo>
                    <a:pt x="1067" y="660"/>
                  </a:lnTo>
                  <a:lnTo>
                    <a:pt x="1062" y="660"/>
                  </a:lnTo>
                  <a:lnTo>
                    <a:pt x="1072" y="648"/>
                  </a:lnTo>
                  <a:lnTo>
                    <a:pt x="1074" y="639"/>
                  </a:lnTo>
                  <a:lnTo>
                    <a:pt x="1067" y="632"/>
                  </a:lnTo>
                  <a:lnTo>
                    <a:pt x="1055" y="622"/>
                  </a:lnTo>
                  <a:lnTo>
                    <a:pt x="1046" y="618"/>
                  </a:lnTo>
                  <a:lnTo>
                    <a:pt x="1041" y="613"/>
                  </a:lnTo>
                  <a:lnTo>
                    <a:pt x="1036" y="608"/>
                  </a:lnTo>
                  <a:lnTo>
                    <a:pt x="1036" y="599"/>
                  </a:lnTo>
                  <a:lnTo>
                    <a:pt x="1034" y="592"/>
                  </a:lnTo>
                  <a:lnTo>
                    <a:pt x="1029" y="587"/>
                  </a:lnTo>
                  <a:lnTo>
                    <a:pt x="1027" y="584"/>
                  </a:lnTo>
                  <a:lnTo>
                    <a:pt x="1029" y="582"/>
                  </a:lnTo>
                  <a:lnTo>
                    <a:pt x="1029" y="580"/>
                  </a:lnTo>
                  <a:lnTo>
                    <a:pt x="1012" y="570"/>
                  </a:lnTo>
                  <a:lnTo>
                    <a:pt x="1005" y="570"/>
                  </a:lnTo>
                  <a:lnTo>
                    <a:pt x="901" y="589"/>
                  </a:lnTo>
                  <a:lnTo>
                    <a:pt x="894" y="589"/>
                  </a:lnTo>
                  <a:lnTo>
                    <a:pt x="875" y="582"/>
                  </a:lnTo>
                  <a:lnTo>
                    <a:pt x="873" y="582"/>
                  </a:lnTo>
                  <a:lnTo>
                    <a:pt x="866" y="584"/>
                  </a:lnTo>
                  <a:lnTo>
                    <a:pt x="863" y="584"/>
                  </a:lnTo>
                  <a:lnTo>
                    <a:pt x="861" y="584"/>
                  </a:lnTo>
                  <a:lnTo>
                    <a:pt x="854" y="580"/>
                  </a:lnTo>
                  <a:lnTo>
                    <a:pt x="852" y="577"/>
                  </a:lnTo>
                  <a:lnTo>
                    <a:pt x="847" y="577"/>
                  </a:lnTo>
                  <a:lnTo>
                    <a:pt x="828" y="573"/>
                  </a:lnTo>
                  <a:lnTo>
                    <a:pt x="809" y="568"/>
                  </a:lnTo>
                  <a:lnTo>
                    <a:pt x="800" y="566"/>
                  </a:lnTo>
                  <a:lnTo>
                    <a:pt x="795" y="561"/>
                  </a:lnTo>
                  <a:lnTo>
                    <a:pt x="802" y="556"/>
                  </a:lnTo>
                  <a:lnTo>
                    <a:pt x="807" y="549"/>
                  </a:lnTo>
                  <a:lnTo>
                    <a:pt x="807" y="542"/>
                  </a:lnTo>
                  <a:lnTo>
                    <a:pt x="797" y="537"/>
                  </a:lnTo>
                  <a:lnTo>
                    <a:pt x="804" y="532"/>
                  </a:lnTo>
                  <a:lnTo>
                    <a:pt x="818" y="532"/>
                  </a:lnTo>
                  <a:lnTo>
                    <a:pt x="826" y="528"/>
                  </a:lnTo>
                  <a:lnTo>
                    <a:pt x="826" y="521"/>
                  </a:lnTo>
                  <a:lnTo>
                    <a:pt x="821" y="521"/>
                  </a:lnTo>
                  <a:lnTo>
                    <a:pt x="807" y="528"/>
                  </a:lnTo>
                  <a:lnTo>
                    <a:pt x="809" y="528"/>
                  </a:lnTo>
                  <a:lnTo>
                    <a:pt x="809" y="525"/>
                  </a:lnTo>
                  <a:lnTo>
                    <a:pt x="802" y="523"/>
                  </a:lnTo>
                  <a:lnTo>
                    <a:pt x="797" y="528"/>
                  </a:lnTo>
                  <a:lnTo>
                    <a:pt x="792" y="532"/>
                  </a:lnTo>
                  <a:lnTo>
                    <a:pt x="785" y="537"/>
                  </a:lnTo>
                  <a:lnTo>
                    <a:pt x="783" y="535"/>
                  </a:lnTo>
                  <a:lnTo>
                    <a:pt x="781" y="532"/>
                  </a:lnTo>
                  <a:lnTo>
                    <a:pt x="778" y="530"/>
                  </a:lnTo>
                  <a:lnTo>
                    <a:pt x="776" y="528"/>
                  </a:lnTo>
                  <a:lnTo>
                    <a:pt x="774" y="525"/>
                  </a:lnTo>
                  <a:lnTo>
                    <a:pt x="766" y="528"/>
                  </a:lnTo>
                  <a:lnTo>
                    <a:pt x="764" y="528"/>
                  </a:lnTo>
                  <a:lnTo>
                    <a:pt x="740" y="530"/>
                  </a:lnTo>
                  <a:lnTo>
                    <a:pt x="719" y="547"/>
                  </a:lnTo>
                  <a:lnTo>
                    <a:pt x="703" y="570"/>
                  </a:lnTo>
                  <a:lnTo>
                    <a:pt x="691" y="596"/>
                  </a:lnTo>
                  <a:lnTo>
                    <a:pt x="688" y="594"/>
                  </a:lnTo>
                  <a:lnTo>
                    <a:pt x="686" y="594"/>
                  </a:lnTo>
                  <a:lnTo>
                    <a:pt x="684" y="592"/>
                  </a:lnTo>
                  <a:lnTo>
                    <a:pt x="681" y="589"/>
                  </a:lnTo>
                  <a:lnTo>
                    <a:pt x="681" y="587"/>
                  </a:lnTo>
                  <a:lnTo>
                    <a:pt x="679" y="584"/>
                  </a:lnTo>
                  <a:lnTo>
                    <a:pt x="677" y="584"/>
                  </a:lnTo>
                  <a:lnTo>
                    <a:pt x="674" y="582"/>
                  </a:lnTo>
                  <a:lnTo>
                    <a:pt x="672" y="580"/>
                  </a:lnTo>
                  <a:lnTo>
                    <a:pt x="665" y="570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58" y="568"/>
                  </a:lnTo>
                  <a:lnTo>
                    <a:pt x="658" y="568"/>
                  </a:lnTo>
                  <a:lnTo>
                    <a:pt x="650" y="573"/>
                  </a:lnTo>
                  <a:lnTo>
                    <a:pt x="648" y="573"/>
                  </a:lnTo>
                  <a:lnTo>
                    <a:pt x="648" y="573"/>
                  </a:lnTo>
                  <a:lnTo>
                    <a:pt x="646" y="573"/>
                  </a:lnTo>
                  <a:lnTo>
                    <a:pt x="643" y="568"/>
                  </a:lnTo>
                  <a:lnTo>
                    <a:pt x="641" y="566"/>
                  </a:lnTo>
                  <a:lnTo>
                    <a:pt x="634" y="544"/>
                  </a:lnTo>
                  <a:lnTo>
                    <a:pt x="632" y="542"/>
                  </a:lnTo>
                  <a:lnTo>
                    <a:pt x="632" y="540"/>
                  </a:lnTo>
                  <a:lnTo>
                    <a:pt x="629" y="521"/>
                  </a:lnTo>
                  <a:lnTo>
                    <a:pt x="624" y="504"/>
                  </a:lnTo>
                  <a:lnTo>
                    <a:pt x="624" y="492"/>
                  </a:lnTo>
                  <a:lnTo>
                    <a:pt x="624" y="490"/>
                  </a:lnTo>
                  <a:lnTo>
                    <a:pt x="624" y="487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7" y="483"/>
                  </a:lnTo>
                  <a:lnTo>
                    <a:pt x="617" y="480"/>
                  </a:lnTo>
                  <a:lnTo>
                    <a:pt x="615" y="480"/>
                  </a:lnTo>
                  <a:lnTo>
                    <a:pt x="615" y="480"/>
                  </a:lnTo>
                  <a:lnTo>
                    <a:pt x="615" y="478"/>
                  </a:lnTo>
                  <a:lnTo>
                    <a:pt x="620" y="476"/>
                  </a:lnTo>
                  <a:lnTo>
                    <a:pt x="620" y="471"/>
                  </a:lnTo>
                  <a:lnTo>
                    <a:pt x="613" y="464"/>
                  </a:lnTo>
                  <a:lnTo>
                    <a:pt x="610" y="464"/>
                  </a:lnTo>
                  <a:lnTo>
                    <a:pt x="608" y="464"/>
                  </a:lnTo>
                  <a:lnTo>
                    <a:pt x="598" y="464"/>
                  </a:lnTo>
                  <a:lnTo>
                    <a:pt x="591" y="461"/>
                  </a:lnTo>
                  <a:lnTo>
                    <a:pt x="589" y="459"/>
                  </a:lnTo>
                  <a:lnTo>
                    <a:pt x="587" y="459"/>
                  </a:lnTo>
                  <a:lnTo>
                    <a:pt x="577" y="459"/>
                  </a:lnTo>
                  <a:lnTo>
                    <a:pt x="575" y="461"/>
                  </a:lnTo>
                  <a:lnTo>
                    <a:pt x="572" y="461"/>
                  </a:lnTo>
                  <a:lnTo>
                    <a:pt x="572" y="464"/>
                  </a:lnTo>
                  <a:lnTo>
                    <a:pt x="575" y="464"/>
                  </a:lnTo>
                  <a:lnTo>
                    <a:pt x="572" y="466"/>
                  </a:lnTo>
                  <a:lnTo>
                    <a:pt x="572" y="466"/>
                  </a:lnTo>
                  <a:lnTo>
                    <a:pt x="565" y="464"/>
                  </a:lnTo>
                  <a:lnTo>
                    <a:pt x="563" y="464"/>
                  </a:lnTo>
                  <a:lnTo>
                    <a:pt x="561" y="464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8" y="473"/>
                  </a:lnTo>
                  <a:lnTo>
                    <a:pt x="568" y="476"/>
                  </a:lnTo>
                  <a:lnTo>
                    <a:pt x="565" y="476"/>
                  </a:lnTo>
                  <a:lnTo>
                    <a:pt x="565" y="476"/>
                  </a:lnTo>
                  <a:lnTo>
                    <a:pt x="563" y="476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3" y="466"/>
                  </a:lnTo>
                  <a:lnTo>
                    <a:pt x="553" y="466"/>
                  </a:lnTo>
                  <a:lnTo>
                    <a:pt x="551" y="466"/>
                  </a:lnTo>
                  <a:lnTo>
                    <a:pt x="551" y="466"/>
                  </a:lnTo>
                  <a:lnTo>
                    <a:pt x="549" y="466"/>
                  </a:lnTo>
                  <a:lnTo>
                    <a:pt x="549" y="466"/>
                  </a:lnTo>
                  <a:lnTo>
                    <a:pt x="544" y="476"/>
                  </a:lnTo>
                  <a:lnTo>
                    <a:pt x="537" y="485"/>
                  </a:lnTo>
                  <a:lnTo>
                    <a:pt x="532" y="492"/>
                  </a:lnTo>
                  <a:lnTo>
                    <a:pt x="532" y="492"/>
                  </a:lnTo>
                  <a:lnTo>
                    <a:pt x="530" y="495"/>
                  </a:lnTo>
                  <a:lnTo>
                    <a:pt x="525" y="495"/>
                  </a:lnTo>
                  <a:lnTo>
                    <a:pt x="520" y="492"/>
                  </a:lnTo>
                  <a:lnTo>
                    <a:pt x="501" y="480"/>
                  </a:lnTo>
                  <a:lnTo>
                    <a:pt x="461" y="447"/>
                  </a:lnTo>
                  <a:lnTo>
                    <a:pt x="456" y="443"/>
                  </a:lnTo>
                  <a:lnTo>
                    <a:pt x="452" y="431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2" y="421"/>
                  </a:lnTo>
                  <a:lnTo>
                    <a:pt x="438" y="421"/>
                  </a:lnTo>
                  <a:lnTo>
                    <a:pt x="435" y="419"/>
                  </a:lnTo>
                  <a:lnTo>
                    <a:pt x="433" y="419"/>
                  </a:lnTo>
                  <a:lnTo>
                    <a:pt x="430" y="419"/>
                  </a:lnTo>
                  <a:lnTo>
                    <a:pt x="426" y="424"/>
                  </a:lnTo>
                  <a:lnTo>
                    <a:pt x="423" y="424"/>
                  </a:lnTo>
                  <a:lnTo>
                    <a:pt x="423" y="424"/>
                  </a:lnTo>
                  <a:lnTo>
                    <a:pt x="423" y="426"/>
                  </a:lnTo>
                  <a:lnTo>
                    <a:pt x="421" y="428"/>
                  </a:lnTo>
                  <a:lnTo>
                    <a:pt x="421" y="428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16" y="431"/>
                  </a:lnTo>
                  <a:lnTo>
                    <a:pt x="416" y="431"/>
                  </a:lnTo>
                  <a:lnTo>
                    <a:pt x="412" y="428"/>
                  </a:lnTo>
                  <a:lnTo>
                    <a:pt x="376" y="419"/>
                  </a:lnTo>
                  <a:lnTo>
                    <a:pt x="374" y="419"/>
                  </a:lnTo>
                  <a:lnTo>
                    <a:pt x="374" y="416"/>
                  </a:lnTo>
                  <a:lnTo>
                    <a:pt x="374" y="414"/>
                  </a:lnTo>
                  <a:lnTo>
                    <a:pt x="374" y="414"/>
                  </a:lnTo>
                  <a:lnTo>
                    <a:pt x="376" y="412"/>
                  </a:lnTo>
                  <a:lnTo>
                    <a:pt x="376" y="412"/>
                  </a:lnTo>
                  <a:lnTo>
                    <a:pt x="378" y="412"/>
                  </a:lnTo>
                  <a:lnTo>
                    <a:pt x="378" y="412"/>
                  </a:lnTo>
                  <a:lnTo>
                    <a:pt x="378" y="412"/>
                  </a:lnTo>
                  <a:lnTo>
                    <a:pt x="381" y="409"/>
                  </a:lnTo>
                  <a:lnTo>
                    <a:pt x="381" y="407"/>
                  </a:lnTo>
                  <a:lnTo>
                    <a:pt x="383" y="405"/>
                  </a:lnTo>
                  <a:lnTo>
                    <a:pt x="383" y="402"/>
                  </a:lnTo>
                  <a:lnTo>
                    <a:pt x="383" y="400"/>
                  </a:lnTo>
                  <a:lnTo>
                    <a:pt x="383" y="395"/>
                  </a:lnTo>
                  <a:lnTo>
                    <a:pt x="383" y="390"/>
                  </a:lnTo>
                  <a:lnTo>
                    <a:pt x="383" y="388"/>
                  </a:lnTo>
                  <a:lnTo>
                    <a:pt x="381" y="386"/>
                  </a:lnTo>
                  <a:lnTo>
                    <a:pt x="367" y="374"/>
                  </a:lnTo>
                  <a:lnTo>
                    <a:pt x="362" y="369"/>
                  </a:lnTo>
                  <a:lnTo>
                    <a:pt x="357" y="367"/>
                  </a:lnTo>
                  <a:lnTo>
                    <a:pt x="355" y="364"/>
                  </a:lnTo>
                  <a:lnTo>
                    <a:pt x="348" y="362"/>
                  </a:lnTo>
                  <a:lnTo>
                    <a:pt x="336" y="362"/>
                  </a:lnTo>
                  <a:lnTo>
                    <a:pt x="336" y="362"/>
                  </a:lnTo>
                  <a:lnTo>
                    <a:pt x="331" y="357"/>
                  </a:lnTo>
                  <a:lnTo>
                    <a:pt x="324" y="350"/>
                  </a:lnTo>
                  <a:lnTo>
                    <a:pt x="322" y="350"/>
                  </a:lnTo>
                  <a:lnTo>
                    <a:pt x="319" y="353"/>
                  </a:lnTo>
                  <a:lnTo>
                    <a:pt x="296" y="369"/>
                  </a:lnTo>
                  <a:lnTo>
                    <a:pt x="291" y="369"/>
                  </a:lnTo>
                  <a:lnTo>
                    <a:pt x="241" y="376"/>
                  </a:lnTo>
                  <a:lnTo>
                    <a:pt x="239" y="379"/>
                  </a:lnTo>
                  <a:lnTo>
                    <a:pt x="236" y="383"/>
                  </a:lnTo>
                  <a:lnTo>
                    <a:pt x="234" y="388"/>
                  </a:lnTo>
                  <a:lnTo>
                    <a:pt x="232" y="395"/>
                  </a:lnTo>
                  <a:lnTo>
                    <a:pt x="234" y="402"/>
                  </a:lnTo>
                  <a:lnTo>
                    <a:pt x="201" y="398"/>
                  </a:lnTo>
                  <a:lnTo>
                    <a:pt x="189" y="393"/>
                  </a:lnTo>
                  <a:lnTo>
                    <a:pt x="184" y="390"/>
                  </a:lnTo>
                  <a:lnTo>
                    <a:pt x="184" y="390"/>
                  </a:lnTo>
                  <a:lnTo>
                    <a:pt x="182" y="390"/>
                  </a:lnTo>
                  <a:lnTo>
                    <a:pt x="182" y="390"/>
                  </a:lnTo>
                  <a:lnTo>
                    <a:pt x="180" y="393"/>
                  </a:lnTo>
                  <a:lnTo>
                    <a:pt x="177" y="395"/>
                  </a:lnTo>
                  <a:lnTo>
                    <a:pt x="147" y="398"/>
                  </a:lnTo>
                  <a:lnTo>
                    <a:pt x="144" y="398"/>
                  </a:lnTo>
                  <a:lnTo>
                    <a:pt x="142" y="398"/>
                  </a:lnTo>
                  <a:lnTo>
                    <a:pt x="137" y="393"/>
                  </a:lnTo>
                  <a:lnTo>
                    <a:pt x="137" y="390"/>
                  </a:lnTo>
                  <a:lnTo>
                    <a:pt x="135" y="390"/>
                  </a:lnTo>
                  <a:lnTo>
                    <a:pt x="118" y="383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81"/>
                  </a:lnTo>
                  <a:lnTo>
                    <a:pt x="116" y="379"/>
                  </a:lnTo>
                  <a:lnTo>
                    <a:pt x="116" y="376"/>
                  </a:lnTo>
                  <a:lnTo>
                    <a:pt x="123" y="364"/>
                  </a:lnTo>
                  <a:lnTo>
                    <a:pt x="125" y="362"/>
                  </a:lnTo>
                  <a:lnTo>
                    <a:pt x="128" y="360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8" y="355"/>
                  </a:lnTo>
                  <a:lnTo>
                    <a:pt x="128" y="353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48"/>
                  </a:lnTo>
                  <a:lnTo>
                    <a:pt x="128" y="346"/>
                  </a:lnTo>
                  <a:lnTo>
                    <a:pt x="130" y="346"/>
                  </a:lnTo>
                  <a:lnTo>
                    <a:pt x="130" y="343"/>
                  </a:lnTo>
                  <a:lnTo>
                    <a:pt x="130" y="343"/>
                  </a:lnTo>
                  <a:lnTo>
                    <a:pt x="130" y="341"/>
                  </a:lnTo>
                  <a:lnTo>
                    <a:pt x="128" y="338"/>
                  </a:lnTo>
                  <a:lnTo>
                    <a:pt x="125" y="336"/>
                  </a:lnTo>
                  <a:lnTo>
                    <a:pt x="123" y="334"/>
                  </a:lnTo>
                  <a:lnTo>
                    <a:pt x="121" y="334"/>
                  </a:lnTo>
                  <a:lnTo>
                    <a:pt x="113" y="331"/>
                  </a:lnTo>
                  <a:lnTo>
                    <a:pt x="102" y="327"/>
                  </a:lnTo>
                  <a:lnTo>
                    <a:pt x="99" y="327"/>
                  </a:lnTo>
                  <a:lnTo>
                    <a:pt x="99" y="327"/>
                  </a:lnTo>
                  <a:lnTo>
                    <a:pt x="97" y="331"/>
                  </a:lnTo>
                  <a:lnTo>
                    <a:pt x="94" y="334"/>
                  </a:lnTo>
                  <a:lnTo>
                    <a:pt x="94" y="334"/>
                  </a:lnTo>
                  <a:lnTo>
                    <a:pt x="92" y="334"/>
                  </a:lnTo>
                  <a:lnTo>
                    <a:pt x="90" y="336"/>
                  </a:lnTo>
                  <a:lnTo>
                    <a:pt x="83" y="322"/>
                  </a:lnTo>
                  <a:lnTo>
                    <a:pt x="78" y="319"/>
                  </a:lnTo>
                  <a:lnTo>
                    <a:pt x="76" y="319"/>
                  </a:lnTo>
                  <a:lnTo>
                    <a:pt x="71" y="319"/>
                  </a:lnTo>
                  <a:lnTo>
                    <a:pt x="66" y="317"/>
                  </a:lnTo>
                  <a:lnTo>
                    <a:pt x="64" y="315"/>
                  </a:lnTo>
                  <a:lnTo>
                    <a:pt x="64" y="315"/>
                  </a:lnTo>
                  <a:lnTo>
                    <a:pt x="61" y="308"/>
                  </a:lnTo>
                  <a:lnTo>
                    <a:pt x="59" y="305"/>
                  </a:lnTo>
                  <a:lnTo>
                    <a:pt x="59" y="305"/>
                  </a:lnTo>
                  <a:lnTo>
                    <a:pt x="59" y="303"/>
                  </a:lnTo>
                  <a:lnTo>
                    <a:pt x="61" y="301"/>
                  </a:lnTo>
                  <a:lnTo>
                    <a:pt x="61" y="301"/>
                  </a:lnTo>
                  <a:lnTo>
                    <a:pt x="61" y="301"/>
                  </a:lnTo>
                  <a:lnTo>
                    <a:pt x="64" y="298"/>
                  </a:lnTo>
                  <a:lnTo>
                    <a:pt x="64" y="296"/>
                  </a:lnTo>
                  <a:lnTo>
                    <a:pt x="64" y="296"/>
                  </a:lnTo>
                  <a:lnTo>
                    <a:pt x="64" y="293"/>
                  </a:lnTo>
                  <a:lnTo>
                    <a:pt x="64" y="293"/>
                  </a:lnTo>
                  <a:lnTo>
                    <a:pt x="66" y="291"/>
                  </a:lnTo>
                  <a:lnTo>
                    <a:pt x="68" y="291"/>
                  </a:lnTo>
                  <a:lnTo>
                    <a:pt x="68" y="289"/>
                  </a:lnTo>
                  <a:lnTo>
                    <a:pt x="68" y="286"/>
                  </a:lnTo>
                  <a:lnTo>
                    <a:pt x="66" y="277"/>
                  </a:lnTo>
                  <a:lnTo>
                    <a:pt x="64" y="275"/>
                  </a:lnTo>
                  <a:lnTo>
                    <a:pt x="61" y="272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2" y="267"/>
                  </a:lnTo>
                  <a:lnTo>
                    <a:pt x="47" y="263"/>
                  </a:lnTo>
                  <a:lnTo>
                    <a:pt x="45" y="260"/>
                  </a:lnTo>
                  <a:lnTo>
                    <a:pt x="40" y="260"/>
                  </a:lnTo>
                  <a:lnTo>
                    <a:pt x="31" y="258"/>
                  </a:lnTo>
                  <a:lnTo>
                    <a:pt x="28" y="256"/>
                  </a:lnTo>
                  <a:lnTo>
                    <a:pt x="12" y="246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5" y="239"/>
                  </a:lnTo>
                  <a:lnTo>
                    <a:pt x="5" y="237"/>
                  </a:lnTo>
                  <a:lnTo>
                    <a:pt x="5" y="232"/>
                  </a:lnTo>
                  <a:lnTo>
                    <a:pt x="5" y="227"/>
                  </a:lnTo>
                  <a:lnTo>
                    <a:pt x="5" y="225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0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2" y="196"/>
                  </a:lnTo>
                  <a:lnTo>
                    <a:pt x="2" y="196"/>
                  </a:lnTo>
                  <a:lnTo>
                    <a:pt x="5" y="196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6" y="196"/>
                  </a:lnTo>
                  <a:lnTo>
                    <a:pt x="26" y="196"/>
                  </a:lnTo>
                  <a:lnTo>
                    <a:pt x="31" y="192"/>
                  </a:lnTo>
                  <a:lnTo>
                    <a:pt x="31" y="187"/>
                  </a:lnTo>
                  <a:lnTo>
                    <a:pt x="33" y="185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40" y="180"/>
                  </a:lnTo>
                  <a:lnTo>
                    <a:pt x="42" y="175"/>
                  </a:lnTo>
                  <a:lnTo>
                    <a:pt x="45" y="170"/>
                  </a:lnTo>
                  <a:lnTo>
                    <a:pt x="47" y="168"/>
                  </a:lnTo>
                  <a:lnTo>
                    <a:pt x="50" y="166"/>
                  </a:lnTo>
                  <a:lnTo>
                    <a:pt x="50" y="163"/>
                  </a:lnTo>
                  <a:lnTo>
                    <a:pt x="54" y="161"/>
                  </a:lnTo>
                  <a:lnTo>
                    <a:pt x="57" y="161"/>
                  </a:lnTo>
                  <a:lnTo>
                    <a:pt x="59" y="159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2"/>
                  </a:lnTo>
                  <a:lnTo>
                    <a:pt x="59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7" y="152"/>
                  </a:lnTo>
                  <a:lnTo>
                    <a:pt x="47" y="152"/>
                  </a:lnTo>
                  <a:lnTo>
                    <a:pt x="47" y="149"/>
                  </a:lnTo>
                  <a:lnTo>
                    <a:pt x="45" y="147"/>
                  </a:lnTo>
                  <a:lnTo>
                    <a:pt x="42" y="144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0" y="133"/>
                  </a:lnTo>
                  <a:lnTo>
                    <a:pt x="40" y="128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0" y="118"/>
                  </a:lnTo>
                  <a:lnTo>
                    <a:pt x="38" y="111"/>
                  </a:lnTo>
                  <a:lnTo>
                    <a:pt x="38" y="109"/>
                  </a:lnTo>
                  <a:lnTo>
                    <a:pt x="38" y="104"/>
                  </a:lnTo>
                  <a:lnTo>
                    <a:pt x="38" y="102"/>
                  </a:lnTo>
                  <a:lnTo>
                    <a:pt x="38" y="99"/>
                  </a:lnTo>
                  <a:lnTo>
                    <a:pt x="40" y="95"/>
                  </a:lnTo>
                  <a:lnTo>
                    <a:pt x="42" y="85"/>
                  </a:lnTo>
                  <a:lnTo>
                    <a:pt x="42" y="83"/>
                  </a:lnTo>
                  <a:lnTo>
                    <a:pt x="42" y="81"/>
                  </a:lnTo>
                  <a:lnTo>
                    <a:pt x="42" y="78"/>
                  </a:lnTo>
                  <a:lnTo>
                    <a:pt x="40" y="62"/>
                  </a:lnTo>
                  <a:lnTo>
                    <a:pt x="40" y="59"/>
                  </a:lnTo>
                  <a:lnTo>
                    <a:pt x="47" y="59"/>
                  </a:lnTo>
                  <a:lnTo>
                    <a:pt x="83" y="52"/>
                  </a:lnTo>
                  <a:lnTo>
                    <a:pt x="121" y="55"/>
                  </a:lnTo>
                  <a:lnTo>
                    <a:pt x="135" y="52"/>
                  </a:lnTo>
                  <a:lnTo>
                    <a:pt x="184" y="33"/>
                  </a:lnTo>
                  <a:lnTo>
                    <a:pt x="234" y="26"/>
                  </a:lnTo>
                  <a:lnTo>
                    <a:pt x="310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48" y="5"/>
                  </a:lnTo>
                  <a:lnTo>
                    <a:pt x="355" y="14"/>
                  </a:lnTo>
                  <a:lnTo>
                    <a:pt x="362" y="12"/>
                  </a:lnTo>
                  <a:lnTo>
                    <a:pt x="362" y="19"/>
                  </a:lnTo>
                  <a:lnTo>
                    <a:pt x="364" y="26"/>
                  </a:lnTo>
                  <a:lnTo>
                    <a:pt x="371" y="43"/>
                  </a:lnTo>
                  <a:lnTo>
                    <a:pt x="371" y="47"/>
                  </a:lnTo>
                  <a:lnTo>
                    <a:pt x="374" y="55"/>
                  </a:lnTo>
                  <a:lnTo>
                    <a:pt x="371" y="59"/>
                  </a:lnTo>
                  <a:lnTo>
                    <a:pt x="367" y="69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0" y="83"/>
                  </a:lnTo>
                  <a:lnTo>
                    <a:pt x="348" y="88"/>
                  </a:lnTo>
                  <a:lnTo>
                    <a:pt x="341" y="99"/>
                  </a:lnTo>
                  <a:lnTo>
                    <a:pt x="331" y="111"/>
                  </a:lnTo>
                  <a:lnTo>
                    <a:pt x="303" y="135"/>
                  </a:lnTo>
                  <a:lnTo>
                    <a:pt x="298" y="147"/>
                  </a:lnTo>
                  <a:lnTo>
                    <a:pt x="298" y="163"/>
                  </a:lnTo>
                  <a:lnTo>
                    <a:pt x="303" y="180"/>
                  </a:lnTo>
                  <a:lnTo>
                    <a:pt x="310" y="192"/>
                  </a:lnTo>
                  <a:lnTo>
                    <a:pt x="317" y="201"/>
                  </a:lnTo>
                  <a:lnTo>
                    <a:pt x="329" y="208"/>
                  </a:lnTo>
                  <a:lnTo>
                    <a:pt x="350" y="218"/>
                  </a:lnTo>
                  <a:lnTo>
                    <a:pt x="369" y="220"/>
                  </a:lnTo>
                  <a:lnTo>
                    <a:pt x="376" y="222"/>
                  </a:lnTo>
                  <a:lnTo>
                    <a:pt x="381" y="225"/>
                  </a:lnTo>
                  <a:lnTo>
                    <a:pt x="442" y="241"/>
                  </a:lnTo>
                  <a:lnTo>
                    <a:pt x="497" y="258"/>
                  </a:lnTo>
                  <a:lnTo>
                    <a:pt x="516" y="260"/>
                  </a:lnTo>
                  <a:lnTo>
                    <a:pt x="523" y="263"/>
                  </a:lnTo>
                  <a:lnTo>
                    <a:pt x="530" y="267"/>
                  </a:lnTo>
                  <a:lnTo>
                    <a:pt x="542" y="272"/>
                  </a:lnTo>
                  <a:lnTo>
                    <a:pt x="620" y="284"/>
                  </a:lnTo>
                  <a:lnTo>
                    <a:pt x="629" y="286"/>
                  </a:lnTo>
                  <a:lnTo>
                    <a:pt x="629" y="286"/>
                  </a:lnTo>
                  <a:lnTo>
                    <a:pt x="629" y="284"/>
                  </a:lnTo>
                  <a:lnTo>
                    <a:pt x="632" y="284"/>
                  </a:lnTo>
                  <a:lnTo>
                    <a:pt x="639" y="289"/>
                  </a:lnTo>
                  <a:lnTo>
                    <a:pt x="695" y="296"/>
                  </a:lnTo>
                  <a:lnTo>
                    <a:pt x="745" y="310"/>
                  </a:lnTo>
                  <a:lnTo>
                    <a:pt x="771" y="322"/>
                  </a:lnTo>
                  <a:lnTo>
                    <a:pt x="783" y="331"/>
                  </a:lnTo>
                  <a:lnTo>
                    <a:pt x="800" y="346"/>
                  </a:lnTo>
                  <a:lnTo>
                    <a:pt x="804" y="348"/>
                  </a:lnTo>
                  <a:lnTo>
                    <a:pt x="809" y="348"/>
                  </a:lnTo>
                  <a:lnTo>
                    <a:pt x="823" y="355"/>
                  </a:lnTo>
                  <a:lnTo>
                    <a:pt x="844" y="372"/>
                  </a:lnTo>
                  <a:lnTo>
                    <a:pt x="852" y="374"/>
                  </a:lnTo>
                  <a:lnTo>
                    <a:pt x="859" y="374"/>
                  </a:lnTo>
                  <a:lnTo>
                    <a:pt x="871" y="379"/>
                  </a:lnTo>
                  <a:lnTo>
                    <a:pt x="899" y="379"/>
                  </a:lnTo>
                  <a:lnTo>
                    <a:pt x="901" y="381"/>
                  </a:lnTo>
                  <a:lnTo>
                    <a:pt x="937" y="388"/>
                  </a:lnTo>
                  <a:lnTo>
                    <a:pt x="970" y="402"/>
                  </a:lnTo>
                  <a:lnTo>
                    <a:pt x="996" y="402"/>
                  </a:lnTo>
                  <a:lnTo>
                    <a:pt x="1008" y="405"/>
                  </a:lnTo>
                  <a:lnTo>
                    <a:pt x="1008" y="414"/>
                  </a:lnTo>
                  <a:lnTo>
                    <a:pt x="1012" y="414"/>
                  </a:lnTo>
                  <a:lnTo>
                    <a:pt x="1020" y="409"/>
                  </a:lnTo>
                  <a:lnTo>
                    <a:pt x="1024" y="409"/>
                  </a:lnTo>
                  <a:lnTo>
                    <a:pt x="1027" y="412"/>
                  </a:lnTo>
                  <a:lnTo>
                    <a:pt x="1027" y="416"/>
                  </a:lnTo>
                  <a:lnTo>
                    <a:pt x="1029" y="419"/>
                  </a:lnTo>
                  <a:lnTo>
                    <a:pt x="1038" y="424"/>
                  </a:lnTo>
                  <a:lnTo>
                    <a:pt x="1041" y="426"/>
                  </a:lnTo>
                  <a:lnTo>
                    <a:pt x="1043" y="447"/>
                  </a:lnTo>
                  <a:lnTo>
                    <a:pt x="1072" y="461"/>
                  </a:lnTo>
                  <a:lnTo>
                    <a:pt x="1105" y="473"/>
                  </a:lnTo>
                  <a:lnTo>
                    <a:pt x="1109" y="471"/>
                  </a:lnTo>
                  <a:lnTo>
                    <a:pt x="1112" y="473"/>
                  </a:lnTo>
                  <a:lnTo>
                    <a:pt x="1121" y="483"/>
                  </a:lnTo>
                  <a:lnTo>
                    <a:pt x="1126" y="485"/>
                  </a:lnTo>
                  <a:lnTo>
                    <a:pt x="1138" y="492"/>
                  </a:lnTo>
                  <a:lnTo>
                    <a:pt x="1150" y="504"/>
                  </a:lnTo>
                  <a:lnTo>
                    <a:pt x="1154" y="509"/>
                  </a:lnTo>
                  <a:lnTo>
                    <a:pt x="1162" y="511"/>
                  </a:lnTo>
                  <a:lnTo>
                    <a:pt x="1164" y="513"/>
                  </a:lnTo>
                  <a:lnTo>
                    <a:pt x="1190" y="537"/>
                  </a:lnTo>
                  <a:lnTo>
                    <a:pt x="1221" y="582"/>
                  </a:lnTo>
                  <a:lnTo>
                    <a:pt x="1223" y="582"/>
                  </a:lnTo>
                  <a:lnTo>
                    <a:pt x="1223" y="584"/>
                  </a:lnTo>
                  <a:lnTo>
                    <a:pt x="1225" y="584"/>
                  </a:lnTo>
                  <a:lnTo>
                    <a:pt x="1225" y="592"/>
                  </a:lnTo>
                  <a:lnTo>
                    <a:pt x="1228" y="594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0" name="Freeform 31">
              <a:extLst>
                <a:ext uri="{FF2B5EF4-FFF2-40B4-BE49-F238E27FC236}">
                  <a16:creationId xmlns:a16="http://schemas.microsoft.com/office/drawing/2014/main" id="{BA9C4E64-BC43-43FC-B201-B018B8897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158" y="4803771"/>
              <a:ext cx="1318970" cy="1742762"/>
            </a:xfrm>
            <a:custGeom>
              <a:avLst/>
              <a:gdLst>
                <a:gd name="T0" fmla="*/ 989 w 1164"/>
                <a:gd name="T1" fmla="*/ 14 h 1538"/>
                <a:gd name="T2" fmla="*/ 989 w 1164"/>
                <a:gd name="T3" fmla="*/ 0 h 1538"/>
                <a:gd name="T4" fmla="*/ 327 w 1164"/>
                <a:gd name="T5" fmla="*/ 163 h 1538"/>
                <a:gd name="T6" fmla="*/ 788 w 1164"/>
                <a:gd name="T7" fmla="*/ 144 h 1538"/>
                <a:gd name="T8" fmla="*/ 727 w 1164"/>
                <a:gd name="T9" fmla="*/ 161 h 1538"/>
                <a:gd name="T10" fmla="*/ 395 w 1164"/>
                <a:gd name="T11" fmla="*/ 1372 h 1538"/>
                <a:gd name="T12" fmla="*/ 14 w 1164"/>
                <a:gd name="T13" fmla="*/ 537 h 1538"/>
                <a:gd name="T14" fmla="*/ 334 w 1164"/>
                <a:gd name="T15" fmla="*/ 1528 h 1538"/>
                <a:gd name="T16" fmla="*/ 303 w 1164"/>
                <a:gd name="T17" fmla="*/ 1533 h 1538"/>
                <a:gd name="T18" fmla="*/ 334 w 1164"/>
                <a:gd name="T19" fmla="*/ 1528 h 1538"/>
                <a:gd name="T20" fmla="*/ 892 w 1164"/>
                <a:gd name="T21" fmla="*/ 125 h 1538"/>
                <a:gd name="T22" fmla="*/ 43 w 1164"/>
                <a:gd name="T23" fmla="*/ 1039 h 1538"/>
                <a:gd name="T24" fmla="*/ 38 w 1164"/>
                <a:gd name="T25" fmla="*/ 1008 h 1538"/>
                <a:gd name="T26" fmla="*/ 932 w 1164"/>
                <a:gd name="T27" fmla="*/ 173 h 1538"/>
                <a:gd name="T28" fmla="*/ 935 w 1164"/>
                <a:gd name="T29" fmla="*/ 194 h 1538"/>
                <a:gd name="T30" fmla="*/ 930 w 1164"/>
                <a:gd name="T31" fmla="*/ 149 h 1538"/>
                <a:gd name="T32" fmla="*/ 918 w 1164"/>
                <a:gd name="T33" fmla="*/ 163 h 1538"/>
                <a:gd name="T34" fmla="*/ 1141 w 1164"/>
                <a:gd name="T35" fmla="*/ 222 h 1538"/>
                <a:gd name="T36" fmla="*/ 1131 w 1164"/>
                <a:gd name="T37" fmla="*/ 192 h 1538"/>
                <a:gd name="T38" fmla="*/ 1046 w 1164"/>
                <a:gd name="T39" fmla="*/ 248 h 1538"/>
                <a:gd name="T40" fmla="*/ 1032 w 1164"/>
                <a:gd name="T41" fmla="*/ 232 h 1538"/>
                <a:gd name="T42" fmla="*/ 982 w 1164"/>
                <a:gd name="T43" fmla="*/ 291 h 1538"/>
                <a:gd name="T44" fmla="*/ 937 w 1164"/>
                <a:gd name="T45" fmla="*/ 279 h 1538"/>
                <a:gd name="T46" fmla="*/ 864 w 1164"/>
                <a:gd name="T47" fmla="*/ 319 h 1538"/>
                <a:gd name="T48" fmla="*/ 693 w 1164"/>
                <a:gd name="T49" fmla="*/ 390 h 1538"/>
                <a:gd name="T50" fmla="*/ 615 w 1164"/>
                <a:gd name="T51" fmla="*/ 412 h 1538"/>
                <a:gd name="T52" fmla="*/ 552 w 1164"/>
                <a:gd name="T53" fmla="*/ 433 h 1538"/>
                <a:gd name="T54" fmla="*/ 490 w 1164"/>
                <a:gd name="T55" fmla="*/ 397 h 1538"/>
                <a:gd name="T56" fmla="*/ 412 w 1164"/>
                <a:gd name="T57" fmla="*/ 359 h 1538"/>
                <a:gd name="T58" fmla="*/ 384 w 1164"/>
                <a:gd name="T59" fmla="*/ 376 h 1538"/>
                <a:gd name="T60" fmla="*/ 339 w 1164"/>
                <a:gd name="T61" fmla="*/ 393 h 1538"/>
                <a:gd name="T62" fmla="*/ 324 w 1164"/>
                <a:gd name="T63" fmla="*/ 440 h 1538"/>
                <a:gd name="T64" fmla="*/ 232 w 1164"/>
                <a:gd name="T65" fmla="*/ 412 h 1538"/>
                <a:gd name="T66" fmla="*/ 211 w 1164"/>
                <a:gd name="T67" fmla="*/ 435 h 1538"/>
                <a:gd name="T68" fmla="*/ 161 w 1164"/>
                <a:gd name="T69" fmla="*/ 478 h 1538"/>
                <a:gd name="T70" fmla="*/ 149 w 1164"/>
                <a:gd name="T71" fmla="*/ 535 h 1538"/>
                <a:gd name="T72" fmla="*/ 152 w 1164"/>
                <a:gd name="T73" fmla="*/ 570 h 1538"/>
                <a:gd name="T74" fmla="*/ 156 w 1164"/>
                <a:gd name="T75" fmla="*/ 606 h 1538"/>
                <a:gd name="T76" fmla="*/ 223 w 1164"/>
                <a:gd name="T77" fmla="*/ 662 h 1538"/>
                <a:gd name="T78" fmla="*/ 350 w 1164"/>
                <a:gd name="T79" fmla="*/ 672 h 1538"/>
                <a:gd name="T80" fmla="*/ 419 w 1164"/>
                <a:gd name="T81" fmla="*/ 681 h 1538"/>
                <a:gd name="T82" fmla="*/ 464 w 1164"/>
                <a:gd name="T83" fmla="*/ 714 h 1538"/>
                <a:gd name="T84" fmla="*/ 604 w 1164"/>
                <a:gd name="T85" fmla="*/ 774 h 1538"/>
                <a:gd name="T86" fmla="*/ 731 w 1164"/>
                <a:gd name="T87" fmla="*/ 776 h 1538"/>
                <a:gd name="T88" fmla="*/ 916 w 1164"/>
                <a:gd name="T89" fmla="*/ 885 h 1538"/>
                <a:gd name="T90" fmla="*/ 987 w 1164"/>
                <a:gd name="T91" fmla="*/ 908 h 1538"/>
                <a:gd name="T92" fmla="*/ 1065 w 1164"/>
                <a:gd name="T93" fmla="*/ 892 h 1538"/>
                <a:gd name="T94" fmla="*/ 1096 w 1164"/>
                <a:gd name="T95" fmla="*/ 866 h 1538"/>
                <a:gd name="T96" fmla="*/ 1117 w 1164"/>
                <a:gd name="T97" fmla="*/ 769 h 1538"/>
                <a:gd name="T98" fmla="*/ 1141 w 1164"/>
                <a:gd name="T99" fmla="*/ 743 h 1538"/>
                <a:gd name="T100" fmla="*/ 1129 w 1164"/>
                <a:gd name="T101" fmla="*/ 726 h 1538"/>
                <a:gd name="T102" fmla="*/ 1105 w 1164"/>
                <a:gd name="T103" fmla="*/ 693 h 1538"/>
                <a:gd name="T104" fmla="*/ 1091 w 1164"/>
                <a:gd name="T105" fmla="*/ 653 h 1538"/>
                <a:gd name="T106" fmla="*/ 1098 w 1164"/>
                <a:gd name="T107" fmla="*/ 639 h 1538"/>
                <a:gd name="T108" fmla="*/ 1039 w 1164"/>
                <a:gd name="T109" fmla="*/ 556 h 1538"/>
                <a:gd name="T110" fmla="*/ 1063 w 1164"/>
                <a:gd name="T111" fmla="*/ 461 h 1538"/>
                <a:gd name="T112" fmla="*/ 1100 w 1164"/>
                <a:gd name="T113" fmla="*/ 338 h 1538"/>
                <a:gd name="T114" fmla="*/ 116 w 1164"/>
                <a:gd name="T115" fmla="*/ 532 h 1538"/>
                <a:gd name="T116" fmla="*/ 88 w 1164"/>
                <a:gd name="T117" fmla="*/ 53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4" h="1538">
                  <a:moveTo>
                    <a:pt x="989" y="0"/>
                  </a:moveTo>
                  <a:lnTo>
                    <a:pt x="989" y="0"/>
                  </a:lnTo>
                  <a:lnTo>
                    <a:pt x="992" y="0"/>
                  </a:lnTo>
                  <a:lnTo>
                    <a:pt x="994" y="0"/>
                  </a:lnTo>
                  <a:lnTo>
                    <a:pt x="994" y="5"/>
                  </a:lnTo>
                  <a:lnTo>
                    <a:pt x="992" y="7"/>
                  </a:lnTo>
                  <a:lnTo>
                    <a:pt x="992" y="9"/>
                  </a:lnTo>
                  <a:lnTo>
                    <a:pt x="992" y="14"/>
                  </a:lnTo>
                  <a:lnTo>
                    <a:pt x="989" y="14"/>
                  </a:lnTo>
                  <a:lnTo>
                    <a:pt x="984" y="14"/>
                  </a:lnTo>
                  <a:lnTo>
                    <a:pt x="977" y="9"/>
                  </a:lnTo>
                  <a:lnTo>
                    <a:pt x="977" y="9"/>
                  </a:lnTo>
                  <a:lnTo>
                    <a:pt x="980" y="7"/>
                  </a:lnTo>
                  <a:lnTo>
                    <a:pt x="982" y="5"/>
                  </a:lnTo>
                  <a:lnTo>
                    <a:pt x="984" y="2"/>
                  </a:lnTo>
                  <a:lnTo>
                    <a:pt x="984" y="0"/>
                  </a:lnTo>
                  <a:lnTo>
                    <a:pt x="987" y="0"/>
                  </a:lnTo>
                  <a:lnTo>
                    <a:pt x="989" y="0"/>
                  </a:lnTo>
                  <a:close/>
                  <a:moveTo>
                    <a:pt x="332" y="156"/>
                  </a:moveTo>
                  <a:lnTo>
                    <a:pt x="332" y="156"/>
                  </a:lnTo>
                  <a:lnTo>
                    <a:pt x="336" y="156"/>
                  </a:lnTo>
                  <a:lnTo>
                    <a:pt x="339" y="158"/>
                  </a:lnTo>
                  <a:lnTo>
                    <a:pt x="341" y="158"/>
                  </a:lnTo>
                  <a:lnTo>
                    <a:pt x="334" y="165"/>
                  </a:lnTo>
                  <a:lnTo>
                    <a:pt x="332" y="168"/>
                  </a:lnTo>
                  <a:lnTo>
                    <a:pt x="327" y="168"/>
                  </a:lnTo>
                  <a:lnTo>
                    <a:pt x="327" y="163"/>
                  </a:lnTo>
                  <a:lnTo>
                    <a:pt x="327" y="161"/>
                  </a:lnTo>
                  <a:lnTo>
                    <a:pt x="332" y="156"/>
                  </a:lnTo>
                  <a:close/>
                  <a:moveTo>
                    <a:pt x="795" y="137"/>
                  </a:moveTo>
                  <a:lnTo>
                    <a:pt x="795" y="137"/>
                  </a:lnTo>
                  <a:lnTo>
                    <a:pt x="798" y="139"/>
                  </a:lnTo>
                  <a:lnTo>
                    <a:pt x="800" y="142"/>
                  </a:lnTo>
                  <a:lnTo>
                    <a:pt x="800" y="144"/>
                  </a:lnTo>
                  <a:lnTo>
                    <a:pt x="795" y="144"/>
                  </a:lnTo>
                  <a:lnTo>
                    <a:pt x="788" y="144"/>
                  </a:lnTo>
                  <a:lnTo>
                    <a:pt x="786" y="139"/>
                  </a:lnTo>
                  <a:lnTo>
                    <a:pt x="783" y="135"/>
                  </a:lnTo>
                  <a:lnTo>
                    <a:pt x="786" y="132"/>
                  </a:lnTo>
                  <a:lnTo>
                    <a:pt x="790" y="135"/>
                  </a:lnTo>
                  <a:lnTo>
                    <a:pt x="795" y="137"/>
                  </a:lnTo>
                  <a:close/>
                  <a:moveTo>
                    <a:pt x="724" y="168"/>
                  </a:moveTo>
                  <a:lnTo>
                    <a:pt x="724" y="168"/>
                  </a:lnTo>
                  <a:lnTo>
                    <a:pt x="722" y="163"/>
                  </a:lnTo>
                  <a:lnTo>
                    <a:pt x="727" y="161"/>
                  </a:lnTo>
                  <a:lnTo>
                    <a:pt x="729" y="165"/>
                  </a:lnTo>
                  <a:lnTo>
                    <a:pt x="724" y="168"/>
                  </a:lnTo>
                  <a:close/>
                  <a:moveTo>
                    <a:pt x="393" y="1365"/>
                  </a:moveTo>
                  <a:lnTo>
                    <a:pt x="393" y="1365"/>
                  </a:lnTo>
                  <a:lnTo>
                    <a:pt x="398" y="1365"/>
                  </a:lnTo>
                  <a:lnTo>
                    <a:pt x="400" y="1367"/>
                  </a:lnTo>
                  <a:lnTo>
                    <a:pt x="400" y="1370"/>
                  </a:lnTo>
                  <a:lnTo>
                    <a:pt x="400" y="1372"/>
                  </a:lnTo>
                  <a:lnTo>
                    <a:pt x="395" y="1372"/>
                  </a:lnTo>
                  <a:lnTo>
                    <a:pt x="393" y="1372"/>
                  </a:lnTo>
                  <a:lnTo>
                    <a:pt x="391" y="1370"/>
                  </a:lnTo>
                  <a:lnTo>
                    <a:pt x="391" y="1367"/>
                  </a:lnTo>
                  <a:lnTo>
                    <a:pt x="393" y="1365"/>
                  </a:lnTo>
                  <a:lnTo>
                    <a:pt x="393" y="1365"/>
                  </a:lnTo>
                  <a:close/>
                  <a:moveTo>
                    <a:pt x="17" y="532"/>
                  </a:moveTo>
                  <a:lnTo>
                    <a:pt x="17" y="532"/>
                  </a:lnTo>
                  <a:lnTo>
                    <a:pt x="19" y="535"/>
                  </a:lnTo>
                  <a:lnTo>
                    <a:pt x="14" y="537"/>
                  </a:lnTo>
                  <a:lnTo>
                    <a:pt x="7" y="532"/>
                  </a:lnTo>
                  <a:lnTo>
                    <a:pt x="3" y="527"/>
                  </a:lnTo>
                  <a:lnTo>
                    <a:pt x="0" y="523"/>
                  </a:lnTo>
                  <a:lnTo>
                    <a:pt x="3" y="520"/>
                  </a:lnTo>
                  <a:lnTo>
                    <a:pt x="7" y="518"/>
                  </a:lnTo>
                  <a:lnTo>
                    <a:pt x="12" y="520"/>
                  </a:lnTo>
                  <a:lnTo>
                    <a:pt x="14" y="527"/>
                  </a:lnTo>
                  <a:lnTo>
                    <a:pt x="17" y="532"/>
                  </a:lnTo>
                  <a:close/>
                  <a:moveTo>
                    <a:pt x="334" y="1528"/>
                  </a:moveTo>
                  <a:lnTo>
                    <a:pt x="334" y="1528"/>
                  </a:lnTo>
                  <a:lnTo>
                    <a:pt x="334" y="1533"/>
                  </a:lnTo>
                  <a:lnTo>
                    <a:pt x="334" y="1535"/>
                  </a:lnTo>
                  <a:lnTo>
                    <a:pt x="332" y="1538"/>
                  </a:lnTo>
                  <a:lnTo>
                    <a:pt x="329" y="1538"/>
                  </a:lnTo>
                  <a:lnTo>
                    <a:pt x="327" y="1535"/>
                  </a:lnTo>
                  <a:lnTo>
                    <a:pt x="324" y="1538"/>
                  </a:lnTo>
                  <a:lnTo>
                    <a:pt x="310" y="1533"/>
                  </a:lnTo>
                  <a:lnTo>
                    <a:pt x="303" y="1533"/>
                  </a:lnTo>
                  <a:lnTo>
                    <a:pt x="301" y="1531"/>
                  </a:lnTo>
                  <a:lnTo>
                    <a:pt x="303" y="1528"/>
                  </a:lnTo>
                  <a:lnTo>
                    <a:pt x="310" y="1528"/>
                  </a:lnTo>
                  <a:lnTo>
                    <a:pt x="315" y="1528"/>
                  </a:lnTo>
                  <a:lnTo>
                    <a:pt x="329" y="1526"/>
                  </a:lnTo>
                  <a:lnTo>
                    <a:pt x="334" y="1528"/>
                  </a:lnTo>
                  <a:lnTo>
                    <a:pt x="334" y="1528"/>
                  </a:lnTo>
                  <a:lnTo>
                    <a:pt x="334" y="1528"/>
                  </a:lnTo>
                  <a:lnTo>
                    <a:pt x="334" y="1528"/>
                  </a:lnTo>
                  <a:close/>
                  <a:moveTo>
                    <a:pt x="878" y="132"/>
                  </a:moveTo>
                  <a:lnTo>
                    <a:pt x="878" y="132"/>
                  </a:lnTo>
                  <a:lnTo>
                    <a:pt x="866" y="125"/>
                  </a:lnTo>
                  <a:lnTo>
                    <a:pt x="873" y="118"/>
                  </a:lnTo>
                  <a:lnTo>
                    <a:pt x="883" y="116"/>
                  </a:lnTo>
                  <a:lnTo>
                    <a:pt x="890" y="116"/>
                  </a:lnTo>
                  <a:lnTo>
                    <a:pt x="892" y="121"/>
                  </a:lnTo>
                  <a:lnTo>
                    <a:pt x="892" y="123"/>
                  </a:lnTo>
                  <a:lnTo>
                    <a:pt x="892" y="125"/>
                  </a:lnTo>
                  <a:lnTo>
                    <a:pt x="890" y="130"/>
                  </a:lnTo>
                  <a:lnTo>
                    <a:pt x="890" y="135"/>
                  </a:lnTo>
                  <a:lnTo>
                    <a:pt x="878" y="132"/>
                  </a:lnTo>
                  <a:close/>
                  <a:moveTo>
                    <a:pt x="71" y="1022"/>
                  </a:moveTo>
                  <a:lnTo>
                    <a:pt x="71" y="1022"/>
                  </a:lnTo>
                  <a:lnTo>
                    <a:pt x="74" y="1031"/>
                  </a:lnTo>
                  <a:lnTo>
                    <a:pt x="69" y="1046"/>
                  </a:lnTo>
                  <a:lnTo>
                    <a:pt x="57" y="1046"/>
                  </a:lnTo>
                  <a:lnTo>
                    <a:pt x="43" y="1039"/>
                  </a:lnTo>
                  <a:lnTo>
                    <a:pt x="33" y="1029"/>
                  </a:lnTo>
                  <a:lnTo>
                    <a:pt x="33" y="1027"/>
                  </a:lnTo>
                  <a:lnTo>
                    <a:pt x="29" y="1020"/>
                  </a:lnTo>
                  <a:lnTo>
                    <a:pt x="26" y="1012"/>
                  </a:lnTo>
                  <a:lnTo>
                    <a:pt x="31" y="1010"/>
                  </a:lnTo>
                  <a:lnTo>
                    <a:pt x="33" y="1010"/>
                  </a:lnTo>
                  <a:lnTo>
                    <a:pt x="33" y="1008"/>
                  </a:lnTo>
                  <a:lnTo>
                    <a:pt x="36" y="1005"/>
                  </a:lnTo>
                  <a:lnTo>
                    <a:pt x="38" y="1008"/>
                  </a:lnTo>
                  <a:lnTo>
                    <a:pt x="43" y="1010"/>
                  </a:lnTo>
                  <a:lnTo>
                    <a:pt x="43" y="1010"/>
                  </a:lnTo>
                  <a:lnTo>
                    <a:pt x="48" y="1010"/>
                  </a:lnTo>
                  <a:lnTo>
                    <a:pt x="50" y="1012"/>
                  </a:lnTo>
                  <a:lnTo>
                    <a:pt x="50" y="1012"/>
                  </a:lnTo>
                  <a:lnTo>
                    <a:pt x="52" y="1008"/>
                  </a:lnTo>
                  <a:lnTo>
                    <a:pt x="67" y="1017"/>
                  </a:lnTo>
                  <a:lnTo>
                    <a:pt x="71" y="1022"/>
                  </a:lnTo>
                  <a:close/>
                  <a:moveTo>
                    <a:pt x="932" y="173"/>
                  </a:moveTo>
                  <a:lnTo>
                    <a:pt x="932" y="173"/>
                  </a:lnTo>
                  <a:lnTo>
                    <a:pt x="932" y="180"/>
                  </a:lnTo>
                  <a:lnTo>
                    <a:pt x="937" y="180"/>
                  </a:lnTo>
                  <a:lnTo>
                    <a:pt x="942" y="184"/>
                  </a:lnTo>
                  <a:lnTo>
                    <a:pt x="947" y="189"/>
                  </a:lnTo>
                  <a:lnTo>
                    <a:pt x="949" y="194"/>
                  </a:lnTo>
                  <a:lnTo>
                    <a:pt x="947" y="196"/>
                  </a:lnTo>
                  <a:lnTo>
                    <a:pt x="942" y="201"/>
                  </a:lnTo>
                  <a:lnTo>
                    <a:pt x="935" y="194"/>
                  </a:lnTo>
                  <a:lnTo>
                    <a:pt x="928" y="189"/>
                  </a:lnTo>
                  <a:lnTo>
                    <a:pt x="925" y="182"/>
                  </a:lnTo>
                  <a:lnTo>
                    <a:pt x="930" y="173"/>
                  </a:lnTo>
                  <a:lnTo>
                    <a:pt x="932" y="173"/>
                  </a:lnTo>
                  <a:close/>
                  <a:moveTo>
                    <a:pt x="925" y="137"/>
                  </a:moveTo>
                  <a:lnTo>
                    <a:pt x="925" y="137"/>
                  </a:lnTo>
                  <a:lnTo>
                    <a:pt x="925" y="144"/>
                  </a:lnTo>
                  <a:lnTo>
                    <a:pt x="928" y="147"/>
                  </a:lnTo>
                  <a:lnTo>
                    <a:pt x="930" y="149"/>
                  </a:lnTo>
                  <a:lnTo>
                    <a:pt x="932" y="149"/>
                  </a:lnTo>
                  <a:lnTo>
                    <a:pt x="932" y="151"/>
                  </a:lnTo>
                  <a:lnTo>
                    <a:pt x="923" y="154"/>
                  </a:lnTo>
                  <a:lnTo>
                    <a:pt x="925" y="158"/>
                  </a:lnTo>
                  <a:lnTo>
                    <a:pt x="928" y="161"/>
                  </a:lnTo>
                  <a:lnTo>
                    <a:pt x="930" y="161"/>
                  </a:lnTo>
                  <a:lnTo>
                    <a:pt x="930" y="163"/>
                  </a:lnTo>
                  <a:lnTo>
                    <a:pt x="925" y="165"/>
                  </a:lnTo>
                  <a:lnTo>
                    <a:pt x="918" y="163"/>
                  </a:lnTo>
                  <a:lnTo>
                    <a:pt x="914" y="161"/>
                  </a:lnTo>
                  <a:lnTo>
                    <a:pt x="909" y="158"/>
                  </a:lnTo>
                  <a:lnTo>
                    <a:pt x="906" y="156"/>
                  </a:lnTo>
                  <a:lnTo>
                    <a:pt x="906" y="149"/>
                  </a:lnTo>
                  <a:lnTo>
                    <a:pt x="906" y="142"/>
                  </a:lnTo>
                  <a:lnTo>
                    <a:pt x="911" y="137"/>
                  </a:lnTo>
                  <a:lnTo>
                    <a:pt x="923" y="137"/>
                  </a:lnTo>
                  <a:lnTo>
                    <a:pt x="925" y="137"/>
                  </a:lnTo>
                  <a:close/>
                  <a:moveTo>
                    <a:pt x="1141" y="222"/>
                  </a:moveTo>
                  <a:lnTo>
                    <a:pt x="1141" y="222"/>
                  </a:lnTo>
                  <a:lnTo>
                    <a:pt x="1145" y="215"/>
                  </a:lnTo>
                  <a:lnTo>
                    <a:pt x="1157" y="203"/>
                  </a:lnTo>
                  <a:lnTo>
                    <a:pt x="1160" y="203"/>
                  </a:lnTo>
                  <a:lnTo>
                    <a:pt x="1162" y="201"/>
                  </a:lnTo>
                  <a:lnTo>
                    <a:pt x="1164" y="199"/>
                  </a:lnTo>
                  <a:lnTo>
                    <a:pt x="1164" y="196"/>
                  </a:lnTo>
                  <a:lnTo>
                    <a:pt x="1152" y="196"/>
                  </a:lnTo>
                  <a:lnTo>
                    <a:pt x="1131" y="192"/>
                  </a:lnTo>
                  <a:lnTo>
                    <a:pt x="1122" y="192"/>
                  </a:lnTo>
                  <a:lnTo>
                    <a:pt x="1117" y="196"/>
                  </a:lnTo>
                  <a:lnTo>
                    <a:pt x="1108" y="210"/>
                  </a:lnTo>
                  <a:lnTo>
                    <a:pt x="1096" y="220"/>
                  </a:lnTo>
                  <a:lnTo>
                    <a:pt x="1091" y="222"/>
                  </a:lnTo>
                  <a:lnTo>
                    <a:pt x="1086" y="229"/>
                  </a:lnTo>
                  <a:lnTo>
                    <a:pt x="1063" y="244"/>
                  </a:lnTo>
                  <a:lnTo>
                    <a:pt x="1053" y="246"/>
                  </a:lnTo>
                  <a:lnTo>
                    <a:pt x="1046" y="248"/>
                  </a:lnTo>
                  <a:lnTo>
                    <a:pt x="1041" y="248"/>
                  </a:lnTo>
                  <a:lnTo>
                    <a:pt x="1037" y="246"/>
                  </a:lnTo>
                  <a:lnTo>
                    <a:pt x="1034" y="241"/>
                  </a:lnTo>
                  <a:lnTo>
                    <a:pt x="1034" y="229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32"/>
                  </a:lnTo>
                  <a:lnTo>
                    <a:pt x="1032" y="232"/>
                  </a:lnTo>
                  <a:lnTo>
                    <a:pt x="1032" y="234"/>
                  </a:lnTo>
                  <a:lnTo>
                    <a:pt x="1034" y="236"/>
                  </a:lnTo>
                  <a:lnTo>
                    <a:pt x="1025" y="262"/>
                  </a:lnTo>
                  <a:lnTo>
                    <a:pt x="1018" y="274"/>
                  </a:lnTo>
                  <a:lnTo>
                    <a:pt x="1001" y="286"/>
                  </a:lnTo>
                  <a:lnTo>
                    <a:pt x="996" y="289"/>
                  </a:lnTo>
                  <a:lnTo>
                    <a:pt x="992" y="293"/>
                  </a:lnTo>
                  <a:lnTo>
                    <a:pt x="984" y="293"/>
                  </a:lnTo>
                  <a:lnTo>
                    <a:pt x="982" y="291"/>
                  </a:lnTo>
                  <a:lnTo>
                    <a:pt x="980" y="286"/>
                  </a:lnTo>
                  <a:lnTo>
                    <a:pt x="977" y="286"/>
                  </a:lnTo>
                  <a:lnTo>
                    <a:pt x="975" y="286"/>
                  </a:lnTo>
                  <a:lnTo>
                    <a:pt x="963" y="289"/>
                  </a:lnTo>
                  <a:lnTo>
                    <a:pt x="956" y="286"/>
                  </a:lnTo>
                  <a:lnTo>
                    <a:pt x="951" y="286"/>
                  </a:lnTo>
                  <a:lnTo>
                    <a:pt x="949" y="286"/>
                  </a:lnTo>
                  <a:lnTo>
                    <a:pt x="942" y="279"/>
                  </a:lnTo>
                  <a:lnTo>
                    <a:pt x="937" y="279"/>
                  </a:lnTo>
                  <a:lnTo>
                    <a:pt x="930" y="279"/>
                  </a:lnTo>
                  <a:lnTo>
                    <a:pt x="925" y="279"/>
                  </a:lnTo>
                  <a:lnTo>
                    <a:pt x="923" y="281"/>
                  </a:lnTo>
                  <a:lnTo>
                    <a:pt x="918" y="286"/>
                  </a:lnTo>
                  <a:lnTo>
                    <a:pt x="895" y="298"/>
                  </a:lnTo>
                  <a:lnTo>
                    <a:pt x="890" y="298"/>
                  </a:lnTo>
                  <a:lnTo>
                    <a:pt x="878" y="300"/>
                  </a:lnTo>
                  <a:lnTo>
                    <a:pt x="876" y="303"/>
                  </a:lnTo>
                  <a:lnTo>
                    <a:pt x="864" y="319"/>
                  </a:lnTo>
                  <a:lnTo>
                    <a:pt x="857" y="331"/>
                  </a:lnTo>
                  <a:lnTo>
                    <a:pt x="847" y="341"/>
                  </a:lnTo>
                  <a:lnTo>
                    <a:pt x="809" y="362"/>
                  </a:lnTo>
                  <a:lnTo>
                    <a:pt x="795" y="369"/>
                  </a:lnTo>
                  <a:lnTo>
                    <a:pt x="783" y="364"/>
                  </a:lnTo>
                  <a:lnTo>
                    <a:pt x="769" y="376"/>
                  </a:lnTo>
                  <a:lnTo>
                    <a:pt x="753" y="386"/>
                  </a:lnTo>
                  <a:lnTo>
                    <a:pt x="734" y="388"/>
                  </a:lnTo>
                  <a:lnTo>
                    <a:pt x="693" y="390"/>
                  </a:lnTo>
                  <a:lnTo>
                    <a:pt x="684" y="395"/>
                  </a:lnTo>
                  <a:lnTo>
                    <a:pt x="679" y="395"/>
                  </a:lnTo>
                  <a:lnTo>
                    <a:pt x="672" y="397"/>
                  </a:lnTo>
                  <a:lnTo>
                    <a:pt x="665" y="395"/>
                  </a:lnTo>
                  <a:lnTo>
                    <a:pt x="649" y="390"/>
                  </a:lnTo>
                  <a:lnTo>
                    <a:pt x="646" y="395"/>
                  </a:lnTo>
                  <a:lnTo>
                    <a:pt x="625" y="402"/>
                  </a:lnTo>
                  <a:lnTo>
                    <a:pt x="620" y="407"/>
                  </a:lnTo>
                  <a:lnTo>
                    <a:pt x="615" y="412"/>
                  </a:lnTo>
                  <a:lnTo>
                    <a:pt x="613" y="416"/>
                  </a:lnTo>
                  <a:lnTo>
                    <a:pt x="599" y="421"/>
                  </a:lnTo>
                  <a:lnTo>
                    <a:pt x="587" y="430"/>
                  </a:lnTo>
                  <a:lnTo>
                    <a:pt x="580" y="435"/>
                  </a:lnTo>
                  <a:lnTo>
                    <a:pt x="559" y="435"/>
                  </a:lnTo>
                  <a:lnTo>
                    <a:pt x="552" y="435"/>
                  </a:lnTo>
                  <a:lnTo>
                    <a:pt x="552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47" y="430"/>
                  </a:lnTo>
                  <a:lnTo>
                    <a:pt x="533" y="430"/>
                  </a:lnTo>
                  <a:lnTo>
                    <a:pt x="521" y="426"/>
                  </a:lnTo>
                  <a:lnTo>
                    <a:pt x="509" y="419"/>
                  </a:lnTo>
                  <a:lnTo>
                    <a:pt x="497" y="416"/>
                  </a:lnTo>
                  <a:lnTo>
                    <a:pt x="495" y="414"/>
                  </a:lnTo>
                  <a:lnTo>
                    <a:pt x="492" y="409"/>
                  </a:lnTo>
                  <a:lnTo>
                    <a:pt x="490" y="404"/>
                  </a:lnTo>
                  <a:lnTo>
                    <a:pt x="490" y="397"/>
                  </a:lnTo>
                  <a:lnTo>
                    <a:pt x="481" y="393"/>
                  </a:lnTo>
                  <a:lnTo>
                    <a:pt x="440" y="402"/>
                  </a:lnTo>
                  <a:lnTo>
                    <a:pt x="433" y="390"/>
                  </a:lnTo>
                  <a:lnTo>
                    <a:pt x="433" y="388"/>
                  </a:lnTo>
                  <a:lnTo>
                    <a:pt x="431" y="374"/>
                  </a:lnTo>
                  <a:lnTo>
                    <a:pt x="429" y="371"/>
                  </a:lnTo>
                  <a:lnTo>
                    <a:pt x="414" y="364"/>
                  </a:lnTo>
                  <a:lnTo>
                    <a:pt x="412" y="364"/>
                  </a:lnTo>
                  <a:lnTo>
                    <a:pt x="412" y="359"/>
                  </a:lnTo>
                  <a:lnTo>
                    <a:pt x="412" y="357"/>
                  </a:lnTo>
                  <a:lnTo>
                    <a:pt x="410" y="357"/>
                  </a:lnTo>
                  <a:lnTo>
                    <a:pt x="407" y="357"/>
                  </a:lnTo>
                  <a:lnTo>
                    <a:pt x="402" y="362"/>
                  </a:lnTo>
                  <a:lnTo>
                    <a:pt x="398" y="364"/>
                  </a:lnTo>
                  <a:lnTo>
                    <a:pt x="393" y="367"/>
                  </a:lnTo>
                  <a:lnTo>
                    <a:pt x="391" y="369"/>
                  </a:lnTo>
                  <a:lnTo>
                    <a:pt x="384" y="367"/>
                  </a:lnTo>
                  <a:lnTo>
                    <a:pt x="384" y="376"/>
                  </a:lnTo>
                  <a:lnTo>
                    <a:pt x="376" y="381"/>
                  </a:lnTo>
                  <a:lnTo>
                    <a:pt x="367" y="383"/>
                  </a:lnTo>
                  <a:lnTo>
                    <a:pt x="360" y="383"/>
                  </a:lnTo>
                  <a:lnTo>
                    <a:pt x="348" y="381"/>
                  </a:lnTo>
                  <a:lnTo>
                    <a:pt x="343" y="381"/>
                  </a:lnTo>
                  <a:lnTo>
                    <a:pt x="341" y="381"/>
                  </a:lnTo>
                  <a:lnTo>
                    <a:pt x="336" y="386"/>
                  </a:lnTo>
                  <a:lnTo>
                    <a:pt x="336" y="388"/>
                  </a:lnTo>
                  <a:lnTo>
                    <a:pt x="339" y="393"/>
                  </a:lnTo>
                  <a:lnTo>
                    <a:pt x="329" y="404"/>
                  </a:lnTo>
                  <a:lnTo>
                    <a:pt x="329" y="409"/>
                  </a:lnTo>
                  <a:lnTo>
                    <a:pt x="334" y="412"/>
                  </a:lnTo>
                  <a:lnTo>
                    <a:pt x="334" y="416"/>
                  </a:lnTo>
                  <a:lnTo>
                    <a:pt x="336" y="421"/>
                  </a:lnTo>
                  <a:lnTo>
                    <a:pt x="336" y="423"/>
                  </a:lnTo>
                  <a:lnTo>
                    <a:pt x="336" y="426"/>
                  </a:lnTo>
                  <a:lnTo>
                    <a:pt x="334" y="428"/>
                  </a:lnTo>
                  <a:lnTo>
                    <a:pt x="324" y="440"/>
                  </a:lnTo>
                  <a:lnTo>
                    <a:pt x="298" y="456"/>
                  </a:lnTo>
                  <a:lnTo>
                    <a:pt x="284" y="461"/>
                  </a:lnTo>
                  <a:lnTo>
                    <a:pt x="272" y="456"/>
                  </a:lnTo>
                  <a:lnTo>
                    <a:pt x="272" y="452"/>
                  </a:lnTo>
                  <a:lnTo>
                    <a:pt x="268" y="449"/>
                  </a:lnTo>
                  <a:lnTo>
                    <a:pt x="258" y="447"/>
                  </a:lnTo>
                  <a:lnTo>
                    <a:pt x="253" y="445"/>
                  </a:lnTo>
                  <a:lnTo>
                    <a:pt x="244" y="428"/>
                  </a:lnTo>
                  <a:lnTo>
                    <a:pt x="232" y="412"/>
                  </a:lnTo>
                  <a:lnTo>
                    <a:pt x="230" y="404"/>
                  </a:lnTo>
                  <a:lnTo>
                    <a:pt x="225" y="404"/>
                  </a:lnTo>
                  <a:lnTo>
                    <a:pt x="223" y="404"/>
                  </a:lnTo>
                  <a:lnTo>
                    <a:pt x="220" y="400"/>
                  </a:lnTo>
                  <a:lnTo>
                    <a:pt x="216" y="409"/>
                  </a:lnTo>
                  <a:lnTo>
                    <a:pt x="220" y="419"/>
                  </a:lnTo>
                  <a:lnTo>
                    <a:pt x="220" y="428"/>
                  </a:lnTo>
                  <a:lnTo>
                    <a:pt x="216" y="435"/>
                  </a:lnTo>
                  <a:lnTo>
                    <a:pt x="211" y="435"/>
                  </a:lnTo>
                  <a:lnTo>
                    <a:pt x="206" y="435"/>
                  </a:lnTo>
                  <a:lnTo>
                    <a:pt x="201" y="435"/>
                  </a:lnTo>
                  <a:lnTo>
                    <a:pt x="199" y="440"/>
                  </a:lnTo>
                  <a:lnTo>
                    <a:pt x="199" y="447"/>
                  </a:lnTo>
                  <a:lnTo>
                    <a:pt x="194" y="452"/>
                  </a:lnTo>
                  <a:lnTo>
                    <a:pt x="187" y="461"/>
                  </a:lnTo>
                  <a:lnTo>
                    <a:pt x="175" y="459"/>
                  </a:lnTo>
                  <a:lnTo>
                    <a:pt x="168" y="468"/>
                  </a:lnTo>
                  <a:lnTo>
                    <a:pt x="161" y="478"/>
                  </a:lnTo>
                  <a:lnTo>
                    <a:pt x="152" y="485"/>
                  </a:lnTo>
                  <a:lnTo>
                    <a:pt x="154" y="487"/>
                  </a:lnTo>
                  <a:lnTo>
                    <a:pt x="156" y="494"/>
                  </a:lnTo>
                  <a:lnTo>
                    <a:pt x="154" y="501"/>
                  </a:lnTo>
                  <a:lnTo>
                    <a:pt x="154" y="513"/>
                  </a:lnTo>
                  <a:lnTo>
                    <a:pt x="149" y="530"/>
                  </a:lnTo>
                  <a:lnTo>
                    <a:pt x="147" y="530"/>
                  </a:lnTo>
                  <a:lnTo>
                    <a:pt x="147" y="532"/>
                  </a:lnTo>
                  <a:lnTo>
                    <a:pt x="149" y="535"/>
                  </a:lnTo>
                  <a:lnTo>
                    <a:pt x="149" y="537"/>
                  </a:lnTo>
                  <a:lnTo>
                    <a:pt x="154" y="542"/>
                  </a:lnTo>
                  <a:lnTo>
                    <a:pt x="154" y="544"/>
                  </a:lnTo>
                  <a:lnTo>
                    <a:pt x="154" y="549"/>
                  </a:lnTo>
                  <a:lnTo>
                    <a:pt x="154" y="556"/>
                  </a:lnTo>
                  <a:lnTo>
                    <a:pt x="154" y="556"/>
                  </a:lnTo>
                  <a:lnTo>
                    <a:pt x="152" y="568"/>
                  </a:lnTo>
                  <a:lnTo>
                    <a:pt x="154" y="570"/>
                  </a:lnTo>
                  <a:lnTo>
                    <a:pt x="152" y="570"/>
                  </a:lnTo>
                  <a:lnTo>
                    <a:pt x="147" y="575"/>
                  </a:lnTo>
                  <a:lnTo>
                    <a:pt x="147" y="572"/>
                  </a:lnTo>
                  <a:lnTo>
                    <a:pt x="142" y="577"/>
                  </a:lnTo>
                  <a:lnTo>
                    <a:pt x="142" y="582"/>
                  </a:lnTo>
                  <a:lnTo>
                    <a:pt x="145" y="587"/>
                  </a:lnTo>
                  <a:lnTo>
                    <a:pt x="149" y="591"/>
                  </a:lnTo>
                  <a:lnTo>
                    <a:pt x="154" y="596"/>
                  </a:lnTo>
                  <a:lnTo>
                    <a:pt x="156" y="601"/>
                  </a:lnTo>
                  <a:lnTo>
                    <a:pt x="156" y="606"/>
                  </a:lnTo>
                  <a:lnTo>
                    <a:pt x="159" y="613"/>
                  </a:lnTo>
                  <a:lnTo>
                    <a:pt x="164" y="620"/>
                  </a:lnTo>
                  <a:lnTo>
                    <a:pt x="168" y="627"/>
                  </a:lnTo>
                  <a:lnTo>
                    <a:pt x="175" y="634"/>
                  </a:lnTo>
                  <a:lnTo>
                    <a:pt x="182" y="636"/>
                  </a:lnTo>
                  <a:lnTo>
                    <a:pt x="194" y="634"/>
                  </a:lnTo>
                  <a:lnTo>
                    <a:pt x="199" y="634"/>
                  </a:lnTo>
                  <a:lnTo>
                    <a:pt x="206" y="641"/>
                  </a:lnTo>
                  <a:lnTo>
                    <a:pt x="223" y="662"/>
                  </a:lnTo>
                  <a:lnTo>
                    <a:pt x="232" y="667"/>
                  </a:lnTo>
                  <a:lnTo>
                    <a:pt x="244" y="667"/>
                  </a:lnTo>
                  <a:lnTo>
                    <a:pt x="272" y="658"/>
                  </a:lnTo>
                  <a:lnTo>
                    <a:pt x="298" y="653"/>
                  </a:lnTo>
                  <a:lnTo>
                    <a:pt x="324" y="650"/>
                  </a:lnTo>
                  <a:lnTo>
                    <a:pt x="336" y="653"/>
                  </a:lnTo>
                  <a:lnTo>
                    <a:pt x="346" y="662"/>
                  </a:lnTo>
                  <a:lnTo>
                    <a:pt x="348" y="665"/>
                  </a:lnTo>
                  <a:lnTo>
                    <a:pt x="350" y="672"/>
                  </a:lnTo>
                  <a:lnTo>
                    <a:pt x="353" y="677"/>
                  </a:lnTo>
                  <a:lnTo>
                    <a:pt x="358" y="679"/>
                  </a:lnTo>
                  <a:lnTo>
                    <a:pt x="360" y="677"/>
                  </a:lnTo>
                  <a:lnTo>
                    <a:pt x="365" y="674"/>
                  </a:lnTo>
                  <a:lnTo>
                    <a:pt x="407" y="672"/>
                  </a:lnTo>
                  <a:lnTo>
                    <a:pt x="407" y="674"/>
                  </a:lnTo>
                  <a:lnTo>
                    <a:pt x="412" y="679"/>
                  </a:lnTo>
                  <a:lnTo>
                    <a:pt x="414" y="679"/>
                  </a:lnTo>
                  <a:lnTo>
                    <a:pt x="419" y="681"/>
                  </a:lnTo>
                  <a:lnTo>
                    <a:pt x="421" y="681"/>
                  </a:lnTo>
                  <a:lnTo>
                    <a:pt x="426" y="686"/>
                  </a:lnTo>
                  <a:lnTo>
                    <a:pt x="433" y="691"/>
                  </a:lnTo>
                  <a:lnTo>
                    <a:pt x="436" y="691"/>
                  </a:lnTo>
                  <a:lnTo>
                    <a:pt x="445" y="705"/>
                  </a:lnTo>
                  <a:lnTo>
                    <a:pt x="450" y="707"/>
                  </a:lnTo>
                  <a:lnTo>
                    <a:pt x="455" y="707"/>
                  </a:lnTo>
                  <a:lnTo>
                    <a:pt x="457" y="710"/>
                  </a:lnTo>
                  <a:lnTo>
                    <a:pt x="464" y="714"/>
                  </a:lnTo>
                  <a:lnTo>
                    <a:pt x="481" y="721"/>
                  </a:lnTo>
                  <a:lnTo>
                    <a:pt x="499" y="731"/>
                  </a:lnTo>
                  <a:lnTo>
                    <a:pt x="509" y="736"/>
                  </a:lnTo>
                  <a:lnTo>
                    <a:pt x="523" y="738"/>
                  </a:lnTo>
                  <a:lnTo>
                    <a:pt x="537" y="738"/>
                  </a:lnTo>
                  <a:lnTo>
                    <a:pt x="549" y="740"/>
                  </a:lnTo>
                  <a:lnTo>
                    <a:pt x="561" y="745"/>
                  </a:lnTo>
                  <a:lnTo>
                    <a:pt x="592" y="769"/>
                  </a:lnTo>
                  <a:lnTo>
                    <a:pt x="604" y="774"/>
                  </a:lnTo>
                  <a:lnTo>
                    <a:pt x="618" y="778"/>
                  </a:lnTo>
                  <a:lnTo>
                    <a:pt x="632" y="778"/>
                  </a:lnTo>
                  <a:lnTo>
                    <a:pt x="644" y="781"/>
                  </a:lnTo>
                  <a:lnTo>
                    <a:pt x="667" y="792"/>
                  </a:lnTo>
                  <a:lnTo>
                    <a:pt x="682" y="792"/>
                  </a:lnTo>
                  <a:lnTo>
                    <a:pt x="686" y="790"/>
                  </a:lnTo>
                  <a:lnTo>
                    <a:pt x="691" y="785"/>
                  </a:lnTo>
                  <a:lnTo>
                    <a:pt x="693" y="785"/>
                  </a:lnTo>
                  <a:lnTo>
                    <a:pt x="731" y="776"/>
                  </a:lnTo>
                  <a:lnTo>
                    <a:pt x="743" y="776"/>
                  </a:lnTo>
                  <a:lnTo>
                    <a:pt x="774" y="783"/>
                  </a:lnTo>
                  <a:lnTo>
                    <a:pt x="798" y="795"/>
                  </a:lnTo>
                  <a:lnTo>
                    <a:pt x="833" y="818"/>
                  </a:lnTo>
                  <a:lnTo>
                    <a:pt x="843" y="828"/>
                  </a:lnTo>
                  <a:lnTo>
                    <a:pt x="878" y="882"/>
                  </a:lnTo>
                  <a:lnTo>
                    <a:pt x="883" y="887"/>
                  </a:lnTo>
                  <a:lnTo>
                    <a:pt x="911" y="887"/>
                  </a:lnTo>
                  <a:lnTo>
                    <a:pt x="916" y="885"/>
                  </a:lnTo>
                  <a:lnTo>
                    <a:pt x="923" y="889"/>
                  </a:lnTo>
                  <a:lnTo>
                    <a:pt x="942" y="892"/>
                  </a:lnTo>
                  <a:lnTo>
                    <a:pt x="947" y="897"/>
                  </a:lnTo>
                  <a:lnTo>
                    <a:pt x="954" y="904"/>
                  </a:lnTo>
                  <a:lnTo>
                    <a:pt x="973" y="901"/>
                  </a:lnTo>
                  <a:lnTo>
                    <a:pt x="980" y="906"/>
                  </a:lnTo>
                  <a:lnTo>
                    <a:pt x="984" y="904"/>
                  </a:lnTo>
                  <a:lnTo>
                    <a:pt x="984" y="904"/>
                  </a:lnTo>
                  <a:lnTo>
                    <a:pt x="987" y="908"/>
                  </a:lnTo>
                  <a:lnTo>
                    <a:pt x="1006" y="892"/>
                  </a:lnTo>
                  <a:lnTo>
                    <a:pt x="1018" y="889"/>
                  </a:lnTo>
                  <a:lnTo>
                    <a:pt x="1032" y="892"/>
                  </a:lnTo>
                  <a:lnTo>
                    <a:pt x="1046" y="897"/>
                  </a:lnTo>
                  <a:lnTo>
                    <a:pt x="1053" y="899"/>
                  </a:lnTo>
                  <a:lnTo>
                    <a:pt x="1058" y="897"/>
                  </a:lnTo>
                  <a:lnTo>
                    <a:pt x="1058" y="894"/>
                  </a:lnTo>
                  <a:lnTo>
                    <a:pt x="1060" y="892"/>
                  </a:lnTo>
                  <a:lnTo>
                    <a:pt x="1065" y="892"/>
                  </a:lnTo>
                  <a:lnTo>
                    <a:pt x="1070" y="894"/>
                  </a:lnTo>
                  <a:lnTo>
                    <a:pt x="1074" y="897"/>
                  </a:lnTo>
                  <a:lnTo>
                    <a:pt x="1079" y="901"/>
                  </a:lnTo>
                  <a:lnTo>
                    <a:pt x="1086" y="906"/>
                  </a:lnTo>
                  <a:lnTo>
                    <a:pt x="1093" y="906"/>
                  </a:lnTo>
                  <a:lnTo>
                    <a:pt x="1100" y="904"/>
                  </a:lnTo>
                  <a:lnTo>
                    <a:pt x="1105" y="897"/>
                  </a:lnTo>
                  <a:lnTo>
                    <a:pt x="1105" y="889"/>
                  </a:lnTo>
                  <a:lnTo>
                    <a:pt x="1096" y="866"/>
                  </a:lnTo>
                  <a:lnTo>
                    <a:pt x="1086" y="854"/>
                  </a:lnTo>
                  <a:lnTo>
                    <a:pt x="1084" y="847"/>
                  </a:lnTo>
                  <a:lnTo>
                    <a:pt x="1086" y="842"/>
                  </a:lnTo>
                  <a:lnTo>
                    <a:pt x="1086" y="837"/>
                  </a:lnTo>
                  <a:lnTo>
                    <a:pt x="1096" y="790"/>
                  </a:lnTo>
                  <a:lnTo>
                    <a:pt x="1100" y="781"/>
                  </a:lnTo>
                  <a:lnTo>
                    <a:pt x="1108" y="776"/>
                  </a:lnTo>
                  <a:lnTo>
                    <a:pt x="1112" y="774"/>
                  </a:lnTo>
                  <a:lnTo>
                    <a:pt x="1117" y="769"/>
                  </a:lnTo>
                  <a:lnTo>
                    <a:pt x="1122" y="764"/>
                  </a:lnTo>
                  <a:lnTo>
                    <a:pt x="1129" y="764"/>
                  </a:lnTo>
                  <a:lnTo>
                    <a:pt x="1129" y="759"/>
                  </a:lnTo>
                  <a:lnTo>
                    <a:pt x="1126" y="757"/>
                  </a:lnTo>
                  <a:lnTo>
                    <a:pt x="1126" y="757"/>
                  </a:lnTo>
                  <a:lnTo>
                    <a:pt x="1131" y="755"/>
                  </a:lnTo>
                  <a:lnTo>
                    <a:pt x="1126" y="752"/>
                  </a:lnTo>
                  <a:lnTo>
                    <a:pt x="1138" y="743"/>
                  </a:lnTo>
                  <a:lnTo>
                    <a:pt x="1141" y="743"/>
                  </a:lnTo>
                  <a:lnTo>
                    <a:pt x="1143" y="743"/>
                  </a:lnTo>
                  <a:lnTo>
                    <a:pt x="1145" y="745"/>
                  </a:lnTo>
                  <a:lnTo>
                    <a:pt x="1148" y="743"/>
                  </a:lnTo>
                  <a:lnTo>
                    <a:pt x="1145" y="736"/>
                  </a:lnTo>
                  <a:lnTo>
                    <a:pt x="1143" y="731"/>
                  </a:lnTo>
                  <a:lnTo>
                    <a:pt x="1138" y="731"/>
                  </a:lnTo>
                  <a:lnTo>
                    <a:pt x="1134" y="733"/>
                  </a:lnTo>
                  <a:lnTo>
                    <a:pt x="1129" y="731"/>
                  </a:lnTo>
                  <a:lnTo>
                    <a:pt x="1129" y="726"/>
                  </a:lnTo>
                  <a:lnTo>
                    <a:pt x="1129" y="721"/>
                  </a:lnTo>
                  <a:lnTo>
                    <a:pt x="1134" y="724"/>
                  </a:lnTo>
                  <a:lnTo>
                    <a:pt x="1136" y="714"/>
                  </a:lnTo>
                  <a:lnTo>
                    <a:pt x="1131" y="707"/>
                  </a:lnTo>
                  <a:lnTo>
                    <a:pt x="1126" y="705"/>
                  </a:lnTo>
                  <a:lnTo>
                    <a:pt x="1119" y="707"/>
                  </a:lnTo>
                  <a:lnTo>
                    <a:pt x="1112" y="705"/>
                  </a:lnTo>
                  <a:lnTo>
                    <a:pt x="1108" y="698"/>
                  </a:lnTo>
                  <a:lnTo>
                    <a:pt x="1105" y="693"/>
                  </a:lnTo>
                  <a:lnTo>
                    <a:pt x="1110" y="691"/>
                  </a:lnTo>
                  <a:lnTo>
                    <a:pt x="1110" y="688"/>
                  </a:lnTo>
                  <a:lnTo>
                    <a:pt x="1105" y="686"/>
                  </a:lnTo>
                  <a:lnTo>
                    <a:pt x="1100" y="691"/>
                  </a:lnTo>
                  <a:lnTo>
                    <a:pt x="1091" y="684"/>
                  </a:lnTo>
                  <a:lnTo>
                    <a:pt x="1086" y="672"/>
                  </a:lnTo>
                  <a:lnTo>
                    <a:pt x="1089" y="662"/>
                  </a:lnTo>
                  <a:lnTo>
                    <a:pt x="1086" y="658"/>
                  </a:lnTo>
                  <a:lnTo>
                    <a:pt x="1091" y="653"/>
                  </a:lnTo>
                  <a:lnTo>
                    <a:pt x="1093" y="653"/>
                  </a:lnTo>
                  <a:lnTo>
                    <a:pt x="1096" y="655"/>
                  </a:lnTo>
                  <a:lnTo>
                    <a:pt x="1096" y="662"/>
                  </a:lnTo>
                  <a:lnTo>
                    <a:pt x="1098" y="658"/>
                  </a:lnTo>
                  <a:lnTo>
                    <a:pt x="1100" y="653"/>
                  </a:lnTo>
                  <a:lnTo>
                    <a:pt x="1103" y="650"/>
                  </a:lnTo>
                  <a:lnTo>
                    <a:pt x="1110" y="655"/>
                  </a:lnTo>
                  <a:lnTo>
                    <a:pt x="1105" y="646"/>
                  </a:lnTo>
                  <a:lnTo>
                    <a:pt x="1098" y="639"/>
                  </a:lnTo>
                  <a:lnTo>
                    <a:pt x="1091" y="636"/>
                  </a:lnTo>
                  <a:lnTo>
                    <a:pt x="1079" y="636"/>
                  </a:lnTo>
                  <a:lnTo>
                    <a:pt x="1053" y="627"/>
                  </a:lnTo>
                  <a:lnTo>
                    <a:pt x="1051" y="624"/>
                  </a:lnTo>
                  <a:lnTo>
                    <a:pt x="1048" y="620"/>
                  </a:lnTo>
                  <a:lnTo>
                    <a:pt x="1046" y="613"/>
                  </a:lnTo>
                  <a:lnTo>
                    <a:pt x="1039" y="572"/>
                  </a:lnTo>
                  <a:lnTo>
                    <a:pt x="1037" y="563"/>
                  </a:lnTo>
                  <a:lnTo>
                    <a:pt x="1039" y="556"/>
                  </a:lnTo>
                  <a:lnTo>
                    <a:pt x="1041" y="544"/>
                  </a:lnTo>
                  <a:lnTo>
                    <a:pt x="1055" y="523"/>
                  </a:lnTo>
                  <a:lnTo>
                    <a:pt x="1058" y="506"/>
                  </a:lnTo>
                  <a:lnTo>
                    <a:pt x="1058" y="497"/>
                  </a:lnTo>
                  <a:lnTo>
                    <a:pt x="1060" y="483"/>
                  </a:lnTo>
                  <a:lnTo>
                    <a:pt x="1058" y="475"/>
                  </a:lnTo>
                  <a:lnTo>
                    <a:pt x="1060" y="471"/>
                  </a:lnTo>
                  <a:lnTo>
                    <a:pt x="1063" y="466"/>
                  </a:lnTo>
                  <a:lnTo>
                    <a:pt x="1063" y="461"/>
                  </a:lnTo>
                  <a:lnTo>
                    <a:pt x="1063" y="456"/>
                  </a:lnTo>
                  <a:lnTo>
                    <a:pt x="1058" y="449"/>
                  </a:lnTo>
                  <a:lnTo>
                    <a:pt x="1055" y="445"/>
                  </a:lnTo>
                  <a:lnTo>
                    <a:pt x="1058" y="438"/>
                  </a:lnTo>
                  <a:lnTo>
                    <a:pt x="1065" y="421"/>
                  </a:lnTo>
                  <a:lnTo>
                    <a:pt x="1072" y="414"/>
                  </a:lnTo>
                  <a:lnTo>
                    <a:pt x="1077" y="404"/>
                  </a:lnTo>
                  <a:lnTo>
                    <a:pt x="1079" y="390"/>
                  </a:lnTo>
                  <a:lnTo>
                    <a:pt x="1100" y="338"/>
                  </a:lnTo>
                  <a:lnTo>
                    <a:pt x="1129" y="284"/>
                  </a:lnTo>
                  <a:lnTo>
                    <a:pt x="1134" y="262"/>
                  </a:lnTo>
                  <a:lnTo>
                    <a:pt x="1145" y="232"/>
                  </a:lnTo>
                  <a:lnTo>
                    <a:pt x="1141" y="234"/>
                  </a:lnTo>
                  <a:lnTo>
                    <a:pt x="1141" y="227"/>
                  </a:lnTo>
                  <a:lnTo>
                    <a:pt x="1141" y="222"/>
                  </a:lnTo>
                  <a:close/>
                  <a:moveTo>
                    <a:pt x="111" y="532"/>
                  </a:moveTo>
                  <a:lnTo>
                    <a:pt x="111" y="532"/>
                  </a:lnTo>
                  <a:lnTo>
                    <a:pt x="116" y="532"/>
                  </a:lnTo>
                  <a:lnTo>
                    <a:pt x="111" y="537"/>
                  </a:lnTo>
                  <a:lnTo>
                    <a:pt x="107" y="537"/>
                  </a:lnTo>
                  <a:lnTo>
                    <a:pt x="102" y="537"/>
                  </a:lnTo>
                  <a:lnTo>
                    <a:pt x="97" y="535"/>
                  </a:lnTo>
                  <a:lnTo>
                    <a:pt x="93" y="537"/>
                  </a:lnTo>
                  <a:lnTo>
                    <a:pt x="90" y="537"/>
                  </a:lnTo>
                  <a:lnTo>
                    <a:pt x="85" y="535"/>
                  </a:lnTo>
                  <a:lnTo>
                    <a:pt x="83" y="530"/>
                  </a:lnTo>
                  <a:lnTo>
                    <a:pt x="88" y="530"/>
                  </a:lnTo>
                  <a:lnTo>
                    <a:pt x="90" y="527"/>
                  </a:lnTo>
                  <a:lnTo>
                    <a:pt x="93" y="525"/>
                  </a:lnTo>
                  <a:lnTo>
                    <a:pt x="97" y="525"/>
                  </a:lnTo>
                  <a:lnTo>
                    <a:pt x="100" y="527"/>
                  </a:lnTo>
                  <a:lnTo>
                    <a:pt x="104" y="530"/>
                  </a:lnTo>
                  <a:lnTo>
                    <a:pt x="111" y="532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1" name="Freeform 33">
              <a:extLst>
                <a:ext uri="{FF2B5EF4-FFF2-40B4-BE49-F238E27FC236}">
                  <a16:creationId xmlns:a16="http://schemas.microsoft.com/office/drawing/2014/main" id="{30F3B1F4-6A72-4AE5-9D15-8B0584CD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344" y="2943163"/>
              <a:ext cx="614159" cy="576766"/>
            </a:xfrm>
            <a:custGeom>
              <a:avLst/>
              <a:gdLst>
                <a:gd name="T0" fmla="*/ 263 w 542"/>
                <a:gd name="T1" fmla="*/ 80 h 509"/>
                <a:gd name="T2" fmla="*/ 404 w 542"/>
                <a:gd name="T3" fmla="*/ 196 h 509"/>
                <a:gd name="T4" fmla="*/ 520 w 542"/>
                <a:gd name="T5" fmla="*/ 267 h 509"/>
                <a:gd name="T6" fmla="*/ 542 w 542"/>
                <a:gd name="T7" fmla="*/ 305 h 509"/>
                <a:gd name="T8" fmla="*/ 539 w 542"/>
                <a:gd name="T9" fmla="*/ 324 h 509"/>
                <a:gd name="T10" fmla="*/ 513 w 542"/>
                <a:gd name="T11" fmla="*/ 364 h 509"/>
                <a:gd name="T12" fmla="*/ 499 w 542"/>
                <a:gd name="T13" fmla="*/ 402 h 509"/>
                <a:gd name="T14" fmla="*/ 473 w 542"/>
                <a:gd name="T15" fmla="*/ 445 h 509"/>
                <a:gd name="T16" fmla="*/ 466 w 542"/>
                <a:gd name="T17" fmla="*/ 440 h 509"/>
                <a:gd name="T18" fmla="*/ 457 w 542"/>
                <a:gd name="T19" fmla="*/ 428 h 509"/>
                <a:gd name="T20" fmla="*/ 452 w 542"/>
                <a:gd name="T21" fmla="*/ 416 h 509"/>
                <a:gd name="T22" fmla="*/ 430 w 542"/>
                <a:gd name="T23" fmla="*/ 412 h 509"/>
                <a:gd name="T24" fmla="*/ 419 w 542"/>
                <a:gd name="T25" fmla="*/ 404 h 509"/>
                <a:gd name="T26" fmla="*/ 404 w 542"/>
                <a:gd name="T27" fmla="*/ 400 h 509"/>
                <a:gd name="T28" fmla="*/ 386 w 542"/>
                <a:gd name="T29" fmla="*/ 423 h 509"/>
                <a:gd name="T30" fmla="*/ 367 w 542"/>
                <a:gd name="T31" fmla="*/ 442 h 509"/>
                <a:gd name="T32" fmla="*/ 378 w 542"/>
                <a:gd name="T33" fmla="*/ 457 h 509"/>
                <a:gd name="T34" fmla="*/ 383 w 542"/>
                <a:gd name="T35" fmla="*/ 464 h 509"/>
                <a:gd name="T36" fmla="*/ 357 w 542"/>
                <a:gd name="T37" fmla="*/ 485 h 509"/>
                <a:gd name="T38" fmla="*/ 336 w 542"/>
                <a:gd name="T39" fmla="*/ 501 h 509"/>
                <a:gd name="T40" fmla="*/ 291 w 542"/>
                <a:gd name="T41" fmla="*/ 494 h 509"/>
                <a:gd name="T42" fmla="*/ 263 w 542"/>
                <a:gd name="T43" fmla="*/ 490 h 509"/>
                <a:gd name="T44" fmla="*/ 248 w 542"/>
                <a:gd name="T45" fmla="*/ 490 h 509"/>
                <a:gd name="T46" fmla="*/ 218 w 542"/>
                <a:gd name="T47" fmla="*/ 473 h 509"/>
                <a:gd name="T48" fmla="*/ 196 w 542"/>
                <a:gd name="T49" fmla="*/ 494 h 509"/>
                <a:gd name="T50" fmla="*/ 177 w 542"/>
                <a:gd name="T51" fmla="*/ 494 h 509"/>
                <a:gd name="T52" fmla="*/ 137 w 542"/>
                <a:gd name="T53" fmla="*/ 478 h 509"/>
                <a:gd name="T54" fmla="*/ 123 w 542"/>
                <a:gd name="T55" fmla="*/ 478 h 509"/>
                <a:gd name="T56" fmla="*/ 123 w 542"/>
                <a:gd name="T57" fmla="*/ 454 h 509"/>
                <a:gd name="T58" fmla="*/ 113 w 542"/>
                <a:gd name="T59" fmla="*/ 442 h 509"/>
                <a:gd name="T60" fmla="*/ 31 w 542"/>
                <a:gd name="T61" fmla="*/ 412 h 509"/>
                <a:gd name="T62" fmla="*/ 9 w 542"/>
                <a:gd name="T63" fmla="*/ 412 h 509"/>
                <a:gd name="T64" fmla="*/ 0 w 542"/>
                <a:gd name="T65" fmla="*/ 381 h 509"/>
                <a:gd name="T66" fmla="*/ 19 w 542"/>
                <a:gd name="T67" fmla="*/ 350 h 509"/>
                <a:gd name="T68" fmla="*/ 59 w 542"/>
                <a:gd name="T69" fmla="*/ 360 h 509"/>
                <a:gd name="T70" fmla="*/ 76 w 542"/>
                <a:gd name="T71" fmla="*/ 355 h 509"/>
                <a:gd name="T72" fmla="*/ 87 w 542"/>
                <a:gd name="T73" fmla="*/ 352 h 509"/>
                <a:gd name="T74" fmla="*/ 85 w 542"/>
                <a:gd name="T75" fmla="*/ 341 h 509"/>
                <a:gd name="T76" fmla="*/ 99 w 542"/>
                <a:gd name="T77" fmla="*/ 329 h 509"/>
                <a:gd name="T78" fmla="*/ 85 w 542"/>
                <a:gd name="T79" fmla="*/ 324 h 509"/>
                <a:gd name="T80" fmla="*/ 76 w 542"/>
                <a:gd name="T81" fmla="*/ 317 h 509"/>
                <a:gd name="T82" fmla="*/ 64 w 542"/>
                <a:gd name="T83" fmla="*/ 305 h 509"/>
                <a:gd name="T84" fmla="*/ 47 w 542"/>
                <a:gd name="T85" fmla="*/ 284 h 509"/>
                <a:gd name="T86" fmla="*/ 28 w 542"/>
                <a:gd name="T87" fmla="*/ 274 h 509"/>
                <a:gd name="T88" fmla="*/ 31 w 542"/>
                <a:gd name="T89" fmla="*/ 248 h 509"/>
                <a:gd name="T90" fmla="*/ 16 w 542"/>
                <a:gd name="T91" fmla="*/ 241 h 509"/>
                <a:gd name="T92" fmla="*/ 19 w 542"/>
                <a:gd name="T93" fmla="*/ 222 h 509"/>
                <a:gd name="T94" fmla="*/ 21 w 542"/>
                <a:gd name="T95" fmla="*/ 208 h 509"/>
                <a:gd name="T96" fmla="*/ 12 w 542"/>
                <a:gd name="T97" fmla="*/ 199 h 509"/>
                <a:gd name="T98" fmla="*/ 12 w 542"/>
                <a:gd name="T99" fmla="*/ 187 h 509"/>
                <a:gd name="T100" fmla="*/ 21 w 542"/>
                <a:gd name="T101" fmla="*/ 170 h 509"/>
                <a:gd name="T102" fmla="*/ 45 w 542"/>
                <a:gd name="T103" fmla="*/ 170 h 509"/>
                <a:gd name="T104" fmla="*/ 68 w 542"/>
                <a:gd name="T105" fmla="*/ 168 h 509"/>
                <a:gd name="T106" fmla="*/ 76 w 542"/>
                <a:gd name="T107" fmla="*/ 135 h 509"/>
                <a:gd name="T108" fmla="*/ 64 w 542"/>
                <a:gd name="T109" fmla="*/ 130 h 509"/>
                <a:gd name="T110" fmla="*/ 87 w 542"/>
                <a:gd name="T111" fmla="*/ 109 h 509"/>
                <a:gd name="T112" fmla="*/ 102 w 542"/>
                <a:gd name="T113" fmla="*/ 92 h 509"/>
                <a:gd name="T114" fmla="*/ 104 w 542"/>
                <a:gd name="T115" fmla="*/ 78 h 509"/>
                <a:gd name="T116" fmla="*/ 116 w 542"/>
                <a:gd name="T117" fmla="*/ 57 h 509"/>
                <a:gd name="T118" fmla="*/ 128 w 542"/>
                <a:gd name="T119" fmla="*/ 59 h 509"/>
                <a:gd name="T120" fmla="*/ 154 w 542"/>
                <a:gd name="T121" fmla="*/ 50 h 509"/>
                <a:gd name="T122" fmla="*/ 161 w 542"/>
                <a:gd name="T123" fmla="*/ 35 h 509"/>
                <a:gd name="T124" fmla="*/ 177 w 542"/>
                <a:gd name="T125" fmla="*/ 2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2" h="509">
                  <a:moveTo>
                    <a:pt x="215" y="2"/>
                  </a:moveTo>
                  <a:lnTo>
                    <a:pt x="215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39" y="40"/>
                  </a:lnTo>
                  <a:lnTo>
                    <a:pt x="255" y="69"/>
                  </a:lnTo>
                  <a:lnTo>
                    <a:pt x="263" y="80"/>
                  </a:lnTo>
                  <a:lnTo>
                    <a:pt x="286" y="109"/>
                  </a:lnTo>
                  <a:lnTo>
                    <a:pt x="291" y="113"/>
                  </a:lnTo>
                  <a:lnTo>
                    <a:pt x="293" y="118"/>
                  </a:lnTo>
                  <a:lnTo>
                    <a:pt x="345" y="166"/>
                  </a:lnTo>
                  <a:lnTo>
                    <a:pt x="369" y="177"/>
                  </a:lnTo>
                  <a:lnTo>
                    <a:pt x="393" y="189"/>
                  </a:lnTo>
                  <a:lnTo>
                    <a:pt x="404" y="196"/>
                  </a:lnTo>
                  <a:lnTo>
                    <a:pt x="421" y="215"/>
                  </a:lnTo>
                  <a:lnTo>
                    <a:pt x="468" y="248"/>
                  </a:lnTo>
                  <a:lnTo>
                    <a:pt x="480" y="253"/>
                  </a:lnTo>
                  <a:lnTo>
                    <a:pt x="499" y="258"/>
                  </a:lnTo>
                  <a:lnTo>
                    <a:pt x="511" y="258"/>
                  </a:lnTo>
                  <a:lnTo>
                    <a:pt x="516" y="260"/>
                  </a:lnTo>
                  <a:lnTo>
                    <a:pt x="520" y="267"/>
                  </a:lnTo>
                  <a:lnTo>
                    <a:pt x="525" y="284"/>
                  </a:lnTo>
                  <a:lnTo>
                    <a:pt x="527" y="291"/>
                  </a:lnTo>
                  <a:lnTo>
                    <a:pt x="532" y="298"/>
                  </a:lnTo>
                  <a:lnTo>
                    <a:pt x="539" y="298"/>
                  </a:lnTo>
                  <a:lnTo>
                    <a:pt x="539" y="298"/>
                  </a:lnTo>
                  <a:lnTo>
                    <a:pt x="539" y="300"/>
                  </a:lnTo>
                  <a:lnTo>
                    <a:pt x="542" y="305"/>
                  </a:lnTo>
                  <a:lnTo>
                    <a:pt x="542" y="305"/>
                  </a:lnTo>
                  <a:lnTo>
                    <a:pt x="542" y="307"/>
                  </a:lnTo>
                  <a:lnTo>
                    <a:pt x="539" y="310"/>
                  </a:lnTo>
                  <a:lnTo>
                    <a:pt x="539" y="315"/>
                  </a:lnTo>
                  <a:lnTo>
                    <a:pt x="539" y="317"/>
                  </a:lnTo>
                  <a:lnTo>
                    <a:pt x="539" y="319"/>
                  </a:lnTo>
                  <a:lnTo>
                    <a:pt x="539" y="324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20" y="355"/>
                  </a:lnTo>
                  <a:lnTo>
                    <a:pt x="518" y="357"/>
                  </a:lnTo>
                  <a:lnTo>
                    <a:pt x="516" y="360"/>
                  </a:lnTo>
                  <a:lnTo>
                    <a:pt x="513" y="360"/>
                  </a:lnTo>
                  <a:lnTo>
                    <a:pt x="513" y="364"/>
                  </a:lnTo>
                  <a:lnTo>
                    <a:pt x="516" y="364"/>
                  </a:lnTo>
                  <a:lnTo>
                    <a:pt x="516" y="369"/>
                  </a:lnTo>
                  <a:lnTo>
                    <a:pt x="516" y="369"/>
                  </a:lnTo>
                  <a:lnTo>
                    <a:pt x="516" y="374"/>
                  </a:lnTo>
                  <a:lnTo>
                    <a:pt x="513" y="378"/>
                  </a:lnTo>
                  <a:lnTo>
                    <a:pt x="506" y="388"/>
                  </a:lnTo>
                  <a:lnTo>
                    <a:pt x="499" y="402"/>
                  </a:lnTo>
                  <a:lnTo>
                    <a:pt x="494" y="414"/>
                  </a:lnTo>
                  <a:lnTo>
                    <a:pt x="490" y="426"/>
                  </a:lnTo>
                  <a:lnTo>
                    <a:pt x="487" y="428"/>
                  </a:lnTo>
                  <a:lnTo>
                    <a:pt x="487" y="431"/>
                  </a:lnTo>
                  <a:lnTo>
                    <a:pt x="485" y="433"/>
                  </a:lnTo>
                  <a:lnTo>
                    <a:pt x="485" y="435"/>
                  </a:lnTo>
                  <a:lnTo>
                    <a:pt x="473" y="445"/>
                  </a:lnTo>
                  <a:lnTo>
                    <a:pt x="468" y="447"/>
                  </a:lnTo>
                  <a:lnTo>
                    <a:pt x="466" y="447"/>
                  </a:lnTo>
                  <a:lnTo>
                    <a:pt x="466" y="447"/>
                  </a:lnTo>
                  <a:lnTo>
                    <a:pt x="466" y="447"/>
                  </a:lnTo>
                  <a:lnTo>
                    <a:pt x="466" y="445"/>
                  </a:lnTo>
                  <a:lnTo>
                    <a:pt x="466" y="442"/>
                  </a:lnTo>
                  <a:lnTo>
                    <a:pt x="466" y="440"/>
                  </a:lnTo>
                  <a:lnTo>
                    <a:pt x="466" y="438"/>
                  </a:lnTo>
                  <a:lnTo>
                    <a:pt x="464" y="438"/>
                  </a:lnTo>
                  <a:lnTo>
                    <a:pt x="464" y="435"/>
                  </a:lnTo>
                  <a:lnTo>
                    <a:pt x="461" y="433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7" y="428"/>
                  </a:lnTo>
                  <a:lnTo>
                    <a:pt x="457" y="426"/>
                  </a:lnTo>
                  <a:lnTo>
                    <a:pt x="457" y="421"/>
                  </a:lnTo>
                  <a:lnTo>
                    <a:pt x="457" y="421"/>
                  </a:lnTo>
                  <a:lnTo>
                    <a:pt x="457" y="419"/>
                  </a:lnTo>
                  <a:lnTo>
                    <a:pt x="454" y="419"/>
                  </a:lnTo>
                  <a:lnTo>
                    <a:pt x="454" y="416"/>
                  </a:lnTo>
                  <a:lnTo>
                    <a:pt x="452" y="416"/>
                  </a:lnTo>
                  <a:lnTo>
                    <a:pt x="440" y="409"/>
                  </a:lnTo>
                  <a:lnTo>
                    <a:pt x="438" y="409"/>
                  </a:lnTo>
                  <a:lnTo>
                    <a:pt x="438" y="407"/>
                  </a:lnTo>
                  <a:lnTo>
                    <a:pt x="435" y="407"/>
                  </a:lnTo>
                  <a:lnTo>
                    <a:pt x="435" y="407"/>
                  </a:lnTo>
                  <a:lnTo>
                    <a:pt x="433" y="409"/>
                  </a:lnTo>
                  <a:lnTo>
                    <a:pt x="430" y="412"/>
                  </a:lnTo>
                  <a:lnTo>
                    <a:pt x="430" y="414"/>
                  </a:lnTo>
                  <a:lnTo>
                    <a:pt x="428" y="414"/>
                  </a:lnTo>
                  <a:lnTo>
                    <a:pt x="426" y="412"/>
                  </a:lnTo>
                  <a:lnTo>
                    <a:pt x="423" y="412"/>
                  </a:lnTo>
                  <a:lnTo>
                    <a:pt x="421" y="409"/>
                  </a:lnTo>
                  <a:lnTo>
                    <a:pt x="421" y="409"/>
                  </a:lnTo>
                  <a:lnTo>
                    <a:pt x="419" y="404"/>
                  </a:lnTo>
                  <a:lnTo>
                    <a:pt x="416" y="404"/>
                  </a:lnTo>
                  <a:lnTo>
                    <a:pt x="416" y="404"/>
                  </a:lnTo>
                  <a:lnTo>
                    <a:pt x="414" y="402"/>
                  </a:lnTo>
                  <a:lnTo>
                    <a:pt x="409" y="402"/>
                  </a:lnTo>
                  <a:lnTo>
                    <a:pt x="407" y="400"/>
                  </a:lnTo>
                  <a:lnTo>
                    <a:pt x="407" y="400"/>
                  </a:lnTo>
                  <a:lnTo>
                    <a:pt x="404" y="400"/>
                  </a:lnTo>
                  <a:lnTo>
                    <a:pt x="404" y="397"/>
                  </a:lnTo>
                  <a:lnTo>
                    <a:pt x="402" y="400"/>
                  </a:lnTo>
                  <a:lnTo>
                    <a:pt x="402" y="400"/>
                  </a:lnTo>
                  <a:lnTo>
                    <a:pt x="390" y="414"/>
                  </a:lnTo>
                  <a:lnTo>
                    <a:pt x="388" y="421"/>
                  </a:lnTo>
                  <a:lnTo>
                    <a:pt x="388" y="423"/>
                  </a:lnTo>
                  <a:lnTo>
                    <a:pt x="386" y="423"/>
                  </a:lnTo>
                  <a:lnTo>
                    <a:pt x="381" y="431"/>
                  </a:lnTo>
                  <a:lnTo>
                    <a:pt x="378" y="431"/>
                  </a:lnTo>
                  <a:lnTo>
                    <a:pt x="371" y="433"/>
                  </a:lnTo>
                  <a:lnTo>
                    <a:pt x="369" y="433"/>
                  </a:lnTo>
                  <a:lnTo>
                    <a:pt x="369" y="435"/>
                  </a:lnTo>
                  <a:lnTo>
                    <a:pt x="367" y="440"/>
                  </a:lnTo>
                  <a:lnTo>
                    <a:pt x="367" y="442"/>
                  </a:lnTo>
                  <a:lnTo>
                    <a:pt x="369" y="445"/>
                  </a:lnTo>
                  <a:lnTo>
                    <a:pt x="371" y="447"/>
                  </a:lnTo>
                  <a:lnTo>
                    <a:pt x="371" y="447"/>
                  </a:lnTo>
                  <a:lnTo>
                    <a:pt x="374" y="449"/>
                  </a:lnTo>
                  <a:lnTo>
                    <a:pt x="376" y="454"/>
                  </a:lnTo>
                  <a:lnTo>
                    <a:pt x="376" y="454"/>
                  </a:lnTo>
                  <a:lnTo>
                    <a:pt x="378" y="457"/>
                  </a:lnTo>
                  <a:lnTo>
                    <a:pt x="378" y="457"/>
                  </a:lnTo>
                  <a:lnTo>
                    <a:pt x="383" y="459"/>
                  </a:lnTo>
                  <a:lnTo>
                    <a:pt x="383" y="459"/>
                  </a:lnTo>
                  <a:lnTo>
                    <a:pt x="386" y="461"/>
                  </a:lnTo>
                  <a:lnTo>
                    <a:pt x="386" y="461"/>
                  </a:lnTo>
                  <a:lnTo>
                    <a:pt x="386" y="461"/>
                  </a:lnTo>
                  <a:lnTo>
                    <a:pt x="383" y="464"/>
                  </a:lnTo>
                  <a:lnTo>
                    <a:pt x="381" y="466"/>
                  </a:lnTo>
                  <a:lnTo>
                    <a:pt x="376" y="468"/>
                  </a:lnTo>
                  <a:lnTo>
                    <a:pt x="371" y="473"/>
                  </a:lnTo>
                  <a:lnTo>
                    <a:pt x="364" y="478"/>
                  </a:lnTo>
                  <a:lnTo>
                    <a:pt x="362" y="485"/>
                  </a:lnTo>
                  <a:lnTo>
                    <a:pt x="360" y="485"/>
                  </a:lnTo>
                  <a:lnTo>
                    <a:pt x="357" y="485"/>
                  </a:lnTo>
                  <a:lnTo>
                    <a:pt x="352" y="483"/>
                  </a:lnTo>
                  <a:lnTo>
                    <a:pt x="350" y="483"/>
                  </a:lnTo>
                  <a:lnTo>
                    <a:pt x="350" y="485"/>
                  </a:lnTo>
                  <a:lnTo>
                    <a:pt x="348" y="487"/>
                  </a:lnTo>
                  <a:lnTo>
                    <a:pt x="343" y="497"/>
                  </a:lnTo>
                  <a:lnTo>
                    <a:pt x="341" y="499"/>
                  </a:lnTo>
                  <a:lnTo>
                    <a:pt x="336" y="501"/>
                  </a:lnTo>
                  <a:lnTo>
                    <a:pt x="336" y="504"/>
                  </a:lnTo>
                  <a:lnTo>
                    <a:pt x="333" y="506"/>
                  </a:lnTo>
                  <a:lnTo>
                    <a:pt x="331" y="506"/>
                  </a:lnTo>
                  <a:lnTo>
                    <a:pt x="322" y="506"/>
                  </a:lnTo>
                  <a:lnTo>
                    <a:pt x="317" y="509"/>
                  </a:lnTo>
                  <a:lnTo>
                    <a:pt x="298" y="497"/>
                  </a:lnTo>
                  <a:lnTo>
                    <a:pt x="291" y="494"/>
                  </a:lnTo>
                  <a:lnTo>
                    <a:pt x="286" y="494"/>
                  </a:lnTo>
                  <a:lnTo>
                    <a:pt x="281" y="494"/>
                  </a:lnTo>
                  <a:lnTo>
                    <a:pt x="277" y="494"/>
                  </a:lnTo>
                  <a:lnTo>
                    <a:pt x="270" y="490"/>
                  </a:lnTo>
                  <a:lnTo>
                    <a:pt x="267" y="490"/>
                  </a:lnTo>
                  <a:lnTo>
                    <a:pt x="265" y="490"/>
                  </a:lnTo>
                  <a:lnTo>
                    <a:pt x="263" y="490"/>
                  </a:lnTo>
                  <a:lnTo>
                    <a:pt x="263" y="492"/>
                  </a:lnTo>
                  <a:lnTo>
                    <a:pt x="260" y="492"/>
                  </a:lnTo>
                  <a:lnTo>
                    <a:pt x="258" y="492"/>
                  </a:lnTo>
                  <a:lnTo>
                    <a:pt x="253" y="492"/>
                  </a:lnTo>
                  <a:lnTo>
                    <a:pt x="251" y="492"/>
                  </a:lnTo>
                  <a:lnTo>
                    <a:pt x="248" y="492"/>
                  </a:lnTo>
                  <a:lnTo>
                    <a:pt x="248" y="490"/>
                  </a:lnTo>
                  <a:lnTo>
                    <a:pt x="246" y="490"/>
                  </a:lnTo>
                  <a:lnTo>
                    <a:pt x="246" y="487"/>
                  </a:lnTo>
                  <a:lnTo>
                    <a:pt x="244" y="480"/>
                  </a:lnTo>
                  <a:lnTo>
                    <a:pt x="241" y="480"/>
                  </a:lnTo>
                  <a:lnTo>
                    <a:pt x="241" y="478"/>
                  </a:lnTo>
                  <a:lnTo>
                    <a:pt x="236" y="475"/>
                  </a:lnTo>
                  <a:lnTo>
                    <a:pt x="218" y="473"/>
                  </a:lnTo>
                  <a:lnTo>
                    <a:pt x="215" y="473"/>
                  </a:lnTo>
                  <a:lnTo>
                    <a:pt x="213" y="473"/>
                  </a:lnTo>
                  <a:lnTo>
                    <a:pt x="213" y="475"/>
                  </a:lnTo>
                  <a:lnTo>
                    <a:pt x="210" y="478"/>
                  </a:lnTo>
                  <a:lnTo>
                    <a:pt x="206" y="485"/>
                  </a:lnTo>
                  <a:lnTo>
                    <a:pt x="203" y="490"/>
                  </a:lnTo>
                  <a:lnTo>
                    <a:pt x="196" y="494"/>
                  </a:lnTo>
                  <a:lnTo>
                    <a:pt x="192" y="494"/>
                  </a:lnTo>
                  <a:lnTo>
                    <a:pt x="187" y="497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77" y="494"/>
                  </a:lnTo>
                  <a:lnTo>
                    <a:pt x="177" y="492"/>
                  </a:lnTo>
                  <a:lnTo>
                    <a:pt x="177" y="492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0" y="487"/>
                  </a:lnTo>
                  <a:lnTo>
                    <a:pt x="139" y="478"/>
                  </a:lnTo>
                  <a:lnTo>
                    <a:pt x="137" y="478"/>
                  </a:lnTo>
                  <a:lnTo>
                    <a:pt x="135" y="478"/>
                  </a:lnTo>
                  <a:lnTo>
                    <a:pt x="135" y="478"/>
                  </a:lnTo>
                  <a:lnTo>
                    <a:pt x="130" y="480"/>
                  </a:lnTo>
                  <a:lnTo>
                    <a:pt x="128" y="480"/>
                  </a:lnTo>
                  <a:lnTo>
                    <a:pt x="125" y="480"/>
                  </a:lnTo>
                  <a:lnTo>
                    <a:pt x="123" y="480"/>
                  </a:lnTo>
                  <a:lnTo>
                    <a:pt x="123" y="478"/>
                  </a:lnTo>
                  <a:lnTo>
                    <a:pt x="123" y="478"/>
                  </a:lnTo>
                  <a:lnTo>
                    <a:pt x="123" y="475"/>
                  </a:lnTo>
                  <a:lnTo>
                    <a:pt x="123" y="473"/>
                  </a:lnTo>
                  <a:lnTo>
                    <a:pt x="121" y="464"/>
                  </a:lnTo>
                  <a:lnTo>
                    <a:pt x="121" y="461"/>
                  </a:lnTo>
                  <a:lnTo>
                    <a:pt x="121" y="459"/>
                  </a:lnTo>
                  <a:lnTo>
                    <a:pt x="123" y="454"/>
                  </a:lnTo>
                  <a:lnTo>
                    <a:pt x="123" y="452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7"/>
                  </a:lnTo>
                  <a:lnTo>
                    <a:pt x="121" y="445"/>
                  </a:lnTo>
                  <a:lnTo>
                    <a:pt x="118" y="442"/>
                  </a:lnTo>
                  <a:lnTo>
                    <a:pt x="113" y="442"/>
                  </a:lnTo>
                  <a:lnTo>
                    <a:pt x="109" y="440"/>
                  </a:lnTo>
                  <a:lnTo>
                    <a:pt x="104" y="435"/>
                  </a:lnTo>
                  <a:lnTo>
                    <a:pt x="102" y="435"/>
                  </a:lnTo>
                  <a:lnTo>
                    <a:pt x="102" y="433"/>
                  </a:lnTo>
                  <a:lnTo>
                    <a:pt x="97" y="433"/>
                  </a:lnTo>
                  <a:lnTo>
                    <a:pt x="92" y="435"/>
                  </a:lnTo>
                  <a:lnTo>
                    <a:pt x="31" y="412"/>
                  </a:lnTo>
                  <a:lnTo>
                    <a:pt x="31" y="412"/>
                  </a:lnTo>
                  <a:lnTo>
                    <a:pt x="28" y="414"/>
                  </a:lnTo>
                  <a:lnTo>
                    <a:pt x="26" y="414"/>
                  </a:lnTo>
                  <a:lnTo>
                    <a:pt x="24" y="414"/>
                  </a:lnTo>
                  <a:lnTo>
                    <a:pt x="16" y="414"/>
                  </a:lnTo>
                  <a:lnTo>
                    <a:pt x="12" y="414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7" y="409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9" y="371"/>
                  </a:lnTo>
                  <a:lnTo>
                    <a:pt x="16" y="364"/>
                  </a:lnTo>
                  <a:lnTo>
                    <a:pt x="16" y="362"/>
                  </a:lnTo>
                  <a:lnTo>
                    <a:pt x="16" y="360"/>
                  </a:lnTo>
                  <a:lnTo>
                    <a:pt x="19" y="360"/>
                  </a:lnTo>
                  <a:lnTo>
                    <a:pt x="19" y="355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1" y="348"/>
                  </a:lnTo>
                  <a:lnTo>
                    <a:pt x="35" y="352"/>
                  </a:lnTo>
                  <a:lnTo>
                    <a:pt x="47" y="352"/>
                  </a:lnTo>
                  <a:lnTo>
                    <a:pt x="52" y="355"/>
                  </a:lnTo>
                  <a:lnTo>
                    <a:pt x="57" y="360"/>
                  </a:lnTo>
                  <a:lnTo>
                    <a:pt x="59" y="360"/>
                  </a:lnTo>
                  <a:lnTo>
                    <a:pt x="61" y="360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71" y="360"/>
                  </a:lnTo>
                  <a:lnTo>
                    <a:pt x="73" y="357"/>
                  </a:lnTo>
                  <a:lnTo>
                    <a:pt x="73" y="355"/>
                  </a:lnTo>
                  <a:lnTo>
                    <a:pt x="76" y="355"/>
                  </a:lnTo>
                  <a:lnTo>
                    <a:pt x="78" y="357"/>
                  </a:lnTo>
                  <a:lnTo>
                    <a:pt x="83" y="357"/>
                  </a:lnTo>
                  <a:lnTo>
                    <a:pt x="83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7" y="352"/>
                  </a:lnTo>
                  <a:lnTo>
                    <a:pt x="87" y="352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7" y="348"/>
                  </a:lnTo>
                  <a:lnTo>
                    <a:pt x="85" y="345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1"/>
                  </a:lnTo>
                  <a:lnTo>
                    <a:pt x="90" y="338"/>
                  </a:lnTo>
                  <a:lnTo>
                    <a:pt x="99" y="334"/>
                  </a:lnTo>
                  <a:lnTo>
                    <a:pt x="104" y="331"/>
                  </a:lnTo>
                  <a:lnTo>
                    <a:pt x="104" y="329"/>
                  </a:lnTo>
                  <a:lnTo>
                    <a:pt x="104" y="329"/>
                  </a:lnTo>
                  <a:lnTo>
                    <a:pt x="102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5" y="329"/>
                  </a:lnTo>
                  <a:lnTo>
                    <a:pt x="90" y="329"/>
                  </a:lnTo>
                  <a:lnTo>
                    <a:pt x="90" y="329"/>
                  </a:lnTo>
                  <a:lnTo>
                    <a:pt x="87" y="326"/>
                  </a:lnTo>
                  <a:lnTo>
                    <a:pt x="87" y="326"/>
                  </a:lnTo>
                  <a:lnTo>
                    <a:pt x="85" y="324"/>
                  </a:lnTo>
                  <a:lnTo>
                    <a:pt x="85" y="322"/>
                  </a:lnTo>
                  <a:lnTo>
                    <a:pt x="85" y="322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0" y="317"/>
                  </a:lnTo>
                  <a:lnTo>
                    <a:pt x="76" y="317"/>
                  </a:lnTo>
                  <a:lnTo>
                    <a:pt x="73" y="317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5"/>
                  </a:lnTo>
                  <a:lnTo>
                    <a:pt x="64" y="307"/>
                  </a:lnTo>
                  <a:lnTo>
                    <a:pt x="64" y="307"/>
                  </a:lnTo>
                  <a:lnTo>
                    <a:pt x="64" y="305"/>
                  </a:lnTo>
                  <a:lnTo>
                    <a:pt x="57" y="300"/>
                  </a:lnTo>
                  <a:lnTo>
                    <a:pt x="54" y="300"/>
                  </a:lnTo>
                  <a:lnTo>
                    <a:pt x="54" y="298"/>
                  </a:lnTo>
                  <a:lnTo>
                    <a:pt x="52" y="296"/>
                  </a:lnTo>
                  <a:lnTo>
                    <a:pt x="50" y="293"/>
                  </a:lnTo>
                  <a:lnTo>
                    <a:pt x="50" y="286"/>
                  </a:lnTo>
                  <a:lnTo>
                    <a:pt x="47" y="284"/>
                  </a:lnTo>
                  <a:lnTo>
                    <a:pt x="47" y="284"/>
                  </a:lnTo>
                  <a:lnTo>
                    <a:pt x="45" y="281"/>
                  </a:lnTo>
                  <a:lnTo>
                    <a:pt x="42" y="279"/>
                  </a:lnTo>
                  <a:lnTo>
                    <a:pt x="40" y="279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28" y="274"/>
                  </a:lnTo>
                  <a:lnTo>
                    <a:pt x="28" y="272"/>
                  </a:lnTo>
                  <a:lnTo>
                    <a:pt x="28" y="267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1" y="255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28" y="248"/>
                  </a:lnTo>
                  <a:lnTo>
                    <a:pt x="24" y="246"/>
                  </a:lnTo>
                  <a:lnTo>
                    <a:pt x="21" y="246"/>
                  </a:lnTo>
                  <a:lnTo>
                    <a:pt x="19" y="244"/>
                  </a:lnTo>
                  <a:lnTo>
                    <a:pt x="16" y="244"/>
                  </a:lnTo>
                  <a:lnTo>
                    <a:pt x="16" y="241"/>
                  </a:lnTo>
                  <a:lnTo>
                    <a:pt x="14" y="239"/>
                  </a:lnTo>
                  <a:lnTo>
                    <a:pt x="14" y="237"/>
                  </a:lnTo>
                  <a:lnTo>
                    <a:pt x="14" y="232"/>
                  </a:lnTo>
                  <a:lnTo>
                    <a:pt x="14" y="229"/>
                  </a:lnTo>
                  <a:lnTo>
                    <a:pt x="14" y="229"/>
                  </a:lnTo>
                  <a:lnTo>
                    <a:pt x="14" y="227"/>
                  </a:lnTo>
                  <a:lnTo>
                    <a:pt x="19" y="222"/>
                  </a:lnTo>
                  <a:lnTo>
                    <a:pt x="19" y="222"/>
                  </a:lnTo>
                  <a:lnTo>
                    <a:pt x="21" y="220"/>
                  </a:lnTo>
                  <a:lnTo>
                    <a:pt x="21" y="215"/>
                  </a:lnTo>
                  <a:lnTo>
                    <a:pt x="21" y="213"/>
                  </a:lnTo>
                  <a:lnTo>
                    <a:pt x="21" y="210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21" y="206"/>
                  </a:lnTo>
                  <a:lnTo>
                    <a:pt x="21" y="203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16" y="201"/>
                  </a:lnTo>
                  <a:lnTo>
                    <a:pt x="16" y="199"/>
                  </a:lnTo>
                  <a:lnTo>
                    <a:pt x="12" y="199"/>
                  </a:lnTo>
                  <a:lnTo>
                    <a:pt x="12" y="196"/>
                  </a:lnTo>
                  <a:lnTo>
                    <a:pt x="9" y="196"/>
                  </a:lnTo>
                  <a:lnTo>
                    <a:pt x="9" y="194"/>
                  </a:lnTo>
                  <a:lnTo>
                    <a:pt x="9" y="192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6" y="187"/>
                  </a:lnTo>
                  <a:lnTo>
                    <a:pt x="19" y="187"/>
                  </a:lnTo>
                  <a:lnTo>
                    <a:pt x="19" y="182"/>
                  </a:lnTo>
                  <a:lnTo>
                    <a:pt x="21" y="180"/>
                  </a:lnTo>
                  <a:lnTo>
                    <a:pt x="21" y="175"/>
                  </a:lnTo>
                  <a:lnTo>
                    <a:pt x="21" y="173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8" y="170"/>
                  </a:lnTo>
                  <a:lnTo>
                    <a:pt x="33" y="170"/>
                  </a:lnTo>
                  <a:lnTo>
                    <a:pt x="35" y="170"/>
                  </a:lnTo>
                  <a:lnTo>
                    <a:pt x="45" y="170"/>
                  </a:lnTo>
                  <a:lnTo>
                    <a:pt x="45" y="1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59" y="170"/>
                  </a:lnTo>
                  <a:lnTo>
                    <a:pt x="66" y="168"/>
                  </a:lnTo>
                  <a:lnTo>
                    <a:pt x="68" y="168"/>
                  </a:lnTo>
                  <a:lnTo>
                    <a:pt x="68" y="168"/>
                  </a:lnTo>
                  <a:lnTo>
                    <a:pt x="78" y="161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5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66" y="130"/>
                  </a:lnTo>
                  <a:lnTo>
                    <a:pt x="64" y="130"/>
                  </a:lnTo>
                  <a:lnTo>
                    <a:pt x="64" y="128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61" y="121"/>
                  </a:lnTo>
                  <a:lnTo>
                    <a:pt x="83" y="113"/>
                  </a:lnTo>
                  <a:lnTo>
                    <a:pt x="85" y="111"/>
                  </a:lnTo>
                  <a:lnTo>
                    <a:pt x="87" y="109"/>
                  </a:lnTo>
                  <a:lnTo>
                    <a:pt x="87" y="106"/>
                  </a:lnTo>
                  <a:lnTo>
                    <a:pt x="87" y="104"/>
                  </a:lnTo>
                  <a:lnTo>
                    <a:pt x="90" y="102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4" y="85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6" y="76"/>
                  </a:lnTo>
                  <a:lnTo>
                    <a:pt x="106" y="73"/>
                  </a:lnTo>
                  <a:lnTo>
                    <a:pt x="109" y="71"/>
                  </a:lnTo>
                  <a:lnTo>
                    <a:pt x="111" y="64"/>
                  </a:lnTo>
                  <a:lnTo>
                    <a:pt x="111" y="59"/>
                  </a:lnTo>
                  <a:lnTo>
                    <a:pt x="113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5" y="59"/>
                  </a:lnTo>
                  <a:lnTo>
                    <a:pt x="128" y="59"/>
                  </a:lnTo>
                  <a:lnTo>
                    <a:pt x="135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54" y="50"/>
                  </a:lnTo>
                  <a:lnTo>
                    <a:pt x="158" y="47"/>
                  </a:lnTo>
                  <a:lnTo>
                    <a:pt x="158" y="45"/>
                  </a:lnTo>
                  <a:lnTo>
                    <a:pt x="161" y="45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63" y="28"/>
                  </a:lnTo>
                  <a:lnTo>
                    <a:pt x="166" y="26"/>
                  </a:lnTo>
                  <a:lnTo>
                    <a:pt x="168" y="26"/>
                  </a:lnTo>
                  <a:lnTo>
                    <a:pt x="173" y="24"/>
                  </a:lnTo>
                  <a:lnTo>
                    <a:pt x="177" y="21"/>
                  </a:lnTo>
                  <a:lnTo>
                    <a:pt x="194" y="12"/>
                  </a:lnTo>
                  <a:lnTo>
                    <a:pt x="215" y="2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2" name="Freeform 35">
              <a:extLst>
                <a:ext uri="{FF2B5EF4-FFF2-40B4-BE49-F238E27FC236}">
                  <a16:creationId xmlns:a16="http://schemas.microsoft.com/office/drawing/2014/main" id="{7A78C33B-4373-4A71-BDBF-FEAE69DD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302" y="3972049"/>
              <a:ext cx="5666" cy="9065"/>
            </a:xfrm>
            <a:custGeom>
              <a:avLst/>
              <a:gdLst>
                <a:gd name="T0" fmla="*/ 0 w 5"/>
                <a:gd name="T1" fmla="*/ 5 h 8"/>
                <a:gd name="T2" fmla="*/ 0 w 5"/>
                <a:gd name="T3" fmla="*/ 5 h 8"/>
                <a:gd name="T4" fmla="*/ 3 w 5"/>
                <a:gd name="T5" fmla="*/ 3 h 8"/>
                <a:gd name="T6" fmla="*/ 5 w 5"/>
                <a:gd name="T7" fmla="*/ 0 h 8"/>
                <a:gd name="T8" fmla="*/ 3 w 5"/>
                <a:gd name="T9" fmla="*/ 5 h 8"/>
                <a:gd name="T10" fmla="*/ 0 w 5"/>
                <a:gd name="T11" fmla="*/ 8 h 8"/>
                <a:gd name="T12" fmla="*/ 0 w 5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3" name="Freeform 36">
              <a:extLst>
                <a:ext uri="{FF2B5EF4-FFF2-40B4-BE49-F238E27FC236}">
                  <a16:creationId xmlns:a16="http://schemas.microsoft.com/office/drawing/2014/main" id="{F415C2EF-7733-4024-AFEF-B6682C7D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302" y="3972049"/>
              <a:ext cx="5666" cy="9065"/>
            </a:xfrm>
            <a:custGeom>
              <a:avLst/>
              <a:gdLst>
                <a:gd name="T0" fmla="*/ 0 w 5"/>
                <a:gd name="T1" fmla="*/ 5 h 8"/>
                <a:gd name="T2" fmla="*/ 0 w 5"/>
                <a:gd name="T3" fmla="*/ 5 h 8"/>
                <a:gd name="T4" fmla="*/ 3 w 5"/>
                <a:gd name="T5" fmla="*/ 3 h 8"/>
                <a:gd name="T6" fmla="*/ 5 w 5"/>
                <a:gd name="T7" fmla="*/ 0 h 8"/>
                <a:gd name="T8" fmla="*/ 3 w 5"/>
                <a:gd name="T9" fmla="*/ 5 h 8"/>
                <a:gd name="T10" fmla="*/ 0 w 5"/>
                <a:gd name="T11" fmla="*/ 8 h 8"/>
                <a:gd name="T12" fmla="*/ 0 w 5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5"/>
                  </a:lnTo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4" name="Freeform 37">
              <a:extLst>
                <a:ext uri="{FF2B5EF4-FFF2-40B4-BE49-F238E27FC236}">
                  <a16:creationId xmlns:a16="http://schemas.microsoft.com/office/drawing/2014/main" id="{562FBDB6-9140-4987-8C0D-3A4D312F3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910" y="3055343"/>
              <a:ext cx="959766" cy="737671"/>
            </a:xfrm>
            <a:custGeom>
              <a:avLst/>
              <a:gdLst>
                <a:gd name="T0" fmla="*/ 840 w 847"/>
                <a:gd name="T1" fmla="*/ 492 h 651"/>
                <a:gd name="T2" fmla="*/ 806 w 847"/>
                <a:gd name="T3" fmla="*/ 526 h 651"/>
                <a:gd name="T4" fmla="*/ 816 w 847"/>
                <a:gd name="T5" fmla="*/ 575 h 651"/>
                <a:gd name="T6" fmla="*/ 802 w 847"/>
                <a:gd name="T7" fmla="*/ 596 h 651"/>
                <a:gd name="T8" fmla="*/ 735 w 847"/>
                <a:gd name="T9" fmla="*/ 611 h 651"/>
                <a:gd name="T10" fmla="*/ 648 w 847"/>
                <a:gd name="T11" fmla="*/ 608 h 651"/>
                <a:gd name="T12" fmla="*/ 556 w 847"/>
                <a:gd name="T13" fmla="*/ 632 h 651"/>
                <a:gd name="T14" fmla="*/ 428 w 847"/>
                <a:gd name="T15" fmla="*/ 570 h 651"/>
                <a:gd name="T16" fmla="*/ 284 w 847"/>
                <a:gd name="T17" fmla="*/ 476 h 651"/>
                <a:gd name="T18" fmla="*/ 206 w 847"/>
                <a:gd name="T19" fmla="*/ 388 h 651"/>
                <a:gd name="T20" fmla="*/ 137 w 847"/>
                <a:gd name="T21" fmla="*/ 369 h 651"/>
                <a:gd name="T22" fmla="*/ 68 w 847"/>
                <a:gd name="T23" fmla="*/ 275 h 651"/>
                <a:gd name="T24" fmla="*/ 40 w 847"/>
                <a:gd name="T25" fmla="*/ 208 h 651"/>
                <a:gd name="T26" fmla="*/ 28 w 847"/>
                <a:gd name="T27" fmla="*/ 180 h 651"/>
                <a:gd name="T28" fmla="*/ 30 w 847"/>
                <a:gd name="T29" fmla="*/ 156 h 651"/>
                <a:gd name="T30" fmla="*/ 61 w 847"/>
                <a:gd name="T31" fmla="*/ 138 h 651"/>
                <a:gd name="T32" fmla="*/ 78 w 847"/>
                <a:gd name="T33" fmla="*/ 116 h 651"/>
                <a:gd name="T34" fmla="*/ 85 w 847"/>
                <a:gd name="T35" fmla="*/ 81 h 651"/>
                <a:gd name="T36" fmla="*/ 78 w 847"/>
                <a:gd name="T37" fmla="*/ 59 h 651"/>
                <a:gd name="T38" fmla="*/ 82 w 847"/>
                <a:gd name="T39" fmla="*/ 43 h 651"/>
                <a:gd name="T40" fmla="*/ 137 w 847"/>
                <a:gd name="T41" fmla="*/ 59 h 651"/>
                <a:gd name="T42" fmla="*/ 127 w 847"/>
                <a:gd name="T43" fmla="*/ 78 h 651"/>
                <a:gd name="T44" fmla="*/ 172 w 847"/>
                <a:gd name="T45" fmla="*/ 97 h 651"/>
                <a:gd name="T46" fmla="*/ 198 w 847"/>
                <a:gd name="T47" fmla="*/ 83 h 651"/>
                <a:gd name="T48" fmla="*/ 239 w 847"/>
                <a:gd name="T49" fmla="*/ 126 h 651"/>
                <a:gd name="T50" fmla="*/ 260 w 847"/>
                <a:gd name="T51" fmla="*/ 152 h 651"/>
                <a:gd name="T52" fmla="*/ 305 w 847"/>
                <a:gd name="T53" fmla="*/ 175 h 651"/>
                <a:gd name="T54" fmla="*/ 326 w 847"/>
                <a:gd name="T55" fmla="*/ 187 h 651"/>
                <a:gd name="T56" fmla="*/ 355 w 847"/>
                <a:gd name="T57" fmla="*/ 168 h 651"/>
                <a:gd name="T58" fmla="*/ 357 w 847"/>
                <a:gd name="T59" fmla="*/ 149 h 651"/>
                <a:gd name="T60" fmla="*/ 388 w 847"/>
                <a:gd name="T61" fmla="*/ 145 h 651"/>
                <a:gd name="T62" fmla="*/ 397 w 847"/>
                <a:gd name="T63" fmla="*/ 126 h 651"/>
                <a:gd name="T64" fmla="*/ 433 w 847"/>
                <a:gd name="T65" fmla="*/ 76 h 651"/>
                <a:gd name="T66" fmla="*/ 473 w 847"/>
                <a:gd name="T67" fmla="*/ 62 h 651"/>
                <a:gd name="T68" fmla="*/ 506 w 847"/>
                <a:gd name="T69" fmla="*/ 48 h 651"/>
                <a:gd name="T70" fmla="*/ 513 w 847"/>
                <a:gd name="T71" fmla="*/ 22 h 651"/>
                <a:gd name="T72" fmla="*/ 534 w 847"/>
                <a:gd name="T73" fmla="*/ 0 h 651"/>
                <a:gd name="T74" fmla="*/ 565 w 847"/>
                <a:gd name="T75" fmla="*/ 31 h 651"/>
                <a:gd name="T76" fmla="*/ 577 w 847"/>
                <a:gd name="T77" fmla="*/ 62 h 651"/>
                <a:gd name="T78" fmla="*/ 534 w 847"/>
                <a:gd name="T79" fmla="*/ 71 h 651"/>
                <a:gd name="T80" fmla="*/ 515 w 847"/>
                <a:gd name="T81" fmla="*/ 88 h 651"/>
                <a:gd name="T82" fmla="*/ 518 w 847"/>
                <a:gd name="T83" fmla="*/ 102 h 651"/>
                <a:gd name="T84" fmla="*/ 518 w 847"/>
                <a:gd name="T85" fmla="*/ 123 h 651"/>
                <a:gd name="T86" fmla="*/ 523 w 847"/>
                <a:gd name="T87" fmla="*/ 147 h 651"/>
                <a:gd name="T88" fmla="*/ 530 w 847"/>
                <a:gd name="T89" fmla="*/ 175 h 651"/>
                <a:gd name="T90" fmla="*/ 553 w 847"/>
                <a:gd name="T91" fmla="*/ 201 h 651"/>
                <a:gd name="T92" fmla="*/ 582 w 847"/>
                <a:gd name="T93" fmla="*/ 220 h 651"/>
                <a:gd name="T94" fmla="*/ 598 w 847"/>
                <a:gd name="T95" fmla="*/ 230 h 651"/>
                <a:gd name="T96" fmla="*/ 584 w 847"/>
                <a:gd name="T97" fmla="*/ 246 h 651"/>
                <a:gd name="T98" fmla="*/ 575 w 847"/>
                <a:gd name="T99" fmla="*/ 256 h 651"/>
                <a:gd name="T100" fmla="*/ 534 w 847"/>
                <a:gd name="T101" fmla="*/ 253 h 651"/>
                <a:gd name="T102" fmla="*/ 499 w 847"/>
                <a:gd name="T103" fmla="*/ 284 h 651"/>
                <a:gd name="T104" fmla="*/ 527 w 847"/>
                <a:gd name="T105" fmla="*/ 315 h 651"/>
                <a:gd name="T106" fmla="*/ 620 w 847"/>
                <a:gd name="T107" fmla="*/ 346 h 651"/>
                <a:gd name="T108" fmla="*/ 622 w 847"/>
                <a:gd name="T109" fmla="*/ 379 h 651"/>
                <a:gd name="T110" fmla="*/ 674 w 847"/>
                <a:gd name="T111" fmla="*/ 391 h 651"/>
                <a:gd name="T112" fmla="*/ 695 w 847"/>
                <a:gd name="T113" fmla="*/ 395 h 651"/>
                <a:gd name="T114" fmla="*/ 743 w 847"/>
                <a:gd name="T115" fmla="*/ 381 h 651"/>
                <a:gd name="T116" fmla="*/ 764 w 847"/>
                <a:gd name="T117" fmla="*/ 391 h 651"/>
                <a:gd name="T118" fmla="*/ 823 w 847"/>
                <a:gd name="T119" fmla="*/ 417 h 651"/>
                <a:gd name="T120" fmla="*/ 840 w 847"/>
                <a:gd name="T121" fmla="*/ 457 h 651"/>
                <a:gd name="T122" fmla="*/ 336 w 847"/>
                <a:gd name="T123" fmla="*/ 39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7" h="651">
                  <a:moveTo>
                    <a:pt x="844" y="471"/>
                  </a:moveTo>
                  <a:lnTo>
                    <a:pt x="844" y="471"/>
                  </a:lnTo>
                  <a:lnTo>
                    <a:pt x="847" y="473"/>
                  </a:lnTo>
                  <a:lnTo>
                    <a:pt x="847" y="476"/>
                  </a:lnTo>
                  <a:lnTo>
                    <a:pt x="844" y="478"/>
                  </a:lnTo>
                  <a:lnTo>
                    <a:pt x="840" y="485"/>
                  </a:lnTo>
                  <a:lnTo>
                    <a:pt x="837" y="485"/>
                  </a:lnTo>
                  <a:lnTo>
                    <a:pt x="840" y="488"/>
                  </a:lnTo>
                  <a:lnTo>
                    <a:pt x="840" y="488"/>
                  </a:lnTo>
                  <a:lnTo>
                    <a:pt x="840" y="490"/>
                  </a:lnTo>
                  <a:lnTo>
                    <a:pt x="840" y="492"/>
                  </a:lnTo>
                  <a:lnTo>
                    <a:pt x="835" y="499"/>
                  </a:lnTo>
                  <a:lnTo>
                    <a:pt x="832" y="499"/>
                  </a:lnTo>
                  <a:lnTo>
                    <a:pt x="830" y="502"/>
                  </a:lnTo>
                  <a:lnTo>
                    <a:pt x="828" y="504"/>
                  </a:lnTo>
                  <a:lnTo>
                    <a:pt x="821" y="514"/>
                  </a:lnTo>
                  <a:lnTo>
                    <a:pt x="821" y="514"/>
                  </a:lnTo>
                  <a:lnTo>
                    <a:pt x="816" y="518"/>
                  </a:lnTo>
                  <a:lnTo>
                    <a:pt x="816" y="518"/>
                  </a:lnTo>
                  <a:lnTo>
                    <a:pt x="809" y="523"/>
                  </a:lnTo>
                  <a:lnTo>
                    <a:pt x="806" y="523"/>
                  </a:lnTo>
                  <a:lnTo>
                    <a:pt x="806" y="526"/>
                  </a:lnTo>
                  <a:lnTo>
                    <a:pt x="806" y="528"/>
                  </a:lnTo>
                  <a:lnTo>
                    <a:pt x="811" y="535"/>
                  </a:lnTo>
                  <a:lnTo>
                    <a:pt x="814" y="537"/>
                  </a:lnTo>
                  <a:lnTo>
                    <a:pt x="814" y="540"/>
                  </a:lnTo>
                  <a:lnTo>
                    <a:pt x="814" y="542"/>
                  </a:lnTo>
                  <a:lnTo>
                    <a:pt x="814" y="552"/>
                  </a:lnTo>
                  <a:lnTo>
                    <a:pt x="816" y="561"/>
                  </a:lnTo>
                  <a:lnTo>
                    <a:pt x="816" y="568"/>
                  </a:lnTo>
                  <a:lnTo>
                    <a:pt x="816" y="573"/>
                  </a:lnTo>
                  <a:lnTo>
                    <a:pt x="816" y="575"/>
                  </a:lnTo>
                  <a:lnTo>
                    <a:pt x="816" y="575"/>
                  </a:lnTo>
                  <a:lnTo>
                    <a:pt x="816" y="578"/>
                  </a:lnTo>
                  <a:lnTo>
                    <a:pt x="816" y="580"/>
                  </a:lnTo>
                  <a:lnTo>
                    <a:pt x="814" y="580"/>
                  </a:lnTo>
                  <a:lnTo>
                    <a:pt x="811" y="582"/>
                  </a:lnTo>
                  <a:lnTo>
                    <a:pt x="809" y="585"/>
                  </a:lnTo>
                  <a:lnTo>
                    <a:pt x="806" y="585"/>
                  </a:lnTo>
                  <a:lnTo>
                    <a:pt x="804" y="587"/>
                  </a:lnTo>
                  <a:lnTo>
                    <a:pt x="804" y="589"/>
                  </a:lnTo>
                  <a:lnTo>
                    <a:pt x="802" y="592"/>
                  </a:lnTo>
                  <a:lnTo>
                    <a:pt x="802" y="594"/>
                  </a:lnTo>
                  <a:lnTo>
                    <a:pt x="802" y="596"/>
                  </a:lnTo>
                  <a:lnTo>
                    <a:pt x="802" y="599"/>
                  </a:lnTo>
                  <a:lnTo>
                    <a:pt x="802" y="599"/>
                  </a:lnTo>
                  <a:lnTo>
                    <a:pt x="790" y="604"/>
                  </a:lnTo>
                  <a:lnTo>
                    <a:pt x="788" y="606"/>
                  </a:lnTo>
                  <a:lnTo>
                    <a:pt x="783" y="611"/>
                  </a:lnTo>
                  <a:lnTo>
                    <a:pt x="776" y="604"/>
                  </a:lnTo>
                  <a:lnTo>
                    <a:pt x="771" y="604"/>
                  </a:lnTo>
                  <a:lnTo>
                    <a:pt x="762" y="608"/>
                  </a:lnTo>
                  <a:lnTo>
                    <a:pt x="757" y="608"/>
                  </a:lnTo>
                  <a:lnTo>
                    <a:pt x="754" y="606"/>
                  </a:lnTo>
                  <a:lnTo>
                    <a:pt x="735" y="611"/>
                  </a:lnTo>
                  <a:lnTo>
                    <a:pt x="726" y="620"/>
                  </a:lnTo>
                  <a:lnTo>
                    <a:pt x="733" y="632"/>
                  </a:lnTo>
                  <a:lnTo>
                    <a:pt x="721" y="634"/>
                  </a:lnTo>
                  <a:lnTo>
                    <a:pt x="719" y="634"/>
                  </a:lnTo>
                  <a:lnTo>
                    <a:pt x="717" y="630"/>
                  </a:lnTo>
                  <a:lnTo>
                    <a:pt x="714" y="627"/>
                  </a:lnTo>
                  <a:lnTo>
                    <a:pt x="712" y="625"/>
                  </a:lnTo>
                  <a:lnTo>
                    <a:pt x="709" y="630"/>
                  </a:lnTo>
                  <a:lnTo>
                    <a:pt x="707" y="630"/>
                  </a:lnTo>
                  <a:lnTo>
                    <a:pt x="700" y="623"/>
                  </a:lnTo>
                  <a:lnTo>
                    <a:pt x="648" y="608"/>
                  </a:lnTo>
                  <a:lnTo>
                    <a:pt x="636" y="611"/>
                  </a:lnTo>
                  <a:lnTo>
                    <a:pt x="612" y="618"/>
                  </a:lnTo>
                  <a:lnTo>
                    <a:pt x="605" y="623"/>
                  </a:lnTo>
                  <a:lnTo>
                    <a:pt x="596" y="632"/>
                  </a:lnTo>
                  <a:lnTo>
                    <a:pt x="584" y="637"/>
                  </a:lnTo>
                  <a:lnTo>
                    <a:pt x="579" y="649"/>
                  </a:lnTo>
                  <a:lnTo>
                    <a:pt x="572" y="651"/>
                  </a:lnTo>
                  <a:lnTo>
                    <a:pt x="565" y="651"/>
                  </a:lnTo>
                  <a:lnTo>
                    <a:pt x="560" y="646"/>
                  </a:lnTo>
                  <a:lnTo>
                    <a:pt x="560" y="639"/>
                  </a:lnTo>
                  <a:lnTo>
                    <a:pt x="556" y="632"/>
                  </a:lnTo>
                  <a:lnTo>
                    <a:pt x="551" y="627"/>
                  </a:lnTo>
                  <a:lnTo>
                    <a:pt x="544" y="615"/>
                  </a:lnTo>
                  <a:lnTo>
                    <a:pt x="537" y="611"/>
                  </a:lnTo>
                  <a:lnTo>
                    <a:pt x="518" y="592"/>
                  </a:lnTo>
                  <a:lnTo>
                    <a:pt x="506" y="587"/>
                  </a:lnTo>
                  <a:lnTo>
                    <a:pt x="497" y="582"/>
                  </a:lnTo>
                  <a:lnTo>
                    <a:pt x="489" y="580"/>
                  </a:lnTo>
                  <a:lnTo>
                    <a:pt x="463" y="582"/>
                  </a:lnTo>
                  <a:lnTo>
                    <a:pt x="461" y="582"/>
                  </a:lnTo>
                  <a:lnTo>
                    <a:pt x="435" y="573"/>
                  </a:lnTo>
                  <a:lnTo>
                    <a:pt x="428" y="570"/>
                  </a:lnTo>
                  <a:lnTo>
                    <a:pt x="426" y="573"/>
                  </a:lnTo>
                  <a:lnTo>
                    <a:pt x="423" y="578"/>
                  </a:lnTo>
                  <a:lnTo>
                    <a:pt x="418" y="575"/>
                  </a:lnTo>
                  <a:lnTo>
                    <a:pt x="390" y="542"/>
                  </a:lnTo>
                  <a:lnTo>
                    <a:pt x="352" y="511"/>
                  </a:lnTo>
                  <a:lnTo>
                    <a:pt x="317" y="485"/>
                  </a:lnTo>
                  <a:lnTo>
                    <a:pt x="310" y="483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3" y="478"/>
                  </a:lnTo>
                  <a:lnTo>
                    <a:pt x="284" y="476"/>
                  </a:lnTo>
                  <a:lnTo>
                    <a:pt x="281" y="476"/>
                  </a:lnTo>
                  <a:lnTo>
                    <a:pt x="276" y="471"/>
                  </a:lnTo>
                  <a:lnTo>
                    <a:pt x="272" y="464"/>
                  </a:lnTo>
                  <a:lnTo>
                    <a:pt x="269" y="457"/>
                  </a:lnTo>
                  <a:lnTo>
                    <a:pt x="269" y="447"/>
                  </a:lnTo>
                  <a:lnTo>
                    <a:pt x="267" y="440"/>
                  </a:lnTo>
                  <a:lnTo>
                    <a:pt x="262" y="431"/>
                  </a:lnTo>
                  <a:lnTo>
                    <a:pt x="253" y="419"/>
                  </a:lnTo>
                  <a:lnTo>
                    <a:pt x="243" y="410"/>
                  </a:lnTo>
                  <a:lnTo>
                    <a:pt x="210" y="391"/>
                  </a:lnTo>
                  <a:lnTo>
                    <a:pt x="206" y="388"/>
                  </a:lnTo>
                  <a:lnTo>
                    <a:pt x="203" y="386"/>
                  </a:lnTo>
                  <a:lnTo>
                    <a:pt x="201" y="381"/>
                  </a:lnTo>
                  <a:lnTo>
                    <a:pt x="198" y="379"/>
                  </a:lnTo>
                  <a:lnTo>
                    <a:pt x="189" y="379"/>
                  </a:lnTo>
                  <a:lnTo>
                    <a:pt x="187" y="376"/>
                  </a:lnTo>
                  <a:lnTo>
                    <a:pt x="182" y="372"/>
                  </a:lnTo>
                  <a:lnTo>
                    <a:pt x="175" y="369"/>
                  </a:lnTo>
                  <a:lnTo>
                    <a:pt x="170" y="367"/>
                  </a:lnTo>
                  <a:lnTo>
                    <a:pt x="163" y="365"/>
                  </a:lnTo>
                  <a:lnTo>
                    <a:pt x="139" y="369"/>
                  </a:lnTo>
                  <a:lnTo>
                    <a:pt x="137" y="369"/>
                  </a:lnTo>
                  <a:lnTo>
                    <a:pt x="135" y="365"/>
                  </a:lnTo>
                  <a:lnTo>
                    <a:pt x="127" y="358"/>
                  </a:lnTo>
                  <a:lnTo>
                    <a:pt x="123" y="350"/>
                  </a:lnTo>
                  <a:lnTo>
                    <a:pt x="118" y="348"/>
                  </a:lnTo>
                  <a:lnTo>
                    <a:pt x="116" y="341"/>
                  </a:lnTo>
                  <a:lnTo>
                    <a:pt x="106" y="334"/>
                  </a:lnTo>
                  <a:lnTo>
                    <a:pt x="104" y="329"/>
                  </a:lnTo>
                  <a:lnTo>
                    <a:pt x="104" y="324"/>
                  </a:lnTo>
                  <a:lnTo>
                    <a:pt x="99" y="317"/>
                  </a:lnTo>
                  <a:lnTo>
                    <a:pt x="78" y="284"/>
                  </a:lnTo>
                  <a:lnTo>
                    <a:pt x="68" y="275"/>
                  </a:lnTo>
                  <a:lnTo>
                    <a:pt x="28" y="249"/>
                  </a:lnTo>
                  <a:lnTo>
                    <a:pt x="12" y="249"/>
                  </a:lnTo>
                  <a:lnTo>
                    <a:pt x="0" y="244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4" y="220"/>
                  </a:lnTo>
                  <a:lnTo>
                    <a:pt x="7" y="218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199"/>
                  </a:lnTo>
                  <a:lnTo>
                    <a:pt x="42" y="194"/>
                  </a:lnTo>
                  <a:lnTo>
                    <a:pt x="42" y="190"/>
                  </a:lnTo>
                  <a:lnTo>
                    <a:pt x="42" y="187"/>
                  </a:lnTo>
                  <a:lnTo>
                    <a:pt x="40" y="187"/>
                  </a:lnTo>
                  <a:lnTo>
                    <a:pt x="38" y="185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28" y="175"/>
                  </a:lnTo>
                  <a:lnTo>
                    <a:pt x="28" y="173"/>
                  </a:lnTo>
                  <a:lnTo>
                    <a:pt x="33" y="168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0" y="161"/>
                  </a:lnTo>
                  <a:lnTo>
                    <a:pt x="30" y="161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59" y="145"/>
                  </a:lnTo>
                  <a:lnTo>
                    <a:pt x="59" y="145"/>
                  </a:lnTo>
                  <a:lnTo>
                    <a:pt x="61" y="138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3"/>
                  </a:lnTo>
                  <a:lnTo>
                    <a:pt x="71" y="130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5" y="126"/>
                  </a:lnTo>
                  <a:lnTo>
                    <a:pt x="75" y="119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7" y="111"/>
                  </a:lnTo>
                  <a:lnTo>
                    <a:pt x="87" y="107"/>
                  </a:lnTo>
                  <a:lnTo>
                    <a:pt x="87" y="102"/>
                  </a:lnTo>
                  <a:lnTo>
                    <a:pt x="85" y="90"/>
                  </a:lnTo>
                  <a:lnTo>
                    <a:pt x="85" y="85"/>
                  </a:lnTo>
                  <a:lnTo>
                    <a:pt x="85" y="83"/>
                  </a:lnTo>
                  <a:lnTo>
                    <a:pt x="85" y="81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7" y="74"/>
                  </a:lnTo>
                  <a:lnTo>
                    <a:pt x="87" y="71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2" y="67"/>
                  </a:lnTo>
                  <a:lnTo>
                    <a:pt x="80" y="64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5" y="57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8" y="45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0" y="43"/>
                  </a:lnTo>
                  <a:lnTo>
                    <a:pt x="82" y="43"/>
                  </a:lnTo>
                  <a:lnTo>
                    <a:pt x="85" y="41"/>
                  </a:lnTo>
                  <a:lnTo>
                    <a:pt x="90" y="33"/>
                  </a:lnTo>
                  <a:lnTo>
                    <a:pt x="92" y="31"/>
                  </a:lnTo>
                  <a:lnTo>
                    <a:pt x="106" y="22"/>
                  </a:lnTo>
                  <a:lnTo>
                    <a:pt x="123" y="45"/>
                  </a:lnTo>
                  <a:lnTo>
                    <a:pt x="130" y="50"/>
                  </a:lnTo>
                  <a:lnTo>
                    <a:pt x="132" y="52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9" y="57"/>
                  </a:lnTo>
                  <a:lnTo>
                    <a:pt x="137" y="59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7" y="64"/>
                  </a:lnTo>
                  <a:lnTo>
                    <a:pt x="137" y="64"/>
                  </a:lnTo>
                  <a:lnTo>
                    <a:pt x="135" y="67"/>
                  </a:lnTo>
                  <a:lnTo>
                    <a:pt x="130" y="69"/>
                  </a:lnTo>
                  <a:lnTo>
                    <a:pt x="130" y="71"/>
                  </a:lnTo>
                  <a:lnTo>
                    <a:pt x="127" y="74"/>
                  </a:lnTo>
                  <a:lnTo>
                    <a:pt x="127" y="74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81"/>
                  </a:lnTo>
                  <a:lnTo>
                    <a:pt x="135" y="85"/>
                  </a:lnTo>
                  <a:lnTo>
                    <a:pt x="137" y="88"/>
                  </a:lnTo>
                  <a:lnTo>
                    <a:pt x="139" y="88"/>
                  </a:lnTo>
                  <a:lnTo>
                    <a:pt x="146" y="93"/>
                  </a:lnTo>
                  <a:lnTo>
                    <a:pt x="151" y="95"/>
                  </a:lnTo>
                  <a:lnTo>
                    <a:pt x="158" y="102"/>
                  </a:lnTo>
                  <a:lnTo>
                    <a:pt x="161" y="102"/>
                  </a:lnTo>
                  <a:lnTo>
                    <a:pt x="163" y="102"/>
                  </a:lnTo>
                  <a:lnTo>
                    <a:pt x="163" y="102"/>
                  </a:lnTo>
                  <a:lnTo>
                    <a:pt x="172" y="97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9" y="93"/>
                  </a:lnTo>
                  <a:lnTo>
                    <a:pt x="191" y="93"/>
                  </a:lnTo>
                  <a:lnTo>
                    <a:pt x="191" y="93"/>
                  </a:lnTo>
                  <a:lnTo>
                    <a:pt x="194" y="93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8" y="83"/>
                  </a:lnTo>
                  <a:lnTo>
                    <a:pt x="198" y="83"/>
                  </a:lnTo>
                  <a:lnTo>
                    <a:pt x="215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4" y="93"/>
                  </a:lnTo>
                  <a:lnTo>
                    <a:pt x="227" y="95"/>
                  </a:lnTo>
                  <a:lnTo>
                    <a:pt x="229" y="102"/>
                  </a:lnTo>
                  <a:lnTo>
                    <a:pt x="232" y="111"/>
                  </a:lnTo>
                  <a:lnTo>
                    <a:pt x="232" y="119"/>
                  </a:lnTo>
                  <a:lnTo>
                    <a:pt x="236" y="126"/>
                  </a:lnTo>
                  <a:lnTo>
                    <a:pt x="239" y="126"/>
                  </a:lnTo>
                  <a:lnTo>
                    <a:pt x="241" y="126"/>
                  </a:lnTo>
                  <a:lnTo>
                    <a:pt x="241" y="123"/>
                  </a:lnTo>
                  <a:lnTo>
                    <a:pt x="241" y="126"/>
                  </a:lnTo>
                  <a:lnTo>
                    <a:pt x="243" y="133"/>
                  </a:lnTo>
                  <a:lnTo>
                    <a:pt x="243" y="138"/>
                  </a:lnTo>
                  <a:lnTo>
                    <a:pt x="246" y="145"/>
                  </a:lnTo>
                  <a:lnTo>
                    <a:pt x="248" y="147"/>
                  </a:lnTo>
                  <a:lnTo>
                    <a:pt x="248" y="149"/>
                  </a:lnTo>
                  <a:lnTo>
                    <a:pt x="253" y="152"/>
                  </a:lnTo>
                  <a:lnTo>
                    <a:pt x="255" y="156"/>
                  </a:lnTo>
                  <a:lnTo>
                    <a:pt x="260" y="152"/>
                  </a:lnTo>
                  <a:lnTo>
                    <a:pt x="267" y="152"/>
                  </a:lnTo>
                  <a:lnTo>
                    <a:pt x="286" y="164"/>
                  </a:lnTo>
                  <a:lnTo>
                    <a:pt x="293" y="171"/>
                  </a:lnTo>
                  <a:lnTo>
                    <a:pt x="293" y="171"/>
                  </a:lnTo>
                  <a:lnTo>
                    <a:pt x="295" y="175"/>
                  </a:lnTo>
                  <a:lnTo>
                    <a:pt x="295" y="175"/>
                  </a:lnTo>
                  <a:lnTo>
                    <a:pt x="295" y="175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300" y="175"/>
                  </a:lnTo>
                  <a:lnTo>
                    <a:pt x="305" y="175"/>
                  </a:lnTo>
                  <a:lnTo>
                    <a:pt x="305" y="178"/>
                  </a:lnTo>
                  <a:lnTo>
                    <a:pt x="305" y="180"/>
                  </a:lnTo>
                  <a:lnTo>
                    <a:pt x="305" y="182"/>
                  </a:lnTo>
                  <a:lnTo>
                    <a:pt x="303" y="185"/>
                  </a:lnTo>
                  <a:lnTo>
                    <a:pt x="300" y="190"/>
                  </a:lnTo>
                  <a:lnTo>
                    <a:pt x="303" y="192"/>
                  </a:lnTo>
                  <a:lnTo>
                    <a:pt x="307" y="192"/>
                  </a:lnTo>
                  <a:lnTo>
                    <a:pt x="310" y="190"/>
                  </a:lnTo>
                  <a:lnTo>
                    <a:pt x="312" y="192"/>
                  </a:lnTo>
                  <a:lnTo>
                    <a:pt x="324" y="187"/>
                  </a:lnTo>
                  <a:lnTo>
                    <a:pt x="326" y="187"/>
                  </a:lnTo>
                  <a:lnTo>
                    <a:pt x="329" y="187"/>
                  </a:lnTo>
                  <a:lnTo>
                    <a:pt x="331" y="192"/>
                  </a:lnTo>
                  <a:lnTo>
                    <a:pt x="333" y="194"/>
                  </a:lnTo>
                  <a:lnTo>
                    <a:pt x="333" y="194"/>
                  </a:lnTo>
                  <a:lnTo>
                    <a:pt x="336" y="194"/>
                  </a:lnTo>
                  <a:lnTo>
                    <a:pt x="338" y="190"/>
                  </a:lnTo>
                  <a:lnTo>
                    <a:pt x="345" y="185"/>
                  </a:lnTo>
                  <a:lnTo>
                    <a:pt x="350" y="180"/>
                  </a:lnTo>
                  <a:lnTo>
                    <a:pt x="350" y="178"/>
                  </a:lnTo>
                  <a:lnTo>
                    <a:pt x="352" y="173"/>
                  </a:lnTo>
                  <a:lnTo>
                    <a:pt x="355" y="168"/>
                  </a:lnTo>
                  <a:lnTo>
                    <a:pt x="355" y="164"/>
                  </a:lnTo>
                  <a:lnTo>
                    <a:pt x="355" y="161"/>
                  </a:lnTo>
                  <a:lnTo>
                    <a:pt x="355" y="161"/>
                  </a:lnTo>
                  <a:lnTo>
                    <a:pt x="352" y="159"/>
                  </a:lnTo>
                  <a:lnTo>
                    <a:pt x="352" y="159"/>
                  </a:lnTo>
                  <a:lnTo>
                    <a:pt x="352" y="156"/>
                  </a:lnTo>
                  <a:lnTo>
                    <a:pt x="352" y="154"/>
                  </a:lnTo>
                  <a:lnTo>
                    <a:pt x="352" y="152"/>
                  </a:lnTo>
                  <a:lnTo>
                    <a:pt x="355" y="149"/>
                  </a:lnTo>
                  <a:lnTo>
                    <a:pt x="355" y="149"/>
                  </a:lnTo>
                  <a:lnTo>
                    <a:pt x="357" y="149"/>
                  </a:lnTo>
                  <a:lnTo>
                    <a:pt x="357" y="152"/>
                  </a:lnTo>
                  <a:lnTo>
                    <a:pt x="364" y="156"/>
                  </a:lnTo>
                  <a:lnTo>
                    <a:pt x="366" y="159"/>
                  </a:lnTo>
                  <a:lnTo>
                    <a:pt x="371" y="156"/>
                  </a:lnTo>
                  <a:lnTo>
                    <a:pt x="381" y="154"/>
                  </a:lnTo>
                  <a:lnTo>
                    <a:pt x="385" y="152"/>
                  </a:lnTo>
                  <a:lnTo>
                    <a:pt x="388" y="149"/>
                  </a:lnTo>
                  <a:lnTo>
                    <a:pt x="388" y="149"/>
                  </a:lnTo>
                  <a:lnTo>
                    <a:pt x="388" y="147"/>
                  </a:lnTo>
                  <a:lnTo>
                    <a:pt x="388" y="147"/>
                  </a:lnTo>
                  <a:lnTo>
                    <a:pt x="388" y="145"/>
                  </a:lnTo>
                  <a:lnTo>
                    <a:pt x="388" y="142"/>
                  </a:lnTo>
                  <a:lnTo>
                    <a:pt x="383" y="138"/>
                  </a:lnTo>
                  <a:lnTo>
                    <a:pt x="383" y="138"/>
                  </a:lnTo>
                  <a:lnTo>
                    <a:pt x="383" y="135"/>
                  </a:lnTo>
                  <a:lnTo>
                    <a:pt x="383" y="133"/>
                  </a:lnTo>
                  <a:lnTo>
                    <a:pt x="383" y="133"/>
                  </a:lnTo>
                  <a:lnTo>
                    <a:pt x="395" y="128"/>
                  </a:lnTo>
                  <a:lnTo>
                    <a:pt x="395" y="128"/>
                  </a:lnTo>
                  <a:lnTo>
                    <a:pt x="395" y="128"/>
                  </a:lnTo>
                  <a:lnTo>
                    <a:pt x="397" y="126"/>
                  </a:lnTo>
                  <a:lnTo>
                    <a:pt x="397" y="126"/>
                  </a:lnTo>
                  <a:lnTo>
                    <a:pt x="400" y="119"/>
                  </a:lnTo>
                  <a:lnTo>
                    <a:pt x="400" y="116"/>
                  </a:lnTo>
                  <a:lnTo>
                    <a:pt x="426" y="97"/>
                  </a:lnTo>
                  <a:lnTo>
                    <a:pt x="428" y="95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28" y="90"/>
                  </a:lnTo>
                  <a:lnTo>
                    <a:pt x="428" y="90"/>
                  </a:lnTo>
                  <a:lnTo>
                    <a:pt x="426" y="88"/>
                  </a:lnTo>
                  <a:lnTo>
                    <a:pt x="426" y="85"/>
                  </a:lnTo>
                  <a:lnTo>
                    <a:pt x="433" y="76"/>
                  </a:lnTo>
                  <a:lnTo>
                    <a:pt x="459" y="71"/>
                  </a:lnTo>
                  <a:lnTo>
                    <a:pt x="461" y="71"/>
                  </a:lnTo>
                  <a:lnTo>
                    <a:pt x="463" y="71"/>
                  </a:lnTo>
                  <a:lnTo>
                    <a:pt x="463" y="69"/>
                  </a:lnTo>
                  <a:lnTo>
                    <a:pt x="463" y="69"/>
                  </a:lnTo>
                  <a:lnTo>
                    <a:pt x="463" y="64"/>
                  </a:lnTo>
                  <a:lnTo>
                    <a:pt x="466" y="62"/>
                  </a:lnTo>
                  <a:lnTo>
                    <a:pt x="466" y="59"/>
                  </a:lnTo>
                  <a:lnTo>
                    <a:pt x="468" y="59"/>
                  </a:lnTo>
                  <a:lnTo>
                    <a:pt x="468" y="59"/>
                  </a:lnTo>
                  <a:lnTo>
                    <a:pt x="473" y="62"/>
                  </a:lnTo>
                  <a:lnTo>
                    <a:pt x="473" y="62"/>
                  </a:lnTo>
                  <a:lnTo>
                    <a:pt x="478" y="62"/>
                  </a:lnTo>
                  <a:lnTo>
                    <a:pt x="480" y="62"/>
                  </a:lnTo>
                  <a:lnTo>
                    <a:pt x="489" y="57"/>
                  </a:lnTo>
                  <a:lnTo>
                    <a:pt x="489" y="57"/>
                  </a:lnTo>
                  <a:lnTo>
                    <a:pt x="494" y="50"/>
                  </a:lnTo>
                  <a:lnTo>
                    <a:pt x="497" y="50"/>
                  </a:lnTo>
                  <a:lnTo>
                    <a:pt x="499" y="50"/>
                  </a:lnTo>
                  <a:lnTo>
                    <a:pt x="504" y="50"/>
                  </a:lnTo>
                  <a:lnTo>
                    <a:pt x="506" y="50"/>
                  </a:lnTo>
                  <a:lnTo>
                    <a:pt x="506" y="48"/>
                  </a:lnTo>
                  <a:lnTo>
                    <a:pt x="508" y="48"/>
                  </a:lnTo>
                  <a:lnTo>
                    <a:pt x="508" y="45"/>
                  </a:lnTo>
                  <a:lnTo>
                    <a:pt x="508" y="43"/>
                  </a:lnTo>
                  <a:lnTo>
                    <a:pt x="508" y="38"/>
                  </a:lnTo>
                  <a:lnTo>
                    <a:pt x="511" y="36"/>
                  </a:lnTo>
                  <a:lnTo>
                    <a:pt x="511" y="33"/>
                  </a:lnTo>
                  <a:lnTo>
                    <a:pt x="513" y="29"/>
                  </a:lnTo>
                  <a:lnTo>
                    <a:pt x="513" y="26"/>
                  </a:lnTo>
                  <a:lnTo>
                    <a:pt x="515" y="26"/>
                  </a:lnTo>
                  <a:lnTo>
                    <a:pt x="513" y="24"/>
                  </a:lnTo>
                  <a:lnTo>
                    <a:pt x="513" y="22"/>
                  </a:lnTo>
                  <a:lnTo>
                    <a:pt x="513" y="19"/>
                  </a:lnTo>
                  <a:lnTo>
                    <a:pt x="511" y="19"/>
                  </a:lnTo>
                  <a:lnTo>
                    <a:pt x="511" y="17"/>
                  </a:lnTo>
                  <a:lnTo>
                    <a:pt x="511" y="14"/>
                  </a:lnTo>
                  <a:lnTo>
                    <a:pt x="511" y="12"/>
                  </a:lnTo>
                  <a:lnTo>
                    <a:pt x="513" y="7"/>
                  </a:lnTo>
                  <a:lnTo>
                    <a:pt x="527" y="5"/>
                  </a:lnTo>
                  <a:lnTo>
                    <a:pt x="530" y="5"/>
                  </a:lnTo>
                  <a:lnTo>
                    <a:pt x="530" y="5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7" y="0"/>
                  </a:lnTo>
                  <a:lnTo>
                    <a:pt x="539" y="3"/>
                  </a:lnTo>
                  <a:lnTo>
                    <a:pt x="549" y="7"/>
                  </a:lnTo>
                  <a:lnTo>
                    <a:pt x="551" y="10"/>
                  </a:lnTo>
                  <a:lnTo>
                    <a:pt x="560" y="22"/>
                  </a:lnTo>
                  <a:lnTo>
                    <a:pt x="560" y="24"/>
                  </a:lnTo>
                  <a:lnTo>
                    <a:pt x="560" y="26"/>
                  </a:lnTo>
                  <a:lnTo>
                    <a:pt x="563" y="29"/>
                  </a:lnTo>
                  <a:lnTo>
                    <a:pt x="563" y="31"/>
                  </a:lnTo>
                  <a:lnTo>
                    <a:pt x="565" y="31"/>
                  </a:lnTo>
                  <a:lnTo>
                    <a:pt x="567" y="33"/>
                  </a:lnTo>
                  <a:lnTo>
                    <a:pt x="567" y="33"/>
                  </a:lnTo>
                  <a:lnTo>
                    <a:pt x="570" y="33"/>
                  </a:lnTo>
                  <a:lnTo>
                    <a:pt x="572" y="33"/>
                  </a:lnTo>
                  <a:lnTo>
                    <a:pt x="575" y="33"/>
                  </a:lnTo>
                  <a:lnTo>
                    <a:pt x="575" y="36"/>
                  </a:lnTo>
                  <a:lnTo>
                    <a:pt x="577" y="36"/>
                  </a:lnTo>
                  <a:lnTo>
                    <a:pt x="577" y="36"/>
                  </a:lnTo>
                  <a:lnTo>
                    <a:pt x="579" y="41"/>
                  </a:lnTo>
                  <a:lnTo>
                    <a:pt x="579" y="43"/>
                  </a:lnTo>
                  <a:lnTo>
                    <a:pt x="577" y="62"/>
                  </a:lnTo>
                  <a:lnTo>
                    <a:pt x="567" y="69"/>
                  </a:lnTo>
                  <a:lnTo>
                    <a:pt x="567" y="69"/>
                  </a:lnTo>
                  <a:lnTo>
                    <a:pt x="565" y="69"/>
                  </a:lnTo>
                  <a:lnTo>
                    <a:pt x="558" y="71"/>
                  </a:lnTo>
                  <a:lnTo>
                    <a:pt x="553" y="71"/>
                  </a:lnTo>
                  <a:lnTo>
                    <a:pt x="553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4" y="71"/>
                  </a:lnTo>
                  <a:lnTo>
                    <a:pt x="544" y="71"/>
                  </a:lnTo>
                  <a:lnTo>
                    <a:pt x="534" y="71"/>
                  </a:lnTo>
                  <a:lnTo>
                    <a:pt x="532" y="71"/>
                  </a:lnTo>
                  <a:lnTo>
                    <a:pt x="527" y="71"/>
                  </a:lnTo>
                  <a:lnTo>
                    <a:pt x="523" y="71"/>
                  </a:lnTo>
                  <a:lnTo>
                    <a:pt x="523" y="71"/>
                  </a:lnTo>
                  <a:lnTo>
                    <a:pt x="520" y="71"/>
                  </a:lnTo>
                  <a:lnTo>
                    <a:pt x="520" y="74"/>
                  </a:lnTo>
                  <a:lnTo>
                    <a:pt x="520" y="76"/>
                  </a:lnTo>
                  <a:lnTo>
                    <a:pt x="520" y="81"/>
                  </a:lnTo>
                  <a:lnTo>
                    <a:pt x="518" y="83"/>
                  </a:lnTo>
                  <a:lnTo>
                    <a:pt x="518" y="88"/>
                  </a:lnTo>
                  <a:lnTo>
                    <a:pt x="515" y="88"/>
                  </a:lnTo>
                  <a:lnTo>
                    <a:pt x="511" y="88"/>
                  </a:lnTo>
                  <a:lnTo>
                    <a:pt x="511" y="90"/>
                  </a:lnTo>
                  <a:lnTo>
                    <a:pt x="508" y="90"/>
                  </a:lnTo>
                  <a:lnTo>
                    <a:pt x="508" y="93"/>
                  </a:lnTo>
                  <a:lnTo>
                    <a:pt x="508" y="95"/>
                  </a:lnTo>
                  <a:lnTo>
                    <a:pt x="508" y="97"/>
                  </a:lnTo>
                  <a:lnTo>
                    <a:pt x="511" y="97"/>
                  </a:lnTo>
                  <a:lnTo>
                    <a:pt x="511" y="100"/>
                  </a:lnTo>
                  <a:lnTo>
                    <a:pt x="515" y="100"/>
                  </a:lnTo>
                  <a:lnTo>
                    <a:pt x="515" y="102"/>
                  </a:lnTo>
                  <a:lnTo>
                    <a:pt x="518" y="102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7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0" y="111"/>
                  </a:lnTo>
                  <a:lnTo>
                    <a:pt x="520" y="114"/>
                  </a:lnTo>
                  <a:lnTo>
                    <a:pt x="520" y="116"/>
                  </a:lnTo>
                  <a:lnTo>
                    <a:pt x="520" y="121"/>
                  </a:lnTo>
                  <a:lnTo>
                    <a:pt x="518" y="123"/>
                  </a:lnTo>
                  <a:lnTo>
                    <a:pt x="518" y="123"/>
                  </a:lnTo>
                  <a:lnTo>
                    <a:pt x="513" y="128"/>
                  </a:lnTo>
                  <a:lnTo>
                    <a:pt x="513" y="130"/>
                  </a:lnTo>
                  <a:lnTo>
                    <a:pt x="513" y="130"/>
                  </a:lnTo>
                  <a:lnTo>
                    <a:pt x="513" y="133"/>
                  </a:lnTo>
                  <a:lnTo>
                    <a:pt x="513" y="138"/>
                  </a:lnTo>
                  <a:lnTo>
                    <a:pt x="513" y="140"/>
                  </a:lnTo>
                  <a:lnTo>
                    <a:pt x="515" y="142"/>
                  </a:lnTo>
                  <a:lnTo>
                    <a:pt x="515" y="145"/>
                  </a:lnTo>
                  <a:lnTo>
                    <a:pt x="518" y="145"/>
                  </a:lnTo>
                  <a:lnTo>
                    <a:pt x="520" y="147"/>
                  </a:lnTo>
                  <a:lnTo>
                    <a:pt x="523" y="147"/>
                  </a:lnTo>
                  <a:lnTo>
                    <a:pt x="527" y="149"/>
                  </a:lnTo>
                  <a:lnTo>
                    <a:pt x="530" y="149"/>
                  </a:lnTo>
                  <a:lnTo>
                    <a:pt x="530" y="149"/>
                  </a:lnTo>
                  <a:lnTo>
                    <a:pt x="532" y="152"/>
                  </a:lnTo>
                  <a:lnTo>
                    <a:pt x="530" y="156"/>
                  </a:lnTo>
                  <a:lnTo>
                    <a:pt x="527" y="166"/>
                  </a:lnTo>
                  <a:lnTo>
                    <a:pt x="527" y="166"/>
                  </a:lnTo>
                  <a:lnTo>
                    <a:pt x="527" y="168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30" y="175"/>
                  </a:lnTo>
                  <a:lnTo>
                    <a:pt x="530" y="178"/>
                  </a:lnTo>
                  <a:lnTo>
                    <a:pt x="539" y="180"/>
                  </a:lnTo>
                  <a:lnTo>
                    <a:pt x="541" y="180"/>
                  </a:lnTo>
                  <a:lnTo>
                    <a:pt x="544" y="182"/>
                  </a:lnTo>
                  <a:lnTo>
                    <a:pt x="546" y="185"/>
                  </a:lnTo>
                  <a:lnTo>
                    <a:pt x="546" y="185"/>
                  </a:lnTo>
                  <a:lnTo>
                    <a:pt x="549" y="187"/>
                  </a:lnTo>
                  <a:lnTo>
                    <a:pt x="549" y="194"/>
                  </a:lnTo>
                  <a:lnTo>
                    <a:pt x="551" y="197"/>
                  </a:lnTo>
                  <a:lnTo>
                    <a:pt x="553" y="199"/>
                  </a:lnTo>
                  <a:lnTo>
                    <a:pt x="553" y="201"/>
                  </a:lnTo>
                  <a:lnTo>
                    <a:pt x="556" y="201"/>
                  </a:lnTo>
                  <a:lnTo>
                    <a:pt x="563" y="206"/>
                  </a:lnTo>
                  <a:lnTo>
                    <a:pt x="563" y="208"/>
                  </a:lnTo>
                  <a:lnTo>
                    <a:pt x="563" y="208"/>
                  </a:lnTo>
                  <a:lnTo>
                    <a:pt x="570" y="216"/>
                  </a:lnTo>
                  <a:lnTo>
                    <a:pt x="570" y="216"/>
                  </a:lnTo>
                  <a:lnTo>
                    <a:pt x="570" y="218"/>
                  </a:lnTo>
                  <a:lnTo>
                    <a:pt x="572" y="218"/>
                  </a:lnTo>
                  <a:lnTo>
                    <a:pt x="575" y="218"/>
                  </a:lnTo>
                  <a:lnTo>
                    <a:pt x="579" y="218"/>
                  </a:lnTo>
                  <a:lnTo>
                    <a:pt x="582" y="220"/>
                  </a:lnTo>
                  <a:lnTo>
                    <a:pt x="582" y="220"/>
                  </a:lnTo>
                  <a:lnTo>
                    <a:pt x="582" y="220"/>
                  </a:lnTo>
                  <a:lnTo>
                    <a:pt x="584" y="223"/>
                  </a:lnTo>
                  <a:lnTo>
                    <a:pt x="584" y="223"/>
                  </a:lnTo>
                  <a:lnTo>
                    <a:pt x="584" y="225"/>
                  </a:lnTo>
                  <a:lnTo>
                    <a:pt x="586" y="227"/>
                  </a:lnTo>
                  <a:lnTo>
                    <a:pt x="586" y="227"/>
                  </a:lnTo>
                  <a:lnTo>
                    <a:pt x="589" y="230"/>
                  </a:lnTo>
                  <a:lnTo>
                    <a:pt x="589" y="230"/>
                  </a:lnTo>
                  <a:lnTo>
                    <a:pt x="594" y="230"/>
                  </a:lnTo>
                  <a:lnTo>
                    <a:pt x="598" y="230"/>
                  </a:lnTo>
                  <a:lnTo>
                    <a:pt x="598" y="230"/>
                  </a:lnTo>
                  <a:lnTo>
                    <a:pt x="601" y="230"/>
                  </a:lnTo>
                  <a:lnTo>
                    <a:pt x="603" y="230"/>
                  </a:lnTo>
                  <a:lnTo>
                    <a:pt x="603" y="230"/>
                  </a:lnTo>
                  <a:lnTo>
                    <a:pt x="603" y="232"/>
                  </a:lnTo>
                  <a:lnTo>
                    <a:pt x="598" y="235"/>
                  </a:lnTo>
                  <a:lnTo>
                    <a:pt x="589" y="239"/>
                  </a:lnTo>
                  <a:lnTo>
                    <a:pt x="584" y="242"/>
                  </a:lnTo>
                  <a:lnTo>
                    <a:pt x="584" y="244"/>
                  </a:lnTo>
                  <a:lnTo>
                    <a:pt x="584" y="246"/>
                  </a:lnTo>
                  <a:lnTo>
                    <a:pt x="584" y="246"/>
                  </a:lnTo>
                  <a:lnTo>
                    <a:pt x="586" y="249"/>
                  </a:lnTo>
                  <a:lnTo>
                    <a:pt x="586" y="251"/>
                  </a:lnTo>
                  <a:lnTo>
                    <a:pt x="586" y="251"/>
                  </a:lnTo>
                  <a:lnTo>
                    <a:pt x="586" y="253"/>
                  </a:lnTo>
                  <a:lnTo>
                    <a:pt x="586" y="253"/>
                  </a:lnTo>
                  <a:lnTo>
                    <a:pt x="584" y="256"/>
                  </a:lnTo>
                  <a:lnTo>
                    <a:pt x="584" y="256"/>
                  </a:lnTo>
                  <a:lnTo>
                    <a:pt x="582" y="258"/>
                  </a:lnTo>
                  <a:lnTo>
                    <a:pt x="582" y="258"/>
                  </a:lnTo>
                  <a:lnTo>
                    <a:pt x="577" y="258"/>
                  </a:lnTo>
                  <a:lnTo>
                    <a:pt x="575" y="256"/>
                  </a:lnTo>
                  <a:lnTo>
                    <a:pt x="572" y="256"/>
                  </a:lnTo>
                  <a:lnTo>
                    <a:pt x="572" y="258"/>
                  </a:lnTo>
                  <a:lnTo>
                    <a:pt x="570" y="261"/>
                  </a:lnTo>
                  <a:lnTo>
                    <a:pt x="567" y="261"/>
                  </a:lnTo>
                  <a:lnTo>
                    <a:pt x="565" y="261"/>
                  </a:lnTo>
                  <a:lnTo>
                    <a:pt x="560" y="261"/>
                  </a:lnTo>
                  <a:lnTo>
                    <a:pt x="558" y="261"/>
                  </a:lnTo>
                  <a:lnTo>
                    <a:pt x="556" y="261"/>
                  </a:lnTo>
                  <a:lnTo>
                    <a:pt x="551" y="256"/>
                  </a:lnTo>
                  <a:lnTo>
                    <a:pt x="546" y="253"/>
                  </a:lnTo>
                  <a:lnTo>
                    <a:pt x="534" y="253"/>
                  </a:lnTo>
                  <a:lnTo>
                    <a:pt x="520" y="249"/>
                  </a:lnTo>
                  <a:lnTo>
                    <a:pt x="520" y="251"/>
                  </a:lnTo>
                  <a:lnTo>
                    <a:pt x="518" y="251"/>
                  </a:lnTo>
                  <a:lnTo>
                    <a:pt x="518" y="256"/>
                  </a:lnTo>
                  <a:lnTo>
                    <a:pt x="518" y="261"/>
                  </a:lnTo>
                  <a:lnTo>
                    <a:pt x="515" y="261"/>
                  </a:lnTo>
                  <a:lnTo>
                    <a:pt x="515" y="263"/>
                  </a:lnTo>
                  <a:lnTo>
                    <a:pt x="515" y="265"/>
                  </a:lnTo>
                  <a:lnTo>
                    <a:pt x="508" y="272"/>
                  </a:lnTo>
                  <a:lnTo>
                    <a:pt x="499" y="282"/>
                  </a:lnTo>
                  <a:lnTo>
                    <a:pt x="499" y="284"/>
                  </a:lnTo>
                  <a:lnTo>
                    <a:pt x="499" y="284"/>
                  </a:lnTo>
                  <a:lnTo>
                    <a:pt x="504" y="303"/>
                  </a:lnTo>
                  <a:lnTo>
                    <a:pt x="504" y="305"/>
                  </a:lnTo>
                  <a:lnTo>
                    <a:pt x="506" y="310"/>
                  </a:lnTo>
                  <a:lnTo>
                    <a:pt x="508" y="313"/>
                  </a:lnTo>
                  <a:lnTo>
                    <a:pt x="508" y="313"/>
                  </a:lnTo>
                  <a:lnTo>
                    <a:pt x="511" y="315"/>
                  </a:lnTo>
                  <a:lnTo>
                    <a:pt x="515" y="315"/>
                  </a:lnTo>
                  <a:lnTo>
                    <a:pt x="523" y="315"/>
                  </a:lnTo>
                  <a:lnTo>
                    <a:pt x="525" y="315"/>
                  </a:lnTo>
                  <a:lnTo>
                    <a:pt x="527" y="315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91" y="336"/>
                  </a:lnTo>
                  <a:lnTo>
                    <a:pt x="596" y="334"/>
                  </a:lnTo>
                  <a:lnTo>
                    <a:pt x="601" y="334"/>
                  </a:lnTo>
                  <a:lnTo>
                    <a:pt x="601" y="336"/>
                  </a:lnTo>
                  <a:lnTo>
                    <a:pt x="603" y="336"/>
                  </a:lnTo>
                  <a:lnTo>
                    <a:pt x="608" y="341"/>
                  </a:lnTo>
                  <a:lnTo>
                    <a:pt x="612" y="343"/>
                  </a:lnTo>
                  <a:lnTo>
                    <a:pt x="617" y="343"/>
                  </a:lnTo>
                  <a:lnTo>
                    <a:pt x="620" y="346"/>
                  </a:lnTo>
                  <a:lnTo>
                    <a:pt x="622" y="348"/>
                  </a:lnTo>
                  <a:lnTo>
                    <a:pt x="622" y="350"/>
                  </a:lnTo>
                  <a:lnTo>
                    <a:pt x="622" y="350"/>
                  </a:lnTo>
                  <a:lnTo>
                    <a:pt x="622" y="353"/>
                  </a:lnTo>
                  <a:lnTo>
                    <a:pt x="622" y="355"/>
                  </a:lnTo>
                  <a:lnTo>
                    <a:pt x="620" y="360"/>
                  </a:lnTo>
                  <a:lnTo>
                    <a:pt x="620" y="362"/>
                  </a:lnTo>
                  <a:lnTo>
                    <a:pt x="620" y="365"/>
                  </a:lnTo>
                  <a:lnTo>
                    <a:pt x="622" y="374"/>
                  </a:lnTo>
                  <a:lnTo>
                    <a:pt x="622" y="376"/>
                  </a:lnTo>
                  <a:lnTo>
                    <a:pt x="622" y="379"/>
                  </a:lnTo>
                  <a:lnTo>
                    <a:pt x="622" y="379"/>
                  </a:lnTo>
                  <a:lnTo>
                    <a:pt x="622" y="381"/>
                  </a:lnTo>
                  <a:lnTo>
                    <a:pt x="624" y="381"/>
                  </a:lnTo>
                  <a:lnTo>
                    <a:pt x="627" y="381"/>
                  </a:lnTo>
                  <a:lnTo>
                    <a:pt x="629" y="381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6" y="379"/>
                  </a:lnTo>
                  <a:lnTo>
                    <a:pt x="638" y="379"/>
                  </a:lnTo>
                  <a:lnTo>
                    <a:pt x="669" y="388"/>
                  </a:lnTo>
                  <a:lnTo>
                    <a:pt x="674" y="391"/>
                  </a:lnTo>
                  <a:lnTo>
                    <a:pt x="674" y="391"/>
                  </a:lnTo>
                  <a:lnTo>
                    <a:pt x="676" y="393"/>
                  </a:lnTo>
                  <a:lnTo>
                    <a:pt x="676" y="393"/>
                  </a:lnTo>
                  <a:lnTo>
                    <a:pt x="676" y="395"/>
                  </a:lnTo>
                  <a:lnTo>
                    <a:pt x="679" y="395"/>
                  </a:lnTo>
                  <a:lnTo>
                    <a:pt x="679" y="395"/>
                  </a:lnTo>
                  <a:lnTo>
                    <a:pt x="681" y="398"/>
                  </a:lnTo>
                  <a:lnTo>
                    <a:pt x="683" y="398"/>
                  </a:lnTo>
                  <a:lnTo>
                    <a:pt x="686" y="398"/>
                  </a:lnTo>
                  <a:lnTo>
                    <a:pt x="691" y="395"/>
                  </a:lnTo>
                  <a:lnTo>
                    <a:pt x="695" y="395"/>
                  </a:lnTo>
                  <a:lnTo>
                    <a:pt x="702" y="391"/>
                  </a:lnTo>
                  <a:lnTo>
                    <a:pt x="705" y="386"/>
                  </a:lnTo>
                  <a:lnTo>
                    <a:pt x="709" y="379"/>
                  </a:lnTo>
                  <a:lnTo>
                    <a:pt x="712" y="376"/>
                  </a:lnTo>
                  <a:lnTo>
                    <a:pt x="712" y="374"/>
                  </a:lnTo>
                  <a:lnTo>
                    <a:pt x="714" y="374"/>
                  </a:lnTo>
                  <a:lnTo>
                    <a:pt x="717" y="374"/>
                  </a:lnTo>
                  <a:lnTo>
                    <a:pt x="735" y="376"/>
                  </a:lnTo>
                  <a:lnTo>
                    <a:pt x="740" y="379"/>
                  </a:lnTo>
                  <a:lnTo>
                    <a:pt x="740" y="381"/>
                  </a:lnTo>
                  <a:lnTo>
                    <a:pt x="743" y="381"/>
                  </a:lnTo>
                  <a:lnTo>
                    <a:pt x="745" y="388"/>
                  </a:lnTo>
                  <a:lnTo>
                    <a:pt x="745" y="391"/>
                  </a:lnTo>
                  <a:lnTo>
                    <a:pt x="747" y="391"/>
                  </a:lnTo>
                  <a:lnTo>
                    <a:pt x="747" y="393"/>
                  </a:lnTo>
                  <a:lnTo>
                    <a:pt x="750" y="393"/>
                  </a:lnTo>
                  <a:lnTo>
                    <a:pt x="752" y="393"/>
                  </a:lnTo>
                  <a:lnTo>
                    <a:pt x="757" y="393"/>
                  </a:lnTo>
                  <a:lnTo>
                    <a:pt x="759" y="393"/>
                  </a:lnTo>
                  <a:lnTo>
                    <a:pt x="762" y="393"/>
                  </a:lnTo>
                  <a:lnTo>
                    <a:pt x="762" y="391"/>
                  </a:lnTo>
                  <a:lnTo>
                    <a:pt x="764" y="391"/>
                  </a:lnTo>
                  <a:lnTo>
                    <a:pt x="766" y="391"/>
                  </a:lnTo>
                  <a:lnTo>
                    <a:pt x="769" y="391"/>
                  </a:lnTo>
                  <a:lnTo>
                    <a:pt x="776" y="395"/>
                  </a:lnTo>
                  <a:lnTo>
                    <a:pt x="780" y="395"/>
                  </a:lnTo>
                  <a:lnTo>
                    <a:pt x="785" y="395"/>
                  </a:lnTo>
                  <a:lnTo>
                    <a:pt x="790" y="395"/>
                  </a:lnTo>
                  <a:lnTo>
                    <a:pt x="797" y="398"/>
                  </a:lnTo>
                  <a:lnTo>
                    <a:pt x="816" y="410"/>
                  </a:lnTo>
                  <a:lnTo>
                    <a:pt x="818" y="412"/>
                  </a:lnTo>
                  <a:lnTo>
                    <a:pt x="821" y="414"/>
                  </a:lnTo>
                  <a:lnTo>
                    <a:pt x="823" y="417"/>
                  </a:lnTo>
                  <a:lnTo>
                    <a:pt x="823" y="417"/>
                  </a:lnTo>
                  <a:lnTo>
                    <a:pt x="825" y="419"/>
                  </a:lnTo>
                  <a:lnTo>
                    <a:pt x="825" y="419"/>
                  </a:lnTo>
                  <a:lnTo>
                    <a:pt x="828" y="424"/>
                  </a:lnTo>
                  <a:lnTo>
                    <a:pt x="828" y="426"/>
                  </a:lnTo>
                  <a:lnTo>
                    <a:pt x="832" y="431"/>
                  </a:lnTo>
                  <a:lnTo>
                    <a:pt x="835" y="433"/>
                  </a:lnTo>
                  <a:lnTo>
                    <a:pt x="835" y="436"/>
                  </a:lnTo>
                  <a:lnTo>
                    <a:pt x="837" y="450"/>
                  </a:lnTo>
                  <a:lnTo>
                    <a:pt x="840" y="455"/>
                  </a:lnTo>
                  <a:lnTo>
                    <a:pt x="840" y="457"/>
                  </a:lnTo>
                  <a:lnTo>
                    <a:pt x="842" y="457"/>
                  </a:lnTo>
                  <a:lnTo>
                    <a:pt x="842" y="459"/>
                  </a:lnTo>
                  <a:lnTo>
                    <a:pt x="842" y="459"/>
                  </a:lnTo>
                  <a:lnTo>
                    <a:pt x="844" y="462"/>
                  </a:lnTo>
                  <a:lnTo>
                    <a:pt x="844" y="469"/>
                  </a:lnTo>
                  <a:lnTo>
                    <a:pt x="844" y="471"/>
                  </a:lnTo>
                  <a:close/>
                  <a:moveTo>
                    <a:pt x="338" y="398"/>
                  </a:moveTo>
                  <a:lnTo>
                    <a:pt x="338" y="398"/>
                  </a:lnTo>
                  <a:lnTo>
                    <a:pt x="340" y="395"/>
                  </a:lnTo>
                  <a:lnTo>
                    <a:pt x="338" y="393"/>
                  </a:lnTo>
                  <a:lnTo>
                    <a:pt x="336" y="395"/>
                  </a:lnTo>
                  <a:lnTo>
                    <a:pt x="336" y="395"/>
                  </a:lnTo>
                  <a:lnTo>
                    <a:pt x="338" y="398"/>
                  </a:lnTo>
                  <a:lnTo>
                    <a:pt x="338" y="398"/>
                  </a:lnTo>
                  <a:close/>
                </a:path>
              </a:pathLst>
            </a:custGeom>
            <a:solidFill>
              <a:schemeClr val="accent3"/>
            </a:solidFill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5" name="Freeform 39">
              <a:extLst>
                <a:ext uri="{FF2B5EF4-FFF2-40B4-BE49-F238E27FC236}">
                  <a16:creationId xmlns:a16="http://schemas.microsoft.com/office/drawing/2014/main" id="{2F10AF9A-5DA4-4D48-B426-FFF1EE56C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353" y="2497840"/>
              <a:ext cx="683281" cy="582432"/>
            </a:xfrm>
            <a:custGeom>
              <a:avLst/>
              <a:gdLst>
                <a:gd name="T0" fmla="*/ 217 w 603"/>
                <a:gd name="T1" fmla="*/ 10 h 514"/>
                <a:gd name="T2" fmla="*/ 414 w 603"/>
                <a:gd name="T3" fmla="*/ 114 h 514"/>
                <a:gd name="T4" fmla="*/ 433 w 603"/>
                <a:gd name="T5" fmla="*/ 104 h 514"/>
                <a:gd name="T6" fmla="*/ 456 w 603"/>
                <a:gd name="T7" fmla="*/ 128 h 514"/>
                <a:gd name="T8" fmla="*/ 546 w 603"/>
                <a:gd name="T9" fmla="*/ 272 h 514"/>
                <a:gd name="T10" fmla="*/ 598 w 603"/>
                <a:gd name="T11" fmla="*/ 395 h 514"/>
                <a:gd name="T12" fmla="*/ 544 w 603"/>
                <a:gd name="T13" fmla="*/ 426 h 514"/>
                <a:gd name="T14" fmla="*/ 537 w 603"/>
                <a:gd name="T15" fmla="*/ 443 h 514"/>
                <a:gd name="T16" fmla="*/ 508 w 603"/>
                <a:gd name="T17" fmla="*/ 452 h 514"/>
                <a:gd name="T18" fmla="*/ 494 w 603"/>
                <a:gd name="T19" fmla="*/ 452 h 514"/>
                <a:gd name="T20" fmla="*/ 487 w 603"/>
                <a:gd name="T21" fmla="*/ 478 h 514"/>
                <a:gd name="T22" fmla="*/ 473 w 603"/>
                <a:gd name="T23" fmla="*/ 495 h 514"/>
                <a:gd name="T24" fmla="*/ 433 w 603"/>
                <a:gd name="T25" fmla="*/ 499 h 514"/>
                <a:gd name="T26" fmla="*/ 411 w 603"/>
                <a:gd name="T27" fmla="*/ 497 h 514"/>
                <a:gd name="T28" fmla="*/ 407 w 603"/>
                <a:gd name="T29" fmla="*/ 488 h 514"/>
                <a:gd name="T30" fmla="*/ 411 w 603"/>
                <a:gd name="T31" fmla="*/ 466 h 514"/>
                <a:gd name="T32" fmla="*/ 383 w 603"/>
                <a:gd name="T33" fmla="*/ 464 h 514"/>
                <a:gd name="T34" fmla="*/ 362 w 603"/>
                <a:gd name="T35" fmla="*/ 445 h 514"/>
                <a:gd name="T36" fmla="*/ 336 w 603"/>
                <a:gd name="T37" fmla="*/ 431 h 514"/>
                <a:gd name="T38" fmla="*/ 324 w 603"/>
                <a:gd name="T39" fmla="*/ 443 h 514"/>
                <a:gd name="T40" fmla="*/ 317 w 603"/>
                <a:gd name="T41" fmla="*/ 435 h 514"/>
                <a:gd name="T42" fmla="*/ 293 w 603"/>
                <a:gd name="T43" fmla="*/ 414 h 514"/>
                <a:gd name="T44" fmla="*/ 288 w 603"/>
                <a:gd name="T45" fmla="*/ 398 h 514"/>
                <a:gd name="T46" fmla="*/ 284 w 603"/>
                <a:gd name="T47" fmla="*/ 369 h 514"/>
                <a:gd name="T48" fmla="*/ 265 w 603"/>
                <a:gd name="T49" fmla="*/ 350 h 514"/>
                <a:gd name="T50" fmla="*/ 265 w 603"/>
                <a:gd name="T51" fmla="*/ 336 h 514"/>
                <a:gd name="T52" fmla="*/ 243 w 603"/>
                <a:gd name="T53" fmla="*/ 294 h 514"/>
                <a:gd name="T54" fmla="*/ 220 w 603"/>
                <a:gd name="T55" fmla="*/ 253 h 514"/>
                <a:gd name="T56" fmla="*/ 217 w 603"/>
                <a:gd name="T57" fmla="*/ 223 h 514"/>
                <a:gd name="T58" fmla="*/ 196 w 603"/>
                <a:gd name="T59" fmla="*/ 230 h 514"/>
                <a:gd name="T60" fmla="*/ 177 w 603"/>
                <a:gd name="T61" fmla="*/ 234 h 514"/>
                <a:gd name="T62" fmla="*/ 111 w 603"/>
                <a:gd name="T63" fmla="*/ 199 h 514"/>
                <a:gd name="T64" fmla="*/ 80 w 603"/>
                <a:gd name="T65" fmla="*/ 201 h 514"/>
                <a:gd name="T66" fmla="*/ 75 w 603"/>
                <a:gd name="T67" fmla="*/ 192 h 514"/>
                <a:gd name="T68" fmla="*/ 87 w 603"/>
                <a:gd name="T69" fmla="*/ 185 h 514"/>
                <a:gd name="T70" fmla="*/ 87 w 603"/>
                <a:gd name="T71" fmla="*/ 171 h 514"/>
                <a:gd name="T72" fmla="*/ 71 w 603"/>
                <a:gd name="T73" fmla="*/ 178 h 514"/>
                <a:gd name="T74" fmla="*/ 47 w 603"/>
                <a:gd name="T75" fmla="*/ 178 h 514"/>
                <a:gd name="T76" fmla="*/ 40 w 603"/>
                <a:gd name="T77" fmla="*/ 159 h 514"/>
                <a:gd name="T78" fmla="*/ 59 w 603"/>
                <a:gd name="T79" fmla="*/ 137 h 514"/>
                <a:gd name="T80" fmla="*/ 68 w 603"/>
                <a:gd name="T81" fmla="*/ 140 h 514"/>
                <a:gd name="T82" fmla="*/ 80 w 603"/>
                <a:gd name="T83" fmla="*/ 123 h 514"/>
                <a:gd name="T84" fmla="*/ 45 w 603"/>
                <a:gd name="T85" fmla="*/ 111 h 514"/>
                <a:gd name="T86" fmla="*/ 30 w 603"/>
                <a:gd name="T87" fmla="*/ 121 h 514"/>
                <a:gd name="T88" fmla="*/ 14 w 603"/>
                <a:gd name="T89" fmla="*/ 118 h 514"/>
                <a:gd name="T90" fmla="*/ 7 w 603"/>
                <a:gd name="T91" fmla="*/ 92 h 514"/>
                <a:gd name="T92" fmla="*/ 9 w 603"/>
                <a:gd name="T93" fmla="*/ 45 h 514"/>
                <a:gd name="T94" fmla="*/ 33 w 603"/>
                <a:gd name="T95" fmla="*/ 45 h 514"/>
                <a:gd name="T96" fmla="*/ 73 w 603"/>
                <a:gd name="T97" fmla="*/ 19 h 514"/>
                <a:gd name="T98" fmla="*/ 104 w 603"/>
                <a:gd name="T99" fmla="*/ 36 h 514"/>
                <a:gd name="T100" fmla="*/ 125 w 603"/>
                <a:gd name="T101" fmla="*/ 40 h 514"/>
                <a:gd name="T102" fmla="*/ 132 w 603"/>
                <a:gd name="T103" fmla="*/ 47 h 514"/>
                <a:gd name="T104" fmla="*/ 142 w 603"/>
                <a:gd name="T105" fmla="*/ 43 h 514"/>
                <a:gd name="T106" fmla="*/ 165 w 603"/>
                <a:gd name="T107" fmla="*/ 59 h 514"/>
                <a:gd name="T108" fmla="*/ 172 w 603"/>
                <a:gd name="T109" fmla="*/ 47 h 514"/>
                <a:gd name="T110" fmla="*/ 184 w 603"/>
                <a:gd name="T111" fmla="*/ 29 h 514"/>
                <a:gd name="T112" fmla="*/ 182 w 603"/>
                <a:gd name="T113" fmla="*/ 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3" h="514">
                  <a:moveTo>
                    <a:pt x="182" y="5"/>
                  </a:moveTo>
                  <a:lnTo>
                    <a:pt x="182" y="5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203" y="3"/>
                  </a:lnTo>
                  <a:lnTo>
                    <a:pt x="217" y="10"/>
                  </a:lnTo>
                  <a:lnTo>
                    <a:pt x="239" y="14"/>
                  </a:lnTo>
                  <a:lnTo>
                    <a:pt x="243" y="19"/>
                  </a:lnTo>
                  <a:lnTo>
                    <a:pt x="246" y="21"/>
                  </a:lnTo>
                  <a:lnTo>
                    <a:pt x="350" y="88"/>
                  </a:lnTo>
                  <a:lnTo>
                    <a:pt x="390" y="104"/>
                  </a:lnTo>
                  <a:lnTo>
                    <a:pt x="395" y="107"/>
                  </a:lnTo>
                  <a:lnTo>
                    <a:pt x="399" y="109"/>
                  </a:lnTo>
                  <a:lnTo>
                    <a:pt x="414" y="114"/>
                  </a:lnTo>
                  <a:lnTo>
                    <a:pt x="423" y="116"/>
                  </a:lnTo>
                  <a:lnTo>
                    <a:pt x="425" y="114"/>
                  </a:lnTo>
                  <a:lnTo>
                    <a:pt x="428" y="111"/>
                  </a:lnTo>
                  <a:lnTo>
                    <a:pt x="428" y="109"/>
                  </a:lnTo>
                  <a:lnTo>
                    <a:pt x="430" y="109"/>
                  </a:lnTo>
                  <a:lnTo>
                    <a:pt x="430" y="107"/>
                  </a:lnTo>
                  <a:lnTo>
                    <a:pt x="430" y="107"/>
                  </a:lnTo>
                  <a:lnTo>
                    <a:pt x="433" y="104"/>
                  </a:lnTo>
                  <a:lnTo>
                    <a:pt x="435" y="107"/>
                  </a:lnTo>
                  <a:lnTo>
                    <a:pt x="435" y="107"/>
                  </a:lnTo>
                  <a:lnTo>
                    <a:pt x="437" y="109"/>
                  </a:lnTo>
                  <a:lnTo>
                    <a:pt x="437" y="109"/>
                  </a:lnTo>
                  <a:lnTo>
                    <a:pt x="444" y="111"/>
                  </a:lnTo>
                  <a:lnTo>
                    <a:pt x="449" y="118"/>
                  </a:lnTo>
                  <a:lnTo>
                    <a:pt x="454" y="126"/>
                  </a:lnTo>
                  <a:lnTo>
                    <a:pt x="456" y="128"/>
                  </a:lnTo>
                  <a:lnTo>
                    <a:pt x="463" y="128"/>
                  </a:lnTo>
                  <a:lnTo>
                    <a:pt x="468" y="130"/>
                  </a:lnTo>
                  <a:lnTo>
                    <a:pt x="473" y="135"/>
                  </a:lnTo>
                  <a:lnTo>
                    <a:pt x="470" y="142"/>
                  </a:lnTo>
                  <a:lnTo>
                    <a:pt x="534" y="249"/>
                  </a:lnTo>
                  <a:lnTo>
                    <a:pt x="539" y="256"/>
                  </a:lnTo>
                  <a:lnTo>
                    <a:pt x="541" y="258"/>
                  </a:lnTo>
                  <a:lnTo>
                    <a:pt x="546" y="272"/>
                  </a:lnTo>
                  <a:lnTo>
                    <a:pt x="549" y="277"/>
                  </a:lnTo>
                  <a:lnTo>
                    <a:pt x="553" y="282"/>
                  </a:lnTo>
                  <a:lnTo>
                    <a:pt x="565" y="301"/>
                  </a:lnTo>
                  <a:lnTo>
                    <a:pt x="572" y="315"/>
                  </a:lnTo>
                  <a:lnTo>
                    <a:pt x="584" y="350"/>
                  </a:lnTo>
                  <a:lnTo>
                    <a:pt x="603" y="393"/>
                  </a:lnTo>
                  <a:lnTo>
                    <a:pt x="603" y="393"/>
                  </a:lnTo>
                  <a:lnTo>
                    <a:pt x="598" y="395"/>
                  </a:lnTo>
                  <a:lnTo>
                    <a:pt x="577" y="405"/>
                  </a:lnTo>
                  <a:lnTo>
                    <a:pt x="560" y="414"/>
                  </a:lnTo>
                  <a:lnTo>
                    <a:pt x="556" y="417"/>
                  </a:lnTo>
                  <a:lnTo>
                    <a:pt x="551" y="419"/>
                  </a:lnTo>
                  <a:lnTo>
                    <a:pt x="549" y="419"/>
                  </a:lnTo>
                  <a:lnTo>
                    <a:pt x="546" y="421"/>
                  </a:lnTo>
                  <a:lnTo>
                    <a:pt x="544" y="424"/>
                  </a:lnTo>
                  <a:lnTo>
                    <a:pt x="544" y="426"/>
                  </a:lnTo>
                  <a:lnTo>
                    <a:pt x="544" y="428"/>
                  </a:lnTo>
                  <a:lnTo>
                    <a:pt x="544" y="433"/>
                  </a:lnTo>
                  <a:lnTo>
                    <a:pt x="544" y="433"/>
                  </a:lnTo>
                  <a:lnTo>
                    <a:pt x="544" y="435"/>
                  </a:lnTo>
                  <a:lnTo>
                    <a:pt x="544" y="438"/>
                  </a:lnTo>
                  <a:lnTo>
                    <a:pt x="541" y="438"/>
                  </a:lnTo>
                  <a:lnTo>
                    <a:pt x="541" y="440"/>
                  </a:lnTo>
                  <a:lnTo>
                    <a:pt x="537" y="443"/>
                  </a:lnTo>
                  <a:lnTo>
                    <a:pt x="527" y="447"/>
                  </a:lnTo>
                  <a:lnTo>
                    <a:pt x="525" y="447"/>
                  </a:lnTo>
                  <a:lnTo>
                    <a:pt x="525" y="447"/>
                  </a:lnTo>
                  <a:lnTo>
                    <a:pt x="520" y="447"/>
                  </a:lnTo>
                  <a:lnTo>
                    <a:pt x="520" y="447"/>
                  </a:lnTo>
                  <a:lnTo>
                    <a:pt x="518" y="447"/>
                  </a:lnTo>
                  <a:lnTo>
                    <a:pt x="511" y="452"/>
                  </a:lnTo>
                  <a:lnTo>
                    <a:pt x="508" y="452"/>
                  </a:lnTo>
                  <a:lnTo>
                    <a:pt x="506" y="452"/>
                  </a:lnTo>
                  <a:lnTo>
                    <a:pt x="504" y="452"/>
                  </a:lnTo>
                  <a:lnTo>
                    <a:pt x="504" y="452"/>
                  </a:lnTo>
                  <a:lnTo>
                    <a:pt x="501" y="450"/>
                  </a:lnTo>
                  <a:lnTo>
                    <a:pt x="499" y="450"/>
                  </a:lnTo>
                  <a:lnTo>
                    <a:pt x="499" y="450"/>
                  </a:lnTo>
                  <a:lnTo>
                    <a:pt x="496" y="450"/>
                  </a:lnTo>
                  <a:lnTo>
                    <a:pt x="494" y="452"/>
                  </a:lnTo>
                  <a:lnTo>
                    <a:pt x="494" y="457"/>
                  </a:lnTo>
                  <a:lnTo>
                    <a:pt x="492" y="464"/>
                  </a:lnTo>
                  <a:lnTo>
                    <a:pt x="489" y="466"/>
                  </a:lnTo>
                  <a:lnTo>
                    <a:pt x="489" y="469"/>
                  </a:lnTo>
                  <a:lnTo>
                    <a:pt x="487" y="471"/>
                  </a:lnTo>
                  <a:lnTo>
                    <a:pt x="487" y="473"/>
                  </a:lnTo>
                  <a:lnTo>
                    <a:pt x="487" y="473"/>
                  </a:lnTo>
                  <a:lnTo>
                    <a:pt x="487" y="478"/>
                  </a:lnTo>
                  <a:lnTo>
                    <a:pt x="487" y="480"/>
                  </a:lnTo>
                  <a:lnTo>
                    <a:pt x="487" y="480"/>
                  </a:lnTo>
                  <a:lnTo>
                    <a:pt x="485" y="483"/>
                  </a:lnTo>
                  <a:lnTo>
                    <a:pt x="485" y="485"/>
                  </a:lnTo>
                  <a:lnTo>
                    <a:pt x="480" y="485"/>
                  </a:lnTo>
                  <a:lnTo>
                    <a:pt x="475" y="488"/>
                  </a:lnTo>
                  <a:lnTo>
                    <a:pt x="473" y="490"/>
                  </a:lnTo>
                  <a:lnTo>
                    <a:pt x="473" y="495"/>
                  </a:lnTo>
                  <a:lnTo>
                    <a:pt x="470" y="497"/>
                  </a:lnTo>
                  <a:lnTo>
                    <a:pt x="470" y="499"/>
                  </a:lnTo>
                  <a:lnTo>
                    <a:pt x="470" y="502"/>
                  </a:lnTo>
                  <a:lnTo>
                    <a:pt x="468" y="504"/>
                  </a:lnTo>
                  <a:lnTo>
                    <a:pt x="466" y="506"/>
                  </a:lnTo>
                  <a:lnTo>
                    <a:pt x="444" y="514"/>
                  </a:lnTo>
                  <a:lnTo>
                    <a:pt x="435" y="502"/>
                  </a:lnTo>
                  <a:lnTo>
                    <a:pt x="433" y="499"/>
                  </a:lnTo>
                  <a:lnTo>
                    <a:pt x="423" y="495"/>
                  </a:lnTo>
                  <a:lnTo>
                    <a:pt x="421" y="492"/>
                  </a:lnTo>
                  <a:lnTo>
                    <a:pt x="418" y="492"/>
                  </a:lnTo>
                  <a:lnTo>
                    <a:pt x="418" y="492"/>
                  </a:lnTo>
                  <a:lnTo>
                    <a:pt x="418" y="492"/>
                  </a:lnTo>
                  <a:lnTo>
                    <a:pt x="414" y="497"/>
                  </a:lnTo>
                  <a:lnTo>
                    <a:pt x="414" y="497"/>
                  </a:lnTo>
                  <a:lnTo>
                    <a:pt x="411" y="497"/>
                  </a:lnTo>
                  <a:lnTo>
                    <a:pt x="397" y="499"/>
                  </a:lnTo>
                  <a:lnTo>
                    <a:pt x="397" y="495"/>
                  </a:lnTo>
                  <a:lnTo>
                    <a:pt x="397" y="490"/>
                  </a:lnTo>
                  <a:lnTo>
                    <a:pt x="399" y="490"/>
                  </a:lnTo>
                  <a:lnTo>
                    <a:pt x="399" y="488"/>
                  </a:lnTo>
                  <a:lnTo>
                    <a:pt x="402" y="490"/>
                  </a:lnTo>
                  <a:lnTo>
                    <a:pt x="404" y="490"/>
                  </a:lnTo>
                  <a:lnTo>
                    <a:pt x="407" y="488"/>
                  </a:lnTo>
                  <a:lnTo>
                    <a:pt x="409" y="488"/>
                  </a:lnTo>
                  <a:lnTo>
                    <a:pt x="411" y="485"/>
                  </a:lnTo>
                  <a:lnTo>
                    <a:pt x="411" y="483"/>
                  </a:lnTo>
                  <a:lnTo>
                    <a:pt x="411" y="483"/>
                  </a:lnTo>
                  <a:lnTo>
                    <a:pt x="411" y="473"/>
                  </a:lnTo>
                  <a:lnTo>
                    <a:pt x="411" y="471"/>
                  </a:lnTo>
                  <a:lnTo>
                    <a:pt x="411" y="469"/>
                  </a:lnTo>
                  <a:lnTo>
                    <a:pt x="411" y="466"/>
                  </a:lnTo>
                  <a:lnTo>
                    <a:pt x="411" y="464"/>
                  </a:lnTo>
                  <a:lnTo>
                    <a:pt x="407" y="459"/>
                  </a:lnTo>
                  <a:lnTo>
                    <a:pt x="404" y="454"/>
                  </a:lnTo>
                  <a:lnTo>
                    <a:pt x="404" y="452"/>
                  </a:lnTo>
                  <a:lnTo>
                    <a:pt x="402" y="452"/>
                  </a:lnTo>
                  <a:lnTo>
                    <a:pt x="402" y="452"/>
                  </a:lnTo>
                  <a:lnTo>
                    <a:pt x="399" y="452"/>
                  </a:lnTo>
                  <a:lnTo>
                    <a:pt x="383" y="464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6" y="462"/>
                  </a:lnTo>
                  <a:lnTo>
                    <a:pt x="376" y="459"/>
                  </a:lnTo>
                  <a:lnTo>
                    <a:pt x="376" y="457"/>
                  </a:lnTo>
                  <a:lnTo>
                    <a:pt x="373" y="457"/>
                  </a:lnTo>
                  <a:lnTo>
                    <a:pt x="373" y="454"/>
                  </a:lnTo>
                  <a:lnTo>
                    <a:pt x="362" y="445"/>
                  </a:lnTo>
                  <a:lnTo>
                    <a:pt x="359" y="443"/>
                  </a:lnTo>
                  <a:lnTo>
                    <a:pt x="354" y="440"/>
                  </a:lnTo>
                  <a:lnTo>
                    <a:pt x="347" y="435"/>
                  </a:lnTo>
                  <a:lnTo>
                    <a:pt x="343" y="433"/>
                  </a:lnTo>
                  <a:lnTo>
                    <a:pt x="340" y="431"/>
                  </a:lnTo>
                  <a:lnTo>
                    <a:pt x="338" y="431"/>
                  </a:lnTo>
                  <a:lnTo>
                    <a:pt x="338" y="431"/>
                  </a:lnTo>
                  <a:lnTo>
                    <a:pt x="336" y="431"/>
                  </a:lnTo>
                  <a:lnTo>
                    <a:pt x="333" y="433"/>
                  </a:lnTo>
                  <a:lnTo>
                    <a:pt x="324" y="433"/>
                  </a:lnTo>
                  <a:lnTo>
                    <a:pt x="324" y="433"/>
                  </a:lnTo>
                  <a:lnTo>
                    <a:pt x="321" y="435"/>
                  </a:lnTo>
                  <a:lnTo>
                    <a:pt x="321" y="438"/>
                  </a:lnTo>
                  <a:lnTo>
                    <a:pt x="324" y="438"/>
                  </a:lnTo>
                  <a:lnTo>
                    <a:pt x="324" y="440"/>
                  </a:lnTo>
                  <a:lnTo>
                    <a:pt x="324" y="443"/>
                  </a:lnTo>
                  <a:lnTo>
                    <a:pt x="324" y="443"/>
                  </a:lnTo>
                  <a:lnTo>
                    <a:pt x="324" y="445"/>
                  </a:lnTo>
                  <a:lnTo>
                    <a:pt x="321" y="447"/>
                  </a:lnTo>
                  <a:lnTo>
                    <a:pt x="319" y="447"/>
                  </a:lnTo>
                  <a:lnTo>
                    <a:pt x="319" y="445"/>
                  </a:lnTo>
                  <a:lnTo>
                    <a:pt x="319" y="443"/>
                  </a:lnTo>
                  <a:lnTo>
                    <a:pt x="317" y="435"/>
                  </a:lnTo>
                  <a:lnTo>
                    <a:pt x="317" y="435"/>
                  </a:lnTo>
                  <a:lnTo>
                    <a:pt x="317" y="433"/>
                  </a:lnTo>
                  <a:lnTo>
                    <a:pt x="314" y="431"/>
                  </a:lnTo>
                  <a:lnTo>
                    <a:pt x="314" y="431"/>
                  </a:lnTo>
                  <a:lnTo>
                    <a:pt x="314" y="431"/>
                  </a:lnTo>
                  <a:lnTo>
                    <a:pt x="305" y="426"/>
                  </a:lnTo>
                  <a:lnTo>
                    <a:pt x="302" y="424"/>
                  </a:lnTo>
                  <a:lnTo>
                    <a:pt x="295" y="419"/>
                  </a:lnTo>
                  <a:lnTo>
                    <a:pt x="293" y="414"/>
                  </a:lnTo>
                  <a:lnTo>
                    <a:pt x="293" y="412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1" y="405"/>
                  </a:lnTo>
                  <a:lnTo>
                    <a:pt x="291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88" y="398"/>
                  </a:lnTo>
                  <a:lnTo>
                    <a:pt x="288" y="395"/>
                  </a:lnTo>
                  <a:lnTo>
                    <a:pt x="288" y="393"/>
                  </a:lnTo>
                  <a:lnTo>
                    <a:pt x="288" y="393"/>
                  </a:lnTo>
                  <a:lnTo>
                    <a:pt x="288" y="391"/>
                  </a:lnTo>
                  <a:lnTo>
                    <a:pt x="286" y="386"/>
                  </a:lnTo>
                  <a:lnTo>
                    <a:pt x="284" y="381"/>
                  </a:lnTo>
                  <a:lnTo>
                    <a:pt x="284" y="376"/>
                  </a:lnTo>
                  <a:lnTo>
                    <a:pt x="284" y="369"/>
                  </a:lnTo>
                  <a:lnTo>
                    <a:pt x="284" y="367"/>
                  </a:lnTo>
                  <a:lnTo>
                    <a:pt x="281" y="365"/>
                  </a:lnTo>
                  <a:lnTo>
                    <a:pt x="279" y="360"/>
                  </a:lnTo>
                  <a:lnTo>
                    <a:pt x="274" y="355"/>
                  </a:lnTo>
                  <a:lnTo>
                    <a:pt x="272" y="353"/>
                  </a:lnTo>
                  <a:lnTo>
                    <a:pt x="269" y="353"/>
                  </a:lnTo>
                  <a:lnTo>
                    <a:pt x="265" y="353"/>
                  </a:lnTo>
                  <a:lnTo>
                    <a:pt x="265" y="350"/>
                  </a:lnTo>
                  <a:lnTo>
                    <a:pt x="262" y="350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60" y="343"/>
                  </a:lnTo>
                  <a:lnTo>
                    <a:pt x="262" y="341"/>
                  </a:lnTo>
                  <a:lnTo>
                    <a:pt x="262" y="341"/>
                  </a:lnTo>
                  <a:lnTo>
                    <a:pt x="265" y="336"/>
                  </a:lnTo>
                  <a:lnTo>
                    <a:pt x="265" y="336"/>
                  </a:lnTo>
                  <a:lnTo>
                    <a:pt x="265" y="334"/>
                  </a:lnTo>
                  <a:lnTo>
                    <a:pt x="265" y="334"/>
                  </a:lnTo>
                  <a:lnTo>
                    <a:pt x="265" y="331"/>
                  </a:lnTo>
                  <a:lnTo>
                    <a:pt x="265" y="329"/>
                  </a:lnTo>
                  <a:lnTo>
                    <a:pt x="265" y="327"/>
                  </a:lnTo>
                  <a:lnTo>
                    <a:pt x="265" y="324"/>
                  </a:lnTo>
                  <a:lnTo>
                    <a:pt x="262" y="317"/>
                  </a:lnTo>
                  <a:lnTo>
                    <a:pt x="243" y="294"/>
                  </a:lnTo>
                  <a:lnTo>
                    <a:pt x="241" y="291"/>
                  </a:lnTo>
                  <a:lnTo>
                    <a:pt x="239" y="286"/>
                  </a:lnTo>
                  <a:lnTo>
                    <a:pt x="239" y="282"/>
                  </a:lnTo>
                  <a:lnTo>
                    <a:pt x="236" y="275"/>
                  </a:lnTo>
                  <a:lnTo>
                    <a:pt x="236" y="275"/>
                  </a:lnTo>
                  <a:lnTo>
                    <a:pt x="236" y="272"/>
                  </a:lnTo>
                  <a:lnTo>
                    <a:pt x="222" y="256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20" y="249"/>
                  </a:lnTo>
                  <a:lnTo>
                    <a:pt x="220" y="239"/>
                  </a:lnTo>
                  <a:lnTo>
                    <a:pt x="220" y="234"/>
                  </a:lnTo>
                  <a:lnTo>
                    <a:pt x="220" y="232"/>
                  </a:lnTo>
                  <a:lnTo>
                    <a:pt x="217" y="230"/>
                  </a:lnTo>
                  <a:lnTo>
                    <a:pt x="217" y="225"/>
                  </a:lnTo>
                  <a:lnTo>
                    <a:pt x="217" y="223"/>
                  </a:lnTo>
                  <a:lnTo>
                    <a:pt x="217" y="215"/>
                  </a:lnTo>
                  <a:lnTo>
                    <a:pt x="210" y="218"/>
                  </a:lnTo>
                  <a:lnTo>
                    <a:pt x="203" y="220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1" y="227"/>
                  </a:lnTo>
                  <a:lnTo>
                    <a:pt x="198" y="230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1" y="230"/>
                  </a:lnTo>
                  <a:lnTo>
                    <a:pt x="187" y="227"/>
                  </a:lnTo>
                  <a:lnTo>
                    <a:pt x="184" y="227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79" y="230"/>
                  </a:lnTo>
                  <a:lnTo>
                    <a:pt x="177" y="234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2" y="237"/>
                  </a:lnTo>
                  <a:lnTo>
                    <a:pt x="139" y="206"/>
                  </a:lnTo>
                  <a:lnTo>
                    <a:pt x="132" y="204"/>
                  </a:lnTo>
                  <a:lnTo>
                    <a:pt x="118" y="199"/>
                  </a:lnTo>
                  <a:lnTo>
                    <a:pt x="113" y="199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11" y="201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99" y="206"/>
                  </a:lnTo>
                  <a:lnTo>
                    <a:pt x="80" y="201"/>
                  </a:lnTo>
                  <a:lnTo>
                    <a:pt x="78" y="199"/>
                  </a:lnTo>
                  <a:lnTo>
                    <a:pt x="75" y="199"/>
                  </a:lnTo>
                  <a:lnTo>
                    <a:pt x="75" y="197"/>
                  </a:lnTo>
                  <a:lnTo>
                    <a:pt x="73" y="197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7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87" y="180"/>
                  </a:lnTo>
                  <a:lnTo>
                    <a:pt x="87" y="178"/>
                  </a:lnTo>
                  <a:lnTo>
                    <a:pt x="87" y="175"/>
                  </a:lnTo>
                  <a:lnTo>
                    <a:pt x="87" y="173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7" y="168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73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8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3" y="182"/>
                  </a:lnTo>
                  <a:lnTo>
                    <a:pt x="59" y="180"/>
                  </a:lnTo>
                  <a:lnTo>
                    <a:pt x="52" y="178"/>
                  </a:lnTo>
                  <a:lnTo>
                    <a:pt x="49" y="178"/>
                  </a:lnTo>
                  <a:lnTo>
                    <a:pt x="47" y="178"/>
                  </a:lnTo>
                  <a:lnTo>
                    <a:pt x="42" y="178"/>
                  </a:lnTo>
                  <a:lnTo>
                    <a:pt x="42" y="178"/>
                  </a:lnTo>
                  <a:lnTo>
                    <a:pt x="40" y="175"/>
                  </a:lnTo>
                  <a:lnTo>
                    <a:pt x="35" y="166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40" y="159"/>
                  </a:lnTo>
                  <a:lnTo>
                    <a:pt x="42" y="156"/>
                  </a:lnTo>
                  <a:lnTo>
                    <a:pt x="45" y="154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9" y="140"/>
                  </a:lnTo>
                  <a:lnTo>
                    <a:pt x="59" y="137"/>
                  </a:lnTo>
                  <a:lnTo>
                    <a:pt x="59" y="133"/>
                  </a:lnTo>
                  <a:lnTo>
                    <a:pt x="61" y="126"/>
                  </a:lnTo>
                  <a:lnTo>
                    <a:pt x="61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75" y="140"/>
                  </a:lnTo>
                  <a:lnTo>
                    <a:pt x="75" y="135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80" y="123"/>
                  </a:lnTo>
                  <a:lnTo>
                    <a:pt x="61" y="111"/>
                  </a:lnTo>
                  <a:lnTo>
                    <a:pt x="56" y="109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9" y="107"/>
                  </a:lnTo>
                  <a:lnTo>
                    <a:pt x="49" y="109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2" y="114"/>
                  </a:lnTo>
                  <a:lnTo>
                    <a:pt x="37" y="114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3" y="123"/>
                  </a:lnTo>
                  <a:lnTo>
                    <a:pt x="21" y="123"/>
                  </a:lnTo>
                  <a:lnTo>
                    <a:pt x="16" y="118"/>
                  </a:lnTo>
                  <a:lnTo>
                    <a:pt x="14" y="118"/>
                  </a:lnTo>
                  <a:lnTo>
                    <a:pt x="11" y="116"/>
                  </a:lnTo>
                  <a:lnTo>
                    <a:pt x="9" y="116"/>
                  </a:lnTo>
                  <a:lnTo>
                    <a:pt x="7" y="118"/>
                  </a:lnTo>
                  <a:lnTo>
                    <a:pt x="4" y="118"/>
                  </a:lnTo>
                  <a:lnTo>
                    <a:pt x="0" y="121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7" y="92"/>
                  </a:lnTo>
                  <a:lnTo>
                    <a:pt x="9" y="88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45" y="36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80" y="21"/>
                  </a:lnTo>
                  <a:lnTo>
                    <a:pt x="78" y="26"/>
                  </a:lnTo>
                  <a:lnTo>
                    <a:pt x="75" y="38"/>
                  </a:lnTo>
                  <a:lnTo>
                    <a:pt x="80" y="45"/>
                  </a:lnTo>
                  <a:lnTo>
                    <a:pt x="90" y="50"/>
                  </a:lnTo>
                  <a:lnTo>
                    <a:pt x="99" y="47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8" y="33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5" y="43"/>
                  </a:lnTo>
                  <a:lnTo>
                    <a:pt x="125" y="45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4" y="47"/>
                  </a:lnTo>
                  <a:lnTo>
                    <a:pt x="144" y="50"/>
                  </a:lnTo>
                  <a:lnTo>
                    <a:pt x="149" y="55"/>
                  </a:lnTo>
                  <a:lnTo>
                    <a:pt x="149" y="57"/>
                  </a:lnTo>
                  <a:lnTo>
                    <a:pt x="151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65" y="59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70" y="57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9" y="43"/>
                  </a:lnTo>
                  <a:lnTo>
                    <a:pt x="179" y="43"/>
                  </a:lnTo>
                  <a:lnTo>
                    <a:pt x="182" y="40"/>
                  </a:lnTo>
                  <a:lnTo>
                    <a:pt x="182" y="38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29"/>
                  </a:lnTo>
                  <a:lnTo>
                    <a:pt x="182" y="29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9" y="21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9" y="14"/>
                  </a:lnTo>
                  <a:lnTo>
                    <a:pt x="182" y="5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6" name="Freeform 41">
              <a:extLst>
                <a:ext uri="{FF2B5EF4-FFF2-40B4-BE49-F238E27FC236}">
                  <a16:creationId xmlns:a16="http://schemas.microsoft.com/office/drawing/2014/main" id="{707F71FA-8D01-41B7-8ADF-735A0289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90" y="2688207"/>
              <a:ext cx="484982" cy="586964"/>
            </a:xfrm>
            <a:custGeom>
              <a:avLst/>
              <a:gdLst>
                <a:gd name="T0" fmla="*/ 414 w 428"/>
                <a:gd name="T1" fmla="*/ 343 h 518"/>
                <a:gd name="T2" fmla="*/ 409 w 428"/>
                <a:gd name="T3" fmla="*/ 367 h 518"/>
                <a:gd name="T4" fmla="*/ 390 w 428"/>
                <a:gd name="T5" fmla="*/ 381 h 518"/>
                <a:gd name="T6" fmla="*/ 367 w 428"/>
                <a:gd name="T7" fmla="*/ 386 h 518"/>
                <a:gd name="T8" fmla="*/ 327 w 428"/>
                <a:gd name="T9" fmla="*/ 412 h 518"/>
                <a:gd name="T10" fmla="*/ 298 w 428"/>
                <a:gd name="T11" fmla="*/ 450 h 518"/>
                <a:gd name="T12" fmla="*/ 284 w 428"/>
                <a:gd name="T13" fmla="*/ 462 h 518"/>
                <a:gd name="T14" fmla="*/ 272 w 428"/>
                <a:gd name="T15" fmla="*/ 480 h 518"/>
                <a:gd name="T16" fmla="*/ 253 w 428"/>
                <a:gd name="T17" fmla="*/ 480 h 518"/>
                <a:gd name="T18" fmla="*/ 251 w 428"/>
                <a:gd name="T19" fmla="*/ 504 h 518"/>
                <a:gd name="T20" fmla="*/ 225 w 428"/>
                <a:gd name="T21" fmla="*/ 511 h 518"/>
                <a:gd name="T22" fmla="*/ 206 w 428"/>
                <a:gd name="T23" fmla="*/ 502 h 518"/>
                <a:gd name="T24" fmla="*/ 194 w 428"/>
                <a:gd name="T25" fmla="*/ 495 h 518"/>
                <a:gd name="T26" fmla="*/ 144 w 428"/>
                <a:gd name="T27" fmla="*/ 462 h 518"/>
                <a:gd name="T28" fmla="*/ 130 w 428"/>
                <a:gd name="T29" fmla="*/ 426 h 518"/>
                <a:gd name="T30" fmla="*/ 97 w 428"/>
                <a:gd name="T31" fmla="*/ 409 h 518"/>
                <a:gd name="T32" fmla="*/ 73 w 428"/>
                <a:gd name="T33" fmla="*/ 421 h 518"/>
                <a:gd name="T34" fmla="*/ 36 w 428"/>
                <a:gd name="T35" fmla="*/ 409 h 518"/>
                <a:gd name="T36" fmla="*/ 38 w 428"/>
                <a:gd name="T37" fmla="*/ 388 h 518"/>
                <a:gd name="T38" fmla="*/ 31 w 428"/>
                <a:gd name="T39" fmla="*/ 374 h 518"/>
                <a:gd name="T40" fmla="*/ 24 w 428"/>
                <a:gd name="T41" fmla="*/ 324 h 518"/>
                <a:gd name="T42" fmla="*/ 19 w 428"/>
                <a:gd name="T43" fmla="*/ 284 h 518"/>
                <a:gd name="T44" fmla="*/ 21 w 428"/>
                <a:gd name="T45" fmla="*/ 253 h 518"/>
                <a:gd name="T46" fmla="*/ 7 w 428"/>
                <a:gd name="T47" fmla="*/ 253 h 518"/>
                <a:gd name="T48" fmla="*/ 0 w 428"/>
                <a:gd name="T49" fmla="*/ 230 h 518"/>
                <a:gd name="T50" fmla="*/ 24 w 428"/>
                <a:gd name="T51" fmla="*/ 192 h 518"/>
                <a:gd name="T52" fmla="*/ 40 w 428"/>
                <a:gd name="T53" fmla="*/ 170 h 518"/>
                <a:gd name="T54" fmla="*/ 54 w 428"/>
                <a:gd name="T55" fmla="*/ 161 h 518"/>
                <a:gd name="T56" fmla="*/ 76 w 428"/>
                <a:gd name="T57" fmla="*/ 135 h 518"/>
                <a:gd name="T58" fmla="*/ 66 w 428"/>
                <a:gd name="T59" fmla="*/ 144 h 518"/>
                <a:gd name="T60" fmla="*/ 52 w 428"/>
                <a:gd name="T61" fmla="*/ 123 h 518"/>
                <a:gd name="T62" fmla="*/ 31 w 428"/>
                <a:gd name="T63" fmla="*/ 104 h 518"/>
                <a:gd name="T64" fmla="*/ 19 w 428"/>
                <a:gd name="T65" fmla="*/ 95 h 518"/>
                <a:gd name="T66" fmla="*/ 43 w 428"/>
                <a:gd name="T67" fmla="*/ 71 h 518"/>
                <a:gd name="T68" fmla="*/ 31 w 428"/>
                <a:gd name="T69" fmla="*/ 57 h 518"/>
                <a:gd name="T70" fmla="*/ 57 w 428"/>
                <a:gd name="T71" fmla="*/ 7 h 518"/>
                <a:gd name="T72" fmla="*/ 85 w 428"/>
                <a:gd name="T73" fmla="*/ 14 h 518"/>
                <a:gd name="T74" fmla="*/ 104 w 428"/>
                <a:gd name="T75" fmla="*/ 3 h 518"/>
                <a:gd name="T76" fmla="*/ 104 w 428"/>
                <a:gd name="T77" fmla="*/ 17 h 518"/>
                <a:gd name="T78" fmla="*/ 92 w 428"/>
                <a:gd name="T79" fmla="*/ 24 h 518"/>
                <a:gd name="T80" fmla="*/ 121 w 428"/>
                <a:gd name="T81" fmla="*/ 38 h 518"/>
                <a:gd name="T82" fmla="*/ 149 w 428"/>
                <a:gd name="T83" fmla="*/ 36 h 518"/>
                <a:gd name="T84" fmla="*/ 201 w 428"/>
                <a:gd name="T85" fmla="*/ 59 h 518"/>
                <a:gd name="T86" fmla="*/ 220 w 428"/>
                <a:gd name="T87" fmla="*/ 52 h 518"/>
                <a:gd name="T88" fmla="*/ 237 w 428"/>
                <a:gd name="T89" fmla="*/ 81 h 518"/>
                <a:gd name="T90" fmla="*/ 258 w 428"/>
                <a:gd name="T91" fmla="*/ 123 h 518"/>
                <a:gd name="T92" fmla="*/ 282 w 428"/>
                <a:gd name="T93" fmla="*/ 168 h 518"/>
                <a:gd name="T94" fmla="*/ 282 w 428"/>
                <a:gd name="T95" fmla="*/ 185 h 518"/>
                <a:gd name="T96" fmla="*/ 301 w 428"/>
                <a:gd name="T97" fmla="*/ 213 h 518"/>
                <a:gd name="T98" fmla="*/ 308 w 428"/>
                <a:gd name="T99" fmla="*/ 234 h 518"/>
                <a:gd name="T100" fmla="*/ 331 w 428"/>
                <a:gd name="T101" fmla="*/ 263 h 518"/>
                <a:gd name="T102" fmla="*/ 338 w 428"/>
                <a:gd name="T103" fmla="*/ 279 h 518"/>
                <a:gd name="T104" fmla="*/ 341 w 428"/>
                <a:gd name="T105" fmla="*/ 265 h 518"/>
                <a:gd name="T106" fmla="*/ 376 w 428"/>
                <a:gd name="T107" fmla="*/ 275 h 518"/>
                <a:gd name="T108" fmla="*/ 400 w 428"/>
                <a:gd name="T109" fmla="*/ 296 h 518"/>
                <a:gd name="T110" fmla="*/ 428 w 428"/>
                <a:gd name="T111" fmla="*/ 301 h 518"/>
                <a:gd name="T112" fmla="*/ 419 w 428"/>
                <a:gd name="T113" fmla="*/ 32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518">
                  <a:moveTo>
                    <a:pt x="414" y="322"/>
                  </a:moveTo>
                  <a:lnTo>
                    <a:pt x="414" y="322"/>
                  </a:lnTo>
                  <a:lnTo>
                    <a:pt x="414" y="327"/>
                  </a:lnTo>
                  <a:lnTo>
                    <a:pt x="414" y="331"/>
                  </a:lnTo>
                  <a:lnTo>
                    <a:pt x="412" y="336"/>
                  </a:lnTo>
                  <a:lnTo>
                    <a:pt x="412" y="338"/>
                  </a:lnTo>
                  <a:lnTo>
                    <a:pt x="412" y="341"/>
                  </a:lnTo>
                  <a:lnTo>
                    <a:pt x="412" y="343"/>
                  </a:lnTo>
                  <a:lnTo>
                    <a:pt x="414" y="343"/>
                  </a:lnTo>
                  <a:lnTo>
                    <a:pt x="414" y="346"/>
                  </a:lnTo>
                  <a:lnTo>
                    <a:pt x="414" y="348"/>
                  </a:lnTo>
                  <a:lnTo>
                    <a:pt x="416" y="350"/>
                  </a:lnTo>
                  <a:lnTo>
                    <a:pt x="414" y="350"/>
                  </a:lnTo>
                  <a:lnTo>
                    <a:pt x="414" y="353"/>
                  </a:lnTo>
                  <a:lnTo>
                    <a:pt x="412" y="357"/>
                  </a:lnTo>
                  <a:lnTo>
                    <a:pt x="412" y="360"/>
                  </a:lnTo>
                  <a:lnTo>
                    <a:pt x="409" y="362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72"/>
                  </a:lnTo>
                  <a:lnTo>
                    <a:pt x="407" y="372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0" y="374"/>
                  </a:lnTo>
                  <a:lnTo>
                    <a:pt x="398" y="374"/>
                  </a:lnTo>
                  <a:lnTo>
                    <a:pt x="395" y="374"/>
                  </a:lnTo>
                  <a:lnTo>
                    <a:pt x="390" y="381"/>
                  </a:lnTo>
                  <a:lnTo>
                    <a:pt x="390" y="381"/>
                  </a:lnTo>
                  <a:lnTo>
                    <a:pt x="381" y="386"/>
                  </a:lnTo>
                  <a:lnTo>
                    <a:pt x="379" y="386"/>
                  </a:lnTo>
                  <a:lnTo>
                    <a:pt x="374" y="386"/>
                  </a:lnTo>
                  <a:lnTo>
                    <a:pt x="374" y="386"/>
                  </a:lnTo>
                  <a:lnTo>
                    <a:pt x="369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7" y="386"/>
                  </a:lnTo>
                  <a:lnTo>
                    <a:pt x="364" y="388"/>
                  </a:lnTo>
                  <a:lnTo>
                    <a:pt x="364" y="393"/>
                  </a:lnTo>
                  <a:lnTo>
                    <a:pt x="364" y="393"/>
                  </a:lnTo>
                  <a:lnTo>
                    <a:pt x="364" y="395"/>
                  </a:lnTo>
                  <a:lnTo>
                    <a:pt x="362" y="395"/>
                  </a:lnTo>
                  <a:lnTo>
                    <a:pt x="360" y="395"/>
                  </a:lnTo>
                  <a:lnTo>
                    <a:pt x="334" y="400"/>
                  </a:lnTo>
                  <a:lnTo>
                    <a:pt x="327" y="409"/>
                  </a:lnTo>
                  <a:lnTo>
                    <a:pt x="327" y="412"/>
                  </a:lnTo>
                  <a:lnTo>
                    <a:pt x="329" y="414"/>
                  </a:lnTo>
                  <a:lnTo>
                    <a:pt x="329" y="414"/>
                  </a:lnTo>
                  <a:lnTo>
                    <a:pt x="329" y="417"/>
                  </a:lnTo>
                  <a:lnTo>
                    <a:pt x="329" y="419"/>
                  </a:lnTo>
                  <a:lnTo>
                    <a:pt x="329" y="419"/>
                  </a:lnTo>
                  <a:lnTo>
                    <a:pt x="327" y="421"/>
                  </a:lnTo>
                  <a:lnTo>
                    <a:pt x="301" y="440"/>
                  </a:lnTo>
                  <a:lnTo>
                    <a:pt x="301" y="443"/>
                  </a:lnTo>
                  <a:lnTo>
                    <a:pt x="298" y="450"/>
                  </a:lnTo>
                  <a:lnTo>
                    <a:pt x="298" y="450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4" y="457"/>
                  </a:lnTo>
                  <a:lnTo>
                    <a:pt x="284" y="457"/>
                  </a:lnTo>
                  <a:lnTo>
                    <a:pt x="284" y="459"/>
                  </a:lnTo>
                  <a:lnTo>
                    <a:pt x="284" y="462"/>
                  </a:lnTo>
                  <a:lnTo>
                    <a:pt x="284" y="462"/>
                  </a:lnTo>
                  <a:lnTo>
                    <a:pt x="289" y="466"/>
                  </a:lnTo>
                  <a:lnTo>
                    <a:pt x="289" y="469"/>
                  </a:lnTo>
                  <a:lnTo>
                    <a:pt x="289" y="471"/>
                  </a:lnTo>
                  <a:lnTo>
                    <a:pt x="289" y="471"/>
                  </a:lnTo>
                  <a:lnTo>
                    <a:pt x="289" y="473"/>
                  </a:lnTo>
                  <a:lnTo>
                    <a:pt x="289" y="473"/>
                  </a:lnTo>
                  <a:lnTo>
                    <a:pt x="286" y="476"/>
                  </a:lnTo>
                  <a:lnTo>
                    <a:pt x="282" y="478"/>
                  </a:lnTo>
                  <a:lnTo>
                    <a:pt x="272" y="480"/>
                  </a:lnTo>
                  <a:lnTo>
                    <a:pt x="267" y="483"/>
                  </a:lnTo>
                  <a:lnTo>
                    <a:pt x="265" y="480"/>
                  </a:lnTo>
                  <a:lnTo>
                    <a:pt x="258" y="476"/>
                  </a:lnTo>
                  <a:lnTo>
                    <a:pt x="258" y="473"/>
                  </a:lnTo>
                  <a:lnTo>
                    <a:pt x="256" y="473"/>
                  </a:lnTo>
                  <a:lnTo>
                    <a:pt x="256" y="473"/>
                  </a:lnTo>
                  <a:lnTo>
                    <a:pt x="253" y="476"/>
                  </a:lnTo>
                  <a:lnTo>
                    <a:pt x="253" y="478"/>
                  </a:lnTo>
                  <a:lnTo>
                    <a:pt x="253" y="480"/>
                  </a:lnTo>
                  <a:lnTo>
                    <a:pt x="253" y="483"/>
                  </a:lnTo>
                  <a:lnTo>
                    <a:pt x="253" y="483"/>
                  </a:lnTo>
                  <a:lnTo>
                    <a:pt x="256" y="485"/>
                  </a:lnTo>
                  <a:lnTo>
                    <a:pt x="256" y="485"/>
                  </a:lnTo>
                  <a:lnTo>
                    <a:pt x="256" y="488"/>
                  </a:lnTo>
                  <a:lnTo>
                    <a:pt x="256" y="492"/>
                  </a:lnTo>
                  <a:lnTo>
                    <a:pt x="253" y="497"/>
                  </a:lnTo>
                  <a:lnTo>
                    <a:pt x="251" y="502"/>
                  </a:lnTo>
                  <a:lnTo>
                    <a:pt x="251" y="504"/>
                  </a:lnTo>
                  <a:lnTo>
                    <a:pt x="246" y="509"/>
                  </a:lnTo>
                  <a:lnTo>
                    <a:pt x="239" y="514"/>
                  </a:lnTo>
                  <a:lnTo>
                    <a:pt x="237" y="518"/>
                  </a:lnTo>
                  <a:lnTo>
                    <a:pt x="234" y="518"/>
                  </a:lnTo>
                  <a:lnTo>
                    <a:pt x="234" y="518"/>
                  </a:lnTo>
                  <a:lnTo>
                    <a:pt x="232" y="516"/>
                  </a:lnTo>
                  <a:lnTo>
                    <a:pt x="230" y="511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13" y="516"/>
                  </a:lnTo>
                  <a:lnTo>
                    <a:pt x="211" y="514"/>
                  </a:lnTo>
                  <a:lnTo>
                    <a:pt x="208" y="516"/>
                  </a:lnTo>
                  <a:lnTo>
                    <a:pt x="204" y="516"/>
                  </a:lnTo>
                  <a:lnTo>
                    <a:pt x="201" y="514"/>
                  </a:lnTo>
                  <a:lnTo>
                    <a:pt x="204" y="509"/>
                  </a:lnTo>
                  <a:lnTo>
                    <a:pt x="206" y="506"/>
                  </a:lnTo>
                  <a:lnTo>
                    <a:pt x="206" y="504"/>
                  </a:lnTo>
                  <a:lnTo>
                    <a:pt x="206" y="502"/>
                  </a:lnTo>
                  <a:lnTo>
                    <a:pt x="206" y="499"/>
                  </a:lnTo>
                  <a:lnTo>
                    <a:pt x="201" y="499"/>
                  </a:lnTo>
                  <a:lnTo>
                    <a:pt x="199" y="499"/>
                  </a:lnTo>
                  <a:lnTo>
                    <a:pt x="199" y="499"/>
                  </a:lnTo>
                  <a:lnTo>
                    <a:pt x="196" y="499"/>
                  </a:lnTo>
                  <a:lnTo>
                    <a:pt x="196" y="499"/>
                  </a:lnTo>
                  <a:lnTo>
                    <a:pt x="196" y="499"/>
                  </a:lnTo>
                  <a:lnTo>
                    <a:pt x="194" y="495"/>
                  </a:lnTo>
                  <a:lnTo>
                    <a:pt x="194" y="495"/>
                  </a:lnTo>
                  <a:lnTo>
                    <a:pt x="187" y="488"/>
                  </a:lnTo>
                  <a:lnTo>
                    <a:pt x="168" y="476"/>
                  </a:lnTo>
                  <a:lnTo>
                    <a:pt x="161" y="476"/>
                  </a:lnTo>
                  <a:lnTo>
                    <a:pt x="156" y="480"/>
                  </a:lnTo>
                  <a:lnTo>
                    <a:pt x="154" y="476"/>
                  </a:lnTo>
                  <a:lnTo>
                    <a:pt x="149" y="473"/>
                  </a:lnTo>
                  <a:lnTo>
                    <a:pt x="149" y="471"/>
                  </a:lnTo>
                  <a:lnTo>
                    <a:pt x="147" y="469"/>
                  </a:lnTo>
                  <a:lnTo>
                    <a:pt x="144" y="462"/>
                  </a:lnTo>
                  <a:lnTo>
                    <a:pt x="144" y="457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50"/>
                  </a:lnTo>
                  <a:lnTo>
                    <a:pt x="140" y="450"/>
                  </a:lnTo>
                  <a:lnTo>
                    <a:pt x="137" y="450"/>
                  </a:lnTo>
                  <a:lnTo>
                    <a:pt x="133" y="443"/>
                  </a:lnTo>
                  <a:lnTo>
                    <a:pt x="133" y="435"/>
                  </a:lnTo>
                  <a:lnTo>
                    <a:pt x="130" y="426"/>
                  </a:lnTo>
                  <a:lnTo>
                    <a:pt x="128" y="419"/>
                  </a:lnTo>
                  <a:lnTo>
                    <a:pt x="125" y="417"/>
                  </a:lnTo>
                  <a:lnTo>
                    <a:pt x="121" y="414"/>
                  </a:lnTo>
                  <a:lnTo>
                    <a:pt x="121" y="414"/>
                  </a:lnTo>
                  <a:lnTo>
                    <a:pt x="116" y="414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7" y="409"/>
                  </a:lnTo>
                  <a:lnTo>
                    <a:pt x="97" y="409"/>
                  </a:lnTo>
                  <a:lnTo>
                    <a:pt x="95" y="414"/>
                  </a:lnTo>
                  <a:lnTo>
                    <a:pt x="95" y="414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17"/>
                  </a:lnTo>
                  <a:lnTo>
                    <a:pt x="90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73" y="421"/>
                  </a:lnTo>
                  <a:lnTo>
                    <a:pt x="64" y="426"/>
                  </a:lnTo>
                  <a:lnTo>
                    <a:pt x="64" y="426"/>
                  </a:lnTo>
                  <a:lnTo>
                    <a:pt x="62" y="426"/>
                  </a:lnTo>
                  <a:lnTo>
                    <a:pt x="59" y="426"/>
                  </a:lnTo>
                  <a:lnTo>
                    <a:pt x="52" y="419"/>
                  </a:lnTo>
                  <a:lnTo>
                    <a:pt x="47" y="417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6" y="409"/>
                  </a:lnTo>
                  <a:lnTo>
                    <a:pt x="28" y="405"/>
                  </a:lnTo>
                  <a:lnTo>
                    <a:pt x="28" y="402"/>
                  </a:lnTo>
                  <a:lnTo>
                    <a:pt x="28" y="400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31" y="395"/>
                  </a:lnTo>
                  <a:lnTo>
                    <a:pt x="31" y="393"/>
                  </a:lnTo>
                  <a:lnTo>
                    <a:pt x="36" y="391"/>
                  </a:lnTo>
                  <a:lnTo>
                    <a:pt x="38" y="388"/>
                  </a:lnTo>
                  <a:lnTo>
                    <a:pt x="38" y="388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8" y="383"/>
                  </a:lnTo>
                  <a:lnTo>
                    <a:pt x="40" y="381"/>
                  </a:lnTo>
                  <a:lnTo>
                    <a:pt x="38" y="381"/>
                  </a:lnTo>
                  <a:lnTo>
                    <a:pt x="38" y="379"/>
                  </a:lnTo>
                  <a:lnTo>
                    <a:pt x="33" y="376"/>
                  </a:lnTo>
                  <a:lnTo>
                    <a:pt x="31" y="374"/>
                  </a:lnTo>
                  <a:lnTo>
                    <a:pt x="24" y="369"/>
                  </a:lnTo>
                  <a:lnTo>
                    <a:pt x="7" y="346"/>
                  </a:lnTo>
                  <a:lnTo>
                    <a:pt x="21" y="334"/>
                  </a:lnTo>
                  <a:lnTo>
                    <a:pt x="21" y="331"/>
                  </a:lnTo>
                  <a:lnTo>
                    <a:pt x="24" y="329"/>
                  </a:lnTo>
                  <a:lnTo>
                    <a:pt x="24" y="329"/>
                  </a:lnTo>
                  <a:lnTo>
                    <a:pt x="24" y="327"/>
                  </a:lnTo>
                  <a:lnTo>
                    <a:pt x="24" y="324"/>
                  </a:lnTo>
                  <a:lnTo>
                    <a:pt x="24" y="324"/>
                  </a:lnTo>
                  <a:lnTo>
                    <a:pt x="24" y="322"/>
                  </a:lnTo>
                  <a:lnTo>
                    <a:pt x="21" y="320"/>
                  </a:lnTo>
                  <a:lnTo>
                    <a:pt x="21" y="317"/>
                  </a:lnTo>
                  <a:lnTo>
                    <a:pt x="17" y="317"/>
                  </a:lnTo>
                  <a:lnTo>
                    <a:pt x="17" y="315"/>
                  </a:lnTo>
                  <a:lnTo>
                    <a:pt x="17" y="312"/>
                  </a:lnTo>
                  <a:lnTo>
                    <a:pt x="17" y="301"/>
                  </a:lnTo>
                  <a:lnTo>
                    <a:pt x="17" y="294"/>
                  </a:lnTo>
                  <a:lnTo>
                    <a:pt x="19" y="284"/>
                  </a:lnTo>
                  <a:lnTo>
                    <a:pt x="19" y="279"/>
                  </a:lnTo>
                  <a:lnTo>
                    <a:pt x="21" y="275"/>
                  </a:lnTo>
                  <a:lnTo>
                    <a:pt x="24" y="275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4" y="267"/>
                  </a:lnTo>
                  <a:lnTo>
                    <a:pt x="24" y="260"/>
                  </a:lnTo>
                  <a:lnTo>
                    <a:pt x="21" y="258"/>
                  </a:lnTo>
                  <a:lnTo>
                    <a:pt x="21" y="253"/>
                  </a:lnTo>
                  <a:lnTo>
                    <a:pt x="19" y="251"/>
                  </a:lnTo>
                  <a:lnTo>
                    <a:pt x="17" y="249"/>
                  </a:lnTo>
                  <a:lnTo>
                    <a:pt x="14" y="249"/>
                  </a:lnTo>
                  <a:lnTo>
                    <a:pt x="14" y="249"/>
                  </a:lnTo>
                  <a:lnTo>
                    <a:pt x="12" y="251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0" y="253"/>
                  </a:lnTo>
                  <a:lnTo>
                    <a:pt x="7" y="253"/>
                  </a:lnTo>
                  <a:lnTo>
                    <a:pt x="7" y="251"/>
                  </a:lnTo>
                  <a:lnTo>
                    <a:pt x="5" y="249"/>
                  </a:lnTo>
                  <a:lnTo>
                    <a:pt x="5" y="241"/>
                  </a:lnTo>
                  <a:lnTo>
                    <a:pt x="2" y="239"/>
                  </a:lnTo>
                  <a:lnTo>
                    <a:pt x="2" y="237"/>
                  </a:lnTo>
                  <a:lnTo>
                    <a:pt x="2" y="234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3"/>
                  </a:lnTo>
                  <a:lnTo>
                    <a:pt x="5" y="208"/>
                  </a:lnTo>
                  <a:lnTo>
                    <a:pt x="10" y="206"/>
                  </a:lnTo>
                  <a:lnTo>
                    <a:pt x="12" y="204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21" y="197"/>
                  </a:lnTo>
                  <a:lnTo>
                    <a:pt x="24" y="194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7"/>
                  </a:lnTo>
                  <a:lnTo>
                    <a:pt x="24" y="175"/>
                  </a:lnTo>
                  <a:lnTo>
                    <a:pt x="26" y="173"/>
                  </a:lnTo>
                  <a:lnTo>
                    <a:pt x="26" y="170"/>
                  </a:lnTo>
                  <a:lnTo>
                    <a:pt x="28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40" y="170"/>
                  </a:lnTo>
                  <a:lnTo>
                    <a:pt x="45" y="170"/>
                  </a:lnTo>
                  <a:lnTo>
                    <a:pt x="45" y="170"/>
                  </a:lnTo>
                  <a:lnTo>
                    <a:pt x="47" y="170"/>
                  </a:lnTo>
                  <a:lnTo>
                    <a:pt x="47" y="168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2" y="163"/>
                  </a:lnTo>
                  <a:lnTo>
                    <a:pt x="54" y="163"/>
                  </a:lnTo>
                  <a:lnTo>
                    <a:pt x="54" y="161"/>
                  </a:lnTo>
                  <a:lnTo>
                    <a:pt x="62" y="161"/>
                  </a:lnTo>
                  <a:lnTo>
                    <a:pt x="64" y="161"/>
                  </a:lnTo>
                  <a:lnTo>
                    <a:pt x="64" y="159"/>
                  </a:lnTo>
                  <a:lnTo>
                    <a:pt x="76" y="149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2"/>
                  </a:lnTo>
                  <a:lnTo>
                    <a:pt x="78" y="137"/>
                  </a:lnTo>
                  <a:lnTo>
                    <a:pt x="76" y="135"/>
                  </a:lnTo>
                  <a:lnTo>
                    <a:pt x="76" y="135"/>
                  </a:lnTo>
                  <a:lnTo>
                    <a:pt x="73" y="135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71" y="137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54" y="142"/>
                  </a:lnTo>
                  <a:lnTo>
                    <a:pt x="54" y="137"/>
                  </a:lnTo>
                  <a:lnTo>
                    <a:pt x="52" y="128"/>
                  </a:lnTo>
                  <a:lnTo>
                    <a:pt x="52" y="123"/>
                  </a:lnTo>
                  <a:lnTo>
                    <a:pt x="52" y="121"/>
                  </a:lnTo>
                  <a:lnTo>
                    <a:pt x="50" y="121"/>
                  </a:lnTo>
                  <a:lnTo>
                    <a:pt x="47" y="118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4"/>
                  </a:lnTo>
                  <a:lnTo>
                    <a:pt x="31" y="111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28" y="100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9" y="95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1" y="85"/>
                  </a:lnTo>
                  <a:lnTo>
                    <a:pt x="36" y="76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3" y="62"/>
                  </a:lnTo>
                  <a:lnTo>
                    <a:pt x="40" y="62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3" y="47"/>
                  </a:lnTo>
                  <a:lnTo>
                    <a:pt x="45" y="38"/>
                  </a:lnTo>
                  <a:lnTo>
                    <a:pt x="57" y="7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9" y="10"/>
                  </a:lnTo>
                  <a:lnTo>
                    <a:pt x="76" y="12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8" y="10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99" y="24"/>
                  </a:lnTo>
                  <a:lnTo>
                    <a:pt x="95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5" y="31"/>
                  </a:lnTo>
                  <a:lnTo>
                    <a:pt x="97" y="33"/>
                  </a:lnTo>
                  <a:lnTo>
                    <a:pt x="116" y="38"/>
                  </a:lnTo>
                  <a:lnTo>
                    <a:pt x="121" y="38"/>
                  </a:lnTo>
                  <a:lnTo>
                    <a:pt x="123" y="38"/>
                  </a:lnTo>
                  <a:lnTo>
                    <a:pt x="125" y="36"/>
                  </a:lnTo>
                  <a:lnTo>
                    <a:pt x="125" y="36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30" y="31"/>
                  </a:lnTo>
                  <a:lnTo>
                    <a:pt x="135" y="31"/>
                  </a:lnTo>
                  <a:lnTo>
                    <a:pt x="149" y="36"/>
                  </a:lnTo>
                  <a:lnTo>
                    <a:pt x="156" y="38"/>
                  </a:lnTo>
                  <a:lnTo>
                    <a:pt x="189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4" y="66"/>
                  </a:lnTo>
                  <a:lnTo>
                    <a:pt x="196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201" y="59"/>
                  </a:lnTo>
                  <a:lnTo>
                    <a:pt x="204" y="59"/>
                  </a:lnTo>
                  <a:lnTo>
                    <a:pt x="208" y="62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15" y="62"/>
                  </a:lnTo>
                  <a:lnTo>
                    <a:pt x="218" y="59"/>
                  </a:lnTo>
                  <a:lnTo>
                    <a:pt x="218" y="55"/>
                  </a:lnTo>
                  <a:lnTo>
                    <a:pt x="220" y="55"/>
                  </a:lnTo>
                  <a:lnTo>
                    <a:pt x="220" y="52"/>
                  </a:lnTo>
                  <a:lnTo>
                    <a:pt x="227" y="50"/>
                  </a:lnTo>
                  <a:lnTo>
                    <a:pt x="234" y="47"/>
                  </a:lnTo>
                  <a:lnTo>
                    <a:pt x="234" y="55"/>
                  </a:lnTo>
                  <a:lnTo>
                    <a:pt x="234" y="57"/>
                  </a:lnTo>
                  <a:lnTo>
                    <a:pt x="234" y="62"/>
                  </a:lnTo>
                  <a:lnTo>
                    <a:pt x="237" y="64"/>
                  </a:lnTo>
                  <a:lnTo>
                    <a:pt x="237" y="66"/>
                  </a:lnTo>
                  <a:lnTo>
                    <a:pt x="237" y="71"/>
                  </a:lnTo>
                  <a:lnTo>
                    <a:pt x="237" y="81"/>
                  </a:lnTo>
                  <a:lnTo>
                    <a:pt x="237" y="83"/>
                  </a:lnTo>
                  <a:lnTo>
                    <a:pt x="237" y="85"/>
                  </a:lnTo>
                  <a:lnTo>
                    <a:pt x="239" y="88"/>
                  </a:lnTo>
                  <a:lnTo>
                    <a:pt x="253" y="104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6" y="114"/>
                  </a:lnTo>
                  <a:lnTo>
                    <a:pt x="256" y="118"/>
                  </a:lnTo>
                  <a:lnTo>
                    <a:pt x="258" y="123"/>
                  </a:lnTo>
                  <a:lnTo>
                    <a:pt x="260" y="126"/>
                  </a:lnTo>
                  <a:lnTo>
                    <a:pt x="279" y="149"/>
                  </a:lnTo>
                  <a:lnTo>
                    <a:pt x="282" y="156"/>
                  </a:lnTo>
                  <a:lnTo>
                    <a:pt x="282" y="159"/>
                  </a:lnTo>
                  <a:lnTo>
                    <a:pt x="282" y="161"/>
                  </a:lnTo>
                  <a:lnTo>
                    <a:pt x="282" y="163"/>
                  </a:lnTo>
                  <a:lnTo>
                    <a:pt x="282" y="166"/>
                  </a:lnTo>
                  <a:lnTo>
                    <a:pt x="282" y="166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7" y="175"/>
                  </a:lnTo>
                  <a:lnTo>
                    <a:pt x="277" y="178"/>
                  </a:lnTo>
                  <a:lnTo>
                    <a:pt x="277" y="178"/>
                  </a:lnTo>
                  <a:lnTo>
                    <a:pt x="279" y="182"/>
                  </a:lnTo>
                  <a:lnTo>
                    <a:pt x="282" y="182"/>
                  </a:lnTo>
                  <a:lnTo>
                    <a:pt x="282" y="185"/>
                  </a:lnTo>
                  <a:lnTo>
                    <a:pt x="286" y="185"/>
                  </a:lnTo>
                  <a:lnTo>
                    <a:pt x="289" y="185"/>
                  </a:lnTo>
                  <a:lnTo>
                    <a:pt x="291" y="187"/>
                  </a:lnTo>
                  <a:lnTo>
                    <a:pt x="296" y="192"/>
                  </a:lnTo>
                  <a:lnTo>
                    <a:pt x="298" y="197"/>
                  </a:lnTo>
                  <a:lnTo>
                    <a:pt x="301" y="199"/>
                  </a:lnTo>
                  <a:lnTo>
                    <a:pt x="301" y="201"/>
                  </a:lnTo>
                  <a:lnTo>
                    <a:pt x="301" y="208"/>
                  </a:lnTo>
                  <a:lnTo>
                    <a:pt x="301" y="213"/>
                  </a:lnTo>
                  <a:lnTo>
                    <a:pt x="303" y="218"/>
                  </a:lnTo>
                  <a:lnTo>
                    <a:pt x="305" y="223"/>
                  </a:lnTo>
                  <a:lnTo>
                    <a:pt x="305" y="225"/>
                  </a:lnTo>
                  <a:lnTo>
                    <a:pt x="305" y="225"/>
                  </a:lnTo>
                  <a:lnTo>
                    <a:pt x="305" y="227"/>
                  </a:lnTo>
                  <a:lnTo>
                    <a:pt x="305" y="230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4"/>
                  </a:lnTo>
                  <a:lnTo>
                    <a:pt x="308" y="237"/>
                  </a:lnTo>
                  <a:lnTo>
                    <a:pt x="310" y="239"/>
                  </a:lnTo>
                  <a:lnTo>
                    <a:pt x="310" y="239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2" y="251"/>
                  </a:lnTo>
                  <a:lnTo>
                    <a:pt x="319" y="256"/>
                  </a:lnTo>
                  <a:lnTo>
                    <a:pt x="322" y="258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4" y="265"/>
                  </a:lnTo>
                  <a:lnTo>
                    <a:pt x="334" y="267"/>
                  </a:lnTo>
                  <a:lnTo>
                    <a:pt x="334" y="267"/>
                  </a:lnTo>
                  <a:lnTo>
                    <a:pt x="336" y="275"/>
                  </a:lnTo>
                  <a:lnTo>
                    <a:pt x="336" y="277"/>
                  </a:lnTo>
                  <a:lnTo>
                    <a:pt x="336" y="279"/>
                  </a:lnTo>
                  <a:lnTo>
                    <a:pt x="338" y="279"/>
                  </a:lnTo>
                  <a:lnTo>
                    <a:pt x="341" y="277"/>
                  </a:lnTo>
                  <a:lnTo>
                    <a:pt x="341" y="275"/>
                  </a:lnTo>
                  <a:lnTo>
                    <a:pt x="341" y="275"/>
                  </a:lnTo>
                  <a:lnTo>
                    <a:pt x="341" y="272"/>
                  </a:lnTo>
                  <a:lnTo>
                    <a:pt x="341" y="270"/>
                  </a:lnTo>
                  <a:lnTo>
                    <a:pt x="338" y="270"/>
                  </a:lnTo>
                  <a:lnTo>
                    <a:pt x="338" y="267"/>
                  </a:lnTo>
                  <a:lnTo>
                    <a:pt x="341" y="265"/>
                  </a:lnTo>
                  <a:lnTo>
                    <a:pt x="341" y="265"/>
                  </a:lnTo>
                  <a:lnTo>
                    <a:pt x="350" y="265"/>
                  </a:lnTo>
                  <a:lnTo>
                    <a:pt x="353" y="263"/>
                  </a:lnTo>
                  <a:lnTo>
                    <a:pt x="355" y="263"/>
                  </a:lnTo>
                  <a:lnTo>
                    <a:pt x="355" y="263"/>
                  </a:lnTo>
                  <a:lnTo>
                    <a:pt x="357" y="263"/>
                  </a:lnTo>
                  <a:lnTo>
                    <a:pt x="360" y="265"/>
                  </a:lnTo>
                  <a:lnTo>
                    <a:pt x="364" y="267"/>
                  </a:lnTo>
                  <a:lnTo>
                    <a:pt x="371" y="272"/>
                  </a:lnTo>
                  <a:lnTo>
                    <a:pt x="376" y="275"/>
                  </a:lnTo>
                  <a:lnTo>
                    <a:pt x="379" y="277"/>
                  </a:lnTo>
                  <a:lnTo>
                    <a:pt x="390" y="286"/>
                  </a:lnTo>
                  <a:lnTo>
                    <a:pt x="390" y="289"/>
                  </a:lnTo>
                  <a:lnTo>
                    <a:pt x="393" y="289"/>
                  </a:lnTo>
                  <a:lnTo>
                    <a:pt x="393" y="291"/>
                  </a:lnTo>
                  <a:lnTo>
                    <a:pt x="393" y="294"/>
                  </a:lnTo>
                  <a:lnTo>
                    <a:pt x="395" y="296"/>
                  </a:lnTo>
                  <a:lnTo>
                    <a:pt x="395" y="296"/>
                  </a:lnTo>
                  <a:lnTo>
                    <a:pt x="400" y="296"/>
                  </a:lnTo>
                  <a:lnTo>
                    <a:pt x="416" y="284"/>
                  </a:lnTo>
                  <a:lnTo>
                    <a:pt x="419" y="284"/>
                  </a:lnTo>
                  <a:lnTo>
                    <a:pt x="419" y="284"/>
                  </a:lnTo>
                  <a:lnTo>
                    <a:pt x="421" y="284"/>
                  </a:lnTo>
                  <a:lnTo>
                    <a:pt x="421" y="286"/>
                  </a:lnTo>
                  <a:lnTo>
                    <a:pt x="424" y="291"/>
                  </a:lnTo>
                  <a:lnTo>
                    <a:pt x="428" y="296"/>
                  </a:lnTo>
                  <a:lnTo>
                    <a:pt x="428" y="298"/>
                  </a:lnTo>
                  <a:lnTo>
                    <a:pt x="428" y="301"/>
                  </a:lnTo>
                  <a:lnTo>
                    <a:pt x="428" y="303"/>
                  </a:lnTo>
                  <a:lnTo>
                    <a:pt x="428" y="305"/>
                  </a:lnTo>
                  <a:lnTo>
                    <a:pt x="428" y="315"/>
                  </a:lnTo>
                  <a:lnTo>
                    <a:pt x="428" y="315"/>
                  </a:lnTo>
                  <a:lnTo>
                    <a:pt x="428" y="317"/>
                  </a:lnTo>
                  <a:lnTo>
                    <a:pt x="426" y="320"/>
                  </a:lnTo>
                  <a:lnTo>
                    <a:pt x="424" y="320"/>
                  </a:lnTo>
                  <a:lnTo>
                    <a:pt x="421" y="322"/>
                  </a:lnTo>
                  <a:lnTo>
                    <a:pt x="419" y="322"/>
                  </a:lnTo>
                  <a:lnTo>
                    <a:pt x="416" y="320"/>
                  </a:lnTo>
                  <a:lnTo>
                    <a:pt x="416" y="322"/>
                  </a:lnTo>
                  <a:lnTo>
                    <a:pt x="414" y="322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7" name="Freeform 43">
              <a:extLst>
                <a:ext uri="{FF2B5EF4-FFF2-40B4-BE49-F238E27FC236}">
                  <a16:creationId xmlns:a16="http://schemas.microsoft.com/office/drawing/2014/main" id="{A386BDB9-29CB-478C-8743-113839AD6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360" y="1500682"/>
              <a:ext cx="905376" cy="1160330"/>
            </a:xfrm>
            <a:custGeom>
              <a:avLst/>
              <a:gdLst>
                <a:gd name="T0" fmla="*/ 272 w 799"/>
                <a:gd name="T1" fmla="*/ 1020 h 1024"/>
                <a:gd name="T2" fmla="*/ 161 w 799"/>
                <a:gd name="T3" fmla="*/ 977 h 1024"/>
                <a:gd name="T4" fmla="*/ 123 w 799"/>
                <a:gd name="T5" fmla="*/ 954 h 1024"/>
                <a:gd name="T6" fmla="*/ 99 w 799"/>
                <a:gd name="T7" fmla="*/ 885 h 1024"/>
                <a:gd name="T8" fmla="*/ 146 w 799"/>
                <a:gd name="T9" fmla="*/ 790 h 1024"/>
                <a:gd name="T10" fmla="*/ 132 w 799"/>
                <a:gd name="T11" fmla="*/ 733 h 1024"/>
                <a:gd name="T12" fmla="*/ 40 w 799"/>
                <a:gd name="T13" fmla="*/ 658 h 1024"/>
                <a:gd name="T14" fmla="*/ 19 w 799"/>
                <a:gd name="T15" fmla="*/ 606 h 1024"/>
                <a:gd name="T16" fmla="*/ 80 w 799"/>
                <a:gd name="T17" fmla="*/ 596 h 1024"/>
                <a:gd name="T18" fmla="*/ 130 w 799"/>
                <a:gd name="T19" fmla="*/ 563 h 1024"/>
                <a:gd name="T20" fmla="*/ 156 w 799"/>
                <a:gd name="T21" fmla="*/ 478 h 1024"/>
                <a:gd name="T22" fmla="*/ 146 w 799"/>
                <a:gd name="T23" fmla="*/ 440 h 1024"/>
                <a:gd name="T24" fmla="*/ 220 w 799"/>
                <a:gd name="T25" fmla="*/ 424 h 1024"/>
                <a:gd name="T26" fmla="*/ 258 w 799"/>
                <a:gd name="T27" fmla="*/ 393 h 1024"/>
                <a:gd name="T28" fmla="*/ 333 w 799"/>
                <a:gd name="T29" fmla="*/ 388 h 1024"/>
                <a:gd name="T30" fmla="*/ 364 w 799"/>
                <a:gd name="T31" fmla="*/ 317 h 1024"/>
                <a:gd name="T32" fmla="*/ 338 w 799"/>
                <a:gd name="T33" fmla="*/ 244 h 1024"/>
                <a:gd name="T34" fmla="*/ 381 w 799"/>
                <a:gd name="T35" fmla="*/ 192 h 1024"/>
                <a:gd name="T36" fmla="*/ 392 w 799"/>
                <a:gd name="T37" fmla="*/ 95 h 1024"/>
                <a:gd name="T38" fmla="*/ 449 w 799"/>
                <a:gd name="T39" fmla="*/ 31 h 1024"/>
                <a:gd name="T40" fmla="*/ 494 w 799"/>
                <a:gd name="T41" fmla="*/ 40 h 1024"/>
                <a:gd name="T42" fmla="*/ 575 w 799"/>
                <a:gd name="T43" fmla="*/ 142 h 1024"/>
                <a:gd name="T44" fmla="*/ 558 w 799"/>
                <a:gd name="T45" fmla="*/ 220 h 1024"/>
                <a:gd name="T46" fmla="*/ 558 w 799"/>
                <a:gd name="T47" fmla="*/ 267 h 1024"/>
                <a:gd name="T48" fmla="*/ 584 w 799"/>
                <a:gd name="T49" fmla="*/ 305 h 1024"/>
                <a:gd name="T50" fmla="*/ 593 w 799"/>
                <a:gd name="T51" fmla="*/ 327 h 1024"/>
                <a:gd name="T52" fmla="*/ 603 w 799"/>
                <a:gd name="T53" fmla="*/ 353 h 1024"/>
                <a:gd name="T54" fmla="*/ 629 w 799"/>
                <a:gd name="T55" fmla="*/ 395 h 1024"/>
                <a:gd name="T56" fmla="*/ 631 w 799"/>
                <a:gd name="T57" fmla="*/ 452 h 1024"/>
                <a:gd name="T58" fmla="*/ 619 w 799"/>
                <a:gd name="T59" fmla="*/ 476 h 1024"/>
                <a:gd name="T60" fmla="*/ 591 w 799"/>
                <a:gd name="T61" fmla="*/ 457 h 1024"/>
                <a:gd name="T62" fmla="*/ 558 w 799"/>
                <a:gd name="T63" fmla="*/ 487 h 1024"/>
                <a:gd name="T64" fmla="*/ 572 w 799"/>
                <a:gd name="T65" fmla="*/ 516 h 1024"/>
                <a:gd name="T66" fmla="*/ 584 w 799"/>
                <a:gd name="T67" fmla="*/ 547 h 1024"/>
                <a:gd name="T68" fmla="*/ 674 w 799"/>
                <a:gd name="T69" fmla="*/ 577 h 1024"/>
                <a:gd name="T70" fmla="*/ 690 w 799"/>
                <a:gd name="T71" fmla="*/ 603 h 1024"/>
                <a:gd name="T72" fmla="*/ 714 w 799"/>
                <a:gd name="T73" fmla="*/ 622 h 1024"/>
                <a:gd name="T74" fmla="*/ 742 w 799"/>
                <a:gd name="T75" fmla="*/ 660 h 1024"/>
                <a:gd name="T76" fmla="*/ 778 w 799"/>
                <a:gd name="T77" fmla="*/ 677 h 1024"/>
                <a:gd name="T78" fmla="*/ 792 w 799"/>
                <a:gd name="T79" fmla="*/ 769 h 1024"/>
                <a:gd name="T80" fmla="*/ 766 w 799"/>
                <a:gd name="T81" fmla="*/ 757 h 1024"/>
                <a:gd name="T82" fmla="*/ 712 w 799"/>
                <a:gd name="T83" fmla="*/ 736 h 1024"/>
                <a:gd name="T84" fmla="*/ 707 w 799"/>
                <a:gd name="T85" fmla="*/ 762 h 1024"/>
                <a:gd name="T86" fmla="*/ 709 w 799"/>
                <a:gd name="T87" fmla="*/ 788 h 1024"/>
                <a:gd name="T88" fmla="*/ 681 w 799"/>
                <a:gd name="T89" fmla="*/ 807 h 1024"/>
                <a:gd name="T90" fmla="*/ 672 w 799"/>
                <a:gd name="T91" fmla="*/ 804 h 1024"/>
                <a:gd name="T92" fmla="*/ 627 w 799"/>
                <a:gd name="T93" fmla="*/ 786 h 1024"/>
                <a:gd name="T94" fmla="*/ 622 w 799"/>
                <a:gd name="T95" fmla="*/ 804 h 1024"/>
                <a:gd name="T96" fmla="*/ 565 w 799"/>
                <a:gd name="T97" fmla="*/ 823 h 1024"/>
                <a:gd name="T98" fmla="*/ 548 w 799"/>
                <a:gd name="T99" fmla="*/ 838 h 1024"/>
                <a:gd name="T100" fmla="*/ 518 w 799"/>
                <a:gd name="T101" fmla="*/ 819 h 1024"/>
                <a:gd name="T102" fmla="*/ 508 w 799"/>
                <a:gd name="T103" fmla="*/ 854 h 1024"/>
                <a:gd name="T104" fmla="*/ 496 w 799"/>
                <a:gd name="T105" fmla="*/ 880 h 1024"/>
                <a:gd name="T106" fmla="*/ 475 w 799"/>
                <a:gd name="T107" fmla="*/ 918 h 1024"/>
                <a:gd name="T108" fmla="*/ 475 w 799"/>
                <a:gd name="T109" fmla="*/ 949 h 1024"/>
                <a:gd name="T110" fmla="*/ 475 w 799"/>
                <a:gd name="T111" fmla="*/ 982 h 1024"/>
                <a:gd name="T112" fmla="*/ 451 w 799"/>
                <a:gd name="T113" fmla="*/ 994 h 1024"/>
                <a:gd name="T114" fmla="*/ 435 w 799"/>
                <a:gd name="T115" fmla="*/ 1006 h 1024"/>
                <a:gd name="T116" fmla="*/ 381 w 799"/>
                <a:gd name="T117" fmla="*/ 1006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9" h="1024">
                  <a:moveTo>
                    <a:pt x="381" y="1020"/>
                  </a:moveTo>
                  <a:lnTo>
                    <a:pt x="381" y="1020"/>
                  </a:lnTo>
                  <a:lnTo>
                    <a:pt x="371" y="1024"/>
                  </a:lnTo>
                  <a:lnTo>
                    <a:pt x="366" y="1024"/>
                  </a:lnTo>
                  <a:lnTo>
                    <a:pt x="362" y="1017"/>
                  </a:lnTo>
                  <a:lnTo>
                    <a:pt x="355" y="1010"/>
                  </a:lnTo>
                  <a:lnTo>
                    <a:pt x="350" y="1003"/>
                  </a:lnTo>
                  <a:lnTo>
                    <a:pt x="352" y="989"/>
                  </a:lnTo>
                  <a:lnTo>
                    <a:pt x="343" y="989"/>
                  </a:lnTo>
                  <a:lnTo>
                    <a:pt x="331" y="998"/>
                  </a:lnTo>
                  <a:lnTo>
                    <a:pt x="321" y="998"/>
                  </a:lnTo>
                  <a:lnTo>
                    <a:pt x="272" y="1020"/>
                  </a:lnTo>
                  <a:lnTo>
                    <a:pt x="258" y="1020"/>
                  </a:lnTo>
                  <a:lnTo>
                    <a:pt x="255" y="1020"/>
                  </a:lnTo>
                  <a:lnTo>
                    <a:pt x="253" y="1017"/>
                  </a:lnTo>
                  <a:lnTo>
                    <a:pt x="250" y="1015"/>
                  </a:lnTo>
                  <a:lnTo>
                    <a:pt x="248" y="1010"/>
                  </a:lnTo>
                  <a:lnTo>
                    <a:pt x="243" y="1010"/>
                  </a:lnTo>
                  <a:lnTo>
                    <a:pt x="236" y="1010"/>
                  </a:lnTo>
                  <a:lnTo>
                    <a:pt x="229" y="1008"/>
                  </a:lnTo>
                  <a:lnTo>
                    <a:pt x="196" y="991"/>
                  </a:lnTo>
                  <a:lnTo>
                    <a:pt x="184" y="987"/>
                  </a:lnTo>
                  <a:lnTo>
                    <a:pt x="165" y="980"/>
                  </a:lnTo>
                  <a:lnTo>
                    <a:pt x="161" y="977"/>
                  </a:lnTo>
                  <a:lnTo>
                    <a:pt x="156" y="980"/>
                  </a:lnTo>
                  <a:lnTo>
                    <a:pt x="153" y="980"/>
                  </a:lnTo>
                  <a:lnTo>
                    <a:pt x="149" y="982"/>
                  </a:lnTo>
                  <a:lnTo>
                    <a:pt x="146" y="980"/>
                  </a:lnTo>
                  <a:lnTo>
                    <a:pt x="142" y="977"/>
                  </a:lnTo>
                  <a:lnTo>
                    <a:pt x="139" y="972"/>
                  </a:lnTo>
                  <a:lnTo>
                    <a:pt x="139" y="970"/>
                  </a:lnTo>
                  <a:lnTo>
                    <a:pt x="137" y="965"/>
                  </a:lnTo>
                  <a:lnTo>
                    <a:pt x="135" y="963"/>
                  </a:lnTo>
                  <a:lnTo>
                    <a:pt x="127" y="958"/>
                  </a:lnTo>
                  <a:lnTo>
                    <a:pt x="125" y="956"/>
                  </a:lnTo>
                  <a:lnTo>
                    <a:pt x="123" y="954"/>
                  </a:lnTo>
                  <a:lnTo>
                    <a:pt x="118" y="944"/>
                  </a:lnTo>
                  <a:lnTo>
                    <a:pt x="116" y="942"/>
                  </a:lnTo>
                  <a:lnTo>
                    <a:pt x="108" y="932"/>
                  </a:lnTo>
                  <a:lnTo>
                    <a:pt x="106" y="932"/>
                  </a:lnTo>
                  <a:lnTo>
                    <a:pt x="106" y="927"/>
                  </a:lnTo>
                  <a:lnTo>
                    <a:pt x="106" y="925"/>
                  </a:lnTo>
                  <a:lnTo>
                    <a:pt x="106" y="923"/>
                  </a:lnTo>
                  <a:lnTo>
                    <a:pt x="106" y="909"/>
                  </a:lnTo>
                  <a:lnTo>
                    <a:pt x="108" y="906"/>
                  </a:lnTo>
                  <a:lnTo>
                    <a:pt x="118" y="899"/>
                  </a:lnTo>
                  <a:lnTo>
                    <a:pt x="111" y="892"/>
                  </a:lnTo>
                  <a:lnTo>
                    <a:pt x="99" y="885"/>
                  </a:lnTo>
                  <a:lnTo>
                    <a:pt x="92" y="873"/>
                  </a:lnTo>
                  <a:lnTo>
                    <a:pt x="90" y="859"/>
                  </a:lnTo>
                  <a:lnTo>
                    <a:pt x="92" y="854"/>
                  </a:lnTo>
                  <a:lnTo>
                    <a:pt x="106" y="840"/>
                  </a:lnTo>
                  <a:lnTo>
                    <a:pt x="116" y="821"/>
                  </a:lnTo>
                  <a:lnTo>
                    <a:pt x="120" y="819"/>
                  </a:lnTo>
                  <a:lnTo>
                    <a:pt x="116" y="809"/>
                  </a:lnTo>
                  <a:lnTo>
                    <a:pt x="118" y="800"/>
                  </a:lnTo>
                  <a:lnTo>
                    <a:pt x="123" y="793"/>
                  </a:lnTo>
                  <a:lnTo>
                    <a:pt x="130" y="788"/>
                  </a:lnTo>
                  <a:lnTo>
                    <a:pt x="135" y="788"/>
                  </a:lnTo>
                  <a:lnTo>
                    <a:pt x="146" y="790"/>
                  </a:lnTo>
                  <a:lnTo>
                    <a:pt x="151" y="790"/>
                  </a:lnTo>
                  <a:lnTo>
                    <a:pt x="149" y="783"/>
                  </a:lnTo>
                  <a:lnTo>
                    <a:pt x="137" y="767"/>
                  </a:lnTo>
                  <a:lnTo>
                    <a:pt x="137" y="764"/>
                  </a:lnTo>
                  <a:lnTo>
                    <a:pt x="135" y="752"/>
                  </a:lnTo>
                  <a:lnTo>
                    <a:pt x="130" y="745"/>
                  </a:lnTo>
                  <a:lnTo>
                    <a:pt x="130" y="743"/>
                  </a:lnTo>
                  <a:lnTo>
                    <a:pt x="130" y="738"/>
                  </a:lnTo>
                  <a:lnTo>
                    <a:pt x="132" y="736"/>
                  </a:lnTo>
                  <a:lnTo>
                    <a:pt x="132" y="736"/>
                  </a:lnTo>
                  <a:lnTo>
                    <a:pt x="132" y="733"/>
                  </a:lnTo>
                  <a:lnTo>
                    <a:pt x="132" y="733"/>
                  </a:lnTo>
                  <a:lnTo>
                    <a:pt x="130" y="729"/>
                  </a:lnTo>
                  <a:lnTo>
                    <a:pt x="130" y="729"/>
                  </a:lnTo>
                  <a:lnTo>
                    <a:pt x="123" y="722"/>
                  </a:lnTo>
                  <a:lnTo>
                    <a:pt x="108" y="717"/>
                  </a:lnTo>
                  <a:lnTo>
                    <a:pt x="101" y="717"/>
                  </a:lnTo>
                  <a:lnTo>
                    <a:pt x="87" y="722"/>
                  </a:lnTo>
                  <a:lnTo>
                    <a:pt x="82" y="722"/>
                  </a:lnTo>
                  <a:lnTo>
                    <a:pt x="61" y="710"/>
                  </a:lnTo>
                  <a:lnTo>
                    <a:pt x="49" y="703"/>
                  </a:lnTo>
                  <a:lnTo>
                    <a:pt x="45" y="693"/>
                  </a:lnTo>
                  <a:lnTo>
                    <a:pt x="42" y="670"/>
                  </a:lnTo>
                  <a:lnTo>
                    <a:pt x="40" y="658"/>
                  </a:lnTo>
                  <a:lnTo>
                    <a:pt x="30" y="653"/>
                  </a:lnTo>
                  <a:lnTo>
                    <a:pt x="21" y="653"/>
                  </a:lnTo>
                  <a:lnTo>
                    <a:pt x="16" y="651"/>
                  </a:lnTo>
                  <a:lnTo>
                    <a:pt x="14" y="644"/>
                  </a:lnTo>
                  <a:lnTo>
                    <a:pt x="11" y="641"/>
                  </a:lnTo>
                  <a:lnTo>
                    <a:pt x="11" y="636"/>
                  </a:lnTo>
                  <a:lnTo>
                    <a:pt x="11" y="634"/>
                  </a:lnTo>
                  <a:lnTo>
                    <a:pt x="7" y="629"/>
                  </a:lnTo>
                  <a:lnTo>
                    <a:pt x="0" y="622"/>
                  </a:lnTo>
                  <a:lnTo>
                    <a:pt x="2" y="618"/>
                  </a:lnTo>
                  <a:lnTo>
                    <a:pt x="9" y="613"/>
                  </a:lnTo>
                  <a:lnTo>
                    <a:pt x="19" y="606"/>
                  </a:lnTo>
                  <a:lnTo>
                    <a:pt x="21" y="606"/>
                  </a:lnTo>
                  <a:lnTo>
                    <a:pt x="26" y="606"/>
                  </a:lnTo>
                  <a:lnTo>
                    <a:pt x="28" y="603"/>
                  </a:lnTo>
                  <a:lnTo>
                    <a:pt x="30" y="603"/>
                  </a:lnTo>
                  <a:lnTo>
                    <a:pt x="35" y="599"/>
                  </a:lnTo>
                  <a:lnTo>
                    <a:pt x="38" y="596"/>
                  </a:lnTo>
                  <a:lnTo>
                    <a:pt x="49" y="599"/>
                  </a:lnTo>
                  <a:lnTo>
                    <a:pt x="61" y="603"/>
                  </a:lnTo>
                  <a:lnTo>
                    <a:pt x="71" y="606"/>
                  </a:lnTo>
                  <a:lnTo>
                    <a:pt x="80" y="601"/>
                  </a:lnTo>
                  <a:lnTo>
                    <a:pt x="80" y="596"/>
                  </a:lnTo>
                  <a:lnTo>
                    <a:pt x="80" y="596"/>
                  </a:lnTo>
                  <a:lnTo>
                    <a:pt x="78" y="594"/>
                  </a:lnTo>
                  <a:lnTo>
                    <a:pt x="78" y="589"/>
                  </a:lnTo>
                  <a:lnTo>
                    <a:pt x="80" y="589"/>
                  </a:lnTo>
                  <a:lnTo>
                    <a:pt x="87" y="587"/>
                  </a:lnTo>
                  <a:lnTo>
                    <a:pt x="90" y="587"/>
                  </a:lnTo>
                  <a:lnTo>
                    <a:pt x="94" y="582"/>
                  </a:lnTo>
                  <a:lnTo>
                    <a:pt x="99" y="573"/>
                  </a:lnTo>
                  <a:lnTo>
                    <a:pt x="104" y="568"/>
                  </a:lnTo>
                  <a:lnTo>
                    <a:pt x="113" y="563"/>
                  </a:lnTo>
                  <a:lnTo>
                    <a:pt x="123" y="558"/>
                  </a:lnTo>
                  <a:lnTo>
                    <a:pt x="125" y="561"/>
                  </a:lnTo>
                  <a:lnTo>
                    <a:pt x="130" y="563"/>
                  </a:lnTo>
                  <a:lnTo>
                    <a:pt x="132" y="566"/>
                  </a:lnTo>
                  <a:lnTo>
                    <a:pt x="132" y="563"/>
                  </a:lnTo>
                  <a:lnTo>
                    <a:pt x="137" y="551"/>
                  </a:lnTo>
                  <a:lnTo>
                    <a:pt x="146" y="544"/>
                  </a:lnTo>
                  <a:lnTo>
                    <a:pt x="144" y="537"/>
                  </a:lnTo>
                  <a:lnTo>
                    <a:pt x="142" y="528"/>
                  </a:lnTo>
                  <a:lnTo>
                    <a:pt x="139" y="516"/>
                  </a:lnTo>
                  <a:lnTo>
                    <a:pt x="139" y="513"/>
                  </a:lnTo>
                  <a:lnTo>
                    <a:pt x="149" y="502"/>
                  </a:lnTo>
                  <a:lnTo>
                    <a:pt x="153" y="490"/>
                  </a:lnTo>
                  <a:lnTo>
                    <a:pt x="156" y="483"/>
                  </a:lnTo>
                  <a:lnTo>
                    <a:pt x="156" y="478"/>
                  </a:lnTo>
                  <a:lnTo>
                    <a:pt x="153" y="476"/>
                  </a:lnTo>
                  <a:lnTo>
                    <a:pt x="139" y="471"/>
                  </a:lnTo>
                  <a:lnTo>
                    <a:pt x="135" y="468"/>
                  </a:lnTo>
                  <a:lnTo>
                    <a:pt x="132" y="464"/>
                  </a:lnTo>
                  <a:lnTo>
                    <a:pt x="130" y="459"/>
                  </a:lnTo>
                  <a:lnTo>
                    <a:pt x="127" y="457"/>
                  </a:lnTo>
                  <a:lnTo>
                    <a:pt x="132" y="452"/>
                  </a:lnTo>
                  <a:lnTo>
                    <a:pt x="144" y="435"/>
                  </a:lnTo>
                  <a:lnTo>
                    <a:pt x="144" y="435"/>
                  </a:lnTo>
                  <a:lnTo>
                    <a:pt x="146" y="435"/>
                  </a:lnTo>
                  <a:lnTo>
                    <a:pt x="146" y="438"/>
                  </a:lnTo>
                  <a:lnTo>
                    <a:pt x="146" y="440"/>
                  </a:lnTo>
                  <a:lnTo>
                    <a:pt x="146" y="440"/>
                  </a:lnTo>
                  <a:lnTo>
                    <a:pt x="146" y="442"/>
                  </a:lnTo>
                  <a:lnTo>
                    <a:pt x="146" y="442"/>
                  </a:lnTo>
                  <a:lnTo>
                    <a:pt x="146" y="442"/>
                  </a:lnTo>
                  <a:lnTo>
                    <a:pt x="149" y="445"/>
                  </a:lnTo>
                  <a:lnTo>
                    <a:pt x="153" y="445"/>
                  </a:lnTo>
                  <a:lnTo>
                    <a:pt x="168" y="445"/>
                  </a:lnTo>
                  <a:lnTo>
                    <a:pt x="172" y="445"/>
                  </a:lnTo>
                  <a:lnTo>
                    <a:pt x="175" y="445"/>
                  </a:lnTo>
                  <a:lnTo>
                    <a:pt x="175" y="442"/>
                  </a:lnTo>
                  <a:lnTo>
                    <a:pt x="217" y="424"/>
                  </a:lnTo>
                  <a:lnTo>
                    <a:pt x="220" y="424"/>
                  </a:lnTo>
                  <a:lnTo>
                    <a:pt x="222" y="419"/>
                  </a:lnTo>
                  <a:lnTo>
                    <a:pt x="224" y="416"/>
                  </a:lnTo>
                  <a:lnTo>
                    <a:pt x="229" y="414"/>
                  </a:lnTo>
                  <a:lnTo>
                    <a:pt x="232" y="412"/>
                  </a:lnTo>
                  <a:lnTo>
                    <a:pt x="234" y="407"/>
                  </a:lnTo>
                  <a:lnTo>
                    <a:pt x="239" y="400"/>
                  </a:lnTo>
                  <a:lnTo>
                    <a:pt x="241" y="400"/>
                  </a:lnTo>
                  <a:lnTo>
                    <a:pt x="243" y="398"/>
                  </a:lnTo>
                  <a:lnTo>
                    <a:pt x="248" y="398"/>
                  </a:lnTo>
                  <a:lnTo>
                    <a:pt x="253" y="398"/>
                  </a:lnTo>
                  <a:lnTo>
                    <a:pt x="255" y="395"/>
                  </a:lnTo>
                  <a:lnTo>
                    <a:pt x="258" y="393"/>
                  </a:lnTo>
                  <a:lnTo>
                    <a:pt x="260" y="393"/>
                  </a:lnTo>
                  <a:lnTo>
                    <a:pt x="262" y="390"/>
                  </a:lnTo>
                  <a:lnTo>
                    <a:pt x="293" y="395"/>
                  </a:lnTo>
                  <a:lnTo>
                    <a:pt x="293" y="395"/>
                  </a:lnTo>
                  <a:lnTo>
                    <a:pt x="295" y="395"/>
                  </a:lnTo>
                  <a:lnTo>
                    <a:pt x="298" y="398"/>
                  </a:lnTo>
                  <a:lnTo>
                    <a:pt x="302" y="400"/>
                  </a:lnTo>
                  <a:lnTo>
                    <a:pt x="319" y="398"/>
                  </a:lnTo>
                  <a:lnTo>
                    <a:pt x="321" y="398"/>
                  </a:lnTo>
                  <a:lnTo>
                    <a:pt x="324" y="398"/>
                  </a:lnTo>
                  <a:lnTo>
                    <a:pt x="326" y="395"/>
                  </a:lnTo>
                  <a:lnTo>
                    <a:pt x="333" y="388"/>
                  </a:lnTo>
                  <a:lnTo>
                    <a:pt x="362" y="376"/>
                  </a:lnTo>
                  <a:lnTo>
                    <a:pt x="369" y="362"/>
                  </a:lnTo>
                  <a:lnTo>
                    <a:pt x="371" y="355"/>
                  </a:lnTo>
                  <a:lnTo>
                    <a:pt x="371" y="355"/>
                  </a:lnTo>
                  <a:lnTo>
                    <a:pt x="371" y="353"/>
                  </a:lnTo>
                  <a:lnTo>
                    <a:pt x="369" y="350"/>
                  </a:lnTo>
                  <a:lnTo>
                    <a:pt x="369" y="345"/>
                  </a:lnTo>
                  <a:lnTo>
                    <a:pt x="366" y="341"/>
                  </a:lnTo>
                  <a:lnTo>
                    <a:pt x="366" y="327"/>
                  </a:lnTo>
                  <a:lnTo>
                    <a:pt x="366" y="322"/>
                  </a:lnTo>
                  <a:lnTo>
                    <a:pt x="366" y="317"/>
                  </a:lnTo>
                  <a:lnTo>
                    <a:pt x="364" y="317"/>
                  </a:lnTo>
                  <a:lnTo>
                    <a:pt x="359" y="315"/>
                  </a:lnTo>
                  <a:lnTo>
                    <a:pt x="357" y="312"/>
                  </a:lnTo>
                  <a:lnTo>
                    <a:pt x="355" y="312"/>
                  </a:lnTo>
                  <a:lnTo>
                    <a:pt x="355" y="310"/>
                  </a:lnTo>
                  <a:lnTo>
                    <a:pt x="352" y="308"/>
                  </a:lnTo>
                  <a:lnTo>
                    <a:pt x="352" y="301"/>
                  </a:lnTo>
                  <a:lnTo>
                    <a:pt x="350" y="298"/>
                  </a:lnTo>
                  <a:lnTo>
                    <a:pt x="347" y="291"/>
                  </a:lnTo>
                  <a:lnTo>
                    <a:pt x="347" y="284"/>
                  </a:lnTo>
                  <a:lnTo>
                    <a:pt x="345" y="272"/>
                  </a:lnTo>
                  <a:lnTo>
                    <a:pt x="338" y="248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0" y="241"/>
                  </a:lnTo>
                  <a:lnTo>
                    <a:pt x="338" y="234"/>
                  </a:lnTo>
                  <a:lnTo>
                    <a:pt x="343" y="220"/>
                  </a:lnTo>
                  <a:lnTo>
                    <a:pt x="350" y="215"/>
                  </a:lnTo>
                  <a:lnTo>
                    <a:pt x="371" y="208"/>
                  </a:lnTo>
                  <a:lnTo>
                    <a:pt x="373" y="206"/>
                  </a:lnTo>
                  <a:lnTo>
                    <a:pt x="376" y="204"/>
                  </a:lnTo>
                  <a:lnTo>
                    <a:pt x="378" y="199"/>
                  </a:lnTo>
                  <a:lnTo>
                    <a:pt x="378" y="199"/>
                  </a:lnTo>
                  <a:lnTo>
                    <a:pt x="381" y="192"/>
                  </a:lnTo>
                  <a:lnTo>
                    <a:pt x="381" y="192"/>
                  </a:lnTo>
                  <a:lnTo>
                    <a:pt x="383" y="177"/>
                  </a:lnTo>
                  <a:lnTo>
                    <a:pt x="381" y="173"/>
                  </a:lnTo>
                  <a:lnTo>
                    <a:pt x="381" y="168"/>
                  </a:lnTo>
                  <a:lnTo>
                    <a:pt x="383" y="163"/>
                  </a:lnTo>
                  <a:lnTo>
                    <a:pt x="385" y="161"/>
                  </a:lnTo>
                  <a:lnTo>
                    <a:pt x="392" y="161"/>
                  </a:lnTo>
                  <a:lnTo>
                    <a:pt x="395" y="159"/>
                  </a:lnTo>
                  <a:lnTo>
                    <a:pt x="407" y="147"/>
                  </a:lnTo>
                  <a:lnTo>
                    <a:pt x="411" y="133"/>
                  </a:lnTo>
                  <a:lnTo>
                    <a:pt x="409" y="116"/>
                  </a:lnTo>
                  <a:lnTo>
                    <a:pt x="399" y="102"/>
                  </a:lnTo>
                  <a:lnTo>
                    <a:pt x="392" y="95"/>
                  </a:lnTo>
                  <a:lnTo>
                    <a:pt x="390" y="95"/>
                  </a:lnTo>
                  <a:lnTo>
                    <a:pt x="392" y="90"/>
                  </a:lnTo>
                  <a:lnTo>
                    <a:pt x="395" y="85"/>
                  </a:lnTo>
                  <a:lnTo>
                    <a:pt x="399" y="80"/>
                  </a:lnTo>
                  <a:lnTo>
                    <a:pt x="404" y="76"/>
                  </a:lnTo>
                  <a:lnTo>
                    <a:pt x="418" y="71"/>
                  </a:lnTo>
                  <a:lnTo>
                    <a:pt x="423" y="66"/>
                  </a:lnTo>
                  <a:lnTo>
                    <a:pt x="435" y="45"/>
                  </a:lnTo>
                  <a:lnTo>
                    <a:pt x="442" y="40"/>
                  </a:lnTo>
                  <a:lnTo>
                    <a:pt x="447" y="38"/>
                  </a:lnTo>
                  <a:lnTo>
                    <a:pt x="449" y="36"/>
                  </a:lnTo>
                  <a:lnTo>
                    <a:pt x="449" y="31"/>
                  </a:lnTo>
                  <a:lnTo>
                    <a:pt x="449" y="26"/>
                  </a:lnTo>
                  <a:lnTo>
                    <a:pt x="447" y="24"/>
                  </a:lnTo>
                  <a:lnTo>
                    <a:pt x="447" y="24"/>
                  </a:lnTo>
                  <a:lnTo>
                    <a:pt x="447" y="17"/>
                  </a:lnTo>
                  <a:lnTo>
                    <a:pt x="454" y="10"/>
                  </a:lnTo>
                  <a:lnTo>
                    <a:pt x="461" y="5"/>
                  </a:lnTo>
                  <a:lnTo>
                    <a:pt x="478" y="0"/>
                  </a:lnTo>
                  <a:lnTo>
                    <a:pt x="485" y="0"/>
                  </a:lnTo>
                  <a:lnTo>
                    <a:pt x="489" y="5"/>
                  </a:lnTo>
                  <a:lnTo>
                    <a:pt x="492" y="14"/>
                  </a:lnTo>
                  <a:lnTo>
                    <a:pt x="494" y="28"/>
                  </a:lnTo>
                  <a:lnTo>
                    <a:pt x="494" y="40"/>
                  </a:lnTo>
                  <a:lnTo>
                    <a:pt x="492" y="64"/>
                  </a:lnTo>
                  <a:lnTo>
                    <a:pt x="492" y="73"/>
                  </a:lnTo>
                  <a:lnTo>
                    <a:pt x="494" y="85"/>
                  </a:lnTo>
                  <a:lnTo>
                    <a:pt x="499" y="90"/>
                  </a:lnTo>
                  <a:lnTo>
                    <a:pt x="504" y="95"/>
                  </a:lnTo>
                  <a:lnTo>
                    <a:pt x="511" y="97"/>
                  </a:lnTo>
                  <a:lnTo>
                    <a:pt x="520" y="99"/>
                  </a:lnTo>
                  <a:lnTo>
                    <a:pt x="530" y="109"/>
                  </a:lnTo>
                  <a:lnTo>
                    <a:pt x="551" y="133"/>
                  </a:lnTo>
                  <a:lnTo>
                    <a:pt x="553" y="135"/>
                  </a:lnTo>
                  <a:lnTo>
                    <a:pt x="560" y="135"/>
                  </a:lnTo>
                  <a:lnTo>
                    <a:pt x="575" y="142"/>
                  </a:lnTo>
                  <a:lnTo>
                    <a:pt x="579" y="142"/>
                  </a:lnTo>
                  <a:lnTo>
                    <a:pt x="582" y="140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9" y="135"/>
                  </a:lnTo>
                  <a:lnTo>
                    <a:pt x="593" y="161"/>
                  </a:lnTo>
                  <a:lnTo>
                    <a:pt x="593" y="163"/>
                  </a:lnTo>
                  <a:lnTo>
                    <a:pt x="593" y="168"/>
                  </a:lnTo>
                  <a:lnTo>
                    <a:pt x="593" y="173"/>
                  </a:lnTo>
                  <a:lnTo>
                    <a:pt x="591" y="175"/>
                  </a:lnTo>
                  <a:lnTo>
                    <a:pt x="591" y="177"/>
                  </a:lnTo>
                  <a:lnTo>
                    <a:pt x="558" y="220"/>
                  </a:lnTo>
                  <a:lnTo>
                    <a:pt x="558" y="222"/>
                  </a:lnTo>
                  <a:lnTo>
                    <a:pt x="558" y="225"/>
                  </a:lnTo>
                  <a:lnTo>
                    <a:pt x="558" y="227"/>
                  </a:lnTo>
                  <a:lnTo>
                    <a:pt x="558" y="234"/>
                  </a:lnTo>
                  <a:lnTo>
                    <a:pt x="563" y="241"/>
                  </a:lnTo>
                  <a:lnTo>
                    <a:pt x="565" y="253"/>
                  </a:lnTo>
                  <a:lnTo>
                    <a:pt x="565" y="258"/>
                  </a:lnTo>
                  <a:lnTo>
                    <a:pt x="565" y="258"/>
                  </a:lnTo>
                  <a:lnTo>
                    <a:pt x="563" y="260"/>
                  </a:lnTo>
                  <a:lnTo>
                    <a:pt x="563" y="260"/>
                  </a:lnTo>
                  <a:lnTo>
                    <a:pt x="563" y="263"/>
                  </a:lnTo>
                  <a:lnTo>
                    <a:pt x="558" y="267"/>
                  </a:lnTo>
                  <a:lnTo>
                    <a:pt x="556" y="270"/>
                  </a:lnTo>
                  <a:lnTo>
                    <a:pt x="556" y="272"/>
                  </a:lnTo>
                  <a:lnTo>
                    <a:pt x="556" y="272"/>
                  </a:lnTo>
                  <a:lnTo>
                    <a:pt x="556" y="277"/>
                  </a:lnTo>
                  <a:lnTo>
                    <a:pt x="560" y="282"/>
                  </a:lnTo>
                  <a:lnTo>
                    <a:pt x="567" y="293"/>
                  </a:lnTo>
                  <a:lnTo>
                    <a:pt x="570" y="298"/>
                  </a:lnTo>
                  <a:lnTo>
                    <a:pt x="575" y="301"/>
                  </a:lnTo>
                  <a:lnTo>
                    <a:pt x="579" y="303"/>
                  </a:lnTo>
                  <a:lnTo>
                    <a:pt x="582" y="303"/>
                  </a:lnTo>
                  <a:lnTo>
                    <a:pt x="584" y="305"/>
                  </a:lnTo>
                  <a:lnTo>
                    <a:pt x="584" y="305"/>
                  </a:lnTo>
                  <a:lnTo>
                    <a:pt x="584" y="310"/>
                  </a:lnTo>
                  <a:lnTo>
                    <a:pt x="584" y="312"/>
                  </a:lnTo>
                  <a:lnTo>
                    <a:pt x="584" y="317"/>
                  </a:lnTo>
                  <a:lnTo>
                    <a:pt x="584" y="319"/>
                  </a:lnTo>
                  <a:lnTo>
                    <a:pt x="586" y="319"/>
                  </a:lnTo>
                  <a:lnTo>
                    <a:pt x="586" y="322"/>
                  </a:lnTo>
                  <a:lnTo>
                    <a:pt x="589" y="322"/>
                  </a:lnTo>
                  <a:lnTo>
                    <a:pt x="591" y="319"/>
                  </a:lnTo>
                  <a:lnTo>
                    <a:pt x="593" y="322"/>
                  </a:lnTo>
                  <a:lnTo>
                    <a:pt x="593" y="322"/>
                  </a:lnTo>
                  <a:lnTo>
                    <a:pt x="593" y="324"/>
                  </a:lnTo>
                  <a:lnTo>
                    <a:pt x="593" y="327"/>
                  </a:lnTo>
                  <a:lnTo>
                    <a:pt x="596" y="329"/>
                  </a:lnTo>
                  <a:lnTo>
                    <a:pt x="596" y="331"/>
                  </a:lnTo>
                  <a:lnTo>
                    <a:pt x="596" y="334"/>
                  </a:lnTo>
                  <a:lnTo>
                    <a:pt x="596" y="336"/>
                  </a:lnTo>
                  <a:lnTo>
                    <a:pt x="593" y="336"/>
                  </a:lnTo>
                  <a:lnTo>
                    <a:pt x="593" y="336"/>
                  </a:lnTo>
                  <a:lnTo>
                    <a:pt x="591" y="336"/>
                  </a:lnTo>
                  <a:lnTo>
                    <a:pt x="591" y="338"/>
                  </a:lnTo>
                  <a:lnTo>
                    <a:pt x="593" y="341"/>
                  </a:lnTo>
                  <a:lnTo>
                    <a:pt x="603" y="350"/>
                  </a:lnTo>
                  <a:lnTo>
                    <a:pt x="603" y="350"/>
                  </a:lnTo>
                  <a:lnTo>
                    <a:pt x="603" y="353"/>
                  </a:lnTo>
                  <a:lnTo>
                    <a:pt x="603" y="362"/>
                  </a:lnTo>
                  <a:lnTo>
                    <a:pt x="608" y="364"/>
                  </a:lnTo>
                  <a:lnTo>
                    <a:pt x="608" y="369"/>
                  </a:lnTo>
                  <a:lnTo>
                    <a:pt x="608" y="371"/>
                  </a:lnTo>
                  <a:lnTo>
                    <a:pt x="608" y="374"/>
                  </a:lnTo>
                  <a:lnTo>
                    <a:pt x="610" y="379"/>
                  </a:lnTo>
                  <a:lnTo>
                    <a:pt x="612" y="381"/>
                  </a:lnTo>
                  <a:lnTo>
                    <a:pt x="612" y="386"/>
                  </a:lnTo>
                  <a:lnTo>
                    <a:pt x="615" y="386"/>
                  </a:lnTo>
                  <a:lnTo>
                    <a:pt x="617" y="388"/>
                  </a:lnTo>
                  <a:lnTo>
                    <a:pt x="622" y="393"/>
                  </a:lnTo>
                  <a:lnTo>
                    <a:pt x="629" y="395"/>
                  </a:lnTo>
                  <a:lnTo>
                    <a:pt x="631" y="395"/>
                  </a:lnTo>
                  <a:lnTo>
                    <a:pt x="631" y="398"/>
                  </a:lnTo>
                  <a:lnTo>
                    <a:pt x="636" y="402"/>
                  </a:lnTo>
                  <a:lnTo>
                    <a:pt x="645" y="421"/>
                  </a:lnTo>
                  <a:lnTo>
                    <a:pt x="645" y="424"/>
                  </a:lnTo>
                  <a:lnTo>
                    <a:pt x="653" y="431"/>
                  </a:lnTo>
                  <a:lnTo>
                    <a:pt x="634" y="440"/>
                  </a:lnTo>
                  <a:lnTo>
                    <a:pt x="624" y="447"/>
                  </a:lnTo>
                  <a:lnTo>
                    <a:pt x="624" y="447"/>
                  </a:lnTo>
                  <a:lnTo>
                    <a:pt x="627" y="450"/>
                  </a:lnTo>
                  <a:lnTo>
                    <a:pt x="629" y="450"/>
                  </a:lnTo>
                  <a:lnTo>
                    <a:pt x="631" y="452"/>
                  </a:lnTo>
                  <a:lnTo>
                    <a:pt x="631" y="452"/>
                  </a:lnTo>
                  <a:lnTo>
                    <a:pt x="631" y="454"/>
                  </a:lnTo>
                  <a:lnTo>
                    <a:pt x="631" y="454"/>
                  </a:lnTo>
                  <a:lnTo>
                    <a:pt x="631" y="457"/>
                  </a:lnTo>
                  <a:lnTo>
                    <a:pt x="624" y="461"/>
                  </a:lnTo>
                  <a:lnTo>
                    <a:pt x="622" y="464"/>
                  </a:lnTo>
                  <a:lnTo>
                    <a:pt x="619" y="466"/>
                  </a:lnTo>
                  <a:lnTo>
                    <a:pt x="619" y="466"/>
                  </a:lnTo>
                  <a:lnTo>
                    <a:pt x="619" y="468"/>
                  </a:lnTo>
                  <a:lnTo>
                    <a:pt x="619" y="471"/>
                  </a:lnTo>
                  <a:lnTo>
                    <a:pt x="619" y="476"/>
                  </a:lnTo>
                  <a:lnTo>
                    <a:pt x="619" y="476"/>
                  </a:lnTo>
                  <a:lnTo>
                    <a:pt x="619" y="478"/>
                  </a:lnTo>
                  <a:lnTo>
                    <a:pt x="617" y="478"/>
                  </a:lnTo>
                  <a:lnTo>
                    <a:pt x="615" y="478"/>
                  </a:lnTo>
                  <a:lnTo>
                    <a:pt x="610" y="478"/>
                  </a:lnTo>
                  <a:lnTo>
                    <a:pt x="608" y="476"/>
                  </a:lnTo>
                  <a:lnTo>
                    <a:pt x="605" y="473"/>
                  </a:lnTo>
                  <a:lnTo>
                    <a:pt x="598" y="464"/>
                  </a:lnTo>
                  <a:lnTo>
                    <a:pt x="598" y="461"/>
                  </a:lnTo>
                  <a:lnTo>
                    <a:pt x="596" y="459"/>
                  </a:lnTo>
                  <a:lnTo>
                    <a:pt x="593" y="459"/>
                  </a:lnTo>
                  <a:lnTo>
                    <a:pt x="593" y="459"/>
                  </a:lnTo>
                  <a:lnTo>
                    <a:pt x="591" y="457"/>
                  </a:lnTo>
                  <a:lnTo>
                    <a:pt x="577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67" y="459"/>
                  </a:lnTo>
                  <a:lnTo>
                    <a:pt x="567" y="464"/>
                  </a:lnTo>
                  <a:lnTo>
                    <a:pt x="565" y="468"/>
                  </a:lnTo>
                  <a:lnTo>
                    <a:pt x="565" y="476"/>
                  </a:lnTo>
                  <a:lnTo>
                    <a:pt x="560" y="480"/>
                  </a:lnTo>
                  <a:lnTo>
                    <a:pt x="560" y="485"/>
                  </a:lnTo>
                  <a:lnTo>
                    <a:pt x="558" y="487"/>
                  </a:lnTo>
                  <a:lnTo>
                    <a:pt x="558" y="487"/>
                  </a:lnTo>
                  <a:lnTo>
                    <a:pt x="558" y="490"/>
                  </a:lnTo>
                  <a:lnTo>
                    <a:pt x="558" y="492"/>
                  </a:lnTo>
                  <a:lnTo>
                    <a:pt x="560" y="492"/>
                  </a:lnTo>
                  <a:lnTo>
                    <a:pt x="563" y="495"/>
                  </a:lnTo>
                  <a:lnTo>
                    <a:pt x="565" y="495"/>
                  </a:lnTo>
                  <a:lnTo>
                    <a:pt x="565" y="497"/>
                  </a:lnTo>
                  <a:lnTo>
                    <a:pt x="567" y="506"/>
                  </a:lnTo>
                  <a:lnTo>
                    <a:pt x="567" y="509"/>
                  </a:lnTo>
                  <a:lnTo>
                    <a:pt x="570" y="509"/>
                  </a:lnTo>
                  <a:lnTo>
                    <a:pt x="570" y="511"/>
                  </a:lnTo>
                  <a:lnTo>
                    <a:pt x="572" y="511"/>
                  </a:lnTo>
                  <a:lnTo>
                    <a:pt x="572" y="516"/>
                  </a:lnTo>
                  <a:lnTo>
                    <a:pt x="572" y="518"/>
                  </a:lnTo>
                  <a:lnTo>
                    <a:pt x="572" y="521"/>
                  </a:lnTo>
                  <a:lnTo>
                    <a:pt x="575" y="525"/>
                  </a:lnTo>
                  <a:lnTo>
                    <a:pt x="577" y="525"/>
                  </a:lnTo>
                  <a:lnTo>
                    <a:pt x="579" y="528"/>
                  </a:lnTo>
                  <a:lnTo>
                    <a:pt x="579" y="528"/>
                  </a:lnTo>
                  <a:lnTo>
                    <a:pt x="582" y="530"/>
                  </a:lnTo>
                  <a:lnTo>
                    <a:pt x="579" y="537"/>
                  </a:lnTo>
                  <a:lnTo>
                    <a:pt x="579" y="539"/>
                  </a:lnTo>
                  <a:lnTo>
                    <a:pt x="582" y="542"/>
                  </a:lnTo>
                  <a:lnTo>
                    <a:pt x="584" y="547"/>
                  </a:lnTo>
                  <a:lnTo>
                    <a:pt x="584" y="547"/>
                  </a:lnTo>
                  <a:lnTo>
                    <a:pt x="589" y="554"/>
                  </a:lnTo>
                  <a:lnTo>
                    <a:pt x="598" y="566"/>
                  </a:lnTo>
                  <a:lnTo>
                    <a:pt x="608" y="584"/>
                  </a:lnTo>
                  <a:lnTo>
                    <a:pt x="612" y="592"/>
                  </a:lnTo>
                  <a:lnTo>
                    <a:pt x="622" y="599"/>
                  </a:lnTo>
                  <a:lnTo>
                    <a:pt x="624" y="594"/>
                  </a:lnTo>
                  <a:lnTo>
                    <a:pt x="629" y="594"/>
                  </a:lnTo>
                  <a:lnTo>
                    <a:pt x="634" y="596"/>
                  </a:lnTo>
                  <a:lnTo>
                    <a:pt x="645" y="596"/>
                  </a:lnTo>
                  <a:lnTo>
                    <a:pt x="653" y="594"/>
                  </a:lnTo>
                  <a:lnTo>
                    <a:pt x="669" y="580"/>
                  </a:lnTo>
                  <a:lnTo>
                    <a:pt x="674" y="577"/>
                  </a:lnTo>
                  <a:lnTo>
                    <a:pt x="681" y="580"/>
                  </a:lnTo>
                  <a:lnTo>
                    <a:pt x="683" y="580"/>
                  </a:lnTo>
                  <a:lnTo>
                    <a:pt x="683" y="582"/>
                  </a:lnTo>
                  <a:lnTo>
                    <a:pt x="683" y="592"/>
                  </a:lnTo>
                  <a:lnTo>
                    <a:pt x="683" y="594"/>
                  </a:lnTo>
                  <a:lnTo>
                    <a:pt x="683" y="596"/>
                  </a:lnTo>
                  <a:lnTo>
                    <a:pt x="683" y="596"/>
                  </a:lnTo>
                  <a:lnTo>
                    <a:pt x="686" y="599"/>
                  </a:lnTo>
                  <a:lnTo>
                    <a:pt x="686" y="601"/>
                  </a:lnTo>
                  <a:lnTo>
                    <a:pt x="686" y="601"/>
                  </a:lnTo>
                  <a:lnTo>
                    <a:pt x="686" y="601"/>
                  </a:lnTo>
                  <a:lnTo>
                    <a:pt x="690" y="603"/>
                  </a:lnTo>
                  <a:lnTo>
                    <a:pt x="693" y="606"/>
                  </a:lnTo>
                  <a:lnTo>
                    <a:pt x="695" y="606"/>
                  </a:lnTo>
                  <a:lnTo>
                    <a:pt x="705" y="606"/>
                  </a:lnTo>
                  <a:lnTo>
                    <a:pt x="707" y="606"/>
                  </a:lnTo>
                  <a:lnTo>
                    <a:pt x="709" y="606"/>
                  </a:lnTo>
                  <a:lnTo>
                    <a:pt x="709" y="608"/>
                  </a:lnTo>
                  <a:lnTo>
                    <a:pt x="712" y="608"/>
                  </a:lnTo>
                  <a:lnTo>
                    <a:pt x="712" y="610"/>
                  </a:lnTo>
                  <a:lnTo>
                    <a:pt x="714" y="613"/>
                  </a:lnTo>
                  <a:lnTo>
                    <a:pt x="714" y="615"/>
                  </a:lnTo>
                  <a:lnTo>
                    <a:pt x="714" y="618"/>
                  </a:lnTo>
                  <a:lnTo>
                    <a:pt x="714" y="622"/>
                  </a:lnTo>
                  <a:lnTo>
                    <a:pt x="716" y="625"/>
                  </a:lnTo>
                  <a:lnTo>
                    <a:pt x="716" y="627"/>
                  </a:lnTo>
                  <a:lnTo>
                    <a:pt x="724" y="632"/>
                  </a:lnTo>
                  <a:lnTo>
                    <a:pt x="742" y="646"/>
                  </a:lnTo>
                  <a:lnTo>
                    <a:pt x="742" y="646"/>
                  </a:lnTo>
                  <a:lnTo>
                    <a:pt x="742" y="648"/>
                  </a:lnTo>
                  <a:lnTo>
                    <a:pt x="745" y="651"/>
                  </a:lnTo>
                  <a:lnTo>
                    <a:pt x="742" y="653"/>
                  </a:lnTo>
                  <a:lnTo>
                    <a:pt x="742" y="655"/>
                  </a:lnTo>
                  <a:lnTo>
                    <a:pt x="742" y="658"/>
                  </a:lnTo>
                  <a:lnTo>
                    <a:pt x="742" y="658"/>
                  </a:lnTo>
                  <a:lnTo>
                    <a:pt x="742" y="660"/>
                  </a:lnTo>
                  <a:lnTo>
                    <a:pt x="745" y="663"/>
                  </a:lnTo>
                  <a:lnTo>
                    <a:pt x="747" y="665"/>
                  </a:lnTo>
                  <a:lnTo>
                    <a:pt x="752" y="670"/>
                  </a:lnTo>
                  <a:lnTo>
                    <a:pt x="754" y="672"/>
                  </a:lnTo>
                  <a:lnTo>
                    <a:pt x="757" y="672"/>
                  </a:lnTo>
                  <a:lnTo>
                    <a:pt x="764" y="670"/>
                  </a:lnTo>
                  <a:lnTo>
                    <a:pt x="771" y="672"/>
                  </a:lnTo>
                  <a:lnTo>
                    <a:pt x="773" y="672"/>
                  </a:lnTo>
                  <a:lnTo>
                    <a:pt x="776" y="672"/>
                  </a:lnTo>
                  <a:lnTo>
                    <a:pt x="776" y="672"/>
                  </a:lnTo>
                  <a:lnTo>
                    <a:pt x="778" y="674"/>
                  </a:lnTo>
                  <a:lnTo>
                    <a:pt x="778" y="677"/>
                  </a:lnTo>
                  <a:lnTo>
                    <a:pt x="783" y="684"/>
                  </a:lnTo>
                  <a:lnTo>
                    <a:pt x="790" y="698"/>
                  </a:lnTo>
                  <a:lnTo>
                    <a:pt x="792" y="703"/>
                  </a:lnTo>
                  <a:lnTo>
                    <a:pt x="792" y="703"/>
                  </a:lnTo>
                  <a:lnTo>
                    <a:pt x="795" y="705"/>
                  </a:lnTo>
                  <a:lnTo>
                    <a:pt x="797" y="710"/>
                  </a:lnTo>
                  <a:lnTo>
                    <a:pt x="797" y="726"/>
                  </a:lnTo>
                  <a:lnTo>
                    <a:pt x="799" y="755"/>
                  </a:lnTo>
                  <a:lnTo>
                    <a:pt x="799" y="762"/>
                  </a:lnTo>
                  <a:lnTo>
                    <a:pt x="797" y="764"/>
                  </a:lnTo>
                  <a:lnTo>
                    <a:pt x="795" y="767"/>
                  </a:lnTo>
                  <a:lnTo>
                    <a:pt x="792" y="769"/>
                  </a:lnTo>
                  <a:lnTo>
                    <a:pt x="787" y="769"/>
                  </a:lnTo>
                  <a:lnTo>
                    <a:pt x="785" y="771"/>
                  </a:lnTo>
                  <a:lnTo>
                    <a:pt x="780" y="769"/>
                  </a:lnTo>
                  <a:lnTo>
                    <a:pt x="778" y="769"/>
                  </a:lnTo>
                  <a:lnTo>
                    <a:pt x="776" y="769"/>
                  </a:lnTo>
                  <a:lnTo>
                    <a:pt x="773" y="767"/>
                  </a:lnTo>
                  <a:lnTo>
                    <a:pt x="773" y="767"/>
                  </a:lnTo>
                  <a:lnTo>
                    <a:pt x="773" y="764"/>
                  </a:lnTo>
                  <a:lnTo>
                    <a:pt x="771" y="764"/>
                  </a:lnTo>
                  <a:lnTo>
                    <a:pt x="771" y="760"/>
                  </a:lnTo>
                  <a:lnTo>
                    <a:pt x="769" y="757"/>
                  </a:lnTo>
                  <a:lnTo>
                    <a:pt x="766" y="757"/>
                  </a:lnTo>
                  <a:lnTo>
                    <a:pt x="750" y="752"/>
                  </a:lnTo>
                  <a:lnTo>
                    <a:pt x="747" y="750"/>
                  </a:lnTo>
                  <a:lnTo>
                    <a:pt x="740" y="745"/>
                  </a:lnTo>
                  <a:lnTo>
                    <a:pt x="738" y="743"/>
                  </a:lnTo>
                  <a:lnTo>
                    <a:pt x="731" y="741"/>
                  </a:lnTo>
                  <a:lnTo>
                    <a:pt x="728" y="738"/>
                  </a:lnTo>
                  <a:lnTo>
                    <a:pt x="726" y="738"/>
                  </a:lnTo>
                  <a:lnTo>
                    <a:pt x="724" y="733"/>
                  </a:lnTo>
                  <a:lnTo>
                    <a:pt x="721" y="733"/>
                  </a:lnTo>
                  <a:lnTo>
                    <a:pt x="719" y="733"/>
                  </a:lnTo>
                  <a:lnTo>
                    <a:pt x="714" y="736"/>
                  </a:lnTo>
                  <a:lnTo>
                    <a:pt x="712" y="736"/>
                  </a:lnTo>
                  <a:lnTo>
                    <a:pt x="712" y="736"/>
                  </a:lnTo>
                  <a:lnTo>
                    <a:pt x="709" y="738"/>
                  </a:lnTo>
                  <a:lnTo>
                    <a:pt x="709" y="743"/>
                  </a:lnTo>
                  <a:lnTo>
                    <a:pt x="709" y="745"/>
                  </a:lnTo>
                  <a:lnTo>
                    <a:pt x="709" y="745"/>
                  </a:lnTo>
                  <a:lnTo>
                    <a:pt x="707" y="750"/>
                  </a:lnTo>
                  <a:lnTo>
                    <a:pt x="702" y="755"/>
                  </a:lnTo>
                  <a:lnTo>
                    <a:pt x="700" y="755"/>
                  </a:lnTo>
                  <a:lnTo>
                    <a:pt x="700" y="757"/>
                  </a:lnTo>
                  <a:lnTo>
                    <a:pt x="702" y="757"/>
                  </a:lnTo>
                  <a:lnTo>
                    <a:pt x="702" y="760"/>
                  </a:lnTo>
                  <a:lnTo>
                    <a:pt x="707" y="762"/>
                  </a:lnTo>
                  <a:lnTo>
                    <a:pt x="709" y="764"/>
                  </a:lnTo>
                  <a:lnTo>
                    <a:pt x="712" y="764"/>
                  </a:lnTo>
                  <a:lnTo>
                    <a:pt x="712" y="767"/>
                  </a:lnTo>
                  <a:lnTo>
                    <a:pt x="712" y="767"/>
                  </a:lnTo>
                  <a:lnTo>
                    <a:pt x="712" y="769"/>
                  </a:lnTo>
                  <a:lnTo>
                    <a:pt x="712" y="774"/>
                  </a:lnTo>
                  <a:lnTo>
                    <a:pt x="714" y="778"/>
                  </a:lnTo>
                  <a:lnTo>
                    <a:pt x="714" y="781"/>
                  </a:lnTo>
                  <a:lnTo>
                    <a:pt x="714" y="781"/>
                  </a:lnTo>
                  <a:lnTo>
                    <a:pt x="714" y="783"/>
                  </a:lnTo>
                  <a:lnTo>
                    <a:pt x="712" y="786"/>
                  </a:lnTo>
                  <a:lnTo>
                    <a:pt x="709" y="788"/>
                  </a:lnTo>
                  <a:lnTo>
                    <a:pt x="709" y="788"/>
                  </a:lnTo>
                  <a:lnTo>
                    <a:pt x="702" y="788"/>
                  </a:lnTo>
                  <a:lnTo>
                    <a:pt x="695" y="788"/>
                  </a:lnTo>
                  <a:lnTo>
                    <a:pt x="690" y="790"/>
                  </a:lnTo>
                  <a:lnTo>
                    <a:pt x="690" y="790"/>
                  </a:lnTo>
                  <a:lnTo>
                    <a:pt x="688" y="793"/>
                  </a:lnTo>
                  <a:lnTo>
                    <a:pt x="688" y="797"/>
                  </a:lnTo>
                  <a:lnTo>
                    <a:pt x="688" y="800"/>
                  </a:lnTo>
                  <a:lnTo>
                    <a:pt x="688" y="802"/>
                  </a:lnTo>
                  <a:lnTo>
                    <a:pt x="686" y="802"/>
                  </a:lnTo>
                  <a:lnTo>
                    <a:pt x="686" y="804"/>
                  </a:lnTo>
                  <a:lnTo>
                    <a:pt x="681" y="807"/>
                  </a:lnTo>
                  <a:lnTo>
                    <a:pt x="681" y="809"/>
                  </a:lnTo>
                  <a:lnTo>
                    <a:pt x="679" y="812"/>
                  </a:lnTo>
                  <a:lnTo>
                    <a:pt x="676" y="816"/>
                  </a:lnTo>
                  <a:lnTo>
                    <a:pt x="676" y="816"/>
                  </a:lnTo>
                  <a:lnTo>
                    <a:pt x="676" y="816"/>
                  </a:lnTo>
                  <a:lnTo>
                    <a:pt x="674" y="816"/>
                  </a:lnTo>
                  <a:lnTo>
                    <a:pt x="674" y="816"/>
                  </a:lnTo>
                  <a:lnTo>
                    <a:pt x="674" y="814"/>
                  </a:lnTo>
                  <a:lnTo>
                    <a:pt x="674" y="812"/>
                  </a:lnTo>
                  <a:lnTo>
                    <a:pt x="674" y="807"/>
                  </a:lnTo>
                  <a:lnTo>
                    <a:pt x="674" y="807"/>
                  </a:lnTo>
                  <a:lnTo>
                    <a:pt x="672" y="804"/>
                  </a:lnTo>
                  <a:lnTo>
                    <a:pt x="669" y="802"/>
                  </a:lnTo>
                  <a:lnTo>
                    <a:pt x="669" y="800"/>
                  </a:lnTo>
                  <a:lnTo>
                    <a:pt x="667" y="795"/>
                  </a:lnTo>
                  <a:lnTo>
                    <a:pt x="662" y="793"/>
                  </a:lnTo>
                  <a:lnTo>
                    <a:pt x="662" y="790"/>
                  </a:lnTo>
                  <a:lnTo>
                    <a:pt x="660" y="788"/>
                  </a:lnTo>
                  <a:lnTo>
                    <a:pt x="660" y="786"/>
                  </a:lnTo>
                  <a:lnTo>
                    <a:pt x="657" y="786"/>
                  </a:lnTo>
                  <a:lnTo>
                    <a:pt x="657" y="786"/>
                  </a:lnTo>
                  <a:lnTo>
                    <a:pt x="655" y="783"/>
                  </a:lnTo>
                  <a:lnTo>
                    <a:pt x="629" y="783"/>
                  </a:lnTo>
                  <a:lnTo>
                    <a:pt x="627" y="786"/>
                  </a:lnTo>
                  <a:lnTo>
                    <a:pt x="624" y="786"/>
                  </a:lnTo>
                  <a:lnTo>
                    <a:pt x="624" y="786"/>
                  </a:lnTo>
                  <a:lnTo>
                    <a:pt x="622" y="788"/>
                  </a:lnTo>
                  <a:lnTo>
                    <a:pt x="622" y="790"/>
                  </a:lnTo>
                  <a:lnTo>
                    <a:pt x="622" y="793"/>
                  </a:lnTo>
                  <a:lnTo>
                    <a:pt x="622" y="795"/>
                  </a:lnTo>
                  <a:lnTo>
                    <a:pt x="619" y="797"/>
                  </a:lnTo>
                  <a:lnTo>
                    <a:pt x="619" y="797"/>
                  </a:lnTo>
                  <a:lnTo>
                    <a:pt x="622" y="800"/>
                  </a:lnTo>
                  <a:lnTo>
                    <a:pt x="622" y="800"/>
                  </a:lnTo>
                  <a:lnTo>
                    <a:pt x="622" y="802"/>
                  </a:lnTo>
                  <a:lnTo>
                    <a:pt x="622" y="804"/>
                  </a:lnTo>
                  <a:lnTo>
                    <a:pt x="622" y="804"/>
                  </a:lnTo>
                  <a:lnTo>
                    <a:pt x="622" y="807"/>
                  </a:lnTo>
                  <a:lnTo>
                    <a:pt x="619" y="809"/>
                  </a:lnTo>
                  <a:lnTo>
                    <a:pt x="617" y="814"/>
                  </a:lnTo>
                  <a:lnTo>
                    <a:pt x="612" y="816"/>
                  </a:lnTo>
                  <a:lnTo>
                    <a:pt x="586" y="819"/>
                  </a:lnTo>
                  <a:lnTo>
                    <a:pt x="577" y="821"/>
                  </a:lnTo>
                  <a:lnTo>
                    <a:pt x="575" y="823"/>
                  </a:lnTo>
                  <a:lnTo>
                    <a:pt x="572" y="823"/>
                  </a:lnTo>
                  <a:lnTo>
                    <a:pt x="570" y="823"/>
                  </a:lnTo>
                  <a:lnTo>
                    <a:pt x="567" y="821"/>
                  </a:lnTo>
                  <a:lnTo>
                    <a:pt x="565" y="823"/>
                  </a:lnTo>
                  <a:lnTo>
                    <a:pt x="565" y="823"/>
                  </a:lnTo>
                  <a:lnTo>
                    <a:pt x="560" y="826"/>
                  </a:lnTo>
                  <a:lnTo>
                    <a:pt x="560" y="828"/>
                  </a:lnTo>
                  <a:lnTo>
                    <a:pt x="560" y="828"/>
                  </a:lnTo>
                  <a:lnTo>
                    <a:pt x="558" y="830"/>
                  </a:lnTo>
                  <a:lnTo>
                    <a:pt x="558" y="830"/>
                  </a:lnTo>
                  <a:lnTo>
                    <a:pt x="558" y="833"/>
                  </a:lnTo>
                  <a:lnTo>
                    <a:pt x="558" y="835"/>
                  </a:lnTo>
                  <a:lnTo>
                    <a:pt x="556" y="835"/>
                  </a:lnTo>
                  <a:lnTo>
                    <a:pt x="553" y="838"/>
                  </a:lnTo>
                  <a:lnTo>
                    <a:pt x="551" y="840"/>
                  </a:lnTo>
                  <a:lnTo>
                    <a:pt x="548" y="838"/>
                  </a:lnTo>
                  <a:lnTo>
                    <a:pt x="548" y="838"/>
                  </a:lnTo>
                  <a:lnTo>
                    <a:pt x="548" y="838"/>
                  </a:lnTo>
                  <a:lnTo>
                    <a:pt x="546" y="835"/>
                  </a:lnTo>
                  <a:lnTo>
                    <a:pt x="544" y="835"/>
                  </a:lnTo>
                  <a:lnTo>
                    <a:pt x="537" y="833"/>
                  </a:lnTo>
                  <a:lnTo>
                    <a:pt x="537" y="833"/>
                  </a:lnTo>
                  <a:lnTo>
                    <a:pt x="534" y="830"/>
                  </a:lnTo>
                  <a:lnTo>
                    <a:pt x="530" y="828"/>
                  </a:lnTo>
                  <a:lnTo>
                    <a:pt x="525" y="826"/>
                  </a:lnTo>
                  <a:lnTo>
                    <a:pt x="522" y="826"/>
                  </a:lnTo>
                  <a:lnTo>
                    <a:pt x="520" y="823"/>
                  </a:lnTo>
                  <a:lnTo>
                    <a:pt x="518" y="819"/>
                  </a:lnTo>
                  <a:lnTo>
                    <a:pt x="513" y="821"/>
                  </a:lnTo>
                  <a:lnTo>
                    <a:pt x="508" y="828"/>
                  </a:lnTo>
                  <a:lnTo>
                    <a:pt x="508" y="828"/>
                  </a:lnTo>
                  <a:lnTo>
                    <a:pt x="506" y="835"/>
                  </a:lnTo>
                  <a:lnTo>
                    <a:pt x="506" y="840"/>
                  </a:lnTo>
                  <a:lnTo>
                    <a:pt x="504" y="845"/>
                  </a:lnTo>
                  <a:lnTo>
                    <a:pt x="504" y="847"/>
                  </a:lnTo>
                  <a:lnTo>
                    <a:pt x="504" y="849"/>
                  </a:lnTo>
                  <a:lnTo>
                    <a:pt x="504" y="849"/>
                  </a:lnTo>
                  <a:lnTo>
                    <a:pt x="504" y="852"/>
                  </a:lnTo>
                  <a:lnTo>
                    <a:pt x="506" y="852"/>
                  </a:lnTo>
                  <a:lnTo>
                    <a:pt x="508" y="854"/>
                  </a:lnTo>
                  <a:lnTo>
                    <a:pt x="508" y="857"/>
                  </a:lnTo>
                  <a:lnTo>
                    <a:pt x="508" y="859"/>
                  </a:lnTo>
                  <a:lnTo>
                    <a:pt x="511" y="864"/>
                  </a:lnTo>
                  <a:lnTo>
                    <a:pt x="511" y="866"/>
                  </a:lnTo>
                  <a:lnTo>
                    <a:pt x="508" y="868"/>
                  </a:lnTo>
                  <a:lnTo>
                    <a:pt x="506" y="873"/>
                  </a:lnTo>
                  <a:lnTo>
                    <a:pt x="506" y="873"/>
                  </a:lnTo>
                  <a:lnTo>
                    <a:pt x="506" y="873"/>
                  </a:lnTo>
                  <a:lnTo>
                    <a:pt x="504" y="875"/>
                  </a:lnTo>
                  <a:lnTo>
                    <a:pt x="499" y="878"/>
                  </a:lnTo>
                  <a:lnTo>
                    <a:pt x="499" y="878"/>
                  </a:lnTo>
                  <a:lnTo>
                    <a:pt x="496" y="880"/>
                  </a:lnTo>
                  <a:lnTo>
                    <a:pt x="496" y="883"/>
                  </a:lnTo>
                  <a:lnTo>
                    <a:pt x="494" y="890"/>
                  </a:lnTo>
                  <a:lnTo>
                    <a:pt x="492" y="894"/>
                  </a:lnTo>
                  <a:lnTo>
                    <a:pt x="492" y="899"/>
                  </a:lnTo>
                  <a:lnTo>
                    <a:pt x="492" y="899"/>
                  </a:lnTo>
                  <a:lnTo>
                    <a:pt x="489" y="901"/>
                  </a:lnTo>
                  <a:lnTo>
                    <a:pt x="485" y="906"/>
                  </a:lnTo>
                  <a:lnTo>
                    <a:pt x="482" y="909"/>
                  </a:lnTo>
                  <a:lnTo>
                    <a:pt x="482" y="911"/>
                  </a:lnTo>
                  <a:lnTo>
                    <a:pt x="480" y="913"/>
                  </a:lnTo>
                  <a:lnTo>
                    <a:pt x="478" y="916"/>
                  </a:lnTo>
                  <a:lnTo>
                    <a:pt x="475" y="918"/>
                  </a:lnTo>
                  <a:lnTo>
                    <a:pt x="473" y="920"/>
                  </a:lnTo>
                  <a:lnTo>
                    <a:pt x="473" y="920"/>
                  </a:lnTo>
                  <a:lnTo>
                    <a:pt x="473" y="923"/>
                  </a:lnTo>
                  <a:lnTo>
                    <a:pt x="473" y="923"/>
                  </a:lnTo>
                  <a:lnTo>
                    <a:pt x="475" y="925"/>
                  </a:lnTo>
                  <a:lnTo>
                    <a:pt x="475" y="927"/>
                  </a:lnTo>
                  <a:lnTo>
                    <a:pt x="475" y="930"/>
                  </a:lnTo>
                  <a:lnTo>
                    <a:pt x="475" y="939"/>
                  </a:lnTo>
                  <a:lnTo>
                    <a:pt x="475" y="944"/>
                  </a:lnTo>
                  <a:lnTo>
                    <a:pt x="475" y="944"/>
                  </a:lnTo>
                  <a:lnTo>
                    <a:pt x="475" y="946"/>
                  </a:lnTo>
                  <a:lnTo>
                    <a:pt x="475" y="949"/>
                  </a:lnTo>
                  <a:lnTo>
                    <a:pt x="475" y="951"/>
                  </a:lnTo>
                  <a:lnTo>
                    <a:pt x="475" y="956"/>
                  </a:lnTo>
                  <a:lnTo>
                    <a:pt x="475" y="958"/>
                  </a:lnTo>
                  <a:lnTo>
                    <a:pt x="478" y="961"/>
                  </a:lnTo>
                  <a:lnTo>
                    <a:pt x="478" y="961"/>
                  </a:lnTo>
                  <a:lnTo>
                    <a:pt x="480" y="963"/>
                  </a:lnTo>
                  <a:lnTo>
                    <a:pt x="480" y="965"/>
                  </a:lnTo>
                  <a:lnTo>
                    <a:pt x="480" y="968"/>
                  </a:lnTo>
                  <a:lnTo>
                    <a:pt x="480" y="970"/>
                  </a:lnTo>
                  <a:lnTo>
                    <a:pt x="480" y="972"/>
                  </a:lnTo>
                  <a:lnTo>
                    <a:pt x="478" y="977"/>
                  </a:lnTo>
                  <a:lnTo>
                    <a:pt x="475" y="982"/>
                  </a:lnTo>
                  <a:lnTo>
                    <a:pt x="473" y="984"/>
                  </a:lnTo>
                  <a:lnTo>
                    <a:pt x="473" y="984"/>
                  </a:lnTo>
                  <a:lnTo>
                    <a:pt x="470" y="987"/>
                  </a:lnTo>
                  <a:lnTo>
                    <a:pt x="470" y="987"/>
                  </a:lnTo>
                  <a:lnTo>
                    <a:pt x="466" y="987"/>
                  </a:lnTo>
                  <a:lnTo>
                    <a:pt x="463" y="984"/>
                  </a:lnTo>
                  <a:lnTo>
                    <a:pt x="459" y="984"/>
                  </a:lnTo>
                  <a:lnTo>
                    <a:pt x="459" y="984"/>
                  </a:lnTo>
                  <a:lnTo>
                    <a:pt x="456" y="987"/>
                  </a:lnTo>
                  <a:lnTo>
                    <a:pt x="454" y="989"/>
                  </a:lnTo>
                  <a:lnTo>
                    <a:pt x="454" y="991"/>
                  </a:lnTo>
                  <a:lnTo>
                    <a:pt x="451" y="994"/>
                  </a:lnTo>
                  <a:lnTo>
                    <a:pt x="454" y="996"/>
                  </a:lnTo>
                  <a:lnTo>
                    <a:pt x="454" y="996"/>
                  </a:lnTo>
                  <a:lnTo>
                    <a:pt x="456" y="998"/>
                  </a:lnTo>
                  <a:lnTo>
                    <a:pt x="459" y="998"/>
                  </a:lnTo>
                  <a:lnTo>
                    <a:pt x="459" y="998"/>
                  </a:lnTo>
                  <a:lnTo>
                    <a:pt x="459" y="1001"/>
                  </a:lnTo>
                  <a:lnTo>
                    <a:pt x="461" y="1003"/>
                  </a:lnTo>
                  <a:lnTo>
                    <a:pt x="459" y="1003"/>
                  </a:lnTo>
                  <a:lnTo>
                    <a:pt x="459" y="1006"/>
                  </a:lnTo>
                  <a:lnTo>
                    <a:pt x="459" y="1006"/>
                  </a:lnTo>
                  <a:lnTo>
                    <a:pt x="456" y="1006"/>
                  </a:lnTo>
                  <a:lnTo>
                    <a:pt x="435" y="1006"/>
                  </a:lnTo>
                  <a:lnTo>
                    <a:pt x="428" y="1006"/>
                  </a:lnTo>
                  <a:lnTo>
                    <a:pt x="409" y="1006"/>
                  </a:lnTo>
                  <a:lnTo>
                    <a:pt x="399" y="1006"/>
                  </a:lnTo>
                  <a:lnTo>
                    <a:pt x="399" y="1003"/>
                  </a:lnTo>
                  <a:lnTo>
                    <a:pt x="395" y="1003"/>
                  </a:lnTo>
                  <a:lnTo>
                    <a:pt x="390" y="1001"/>
                  </a:lnTo>
                  <a:lnTo>
                    <a:pt x="388" y="1001"/>
                  </a:lnTo>
                  <a:lnTo>
                    <a:pt x="385" y="1001"/>
                  </a:lnTo>
                  <a:lnTo>
                    <a:pt x="383" y="1001"/>
                  </a:lnTo>
                  <a:lnTo>
                    <a:pt x="383" y="1001"/>
                  </a:lnTo>
                  <a:lnTo>
                    <a:pt x="381" y="1003"/>
                  </a:lnTo>
                  <a:lnTo>
                    <a:pt x="381" y="1006"/>
                  </a:lnTo>
                  <a:lnTo>
                    <a:pt x="378" y="1010"/>
                  </a:lnTo>
                  <a:lnTo>
                    <a:pt x="378" y="1010"/>
                  </a:lnTo>
                  <a:lnTo>
                    <a:pt x="376" y="1013"/>
                  </a:lnTo>
                  <a:lnTo>
                    <a:pt x="376" y="1013"/>
                  </a:lnTo>
                  <a:lnTo>
                    <a:pt x="378" y="1015"/>
                  </a:lnTo>
                  <a:lnTo>
                    <a:pt x="378" y="1017"/>
                  </a:lnTo>
                  <a:lnTo>
                    <a:pt x="378" y="1017"/>
                  </a:lnTo>
                  <a:lnTo>
                    <a:pt x="381" y="1017"/>
                  </a:lnTo>
                  <a:lnTo>
                    <a:pt x="381" y="1020"/>
                  </a:lnTo>
                  <a:lnTo>
                    <a:pt x="381" y="1020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8" name="Freeform 45">
              <a:extLst>
                <a:ext uri="{FF2B5EF4-FFF2-40B4-BE49-F238E27FC236}">
                  <a16:creationId xmlns:a16="http://schemas.microsoft.com/office/drawing/2014/main" id="{BCDBE87D-8782-4AA3-87AA-F13D1BDF6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088" y="1752238"/>
              <a:ext cx="388665" cy="266287"/>
            </a:xfrm>
            <a:custGeom>
              <a:avLst/>
              <a:gdLst>
                <a:gd name="T0" fmla="*/ 104 w 343"/>
                <a:gd name="T1" fmla="*/ 230 h 235"/>
                <a:gd name="T2" fmla="*/ 85 w 343"/>
                <a:gd name="T3" fmla="*/ 225 h 235"/>
                <a:gd name="T4" fmla="*/ 64 w 343"/>
                <a:gd name="T5" fmla="*/ 194 h 235"/>
                <a:gd name="T6" fmla="*/ 59 w 343"/>
                <a:gd name="T7" fmla="*/ 183 h 235"/>
                <a:gd name="T8" fmla="*/ 62 w 343"/>
                <a:gd name="T9" fmla="*/ 168 h 235"/>
                <a:gd name="T10" fmla="*/ 47 w 343"/>
                <a:gd name="T11" fmla="*/ 159 h 235"/>
                <a:gd name="T12" fmla="*/ 31 w 343"/>
                <a:gd name="T13" fmla="*/ 149 h 235"/>
                <a:gd name="T14" fmla="*/ 7 w 343"/>
                <a:gd name="T15" fmla="*/ 135 h 235"/>
                <a:gd name="T16" fmla="*/ 0 w 343"/>
                <a:gd name="T17" fmla="*/ 102 h 235"/>
                <a:gd name="T18" fmla="*/ 10 w 343"/>
                <a:gd name="T19" fmla="*/ 86 h 235"/>
                <a:gd name="T20" fmla="*/ 19 w 343"/>
                <a:gd name="T21" fmla="*/ 81 h 235"/>
                <a:gd name="T22" fmla="*/ 21 w 343"/>
                <a:gd name="T23" fmla="*/ 76 h 235"/>
                <a:gd name="T24" fmla="*/ 28 w 343"/>
                <a:gd name="T25" fmla="*/ 79 h 235"/>
                <a:gd name="T26" fmla="*/ 47 w 343"/>
                <a:gd name="T27" fmla="*/ 71 h 235"/>
                <a:gd name="T28" fmla="*/ 59 w 343"/>
                <a:gd name="T29" fmla="*/ 52 h 235"/>
                <a:gd name="T30" fmla="*/ 66 w 343"/>
                <a:gd name="T31" fmla="*/ 41 h 235"/>
                <a:gd name="T32" fmla="*/ 97 w 343"/>
                <a:gd name="T33" fmla="*/ 60 h 235"/>
                <a:gd name="T34" fmla="*/ 135 w 343"/>
                <a:gd name="T35" fmla="*/ 45 h 235"/>
                <a:gd name="T36" fmla="*/ 168 w 343"/>
                <a:gd name="T37" fmla="*/ 38 h 235"/>
                <a:gd name="T38" fmla="*/ 201 w 343"/>
                <a:gd name="T39" fmla="*/ 15 h 235"/>
                <a:gd name="T40" fmla="*/ 213 w 343"/>
                <a:gd name="T41" fmla="*/ 5 h 235"/>
                <a:gd name="T42" fmla="*/ 253 w 343"/>
                <a:gd name="T43" fmla="*/ 8 h 235"/>
                <a:gd name="T44" fmla="*/ 265 w 343"/>
                <a:gd name="T45" fmla="*/ 22 h 235"/>
                <a:gd name="T46" fmla="*/ 272 w 343"/>
                <a:gd name="T47" fmla="*/ 19 h 235"/>
                <a:gd name="T48" fmla="*/ 298 w 343"/>
                <a:gd name="T49" fmla="*/ 22 h 235"/>
                <a:gd name="T50" fmla="*/ 310 w 343"/>
                <a:gd name="T51" fmla="*/ 22 h 235"/>
                <a:gd name="T52" fmla="*/ 310 w 343"/>
                <a:gd name="T53" fmla="*/ 12 h 235"/>
                <a:gd name="T54" fmla="*/ 310 w 343"/>
                <a:gd name="T55" fmla="*/ 22 h 235"/>
                <a:gd name="T56" fmla="*/ 317 w 343"/>
                <a:gd name="T57" fmla="*/ 50 h 235"/>
                <a:gd name="T58" fmla="*/ 322 w 343"/>
                <a:gd name="T59" fmla="*/ 76 h 235"/>
                <a:gd name="T60" fmla="*/ 327 w 343"/>
                <a:gd name="T61" fmla="*/ 88 h 235"/>
                <a:gd name="T62" fmla="*/ 331 w 343"/>
                <a:gd name="T63" fmla="*/ 93 h 235"/>
                <a:gd name="T64" fmla="*/ 338 w 343"/>
                <a:gd name="T65" fmla="*/ 100 h 235"/>
                <a:gd name="T66" fmla="*/ 341 w 343"/>
                <a:gd name="T67" fmla="*/ 123 h 235"/>
                <a:gd name="T68" fmla="*/ 343 w 343"/>
                <a:gd name="T69" fmla="*/ 133 h 235"/>
                <a:gd name="T70" fmla="*/ 334 w 343"/>
                <a:gd name="T71" fmla="*/ 154 h 235"/>
                <a:gd name="T72" fmla="*/ 296 w 343"/>
                <a:gd name="T73" fmla="*/ 176 h 235"/>
                <a:gd name="T74" fmla="*/ 274 w 343"/>
                <a:gd name="T75" fmla="*/ 178 h 235"/>
                <a:gd name="T76" fmla="*/ 265 w 343"/>
                <a:gd name="T77" fmla="*/ 173 h 235"/>
                <a:gd name="T78" fmla="*/ 232 w 343"/>
                <a:gd name="T79" fmla="*/ 171 h 235"/>
                <a:gd name="T80" fmla="*/ 225 w 343"/>
                <a:gd name="T81" fmla="*/ 176 h 235"/>
                <a:gd name="T82" fmla="*/ 213 w 343"/>
                <a:gd name="T83" fmla="*/ 178 h 235"/>
                <a:gd name="T84" fmla="*/ 204 w 343"/>
                <a:gd name="T85" fmla="*/ 190 h 235"/>
                <a:gd name="T86" fmla="*/ 194 w 343"/>
                <a:gd name="T87" fmla="*/ 197 h 235"/>
                <a:gd name="T88" fmla="*/ 147 w 343"/>
                <a:gd name="T89" fmla="*/ 220 h 235"/>
                <a:gd name="T90" fmla="*/ 140 w 343"/>
                <a:gd name="T91" fmla="*/ 223 h 235"/>
                <a:gd name="T92" fmla="*/ 118 w 343"/>
                <a:gd name="T93" fmla="*/ 220 h 235"/>
                <a:gd name="T94" fmla="*/ 118 w 343"/>
                <a:gd name="T95" fmla="*/ 218 h 235"/>
                <a:gd name="T96" fmla="*/ 118 w 343"/>
                <a:gd name="T97" fmla="*/ 21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3" h="235">
                  <a:moveTo>
                    <a:pt x="116" y="213"/>
                  </a:moveTo>
                  <a:lnTo>
                    <a:pt x="116" y="213"/>
                  </a:lnTo>
                  <a:lnTo>
                    <a:pt x="104" y="230"/>
                  </a:lnTo>
                  <a:lnTo>
                    <a:pt x="99" y="235"/>
                  </a:lnTo>
                  <a:lnTo>
                    <a:pt x="99" y="232"/>
                  </a:lnTo>
                  <a:lnTo>
                    <a:pt x="85" y="225"/>
                  </a:lnTo>
                  <a:lnTo>
                    <a:pt x="71" y="218"/>
                  </a:lnTo>
                  <a:lnTo>
                    <a:pt x="69" y="211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59" y="187"/>
                  </a:lnTo>
                  <a:lnTo>
                    <a:pt x="59" y="183"/>
                  </a:lnTo>
                  <a:lnTo>
                    <a:pt x="59" y="180"/>
                  </a:lnTo>
                  <a:lnTo>
                    <a:pt x="62" y="171"/>
                  </a:lnTo>
                  <a:lnTo>
                    <a:pt x="62" y="168"/>
                  </a:lnTo>
                  <a:lnTo>
                    <a:pt x="59" y="164"/>
                  </a:lnTo>
                  <a:lnTo>
                    <a:pt x="57" y="161"/>
                  </a:lnTo>
                  <a:lnTo>
                    <a:pt x="47" y="159"/>
                  </a:lnTo>
                  <a:lnTo>
                    <a:pt x="43" y="157"/>
                  </a:lnTo>
                  <a:lnTo>
                    <a:pt x="36" y="149"/>
                  </a:lnTo>
                  <a:lnTo>
                    <a:pt x="31" y="149"/>
                  </a:lnTo>
                  <a:lnTo>
                    <a:pt x="24" y="147"/>
                  </a:lnTo>
                  <a:lnTo>
                    <a:pt x="14" y="142"/>
                  </a:lnTo>
                  <a:lnTo>
                    <a:pt x="7" y="135"/>
                  </a:lnTo>
                  <a:lnTo>
                    <a:pt x="2" y="116"/>
                  </a:lnTo>
                  <a:lnTo>
                    <a:pt x="2" y="109"/>
                  </a:lnTo>
                  <a:lnTo>
                    <a:pt x="0" y="102"/>
                  </a:lnTo>
                  <a:lnTo>
                    <a:pt x="2" y="95"/>
                  </a:lnTo>
                  <a:lnTo>
                    <a:pt x="5" y="88"/>
                  </a:lnTo>
                  <a:lnTo>
                    <a:pt x="10" y="86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8" y="79"/>
                  </a:lnTo>
                  <a:lnTo>
                    <a:pt x="36" y="79"/>
                  </a:lnTo>
                  <a:lnTo>
                    <a:pt x="43" y="76"/>
                  </a:lnTo>
                  <a:lnTo>
                    <a:pt x="47" y="71"/>
                  </a:lnTo>
                  <a:lnTo>
                    <a:pt x="54" y="64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64" y="43"/>
                  </a:lnTo>
                  <a:lnTo>
                    <a:pt x="66" y="41"/>
                  </a:lnTo>
                  <a:lnTo>
                    <a:pt x="80" y="55"/>
                  </a:lnTo>
                  <a:lnTo>
                    <a:pt x="88" y="57"/>
                  </a:lnTo>
                  <a:lnTo>
                    <a:pt x="97" y="60"/>
                  </a:lnTo>
                  <a:lnTo>
                    <a:pt x="107" y="57"/>
                  </a:lnTo>
                  <a:lnTo>
                    <a:pt x="116" y="55"/>
                  </a:lnTo>
                  <a:lnTo>
                    <a:pt x="135" y="45"/>
                  </a:lnTo>
                  <a:lnTo>
                    <a:pt x="142" y="41"/>
                  </a:lnTo>
                  <a:lnTo>
                    <a:pt x="144" y="38"/>
                  </a:lnTo>
                  <a:lnTo>
                    <a:pt x="168" y="38"/>
                  </a:lnTo>
                  <a:lnTo>
                    <a:pt x="177" y="34"/>
                  </a:lnTo>
                  <a:lnTo>
                    <a:pt x="194" y="19"/>
                  </a:lnTo>
                  <a:lnTo>
                    <a:pt x="201" y="15"/>
                  </a:lnTo>
                  <a:lnTo>
                    <a:pt x="208" y="15"/>
                  </a:lnTo>
                  <a:lnTo>
                    <a:pt x="211" y="10"/>
                  </a:lnTo>
                  <a:lnTo>
                    <a:pt x="213" y="5"/>
                  </a:lnTo>
                  <a:lnTo>
                    <a:pt x="218" y="0"/>
                  </a:lnTo>
                  <a:lnTo>
                    <a:pt x="248" y="5"/>
                  </a:lnTo>
                  <a:lnTo>
                    <a:pt x="253" y="8"/>
                  </a:lnTo>
                  <a:lnTo>
                    <a:pt x="258" y="12"/>
                  </a:lnTo>
                  <a:lnTo>
                    <a:pt x="265" y="19"/>
                  </a:lnTo>
                  <a:lnTo>
                    <a:pt x="265" y="22"/>
                  </a:lnTo>
                  <a:lnTo>
                    <a:pt x="267" y="22"/>
                  </a:lnTo>
                  <a:lnTo>
                    <a:pt x="272" y="22"/>
                  </a:lnTo>
                  <a:lnTo>
                    <a:pt x="272" y="19"/>
                  </a:lnTo>
                  <a:lnTo>
                    <a:pt x="277" y="19"/>
                  </a:lnTo>
                  <a:lnTo>
                    <a:pt x="291" y="24"/>
                  </a:lnTo>
                  <a:lnTo>
                    <a:pt x="298" y="22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10" y="22"/>
                  </a:lnTo>
                  <a:lnTo>
                    <a:pt x="310" y="19"/>
                  </a:lnTo>
                  <a:lnTo>
                    <a:pt x="310" y="17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12" y="19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6"/>
                  </a:lnTo>
                  <a:lnTo>
                    <a:pt x="317" y="50"/>
                  </a:lnTo>
                  <a:lnTo>
                    <a:pt x="319" y="62"/>
                  </a:lnTo>
                  <a:lnTo>
                    <a:pt x="319" y="69"/>
                  </a:lnTo>
                  <a:lnTo>
                    <a:pt x="322" y="76"/>
                  </a:lnTo>
                  <a:lnTo>
                    <a:pt x="324" y="79"/>
                  </a:lnTo>
                  <a:lnTo>
                    <a:pt x="324" y="86"/>
                  </a:lnTo>
                  <a:lnTo>
                    <a:pt x="327" y="88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1" y="93"/>
                  </a:lnTo>
                  <a:lnTo>
                    <a:pt x="336" y="95"/>
                  </a:lnTo>
                  <a:lnTo>
                    <a:pt x="338" y="95"/>
                  </a:lnTo>
                  <a:lnTo>
                    <a:pt x="338" y="100"/>
                  </a:lnTo>
                  <a:lnTo>
                    <a:pt x="338" y="105"/>
                  </a:lnTo>
                  <a:lnTo>
                    <a:pt x="338" y="119"/>
                  </a:lnTo>
                  <a:lnTo>
                    <a:pt x="341" y="123"/>
                  </a:lnTo>
                  <a:lnTo>
                    <a:pt x="341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3"/>
                  </a:lnTo>
                  <a:lnTo>
                    <a:pt x="341" y="140"/>
                  </a:lnTo>
                  <a:lnTo>
                    <a:pt x="334" y="154"/>
                  </a:lnTo>
                  <a:lnTo>
                    <a:pt x="305" y="166"/>
                  </a:lnTo>
                  <a:lnTo>
                    <a:pt x="298" y="173"/>
                  </a:lnTo>
                  <a:lnTo>
                    <a:pt x="296" y="176"/>
                  </a:lnTo>
                  <a:lnTo>
                    <a:pt x="293" y="176"/>
                  </a:lnTo>
                  <a:lnTo>
                    <a:pt x="291" y="176"/>
                  </a:lnTo>
                  <a:lnTo>
                    <a:pt x="274" y="178"/>
                  </a:lnTo>
                  <a:lnTo>
                    <a:pt x="270" y="176"/>
                  </a:lnTo>
                  <a:lnTo>
                    <a:pt x="267" y="173"/>
                  </a:lnTo>
                  <a:lnTo>
                    <a:pt x="265" y="173"/>
                  </a:lnTo>
                  <a:lnTo>
                    <a:pt x="265" y="173"/>
                  </a:lnTo>
                  <a:lnTo>
                    <a:pt x="234" y="168"/>
                  </a:lnTo>
                  <a:lnTo>
                    <a:pt x="232" y="171"/>
                  </a:lnTo>
                  <a:lnTo>
                    <a:pt x="230" y="171"/>
                  </a:lnTo>
                  <a:lnTo>
                    <a:pt x="227" y="173"/>
                  </a:lnTo>
                  <a:lnTo>
                    <a:pt x="225" y="176"/>
                  </a:lnTo>
                  <a:lnTo>
                    <a:pt x="220" y="176"/>
                  </a:lnTo>
                  <a:lnTo>
                    <a:pt x="215" y="176"/>
                  </a:lnTo>
                  <a:lnTo>
                    <a:pt x="213" y="178"/>
                  </a:lnTo>
                  <a:lnTo>
                    <a:pt x="211" y="178"/>
                  </a:lnTo>
                  <a:lnTo>
                    <a:pt x="206" y="185"/>
                  </a:lnTo>
                  <a:lnTo>
                    <a:pt x="204" y="190"/>
                  </a:lnTo>
                  <a:lnTo>
                    <a:pt x="201" y="192"/>
                  </a:lnTo>
                  <a:lnTo>
                    <a:pt x="196" y="194"/>
                  </a:lnTo>
                  <a:lnTo>
                    <a:pt x="194" y="197"/>
                  </a:lnTo>
                  <a:lnTo>
                    <a:pt x="192" y="202"/>
                  </a:lnTo>
                  <a:lnTo>
                    <a:pt x="189" y="202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4" y="223"/>
                  </a:lnTo>
                  <a:lnTo>
                    <a:pt x="140" y="223"/>
                  </a:lnTo>
                  <a:lnTo>
                    <a:pt x="125" y="223"/>
                  </a:lnTo>
                  <a:lnTo>
                    <a:pt x="121" y="223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8" y="216"/>
                  </a:lnTo>
                  <a:lnTo>
                    <a:pt x="118" y="213"/>
                  </a:lnTo>
                  <a:lnTo>
                    <a:pt x="116" y="213"/>
                  </a:lnTo>
                  <a:lnTo>
                    <a:pt x="116" y="213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9" name="Freeform 47">
              <a:extLst>
                <a:ext uri="{FF2B5EF4-FFF2-40B4-BE49-F238E27FC236}">
                  <a16:creationId xmlns:a16="http://schemas.microsoft.com/office/drawing/2014/main" id="{156317CB-1B10-4958-81B8-C3404783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83" y="1347708"/>
              <a:ext cx="1007358" cy="975629"/>
            </a:xfrm>
            <a:custGeom>
              <a:avLst/>
              <a:gdLst>
                <a:gd name="T0" fmla="*/ 54 w 889"/>
                <a:gd name="T1" fmla="*/ 308 h 861"/>
                <a:gd name="T2" fmla="*/ 99 w 889"/>
                <a:gd name="T3" fmla="*/ 367 h 861"/>
                <a:gd name="T4" fmla="*/ 125 w 889"/>
                <a:gd name="T5" fmla="*/ 339 h 861"/>
                <a:gd name="T6" fmla="*/ 132 w 889"/>
                <a:gd name="T7" fmla="*/ 279 h 861"/>
                <a:gd name="T8" fmla="*/ 172 w 889"/>
                <a:gd name="T9" fmla="*/ 201 h 861"/>
                <a:gd name="T10" fmla="*/ 175 w 889"/>
                <a:gd name="T11" fmla="*/ 88 h 861"/>
                <a:gd name="T12" fmla="*/ 227 w 889"/>
                <a:gd name="T13" fmla="*/ 126 h 861"/>
                <a:gd name="T14" fmla="*/ 307 w 889"/>
                <a:gd name="T15" fmla="*/ 149 h 861"/>
                <a:gd name="T16" fmla="*/ 383 w 889"/>
                <a:gd name="T17" fmla="*/ 130 h 861"/>
                <a:gd name="T18" fmla="*/ 421 w 889"/>
                <a:gd name="T19" fmla="*/ 133 h 861"/>
                <a:gd name="T20" fmla="*/ 397 w 889"/>
                <a:gd name="T21" fmla="*/ 74 h 861"/>
                <a:gd name="T22" fmla="*/ 407 w 889"/>
                <a:gd name="T23" fmla="*/ 12 h 861"/>
                <a:gd name="T24" fmla="*/ 482 w 889"/>
                <a:gd name="T25" fmla="*/ 29 h 861"/>
                <a:gd name="T26" fmla="*/ 567 w 889"/>
                <a:gd name="T27" fmla="*/ 57 h 861"/>
                <a:gd name="T28" fmla="*/ 560 w 889"/>
                <a:gd name="T29" fmla="*/ 97 h 861"/>
                <a:gd name="T30" fmla="*/ 563 w 889"/>
                <a:gd name="T31" fmla="*/ 133 h 861"/>
                <a:gd name="T32" fmla="*/ 565 w 889"/>
                <a:gd name="T33" fmla="*/ 208 h 861"/>
                <a:gd name="T34" fmla="*/ 546 w 889"/>
                <a:gd name="T35" fmla="*/ 263 h 861"/>
                <a:gd name="T36" fmla="*/ 563 w 889"/>
                <a:gd name="T37" fmla="*/ 282 h 861"/>
                <a:gd name="T38" fmla="*/ 574 w 889"/>
                <a:gd name="T39" fmla="*/ 324 h 861"/>
                <a:gd name="T40" fmla="*/ 596 w 889"/>
                <a:gd name="T41" fmla="*/ 339 h 861"/>
                <a:gd name="T42" fmla="*/ 617 w 889"/>
                <a:gd name="T43" fmla="*/ 320 h 861"/>
                <a:gd name="T44" fmla="*/ 641 w 889"/>
                <a:gd name="T45" fmla="*/ 312 h 861"/>
                <a:gd name="T46" fmla="*/ 619 w 889"/>
                <a:gd name="T47" fmla="*/ 421 h 861"/>
                <a:gd name="T48" fmla="*/ 650 w 889"/>
                <a:gd name="T49" fmla="*/ 509 h 861"/>
                <a:gd name="T50" fmla="*/ 669 w 889"/>
                <a:gd name="T51" fmla="*/ 542 h 861"/>
                <a:gd name="T52" fmla="*/ 698 w 889"/>
                <a:gd name="T53" fmla="*/ 549 h 861"/>
                <a:gd name="T54" fmla="*/ 750 w 889"/>
                <a:gd name="T55" fmla="*/ 589 h 861"/>
                <a:gd name="T56" fmla="*/ 769 w 889"/>
                <a:gd name="T57" fmla="*/ 596 h 861"/>
                <a:gd name="T58" fmla="*/ 785 w 889"/>
                <a:gd name="T59" fmla="*/ 608 h 861"/>
                <a:gd name="T60" fmla="*/ 811 w 889"/>
                <a:gd name="T61" fmla="*/ 613 h 861"/>
                <a:gd name="T62" fmla="*/ 851 w 889"/>
                <a:gd name="T63" fmla="*/ 663 h 861"/>
                <a:gd name="T64" fmla="*/ 806 w 889"/>
                <a:gd name="T65" fmla="*/ 674 h 861"/>
                <a:gd name="T66" fmla="*/ 740 w 889"/>
                <a:gd name="T67" fmla="*/ 696 h 861"/>
                <a:gd name="T68" fmla="*/ 693 w 889"/>
                <a:gd name="T69" fmla="*/ 682 h 861"/>
                <a:gd name="T70" fmla="*/ 662 w 889"/>
                <a:gd name="T71" fmla="*/ 686 h 861"/>
                <a:gd name="T72" fmla="*/ 560 w 889"/>
                <a:gd name="T73" fmla="*/ 689 h 861"/>
                <a:gd name="T74" fmla="*/ 433 w 889"/>
                <a:gd name="T75" fmla="*/ 656 h 861"/>
                <a:gd name="T76" fmla="*/ 407 w 889"/>
                <a:gd name="T77" fmla="*/ 674 h 861"/>
                <a:gd name="T78" fmla="*/ 354 w 889"/>
                <a:gd name="T79" fmla="*/ 672 h 861"/>
                <a:gd name="T80" fmla="*/ 324 w 889"/>
                <a:gd name="T81" fmla="*/ 656 h 861"/>
                <a:gd name="T82" fmla="*/ 286 w 889"/>
                <a:gd name="T83" fmla="*/ 682 h 861"/>
                <a:gd name="T84" fmla="*/ 265 w 889"/>
                <a:gd name="T85" fmla="*/ 771 h 861"/>
                <a:gd name="T86" fmla="*/ 267 w 889"/>
                <a:gd name="T87" fmla="*/ 824 h 861"/>
                <a:gd name="T88" fmla="*/ 260 w 889"/>
                <a:gd name="T89" fmla="*/ 852 h 861"/>
                <a:gd name="T90" fmla="*/ 241 w 889"/>
                <a:gd name="T91" fmla="*/ 845 h 861"/>
                <a:gd name="T92" fmla="*/ 201 w 889"/>
                <a:gd name="T93" fmla="*/ 807 h 861"/>
                <a:gd name="T94" fmla="*/ 186 w 889"/>
                <a:gd name="T95" fmla="*/ 781 h 861"/>
                <a:gd name="T96" fmla="*/ 149 w 889"/>
                <a:gd name="T97" fmla="*/ 741 h 861"/>
                <a:gd name="T98" fmla="*/ 127 w 889"/>
                <a:gd name="T99" fmla="*/ 715 h 861"/>
                <a:gd name="T100" fmla="*/ 33 w 889"/>
                <a:gd name="T101" fmla="*/ 689 h 861"/>
                <a:gd name="T102" fmla="*/ 16 w 889"/>
                <a:gd name="T103" fmla="*/ 651 h 861"/>
                <a:gd name="T104" fmla="*/ 2 w 889"/>
                <a:gd name="T105" fmla="*/ 622 h 861"/>
                <a:gd name="T106" fmla="*/ 37 w 889"/>
                <a:gd name="T107" fmla="*/ 594 h 861"/>
                <a:gd name="T108" fmla="*/ 63 w 889"/>
                <a:gd name="T109" fmla="*/ 603 h 861"/>
                <a:gd name="T110" fmla="*/ 68 w 889"/>
                <a:gd name="T111" fmla="*/ 582 h 861"/>
                <a:gd name="T112" fmla="*/ 56 w 889"/>
                <a:gd name="T113" fmla="*/ 516 h 861"/>
                <a:gd name="T114" fmla="*/ 37 w 889"/>
                <a:gd name="T115" fmla="*/ 471 h 861"/>
                <a:gd name="T116" fmla="*/ 30 w 889"/>
                <a:gd name="T117" fmla="*/ 454 h 861"/>
                <a:gd name="T118" fmla="*/ 0 w 889"/>
                <a:gd name="T119" fmla="*/ 412 h 861"/>
                <a:gd name="T120" fmla="*/ 2 w 889"/>
                <a:gd name="T121" fmla="*/ 362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9" h="861">
                  <a:moveTo>
                    <a:pt x="37" y="298"/>
                  </a:moveTo>
                  <a:lnTo>
                    <a:pt x="37" y="298"/>
                  </a:lnTo>
                  <a:lnTo>
                    <a:pt x="37" y="296"/>
                  </a:lnTo>
                  <a:lnTo>
                    <a:pt x="33" y="270"/>
                  </a:lnTo>
                  <a:lnTo>
                    <a:pt x="33" y="270"/>
                  </a:lnTo>
                  <a:lnTo>
                    <a:pt x="37" y="275"/>
                  </a:lnTo>
                  <a:lnTo>
                    <a:pt x="40" y="277"/>
                  </a:lnTo>
                  <a:lnTo>
                    <a:pt x="45" y="277"/>
                  </a:lnTo>
                  <a:lnTo>
                    <a:pt x="52" y="275"/>
                  </a:lnTo>
                  <a:lnTo>
                    <a:pt x="56" y="277"/>
                  </a:lnTo>
                  <a:lnTo>
                    <a:pt x="66" y="284"/>
                  </a:lnTo>
                  <a:lnTo>
                    <a:pt x="63" y="296"/>
                  </a:lnTo>
                  <a:lnTo>
                    <a:pt x="54" y="308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4" y="322"/>
                  </a:lnTo>
                  <a:lnTo>
                    <a:pt x="59" y="324"/>
                  </a:lnTo>
                  <a:lnTo>
                    <a:pt x="78" y="331"/>
                  </a:lnTo>
                  <a:lnTo>
                    <a:pt x="80" y="331"/>
                  </a:lnTo>
                  <a:lnTo>
                    <a:pt x="82" y="334"/>
                  </a:lnTo>
                  <a:lnTo>
                    <a:pt x="85" y="341"/>
                  </a:lnTo>
                  <a:lnTo>
                    <a:pt x="92" y="350"/>
                  </a:lnTo>
                  <a:lnTo>
                    <a:pt x="94" y="355"/>
                  </a:lnTo>
                  <a:lnTo>
                    <a:pt x="97" y="360"/>
                  </a:lnTo>
                  <a:lnTo>
                    <a:pt x="99" y="367"/>
                  </a:lnTo>
                  <a:lnTo>
                    <a:pt x="99" y="374"/>
                  </a:lnTo>
                  <a:lnTo>
                    <a:pt x="97" y="379"/>
                  </a:lnTo>
                  <a:lnTo>
                    <a:pt x="97" y="386"/>
                  </a:lnTo>
                  <a:lnTo>
                    <a:pt x="108" y="379"/>
                  </a:lnTo>
                  <a:lnTo>
                    <a:pt x="118" y="383"/>
                  </a:lnTo>
                  <a:lnTo>
                    <a:pt x="127" y="383"/>
                  </a:lnTo>
                  <a:lnTo>
                    <a:pt x="134" y="372"/>
                  </a:lnTo>
                  <a:lnTo>
                    <a:pt x="142" y="355"/>
                  </a:lnTo>
                  <a:lnTo>
                    <a:pt x="142" y="348"/>
                  </a:lnTo>
                  <a:lnTo>
                    <a:pt x="137" y="341"/>
                  </a:lnTo>
                  <a:lnTo>
                    <a:pt x="134" y="341"/>
                  </a:lnTo>
                  <a:lnTo>
                    <a:pt x="127" y="341"/>
                  </a:lnTo>
                  <a:lnTo>
                    <a:pt x="125" y="339"/>
                  </a:lnTo>
                  <a:lnTo>
                    <a:pt x="120" y="334"/>
                  </a:lnTo>
                  <a:lnTo>
                    <a:pt x="118" y="327"/>
                  </a:lnTo>
                  <a:lnTo>
                    <a:pt x="113" y="324"/>
                  </a:lnTo>
                  <a:lnTo>
                    <a:pt x="113" y="324"/>
                  </a:lnTo>
                  <a:lnTo>
                    <a:pt x="113" y="322"/>
                  </a:lnTo>
                  <a:lnTo>
                    <a:pt x="113" y="322"/>
                  </a:lnTo>
                  <a:lnTo>
                    <a:pt x="113" y="320"/>
                  </a:lnTo>
                  <a:lnTo>
                    <a:pt x="123" y="310"/>
                  </a:lnTo>
                  <a:lnTo>
                    <a:pt x="116" y="296"/>
                  </a:lnTo>
                  <a:lnTo>
                    <a:pt x="116" y="291"/>
                  </a:lnTo>
                  <a:lnTo>
                    <a:pt x="123" y="284"/>
                  </a:lnTo>
                  <a:lnTo>
                    <a:pt x="130" y="282"/>
                  </a:lnTo>
                  <a:lnTo>
                    <a:pt x="132" y="279"/>
                  </a:lnTo>
                  <a:lnTo>
                    <a:pt x="134" y="275"/>
                  </a:lnTo>
                  <a:lnTo>
                    <a:pt x="134" y="270"/>
                  </a:lnTo>
                  <a:lnTo>
                    <a:pt x="132" y="260"/>
                  </a:lnTo>
                  <a:lnTo>
                    <a:pt x="132" y="256"/>
                  </a:lnTo>
                  <a:lnTo>
                    <a:pt x="137" y="246"/>
                  </a:lnTo>
                  <a:lnTo>
                    <a:pt x="156" y="230"/>
                  </a:lnTo>
                  <a:lnTo>
                    <a:pt x="158" y="225"/>
                  </a:lnTo>
                  <a:lnTo>
                    <a:pt x="160" y="220"/>
                  </a:lnTo>
                  <a:lnTo>
                    <a:pt x="160" y="215"/>
                  </a:lnTo>
                  <a:lnTo>
                    <a:pt x="163" y="213"/>
                  </a:lnTo>
                  <a:lnTo>
                    <a:pt x="168" y="211"/>
                  </a:lnTo>
                  <a:lnTo>
                    <a:pt x="170" y="206"/>
                  </a:lnTo>
                  <a:lnTo>
                    <a:pt x="172" y="201"/>
                  </a:lnTo>
                  <a:lnTo>
                    <a:pt x="175" y="187"/>
                  </a:lnTo>
                  <a:lnTo>
                    <a:pt x="182" y="168"/>
                  </a:lnTo>
                  <a:lnTo>
                    <a:pt x="182" y="159"/>
                  </a:lnTo>
                  <a:lnTo>
                    <a:pt x="179" y="152"/>
                  </a:lnTo>
                  <a:lnTo>
                    <a:pt x="175" y="137"/>
                  </a:lnTo>
                  <a:lnTo>
                    <a:pt x="175" y="133"/>
                  </a:lnTo>
                  <a:lnTo>
                    <a:pt x="175" y="126"/>
                  </a:lnTo>
                  <a:lnTo>
                    <a:pt x="172" y="123"/>
                  </a:lnTo>
                  <a:lnTo>
                    <a:pt x="170" y="121"/>
                  </a:lnTo>
                  <a:lnTo>
                    <a:pt x="165" y="114"/>
                  </a:lnTo>
                  <a:lnTo>
                    <a:pt x="168" y="104"/>
                  </a:lnTo>
                  <a:lnTo>
                    <a:pt x="170" y="92"/>
                  </a:lnTo>
                  <a:lnTo>
                    <a:pt x="175" y="88"/>
                  </a:lnTo>
                  <a:lnTo>
                    <a:pt x="189" y="83"/>
                  </a:lnTo>
                  <a:lnTo>
                    <a:pt x="196" y="85"/>
                  </a:lnTo>
                  <a:lnTo>
                    <a:pt x="196" y="90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10" y="95"/>
                  </a:lnTo>
                  <a:lnTo>
                    <a:pt x="210" y="92"/>
                  </a:lnTo>
                  <a:lnTo>
                    <a:pt x="210" y="90"/>
                  </a:lnTo>
                  <a:lnTo>
                    <a:pt x="213" y="88"/>
                  </a:lnTo>
                  <a:lnTo>
                    <a:pt x="217" y="83"/>
                  </a:lnTo>
                  <a:lnTo>
                    <a:pt x="220" y="81"/>
                  </a:lnTo>
                  <a:lnTo>
                    <a:pt x="220" y="85"/>
                  </a:lnTo>
                  <a:lnTo>
                    <a:pt x="227" y="126"/>
                  </a:lnTo>
                  <a:lnTo>
                    <a:pt x="227" y="130"/>
                  </a:lnTo>
                  <a:lnTo>
                    <a:pt x="229" y="133"/>
                  </a:lnTo>
                  <a:lnTo>
                    <a:pt x="231" y="135"/>
                  </a:lnTo>
                  <a:lnTo>
                    <a:pt x="239" y="137"/>
                  </a:lnTo>
                  <a:lnTo>
                    <a:pt x="241" y="140"/>
                  </a:lnTo>
                  <a:lnTo>
                    <a:pt x="248" y="154"/>
                  </a:lnTo>
                  <a:lnTo>
                    <a:pt x="253" y="159"/>
                  </a:lnTo>
                  <a:lnTo>
                    <a:pt x="260" y="163"/>
                  </a:lnTo>
                  <a:lnTo>
                    <a:pt x="267" y="166"/>
                  </a:lnTo>
                  <a:lnTo>
                    <a:pt x="300" y="161"/>
                  </a:lnTo>
                  <a:lnTo>
                    <a:pt x="305" y="159"/>
                  </a:lnTo>
                  <a:lnTo>
                    <a:pt x="310" y="152"/>
                  </a:lnTo>
                  <a:lnTo>
                    <a:pt x="307" y="149"/>
                  </a:lnTo>
                  <a:lnTo>
                    <a:pt x="307" y="145"/>
                  </a:lnTo>
                  <a:lnTo>
                    <a:pt x="307" y="137"/>
                  </a:lnTo>
                  <a:lnTo>
                    <a:pt x="310" y="135"/>
                  </a:lnTo>
                  <a:lnTo>
                    <a:pt x="312" y="135"/>
                  </a:lnTo>
                  <a:lnTo>
                    <a:pt x="321" y="137"/>
                  </a:lnTo>
                  <a:lnTo>
                    <a:pt x="324" y="137"/>
                  </a:lnTo>
                  <a:lnTo>
                    <a:pt x="331" y="135"/>
                  </a:lnTo>
                  <a:lnTo>
                    <a:pt x="347" y="123"/>
                  </a:lnTo>
                  <a:lnTo>
                    <a:pt x="362" y="118"/>
                  </a:lnTo>
                  <a:lnTo>
                    <a:pt x="366" y="118"/>
                  </a:lnTo>
                  <a:lnTo>
                    <a:pt x="373" y="118"/>
                  </a:lnTo>
                  <a:lnTo>
                    <a:pt x="380" y="123"/>
                  </a:lnTo>
                  <a:lnTo>
                    <a:pt x="383" y="130"/>
                  </a:lnTo>
                  <a:lnTo>
                    <a:pt x="385" y="137"/>
                  </a:lnTo>
                  <a:lnTo>
                    <a:pt x="388" y="147"/>
                  </a:lnTo>
                  <a:lnTo>
                    <a:pt x="392" y="154"/>
                  </a:lnTo>
                  <a:lnTo>
                    <a:pt x="404" y="161"/>
                  </a:lnTo>
                  <a:lnTo>
                    <a:pt x="409" y="168"/>
                  </a:lnTo>
                  <a:lnTo>
                    <a:pt x="411" y="178"/>
                  </a:lnTo>
                  <a:lnTo>
                    <a:pt x="421" y="178"/>
                  </a:lnTo>
                  <a:lnTo>
                    <a:pt x="433" y="171"/>
                  </a:lnTo>
                  <a:lnTo>
                    <a:pt x="440" y="166"/>
                  </a:lnTo>
                  <a:lnTo>
                    <a:pt x="442" y="156"/>
                  </a:lnTo>
                  <a:lnTo>
                    <a:pt x="437" y="149"/>
                  </a:lnTo>
                  <a:lnTo>
                    <a:pt x="423" y="137"/>
                  </a:lnTo>
                  <a:lnTo>
                    <a:pt x="421" y="133"/>
                  </a:lnTo>
                  <a:lnTo>
                    <a:pt x="418" y="130"/>
                  </a:lnTo>
                  <a:lnTo>
                    <a:pt x="418" y="126"/>
                  </a:lnTo>
                  <a:lnTo>
                    <a:pt x="418" y="121"/>
                  </a:lnTo>
                  <a:lnTo>
                    <a:pt x="421" y="116"/>
                  </a:lnTo>
                  <a:lnTo>
                    <a:pt x="425" y="109"/>
                  </a:lnTo>
                  <a:lnTo>
                    <a:pt x="428" y="107"/>
                  </a:lnTo>
                  <a:lnTo>
                    <a:pt x="430" y="97"/>
                  </a:lnTo>
                  <a:lnTo>
                    <a:pt x="425" y="92"/>
                  </a:lnTo>
                  <a:lnTo>
                    <a:pt x="421" y="92"/>
                  </a:lnTo>
                  <a:lnTo>
                    <a:pt x="409" y="90"/>
                  </a:lnTo>
                  <a:lnTo>
                    <a:pt x="399" y="88"/>
                  </a:lnTo>
                  <a:lnTo>
                    <a:pt x="395" y="83"/>
                  </a:lnTo>
                  <a:lnTo>
                    <a:pt x="397" y="74"/>
                  </a:lnTo>
                  <a:lnTo>
                    <a:pt x="395" y="71"/>
                  </a:lnTo>
                  <a:lnTo>
                    <a:pt x="392" y="71"/>
                  </a:lnTo>
                  <a:lnTo>
                    <a:pt x="392" y="66"/>
                  </a:lnTo>
                  <a:lnTo>
                    <a:pt x="392" y="64"/>
                  </a:lnTo>
                  <a:lnTo>
                    <a:pt x="392" y="59"/>
                  </a:lnTo>
                  <a:lnTo>
                    <a:pt x="390" y="50"/>
                  </a:lnTo>
                  <a:lnTo>
                    <a:pt x="390" y="45"/>
                  </a:lnTo>
                  <a:lnTo>
                    <a:pt x="392" y="43"/>
                  </a:lnTo>
                  <a:lnTo>
                    <a:pt x="399" y="36"/>
                  </a:lnTo>
                  <a:lnTo>
                    <a:pt x="399" y="31"/>
                  </a:lnTo>
                  <a:lnTo>
                    <a:pt x="402" y="17"/>
                  </a:lnTo>
                  <a:lnTo>
                    <a:pt x="404" y="14"/>
                  </a:lnTo>
                  <a:lnTo>
                    <a:pt x="407" y="12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4" y="3"/>
                  </a:lnTo>
                  <a:lnTo>
                    <a:pt x="447" y="7"/>
                  </a:lnTo>
                  <a:lnTo>
                    <a:pt x="444" y="17"/>
                  </a:lnTo>
                  <a:lnTo>
                    <a:pt x="447" y="21"/>
                  </a:lnTo>
                  <a:lnTo>
                    <a:pt x="459" y="24"/>
                  </a:lnTo>
                  <a:lnTo>
                    <a:pt x="461" y="26"/>
                  </a:lnTo>
                  <a:lnTo>
                    <a:pt x="463" y="26"/>
                  </a:lnTo>
                  <a:lnTo>
                    <a:pt x="466" y="29"/>
                  </a:lnTo>
                  <a:lnTo>
                    <a:pt x="470" y="31"/>
                  </a:lnTo>
                  <a:lnTo>
                    <a:pt x="473" y="31"/>
                  </a:lnTo>
                  <a:lnTo>
                    <a:pt x="482" y="29"/>
                  </a:lnTo>
                  <a:lnTo>
                    <a:pt x="504" y="31"/>
                  </a:lnTo>
                  <a:lnTo>
                    <a:pt x="511" y="29"/>
                  </a:lnTo>
                  <a:lnTo>
                    <a:pt x="511" y="24"/>
                  </a:lnTo>
                  <a:lnTo>
                    <a:pt x="513" y="26"/>
                  </a:lnTo>
                  <a:lnTo>
                    <a:pt x="518" y="36"/>
                  </a:lnTo>
                  <a:lnTo>
                    <a:pt x="520" y="38"/>
                  </a:lnTo>
                  <a:lnTo>
                    <a:pt x="522" y="43"/>
                  </a:lnTo>
                  <a:lnTo>
                    <a:pt x="525" y="45"/>
                  </a:lnTo>
                  <a:lnTo>
                    <a:pt x="527" y="45"/>
                  </a:lnTo>
                  <a:lnTo>
                    <a:pt x="541" y="45"/>
                  </a:lnTo>
                  <a:lnTo>
                    <a:pt x="548" y="48"/>
                  </a:lnTo>
                  <a:lnTo>
                    <a:pt x="565" y="55"/>
                  </a:lnTo>
                  <a:lnTo>
                    <a:pt x="567" y="57"/>
                  </a:lnTo>
                  <a:lnTo>
                    <a:pt x="567" y="59"/>
                  </a:lnTo>
                  <a:lnTo>
                    <a:pt x="570" y="64"/>
                  </a:lnTo>
                  <a:lnTo>
                    <a:pt x="572" y="76"/>
                  </a:lnTo>
                  <a:lnTo>
                    <a:pt x="574" y="81"/>
                  </a:lnTo>
                  <a:lnTo>
                    <a:pt x="574" y="83"/>
                  </a:lnTo>
                  <a:lnTo>
                    <a:pt x="574" y="83"/>
                  </a:lnTo>
                  <a:lnTo>
                    <a:pt x="572" y="85"/>
                  </a:lnTo>
                  <a:lnTo>
                    <a:pt x="572" y="88"/>
                  </a:lnTo>
                  <a:lnTo>
                    <a:pt x="570" y="90"/>
                  </a:lnTo>
                  <a:lnTo>
                    <a:pt x="567" y="92"/>
                  </a:lnTo>
                  <a:lnTo>
                    <a:pt x="567" y="95"/>
                  </a:lnTo>
                  <a:lnTo>
                    <a:pt x="565" y="95"/>
                  </a:lnTo>
                  <a:lnTo>
                    <a:pt x="560" y="97"/>
                  </a:lnTo>
                  <a:lnTo>
                    <a:pt x="553" y="97"/>
                  </a:lnTo>
                  <a:lnTo>
                    <a:pt x="553" y="97"/>
                  </a:lnTo>
                  <a:lnTo>
                    <a:pt x="551" y="97"/>
                  </a:lnTo>
                  <a:lnTo>
                    <a:pt x="546" y="104"/>
                  </a:lnTo>
                  <a:lnTo>
                    <a:pt x="546" y="109"/>
                  </a:lnTo>
                  <a:lnTo>
                    <a:pt x="558" y="116"/>
                  </a:lnTo>
                  <a:lnTo>
                    <a:pt x="560" y="118"/>
                  </a:lnTo>
                  <a:lnTo>
                    <a:pt x="563" y="121"/>
                  </a:lnTo>
                  <a:lnTo>
                    <a:pt x="563" y="123"/>
                  </a:lnTo>
                  <a:lnTo>
                    <a:pt x="563" y="126"/>
                  </a:lnTo>
                  <a:lnTo>
                    <a:pt x="563" y="128"/>
                  </a:lnTo>
                  <a:lnTo>
                    <a:pt x="563" y="128"/>
                  </a:lnTo>
                  <a:lnTo>
                    <a:pt x="563" y="133"/>
                  </a:lnTo>
                  <a:lnTo>
                    <a:pt x="565" y="135"/>
                  </a:lnTo>
                  <a:lnTo>
                    <a:pt x="567" y="145"/>
                  </a:lnTo>
                  <a:lnTo>
                    <a:pt x="570" y="149"/>
                  </a:lnTo>
                  <a:lnTo>
                    <a:pt x="570" y="152"/>
                  </a:lnTo>
                  <a:lnTo>
                    <a:pt x="567" y="163"/>
                  </a:lnTo>
                  <a:lnTo>
                    <a:pt x="565" y="171"/>
                  </a:lnTo>
                  <a:lnTo>
                    <a:pt x="565" y="173"/>
                  </a:lnTo>
                  <a:lnTo>
                    <a:pt x="565" y="175"/>
                  </a:lnTo>
                  <a:lnTo>
                    <a:pt x="565" y="185"/>
                  </a:lnTo>
                  <a:lnTo>
                    <a:pt x="567" y="201"/>
                  </a:lnTo>
                  <a:lnTo>
                    <a:pt x="567" y="206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58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3" y="227"/>
                  </a:lnTo>
                  <a:lnTo>
                    <a:pt x="553" y="237"/>
                  </a:lnTo>
                  <a:lnTo>
                    <a:pt x="553" y="242"/>
                  </a:lnTo>
                  <a:lnTo>
                    <a:pt x="551" y="244"/>
                  </a:lnTo>
                  <a:lnTo>
                    <a:pt x="548" y="246"/>
                  </a:lnTo>
                  <a:lnTo>
                    <a:pt x="548" y="249"/>
                  </a:lnTo>
                  <a:lnTo>
                    <a:pt x="546" y="251"/>
                  </a:lnTo>
                  <a:lnTo>
                    <a:pt x="546" y="256"/>
                  </a:lnTo>
                  <a:lnTo>
                    <a:pt x="544" y="260"/>
                  </a:lnTo>
                  <a:lnTo>
                    <a:pt x="546" y="263"/>
                  </a:lnTo>
                  <a:lnTo>
                    <a:pt x="546" y="263"/>
                  </a:lnTo>
                  <a:lnTo>
                    <a:pt x="546" y="265"/>
                  </a:lnTo>
                  <a:lnTo>
                    <a:pt x="548" y="265"/>
                  </a:lnTo>
                  <a:lnTo>
                    <a:pt x="548" y="268"/>
                  </a:lnTo>
                  <a:lnTo>
                    <a:pt x="551" y="268"/>
                  </a:lnTo>
                  <a:lnTo>
                    <a:pt x="556" y="268"/>
                  </a:lnTo>
                  <a:lnTo>
                    <a:pt x="558" y="268"/>
                  </a:lnTo>
                  <a:lnTo>
                    <a:pt x="558" y="270"/>
                  </a:lnTo>
                  <a:lnTo>
                    <a:pt x="558" y="272"/>
                  </a:lnTo>
                  <a:lnTo>
                    <a:pt x="560" y="277"/>
                  </a:lnTo>
                  <a:lnTo>
                    <a:pt x="560" y="279"/>
                  </a:lnTo>
                  <a:lnTo>
                    <a:pt x="560" y="279"/>
                  </a:lnTo>
                  <a:lnTo>
                    <a:pt x="563" y="282"/>
                  </a:lnTo>
                  <a:lnTo>
                    <a:pt x="563" y="282"/>
                  </a:lnTo>
                  <a:lnTo>
                    <a:pt x="565" y="286"/>
                  </a:lnTo>
                  <a:lnTo>
                    <a:pt x="567" y="289"/>
                  </a:lnTo>
                  <a:lnTo>
                    <a:pt x="567" y="291"/>
                  </a:lnTo>
                  <a:lnTo>
                    <a:pt x="567" y="294"/>
                  </a:lnTo>
                  <a:lnTo>
                    <a:pt x="565" y="298"/>
                  </a:lnTo>
                  <a:lnTo>
                    <a:pt x="565" y="301"/>
                  </a:lnTo>
                  <a:lnTo>
                    <a:pt x="565" y="305"/>
                  </a:lnTo>
                  <a:lnTo>
                    <a:pt x="565" y="305"/>
                  </a:lnTo>
                  <a:lnTo>
                    <a:pt x="567" y="310"/>
                  </a:lnTo>
                  <a:lnTo>
                    <a:pt x="572" y="322"/>
                  </a:lnTo>
                  <a:lnTo>
                    <a:pt x="572" y="322"/>
                  </a:lnTo>
                  <a:lnTo>
                    <a:pt x="574" y="324"/>
                  </a:lnTo>
                  <a:lnTo>
                    <a:pt x="574" y="324"/>
                  </a:lnTo>
                  <a:lnTo>
                    <a:pt x="579" y="324"/>
                  </a:lnTo>
                  <a:lnTo>
                    <a:pt x="582" y="327"/>
                  </a:lnTo>
                  <a:lnTo>
                    <a:pt x="584" y="327"/>
                  </a:lnTo>
                  <a:lnTo>
                    <a:pt x="584" y="329"/>
                  </a:lnTo>
                  <a:lnTo>
                    <a:pt x="584" y="334"/>
                  </a:lnTo>
                  <a:lnTo>
                    <a:pt x="584" y="336"/>
                  </a:lnTo>
                  <a:lnTo>
                    <a:pt x="586" y="336"/>
                  </a:lnTo>
                  <a:lnTo>
                    <a:pt x="589" y="339"/>
                  </a:lnTo>
                  <a:lnTo>
                    <a:pt x="591" y="339"/>
                  </a:lnTo>
                  <a:lnTo>
                    <a:pt x="593" y="339"/>
                  </a:lnTo>
                  <a:lnTo>
                    <a:pt x="593" y="339"/>
                  </a:lnTo>
                  <a:lnTo>
                    <a:pt x="596" y="339"/>
                  </a:lnTo>
                  <a:lnTo>
                    <a:pt x="596" y="336"/>
                  </a:lnTo>
                  <a:lnTo>
                    <a:pt x="601" y="331"/>
                  </a:lnTo>
                  <a:lnTo>
                    <a:pt x="601" y="331"/>
                  </a:lnTo>
                  <a:lnTo>
                    <a:pt x="603" y="331"/>
                  </a:lnTo>
                  <a:lnTo>
                    <a:pt x="610" y="331"/>
                  </a:lnTo>
                  <a:lnTo>
                    <a:pt x="612" y="329"/>
                  </a:lnTo>
                  <a:lnTo>
                    <a:pt x="615" y="329"/>
                  </a:lnTo>
                  <a:lnTo>
                    <a:pt x="615" y="329"/>
                  </a:lnTo>
                  <a:lnTo>
                    <a:pt x="615" y="327"/>
                  </a:lnTo>
                  <a:lnTo>
                    <a:pt x="617" y="327"/>
                  </a:lnTo>
                  <a:lnTo>
                    <a:pt x="617" y="324"/>
                  </a:lnTo>
                  <a:lnTo>
                    <a:pt x="617" y="322"/>
                  </a:lnTo>
                  <a:lnTo>
                    <a:pt x="617" y="320"/>
                  </a:lnTo>
                  <a:lnTo>
                    <a:pt x="617" y="317"/>
                  </a:lnTo>
                  <a:lnTo>
                    <a:pt x="617" y="315"/>
                  </a:lnTo>
                  <a:lnTo>
                    <a:pt x="617" y="315"/>
                  </a:lnTo>
                  <a:lnTo>
                    <a:pt x="619" y="312"/>
                  </a:lnTo>
                  <a:lnTo>
                    <a:pt x="619" y="312"/>
                  </a:lnTo>
                  <a:lnTo>
                    <a:pt x="624" y="312"/>
                  </a:lnTo>
                  <a:lnTo>
                    <a:pt x="627" y="312"/>
                  </a:lnTo>
                  <a:lnTo>
                    <a:pt x="631" y="310"/>
                  </a:lnTo>
                  <a:lnTo>
                    <a:pt x="634" y="310"/>
                  </a:lnTo>
                  <a:lnTo>
                    <a:pt x="634" y="310"/>
                  </a:lnTo>
                  <a:lnTo>
                    <a:pt x="636" y="310"/>
                  </a:lnTo>
                  <a:lnTo>
                    <a:pt x="641" y="312"/>
                  </a:lnTo>
                  <a:lnTo>
                    <a:pt x="641" y="312"/>
                  </a:lnTo>
                  <a:lnTo>
                    <a:pt x="643" y="312"/>
                  </a:lnTo>
                  <a:lnTo>
                    <a:pt x="653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60" y="310"/>
                  </a:lnTo>
                  <a:lnTo>
                    <a:pt x="667" y="312"/>
                  </a:lnTo>
                  <a:lnTo>
                    <a:pt x="657" y="331"/>
                  </a:lnTo>
                  <a:lnTo>
                    <a:pt x="655" y="336"/>
                  </a:lnTo>
                  <a:lnTo>
                    <a:pt x="653" y="348"/>
                  </a:lnTo>
                  <a:lnTo>
                    <a:pt x="648" y="360"/>
                  </a:lnTo>
                  <a:lnTo>
                    <a:pt x="643" y="365"/>
                  </a:lnTo>
                  <a:lnTo>
                    <a:pt x="619" y="414"/>
                  </a:lnTo>
                  <a:lnTo>
                    <a:pt x="619" y="421"/>
                  </a:lnTo>
                  <a:lnTo>
                    <a:pt x="622" y="433"/>
                  </a:lnTo>
                  <a:lnTo>
                    <a:pt x="629" y="462"/>
                  </a:lnTo>
                  <a:lnTo>
                    <a:pt x="631" y="478"/>
                  </a:lnTo>
                  <a:lnTo>
                    <a:pt x="629" y="478"/>
                  </a:lnTo>
                  <a:lnTo>
                    <a:pt x="629" y="480"/>
                  </a:lnTo>
                  <a:lnTo>
                    <a:pt x="629" y="483"/>
                  </a:lnTo>
                  <a:lnTo>
                    <a:pt x="631" y="485"/>
                  </a:lnTo>
                  <a:lnTo>
                    <a:pt x="631" y="490"/>
                  </a:lnTo>
                  <a:lnTo>
                    <a:pt x="636" y="495"/>
                  </a:lnTo>
                  <a:lnTo>
                    <a:pt x="643" y="492"/>
                  </a:lnTo>
                  <a:lnTo>
                    <a:pt x="648" y="492"/>
                  </a:lnTo>
                  <a:lnTo>
                    <a:pt x="650" y="499"/>
                  </a:lnTo>
                  <a:lnTo>
                    <a:pt x="650" y="509"/>
                  </a:lnTo>
                  <a:lnTo>
                    <a:pt x="653" y="511"/>
                  </a:lnTo>
                  <a:lnTo>
                    <a:pt x="655" y="514"/>
                  </a:lnTo>
                  <a:lnTo>
                    <a:pt x="655" y="516"/>
                  </a:lnTo>
                  <a:lnTo>
                    <a:pt x="653" y="521"/>
                  </a:lnTo>
                  <a:lnTo>
                    <a:pt x="655" y="530"/>
                  </a:lnTo>
                  <a:lnTo>
                    <a:pt x="653" y="535"/>
                  </a:lnTo>
                  <a:lnTo>
                    <a:pt x="660" y="535"/>
                  </a:lnTo>
                  <a:lnTo>
                    <a:pt x="662" y="535"/>
                  </a:lnTo>
                  <a:lnTo>
                    <a:pt x="664" y="535"/>
                  </a:lnTo>
                  <a:lnTo>
                    <a:pt x="664" y="535"/>
                  </a:lnTo>
                  <a:lnTo>
                    <a:pt x="667" y="537"/>
                  </a:lnTo>
                  <a:lnTo>
                    <a:pt x="669" y="540"/>
                  </a:lnTo>
                  <a:lnTo>
                    <a:pt x="669" y="542"/>
                  </a:lnTo>
                  <a:lnTo>
                    <a:pt x="669" y="542"/>
                  </a:lnTo>
                  <a:lnTo>
                    <a:pt x="671" y="544"/>
                  </a:lnTo>
                  <a:lnTo>
                    <a:pt x="671" y="544"/>
                  </a:lnTo>
                  <a:lnTo>
                    <a:pt x="674" y="542"/>
                  </a:lnTo>
                  <a:lnTo>
                    <a:pt x="676" y="542"/>
                  </a:lnTo>
                  <a:lnTo>
                    <a:pt x="676" y="540"/>
                  </a:lnTo>
                  <a:lnTo>
                    <a:pt x="676" y="537"/>
                  </a:lnTo>
                  <a:lnTo>
                    <a:pt x="679" y="537"/>
                  </a:lnTo>
                  <a:lnTo>
                    <a:pt x="679" y="537"/>
                  </a:lnTo>
                  <a:lnTo>
                    <a:pt x="681" y="537"/>
                  </a:lnTo>
                  <a:lnTo>
                    <a:pt x="686" y="537"/>
                  </a:lnTo>
                  <a:lnTo>
                    <a:pt x="695" y="547"/>
                  </a:lnTo>
                  <a:lnTo>
                    <a:pt x="698" y="549"/>
                  </a:lnTo>
                  <a:lnTo>
                    <a:pt x="700" y="551"/>
                  </a:lnTo>
                  <a:lnTo>
                    <a:pt x="700" y="554"/>
                  </a:lnTo>
                  <a:lnTo>
                    <a:pt x="733" y="573"/>
                  </a:lnTo>
                  <a:lnTo>
                    <a:pt x="742" y="575"/>
                  </a:lnTo>
                  <a:lnTo>
                    <a:pt x="745" y="575"/>
                  </a:lnTo>
                  <a:lnTo>
                    <a:pt x="747" y="577"/>
                  </a:lnTo>
                  <a:lnTo>
                    <a:pt x="750" y="580"/>
                  </a:lnTo>
                  <a:lnTo>
                    <a:pt x="750" y="580"/>
                  </a:lnTo>
                  <a:lnTo>
                    <a:pt x="752" y="582"/>
                  </a:lnTo>
                  <a:lnTo>
                    <a:pt x="752" y="582"/>
                  </a:lnTo>
                  <a:lnTo>
                    <a:pt x="752" y="585"/>
                  </a:lnTo>
                  <a:lnTo>
                    <a:pt x="750" y="587"/>
                  </a:lnTo>
                  <a:lnTo>
                    <a:pt x="750" y="589"/>
                  </a:lnTo>
                  <a:lnTo>
                    <a:pt x="750" y="589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2" y="592"/>
                  </a:lnTo>
                  <a:lnTo>
                    <a:pt x="754" y="594"/>
                  </a:lnTo>
                  <a:lnTo>
                    <a:pt x="754" y="594"/>
                  </a:lnTo>
                  <a:lnTo>
                    <a:pt x="759" y="594"/>
                  </a:lnTo>
                  <a:lnTo>
                    <a:pt x="764" y="592"/>
                  </a:lnTo>
                  <a:lnTo>
                    <a:pt x="764" y="592"/>
                  </a:lnTo>
                  <a:lnTo>
                    <a:pt x="766" y="592"/>
                  </a:lnTo>
                  <a:lnTo>
                    <a:pt x="769" y="594"/>
                  </a:lnTo>
                  <a:lnTo>
                    <a:pt x="769" y="596"/>
                  </a:lnTo>
                  <a:lnTo>
                    <a:pt x="769" y="596"/>
                  </a:lnTo>
                  <a:lnTo>
                    <a:pt x="766" y="601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6"/>
                  </a:lnTo>
                  <a:lnTo>
                    <a:pt x="769" y="606"/>
                  </a:lnTo>
                  <a:lnTo>
                    <a:pt x="773" y="611"/>
                  </a:lnTo>
                  <a:lnTo>
                    <a:pt x="776" y="613"/>
                  </a:lnTo>
                  <a:lnTo>
                    <a:pt x="778" y="613"/>
                  </a:lnTo>
                  <a:lnTo>
                    <a:pt x="780" y="613"/>
                  </a:lnTo>
                  <a:lnTo>
                    <a:pt x="780" y="613"/>
                  </a:lnTo>
                  <a:lnTo>
                    <a:pt x="783" y="611"/>
                  </a:lnTo>
                  <a:lnTo>
                    <a:pt x="785" y="608"/>
                  </a:lnTo>
                  <a:lnTo>
                    <a:pt x="785" y="608"/>
                  </a:lnTo>
                  <a:lnTo>
                    <a:pt x="785" y="606"/>
                  </a:lnTo>
                  <a:lnTo>
                    <a:pt x="795" y="606"/>
                  </a:lnTo>
                  <a:lnTo>
                    <a:pt x="797" y="603"/>
                  </a:lnTo>
                  <a:lnTo>
                    <a:pt x="797" y="603"/>
                  </a:lnTo>
                  <a:lnTo>
                    <a:pt x="799" y="601"/>
                  </a:lnTo>
                  <a:lnTo>
                    <a:pt x="802" y="601"/>
                  </a:lnTo>
                  <a:lnTo>
                    <a:pt x="804" y="601"/>
                  </a:lnTo>
                  <a:lnTo>
                    <a:pt x="813" y="603"/>
                  </a:lnTo>
                  <a:lnTo>
                    <a:pt x="816" y="606"/>
                  </a:lnTo>
                  <a:lnTo>
                    <a:pt x="813" y="611"/>
                  </a:lnTo>
                  <a:lnTo>
                    <a:pt x="811" y="611"/>
                  </a:lnTo>
                  <a:lnTo>
                    <a:pt x="811" y="613"/>
                  </a:lnTo>
                  <a:lnTo>
                    <a:pt x="811" y="613"/>
                  </a:lnTo>
                  <a:lnTo>
                    <a:pt x="813" y="622"/>
                  </a:lnTo>
                  <a:lnTo>
                    <a:pt x="813" y="622"/>
                  </a:lnTo>
                  <a:lnTo>
                    <a:pt x="821" y="625"/>
                  </a:lnTo>
                  <a:lnTo>
                    <a:pt x="837" y="622"/>
                  </a:lnTo>
                  <a:lnTo>
                    <a:pt x="839" y="632"/>
                  </a:lnTo>
                  <a:lnTo>
                    <a:pt x="849" y="641"/>
                  </a:lnTo>
                  <a:lnTo>
                    <a:pt x="877" y="653"/>
                  </a:lnTo>
                  <a:lnTo>
                    <a:pt x="882" y="653"/>
                  </a:lnTo>
                  <a:lnTo>
                    <a:pt x="887" y="656"/>
                  </a:lnTo>
                  <a:lnTo>
                    <a:pt x="889" y="663"/>
                  </a:lnTo>
                  <a:lnTo>
                    <a:pt x="873" y="660"/>
                  </a:lnTo>
                  <a:lnTo>
                    <a:pt x="851" y="663"/>
                  </a:lnTo>
                  <a:lnTo>
                    <a:pt x="851" y="663"/>
                  </a:lnTo>
                  <a:lnTo>
                    <a:pt x="849" y="665"/>
                  </a:lnTo>
                  <a:lnTo>
                    <a:pt x="849" y="665"/>
                  </a:lnTo>
                  <a:lnTo>
                    <a:pt x="849" y="670"/>
                  </a:lnTo>
                  <a:lnTo>
                    <a:pt x="847" y="672"/>
                  </a:lnTo>
                  <a:lnTo>
                    <a:pt x="844" y="672"/>
                  </a:lnTo>
                  <a:lnTo>
                    <a:pt x="839" y="670"/>
                  </a:lnTo>
                  <a:lnTo>
                    <a:pt x="818" y="679"/>
                  </a:lnTo>
                  <a:lnTo>
                    <a:pt x="813" y="682"/>
                  </a:lnTo>
                  <a:lnTo>
                    <a:pt x="811" y="679"/>
                  </a:lnTo>
                  <a:lnTo>
                    <a:pt x="809" y="677"/>
                  </a:lnTo>
                  <a:lnTo>
                    <a:pt x="806" y="677"/>
                  </a:lnTo>
                  <a:lnTo>
                    <a:pt x="806" y="674"/>
                  </a:lnTo>
                  <a:lnTo>
                    <a:pt x="790" y="672"/>
                  </a:lnTo>
                  <a:lnTo>
                    <a:pt x="787" y="672"/>
                  </a:lnTo>
                  <a:lnTo>
                    <a:pt x="764" y="679"/>
                  </a:lnTo>
                  <a:lnTo>
                    <a:pt x="761" y="679"/>
                  </a:lnTo>
                  <a:lnTo>
                    <a:pt x="761" y="679"/>
                  </a:lnTo>
                  <a:lnTo>
                    <a:pt x="761" y="682"/>
                  </a:lnTo>
                  <a:lnTo>
                    <a:pt x="759" y="684"/>
                  </a:lnTo>
                  <a:lnTo>
                    <a:pt x="759" y="686"/>
                  </a:lnTo>
                  <a:lnTo>
                    <a:pt x="757" y="686"/>
                  </a:lnTo>
                  <a:lnTo>
                    <a:pt x="747" y="691"/>
                  </a:lnTo>
                  <a:lnTo>
                    <a:pt x="745" y="691"/>
                  </a:lnTo>
                  <a:lnTo>
                    <a:pt x="745" y="693"/>
                  </a:lnTo>
                  <a:lnTo>
                    <a:pt x="740" y="696"/>
                  </a:lnTo>
                  <a:lnTo>
                    <a:pt x="733" y="701"/>
                  </a:lnTo>
                  <a:lnTo>
                    <a:pt x="728" y="698"/>
                  </a:lnTo>
                  <a:lnTo>
                    <a:pt x="728" y="696"/>
                  </a:lnTo>
                  <a:lnTo>
                    <a:pt x="724" y="696"/>
                  </a:lnTo>
                  <a:lnTo>
                    <a:pt x="724" y="696"/>
                  </a:lnTo>
                  <a:lnTo>
                    <a:pt x="693" y="691"/>
                  </a:lnTo>
                  <a:lnTo>
                    <a:pt x="693" y="691"/>
                  </a:lnTo>
                  <a:lnTo>
                    <a:pt x="690" y="691"/>
                  </a:lnTo>
                  <a:lnTo>
                    <a:pt x="690" y="689"/>
                  </a:lnTo>
                  <a:lnTo>
                    <a:pt x="690" y="686"/>
                  </a:lnTo>
                  <a:lnTo>
                    <a:pt x="693" y="686"/>
                  </a:lnTo>
                  <a:lnTo>
                    <a:pt x="693" y="684"/>
                  </a:lnTo>
                  <a:lnTo>
                    <a:pt x="693" y="682"/>
                  </a:lnTo>
                  <a:lnTo>
                    <a:pt x="690" y="682"/>
                  </a:lnTo>
                  <a:lnTo>
                    <a:pt x="690" y="679"/>
                  </a:lnTo>
                  <a:lnTo>
                    <a:pt x="690" y="679"/>
                  </a:lnTo>
                  <a:lnTo>
                    <a:pt x="688" y="679"/>
                  </a:lnTo>
                  <a:lnTo>
                    <a:pt x="683" y="674"/>
                  </a:lnTo>
                  <a:lnTo>
                    <a:pt x="683" y="674"/>
                  </a:lnTo>
                  <a:lnTo>
                    <a:pt x="679" y="674"/>
                  </a:lnTo>
                  <a:lnTo>
                    <a:pt x="674" y="677"/>
                  </a:lnTo>
                  <a:lnTo>
                    <a:pt x="671" y="677"/>
                  </a:lnTo>
                  <a:lnTo>
                    <a:pt x="671" y="674"/>
                  </a:lnTo>
                  <a:lnTo>
                    <a:pt x="669" y="674"/>
                  </a:lnTo>
                  <a:lnTo>
                    <a:pt x="667" y="677"/>
                  </a:lnTo>
                  <a:lnTo>
                    <a:pt x="662" y="686"/>
                  </a:lnTo>
                  <a:lnTo>
                    <a:pt x="655" y="698"/>
                  </a:lnTo>
                  <a:lnTo>
                    <a:pt x="645" y="708"/>
                  </a:lnTo>
                  <a:lnTo>
                    <a:pt x="636" y="712"/>
                  </a:lnTo>
                  <a:lnTo>
                    <a:pt x="622" y="712"/>
                  </a:lnTo>
                  <a:lnTo>
                    <a:pt x="610" y="712"/>
                  </a:lnTo>
                  <a:lnTo>
                    <a:pt x="598" y="708"/>
                  </a:lnTo>
                  <a:lnTo>
                    <a:pt x="593" y="701"/>
                  </a:lnTo>
                  <a:lnTo>
                    <a:pt x="586" y="689"/>
                  </a:lnTo>
                  <a:lnTo>
                    <a:pt x="582" y="686"/>
                  </a:lnTo>
                  <a:lnTo>
                    <a:pt x="577" y="689"/>
                  </a:lnTo>
                  <a:lnTo>
                    <a:pt x="572" y="691"/>
                  </a:lnTo>
                  <a:lnTo>
                    <a:pt x="567" y="691"/>
                  </a:lnTo>
                  <a:lnTo>
                    <a:pt x="560" y="689"/>
                  </a:lnTo>
                  <a:lnTo>
                    <a:pt x="527" y="672"/>
                  </a:lnTo>
                  <a:lnTo>
                    <a:pt x="515" y="670"/>
                  </a:lnTo>
                  <a:lnTo>
                    <a:pt x="504" y="674"/>
                  </a:lnTo>
                  <a:lnTo>
                    <a:pt x="492" y="679"/>
                  </a:lnTo>
                  <a:lnTo>
                    <a:pt x="482" y="679"/>
                  </a:lnTo>
                  <a:lnTo>
                    <a:pt x="473" y="667"/>
                  </a:lnTo>
                  <a:lnTo>
                    <a:pt x="466" y="656"/>
                  </a:lnTo>
                  <a:lnTo>
                    <a:pt x="466" y="651"/>
                  </a:lnTo>
                  <a:lnTo>
                    <a:pt x="463" y="651"/>
                  </a:lnTo>
                  <a:lnTo>
                    <a:pt x="459" y="646"/>
                  </a:lnTo>
                  <a:lnTo>
                    <a:pt x="456" y="644"/>
                  </a:lnTo>
                  <a:lnTo>
                    <a:pt x="451" y="644"/>
                  </a:lnTo>
                  <a:lnTo>
                    <a:pt x="433" y="656"/>
                  </a:lnTo>
                  <a:lnTo>
                    <a:pt x="433" y="646"/>
                  </a:lnTo>
                  <a:lnTo>
                    <a:pt x="428" y="641"/>
                  </a:lnTo>
                  <a:lnTo>
                    <a:pt x="421" y="644"/>
                  </a:lnTo>
                  <a:lnTo>
                    <a:pt x="423" y="651"/>
                  </a:lnTo>
                  <a:lnTo>
                    <a:pt x="428" y="658"/>
                  </a:lnTo>
                  <a:lnTo>
                    <a:pt x="428" y="663"/>
                  </a:lnTo>
                  <a:lnTo>
                    <a:pt x="423" y="663"/>
                  </a:lnTo>
                  <a:lnTo>
                    <a:pt x="409" y="660"/>
                  </a:lnTo>
                  <a:lnTo>
                    <a:pt x="407" y="663"/>
                  </a:lnTo>
                  <a:lnTo>
                    <a:pt x="411" y="667"/>
                  </a:lnTo>
                  <a:lnTo>
                    <a:pt x="411" y="672"/>
                  </a:lnTo>
                  <a:lnTo>
                    <a:pt x="409" y="674"/>
                  </a:lnTo>
                  <a:lnTo>
                    <a:pt x="407" y="674"/>
                  </a:lnTo>
                  <a:lnTo>
                    <a:pt x="407" y="672"/>
                  </a:lnTo>
                  <a:lnTo>
                    <a:pt x="402" y="667"/>
                  </a:lnTo>
                  <a:lnTo>
                    <a:pt x="390" y="663"/>
                  </a:lnTo>
                  <a:lnTo>
                    <a:pt x="388" y="658"/>
                  </a:lnTo>
                  <a:lnTo>
                    <a:pt x="385" y="658"/>
                  </a:lnTo>
                  <a:lnTo>
                    <a:pt x="385" y="660"/>
                  </a:lnTo>
                  <a:lnTo>
                    <a:pt x="385" y="660"/>
                  </a:lnTo>
                  <a:lnTo>
                    <a:pt x="385" y="660"/>
                  </a:lnTo>
                  <a:lnTo>
                    <a:pt x="383" y="660"/>
                  </a:lnTo>
                  <a:lnTo>
                    <a:pt x="385" y="672"/>
                  </a:lnTo>
                  <a:lnTo>
                    <a:pt x="376" y="677"/>
                  </a:lnTo>
                  <a:lnTo>
                    <a:pt x="364" y="677"/>
                  </a:lnTo>
                  <a:lnTo>
                    <a:pt x="354" y="672"/>
                  </a:lnTo>
                  <a:lnTo>
                    <a:pt x="350" y="670"/>
                  </a:lnTo>
                  <a:lnTo>
                    <a:pt x="350" y="670"/>
                  </a:lnTo>
                  <a:lnTo>
                    <a:pt x="350" y="663"/>
                  </a:lnTo>
                  <a:lnTo>
                    <a:pt x="350" y="660"/>
                  </a:lnTo>
                  <a:lnTo>
                    <a:pt x="350" y="658"/>
                  </a:lnTo>
                  <a:lnTo>
                    <a:pt x="350" y="658"/>
                  </a:lnTo>
                  <a:lnTo>
                    <a:pt x="345" y="656"/>
                  </a:lnTo>
                  <a:lnTo>
                    <a:pt x="343" y="658"/>
                  </a:lnTo>
                  <a:lnTo>
                    <a:pt x="338" y="663"/>
                  </a:lnTo>
                  <a:lnTo>
                    <a:pt x="336" y="665"/>
                  </a:lnTo>
                  <a:lnTo>
                    <a:pt x="331" y="665"/>
                  </a:lnTo>
                  <a:lnTo>
                    <a:pt x="326" y="658"/>
                  </a:lnTo>
                  <a:lnTo>
                    <a:pt x="324" y="656"/>
                  </a:lnTo>
                  <a:lnTo>
                    <a:pt x="321" y="658"/>
                  </a:lnTo>
                  <a:lnTo>
                    <a:pt x="319" y="660"/>
                  </a:lnTo>
                  <a:lnTo>
                    <a:pt x="321" y="665"/>
                  </a:lnTo>
                  <a:lnTo>
                    <a:pt x="321" y="667"/>
                  </a:lnTo>
                  <a:lnTo>
                    <a:pt x="324" y="672"/>
                  </a:lnTo>
                  <a:lnTo>
                    <a:pt x="321" y="677"/>
                  </a:lnTo>
                  <a:lnTo>
                    <a:pt x="319" y="677"/>
                  </a:lnTo>
                  <a:lnTo>
                    <a:pt x="312" y="672"/>
                  </a:lnTo>
                  <a:lnTo>
                    <a:pt x="310" y="672"/>
                  </a:lnTo>
                  <a:lnTo>
                    <a:pt x="307" y="672"/>
                  </a:lnTo>
                  <a:lnTo>
                    <a:pt x="300" y="674"/>
                  </a:lnTo>
                  <a:lnTo>
                    <a:pt x="286" y="674"/>
                  </a:lnTo>
                  <a:lnTo>
                    <a:pt x="286" y="682"/>
                  </a:lnTo>
                  <a:lnTo>
                    <a:pt x="283" y="684"/>
                  </a:lnTo>
                  <a:lnTo>
                    <a:pt x="276" y="701"/>
                  </a:lnTo>
                  <a:lnTo>
                    <a:pt x="262" y="745"/>
                  </a:lnTo>
                  <a:lnTo>
                    <a:pt x="262" y="750"/>
                  </a:lnTo>
                  <a:lnTo>
                    <a:pt x="260" y="755"/>
                  </a:lnTo>
                  <a:lnTo>
                    <a:pt x="260" y="757"/>
                  </a:lnTo>
                  <a:lnTo>
                    <a:pt x="260" y="760"/>
                  </a:lnTo>
                  <a:lnTo>
                    <a:pt x="260" y="764"/>
                  </a:lnTo>
                  <a:lnTo>
                    <a:pt x="260" y="767"/>
                  </a:lnTo>
                  <a:lnTo>
                    <a:pt x="262" y="769"/>
                  </a:lnTo>
                  <a:lnTo>
                    <a:pt x="262" y="769"/>
                  </a:lnTo>
                  <a:lnTo>
                    <a:pt x="265" y="771"/>
                  </a:lnTo>
                  <a:lnTo>
                    <a:pt x="265" y="771"/>
                  </a:lnTo>
                  <a:lnTo>
                    <a:pt x="267" y="774"/>
                  </a:lnTo>
                  <a:lnTo>
                    <a:pt x="274" y="774"/>
                  </a:lnTo>
                  <a:lnTo>
                    <a:pt x="276" y="776"/>
                  </a:lnTo>
                  <a:lnTo>
                    <a:pt x="276" y="776"/>
                  </a:lnTo>
                  <a:lnTo>
                    <a:pt x="279" y="779"/>
                  </a:lnTo>
                  <a:lnTo>
                    <a:pt x="279" y="779"/>
                  </a:lnTo>
                  <a:lnTo>
                    <a:pt x="279" y="781"/>
                  </a:lnTo>
                  <a:lnTo>
                    <a:pt x="279" y="783"/>
                  </a:lnTo>
                  <a:lnTo>
                    <a:pt x="279" y="795"/>
                  </a:lnTo>
                  <a:lnTo>
                    <a:pt x="276" y="802"/>
                  </a:lnTo>
                  <a:lnTo>
                    <a:pt x="272" y="816"/>
                  </a:lnTo>
                  <a:lnTo>
                    <a:pt x="269" y="821"/>
                  </a:lnTo>
                  <a:lnTo>
                    <a:pt x="267" y="824"/>
                  </a:lnTo>
                  <a:lnTo>
                    <a:pt x="269" y="826"/>
                  </a:lnTo>
                  <a:lnTo>
                    <a:pt x="269" y="828"/>
                  </a:lnTo>
                  <a:lnTo>
                    <a:pt x="274" y="835"/>
                  </a:lnTo>
                  <a:lnTo>
                    <a:pt x="274" y="842"/>
                  </a:lnTo>
                  <a:lnTo>
                    <a:pt x="276" y="842"/>
                  </a:lnTo>
                  <a:lnTo>
                    <a:pt x="276" y="845"/>
                  </a:lnTo>
                  <a:lnTo>
                    <a:pt x="274" y="847"/>
                  </a:lnTo>
                  <a:lnTo>
                    <a:pt x="274" y="850"/>
                  </a:lnTo>
                  <a:lnTo>
                    <a:pt x="272" y="852"/>
                  </a:lnTo>
                  <a:lnTo>
                    <a:pt x="269" y="852"/>
                  </a:lnTo>
                  <a:lnTo>
                    <a:pt x="267" y="852"/>
                  </a:lnTo>
                  <a:lnTo>
                    <a:pt x="262" y="852"/>
                  </a:lnTo>
                  <a:lnTo>
                    <a:pt x="260" y="852"/>
                  </a:lnTo>
                  <a:lnTo>
                    <a:pt x="257" y="850"/>
                  </a:lnTo>
                  <a:lnTo>
                    <a:pt x="255" y="847"/>
                  </a:lnTo>
                  <a:lnTo>
                    <a:pt x="255" y="845"/>
                  </a:lnTo>
                  <a:lnTo>
                    <a:pt x="253" y="845"/>
                  </a:lnTo>
                  <a:lnTo>
                    <a:pt x="253" y="845"/>
                  </a:lnTo>
                  <a:lnTo>
                    <a:pt x="253" y="847"/>
                  </a:lnTo>
                  <a:lnTo>
                    <a:pt x="253" y="850"/>
                  </a:lnTo>
                  <a:lnTo>
                    <a:pt x="253" y="854"/>
                  </a:lnTo>
                  <a:lnTo>
                    <a:pt x="253" y="857"/>
                  </a:lnTo>
                  <a:lnTo>
                    <a:pt x="253" y="859"/>
                  </a:lnTo>
                  <a:lnTo>
                    <a:pt x="250" y="861"/>
                  </a:lnTo>
                  <a:lnTo>
                    <a:pt x="241" y="861"/>
                  </a:lnTo>
                  <a:lnTo>
                    <a:pt x="241" y="845"/>
                  </a:lnTo>
                  <a:lnTo>
                    <a:pt x="239" y="840"/>
                  </a:lnTo>
                  <a:lnTo>
                    <a:pt x="236" y="838"/>
                  </a:lnTo>
                  <a:lnTo>
                    <a:pt x="236" y="838"/>
                  </a:lnTo>
                  <a:lnTo>
                    <a:pt x="234" y="833"/>
                  </a:lnTo>
                  <a:lnTo>
                    <a:pt x="227" y="819"/>
                  </a:lnTo>
                  <a:lnTo>
                    <a:pt x="222" y="812"/>
                  </a:lnTo>
                  <a:lnTo>
                    <a:pt x="222" y="809"/>
                  </a:lnTo>
                  <a:lnTo>
                    <a:pt x="220" y="807"/>
                  </a:lnTo>
                  <a:lnTo>
                    <a:pt x="220" y="807"/>
                  </a:lnTo>
                  <a:lnTo>
                    <a:pt x="217" y="807"/>
                  </a:lnTo>
                  <a:lnTo>
                    <a:pt x="215" y="807"/>
                  </a:lnTo>
                  <a:lnTo>
                    <a:pt x="208" y="805"/>
                  </a:lnTo>
                  <a:lnTo>
                    <a:pt x="201" y="807"/>
                  </a:lnTo>
                  <a:lnTo>
                    <a:pt x="198" y="807"/>
                  </a:lnTo>
                  <a:lnTo>
                    <a:pt x="196" y="805"/>
                  </a:lnTo>
                  <a:lnTo>
                    <a:pt x="191" y="800"/>
                  </a:lnTo>
                  <a:lnTo>
                    <a:pt x="189" y="798"/>
                  </a:lnTo>
                  <a:lnTo>
                    <a:pt x="186" y="795"/>
                  </a:lnTo>
                  <a:lnTo>
                    <a:pt x="186" y="793"/>
                  </a:lnTo>
                  <a:lnTo>
                    <a:pt x="186" y="793"/>
                  </a:lnTo>
                  <a:lnTo>
                    <a:pt x="186" y="790"/>
                  </a:lnTo>
                  <a:lnTo>
                    <a:pt x="186" y="788"/>
                  </a:lnTo>
                  <a:lnTo>
                    <a:pt x="189" y="786"/>
                  </a:lnTo>
                  <a:lnTo>
                    <a:pt x="186" y="783"/>
                  </a:lnTo>
                  <a:lnTo>
                    <a:pt x="186" y="781"/>
                  </a:lnTo>
                  <a:lnTo>
                    <a:pt x="186" y="781"/>
                  </a:lnTo>
                  <a:lnTo>
                    <a:pt x="168" y="767"/>
                  </a:lnTo>
                  <a:lnTo>
                    <a:pt x="160" y="762"/>
                  </a:lnTo>
                  <a:lnTo>
                    <a:pt x="160" y="760"/>
                  </a:lnTo>
                  <a:lnTo>
                    <a:pt x="158" y="757"/>
                  </a:lnTo>
                  <a:lnTo>
                    <a:pt x="158" y="753"/>
                  </a:lnTo>
                  <a:lnTo>
                    <a:pt x="158" y="750"/>
                  </a:lnTo>
                  <a:lnTo>
                    <a:pt x="158" y="748"/>
                  </a:lnTo>
                  <a:lnTo>
                    <a:pt x="156" y="745"/>
                  </a:lnTo>
                  <a:lnTo>
                    <a:pt x="156" y="743"/>
                  </a:lnTo>
                  <a:lnTo>
                    <a:pt x="153" y="743"/>
                  </a:lnTo>
                  <a:lnTo>
                    <a:pt x="153" y="741"/>
                  </a:lnTo>
                  <a:lnTo>
                    <a:pt x="151" y="741"/>
                  </a:lnTo>
                  <a:lnTo>
                    <a:pt x="149" y="741"/>
                  </a:lnTo>
                  <a:lnTo>
                    <a:pt x="139" y="741"/>
                  </a:lnTo>
                  <a:lnTo>
                    <a:pt x="137" y="741"/>
                  </a:lnTo>
                  <a:lnTo>
                    <a:pt x="134" y="738"/>
                  </a:lnTo>
                  <a:lnTo>
                    <a:pt x="130" y="736"/>
                  </a:lnTo>
                  <a:lnTo>
                    <a:pt x="130" y="736"/>
                  </a:lnTo>
                  <a:lnTo>
                    <a:pt x="130" y="736"/>
                  </a:lnTo>
                  <a:lnTo>
                    <a:pt x="130" y="734"/>
                  </a:lnTo>
                  <a:lnTo>
                    <a:pt x="127" y="731"/>
                  </a:lnTo>
                  <a:lnTo>
                    <a:pt x="127" y="731"/>
                  </a:lnTo>
                  <a:lnTo>
                    <a:pt x="127" y="729"/>
                  </a:lnTo>
                  <a:lnTo>
                    <a:pt x="127" y="727"/>
                  </a:lnTo>
                  <a:lnTo>
                    <a:pt x="127" y="717"/>
                  </a:lnTo>
                  <a:lnTo>
                    <a:pt x="127" y="715"/>
                  </a:lnTo>
                  <a:lnTo>
                    <a:pt x="125" y="715"/>
                  </a:lnTo>
                  <a:lnTo>
                    <a:pt x="118" y="712"/>
                  </a:lnTo>
                  <a:lnTo>
                    <a:pt x="113" y="715"/>
                  </a:lnTo>
                  <a:lnTo>
                    <a:pt x="97" y="729"/>
                  </a:lnTo>
                  <a:lnTo>
                    <a:pt x="89" y="731"/>
                  </a:lnTo>
                  <a:lnTo>
                    <a:pt x="78" y="731"/>
                  </a:lnTo>
                  <a:lnTo>
                    <a:pt x="73" y="729"/>
                  </a:lnTo>
                  <a:lnTo>
                    <a:pt x="68" y="729"/>
                  </a:lnTo>
                  <a:lnTo>
                    <a:pt x="66" y="734"/>
                  </a:lnTo>
                  <a:lnTo>
                    <a:pt x="56" y="727"/>
                  </a:lnTo>
                  <a:lnTo>
                    <a:pt x="52" y="719"/>
                  </a:lnTo>
                  <a:lnTo>
                    <a:pt x="42" y="701"/>
                  </a:lnTo>
                  <a:lnTo>
                    <a:pt x="33" y="689"/>
                  </a:lnTo>
                  <a:lnTo>
                    <a:pt x="28" y="682"/>
                  </a:lnTo>
                  <a:lnTo>
                    <a:pt x="28" y="682"/>
                  </a:lnTo>
                  <a:lnTo>
                    <a:pt x="26" y="677"/>
                  </a:lnTo>
                  <a:lnTo>
                    <a:pt x="23" y="674"/>
                  </a:lnTo>
                  <a:lnTo>
                    <a:pt x="23" y="672"/>
                  </a:lnTo>
                  <a:lnTo>
                    <a:pt x="26" y="665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21" y="660"/>
                  </a:lnTo>
                  <a:lnTo>
                    <a:pt x="19" y="660"/>
                  </a:lnTo>
                  <a:lnTo>
                    <a:pt x="16" y="656"/>
                  </a:lnTo>
                  <a:lnTo>
                    <a:pt x="16" y="653"/>
                  </a:lnTo>
                  <a:lnTo>
                    <a:pt x="16" y="651"/>
                  </a:lnTo>
                  <a:lnTo>
                    <a:pt x="16" y="646"/>
                  </a:lnTo>
                  <a:lnTo>
                    <a:pt x="14" y="646"/>
                  </a:lnTo>
                  <a:lnTo>
                    <a:pt x="14" y="644"/>
                  </a:lnTo>
                  <a:lnTo>
                    <a:pt x="11" y="644"/>
                  </a:lnTo>
                  <a:lnTo>
                    <a:pt x="11" y="641"/>
                  </a:lnTo>
                  <a:lnTo>
                    <a:pt x="9" y="632"/>
                  </a:lnTo>
                  <a:lnTo>
                    <a:pt x="9" y="630"/>
                  </a:lnTo>
                  <a:lnTo>
                    <a:pt x="7" y="630"/>
                  </a:lnTo>
                  <a:lnTo>
                    <a:pt x="4" y="627"/>
                  </a:lnTo>
                  <a:lnTo>
                    <a:pt x="2" y="627"/>
                  </a:lnTo>
                  <a:lnTo>
                    <a:pt x="2" y="625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4" y="620"/>
                  </a:lnTo>
                  <a:lnTo>
                    <a:pt x="4" y="615"/>
                  </a:lnTo>
                  <a:lnTo>
                    <a:pt x="9" y="611"/>
                  </a:lnTo>
                  <a:lnTo>
                    <a:pt x="9" y="603"/>
                  </a:lnTo>
                  <a:lnTo>
                    <a:pt x="11" y="599"/>
                  </a:lnTo>
                  <a:lnTo>
                    <a:pt x="11" y="594"/>
                  </a:lnTo>
                  <a:lnTo>
                    <a:pt x="14" y="592"/>
                  </a:lnTo>
                  <a:lnTo>
                    <a:pt x="14" y="592"/>
                  </a:lnTo>
                  <a:lnTo>
                    <a:pt x="16" y="592"/>
                  </a:lnTo>
                  <a:lnTo>
                    <a:pt x="21" y="592"/>
                  </a:lnTo>
                  <a:lnTo>
                    <a:pt x="35" y="592"/>
                  </a:lnTo>
                  <a:lnTo>
                    <a:pt x="37" y="594"/>
                  </a:lnTo>
                  <a:lnTo>
                    <a:pt x="37" y="594"/>
                  </a:lnTo>
                  <a:lnTo>
                    <a:pt x="40" y="594"/>
                  </a:lnTo>
                  <a:lnTo>
                    <a:pt x="42" y="596"/>
                  </a:lnTo>
                  <a:lnTo>
                    <a:pt x="42" y="599"/>
                  </a:lnTo>
                  <a:lnTo>
                    <a:pt x="49" y="608"/>
                  </a:lnTo>
                  <a:lnTo>
                    <a:pt x="52" y="611"/>
                  </a:lnTo>
                  <a:lnTo>
                    <a:pt x="54" y="613"/>
                  </a:lnTo>
                  <a:lnTo>
                    <a:pt x="59" y="613"/>
                  </a:lnTo>
                  <a:lnTo>
                    <a:pt x="61" y="613"/>
                  </a:lnTo>
                  <a:lnTo>
                    <a:pt x="63" y="613"/>
                  </a:lnTo>
                  <a:lnTo>
                    <a:pt x="63" y="611"/>
                  </a:lnTo>
                  <a:lnTo>
                    <a:pt x="63" y="611"/>
                  </a:lnTo>
                  <a:lnTo>
                    <a:pt x="63" y="606"/>
                  </a:lnTo>
                  <a:lnTo>
                    <a:pt x="63" y="603"/>
                  </a:lnTo>
                  <a:lnTo>
                    <a:pt x="63" y="601"/>
                  </a:lnTo>
                  <a:lnTo>
                    <a:pt x="63" y="601"/>
                  </a:lnTo>
                  <a:lnTo>
                    <a:pt x="66" y="599"/>
                  </a:lnTo>
                  <a:lnTo>
                    <a:pt x="68" y="596"/>
                  </a:lnTo>
                  <a:lnTo>
                    <a:pt x="75" y="592"/>
                  </a:lnTo>
                  <a:lnTo>
                    <a:pt x="75" y="589"/>
                  </a:lnTo>
                  <a:lnTo>
                    <a:pt x="75" y="589"/>
                  </a:lnTo>
                  <a:lnTo>
                    <a:pt x="75" y="587"/>
                  </a:lnTo>
                  <a:lnTo>
                    <a:pt x="75" y="587"/>
                  </a:lnTo>
                  <a:lnTo>
                    <a:pt x="73" y="585"/>
                  </a:lnTo>
                  <a:lnTo>
                    <a:pt x="71" y="585"/>
                  </a:lnTo>
                  <a:lnTo>
                    <a:pt x="68" y="582"/>
                  </a:lnTo>
                  <a:lnTo>
                    <a:pt x="68" y="582"/>
                  </a:lnTo>
                  <a:lnTo>
                    <a:pt x="78" y="575"/>
                  </a:lnTo>
                  <a:lnTo>
                    <a:pt x="97" y="566"/>
                  </a:lnTo>
                  <a:lnTo>
                    <a:pt x="89" y="559"/>
                  </a:lnTo>
                  <a:lnTo>
                    <a:pt x="89" y="556"/>
                  </a:lnTo>
                  <a:lnTo>
                    <a:pt x="80" y="537"/>
                  </a:lnTo>
                  <a:lnTo>
                    <a:pt x="75" y="533"/>
                  </a:lnTo>
                  <a:lnTo>
                    <a:pt x="75" y="530"/>
                  </a:lnTo>
                  <a:lnTo>
                    <a:pt x="73" y="530"/>
                  </a:lnTo>
                  <a:lnTo>
                    <a:pt x="66" y="528"/>
                  </a:lnTo>
                  <a:lnTo>
                    <a:pt x="61" y="523"/>
                  </a:lnTo>
                  <a:lnTo>
                    <a:pt x="59" y="521"/>
                  </a:lnTo>
                  <a:lnTo>
                    <a:pt x="56" y="521"/>
                  </a:lnTo>
                  <a:lnTo>
                    <a:pt x="56" y="516"/>
                  </a:lnTo>
                  <a:lnTo>
                    <a:pt x="54" y="514"/>
                  </a:lnTo>
                  <a:lnTo>
                    <a:pt x="52" y="509"/>
                  </a:lnTo>
                  <a:lnTo>
                    <a:pt x="52" y="506"/>
                  </a:lnTo>
                  <a:lnTo>
                    <a:pt x="52" y="504"/>
                  </a:lnTo>
                  <a:lnTo>
                    <a:pt x="52" y="499"/>
                  </a:lnTo>
                  <a:lnTo>
                    <a:pt x="47" y="497"/>
                  </a:lnTo>
                  <a:lnTo>
                    <a:pt x="47" y="488"/>
                  </a:lnTo>
                  <a:lnTo>
                    <a:pt x="47" y="485"/>
                  </a:lnTo>
                  <a:lnTo>
                    <a:pt x="47" y="485"/>
                  </a:lnTo>
                  <a:lnTo>
                    <a:pt x="37" y="476"/>
                  </a:lnTo>
                  <a:lnTo>
                    <a:pt x="35" y="473"/>
                  </a:lnTo>
                  <a:lnTo>
                    <a:pt x="35" y="471"/>
                  </a:lnTo>
                  <a:lnTo>
                    <a:pt x="37" y="471"/>
                  </a:lnTo>
                  <a:lnTo>
                    <a:pt x="37" y="471"/>
                  </a:lnTo>
                  <a:lnTo>
                    <a:pt x="40" y="471"/>
                  </a:lnTo>
                  <a:lnTo>
                    <a:pt x="40" y="469"/>
                  </a:lnTo>
                  <a:lnTo>
                    <a:pt x="40" y="466"/>
                  </a:lnTo>
                  <a:lnTo>
                    <a:pt x="40" y="464"/>
                  </a:lnTo>
                  <a:lnTo>
                    <a:pt x="37" y="462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7" y="457"/>
                  </a:lnTo>
                  <a:lnTo>
                    <a:pt x="35" y="454"/>
                  </a:lnTo>
                  <a:lnTo>
                    <a:pt x="33" y="457"/>
                  </a:lnTo>
                  <a:lnTo>
                    <a:pt x="30" y="457"/>
                  </a:lnTo>
                  <a:lnTo>
                    <a:pt x="30" y="454"/>
                  </a:lnTo>
                  <a:lnTo>
                    <a:pt x="28" y="454"/>
                  </a:lnTo>
                  <a:lnTo>
                    <a:pt x="28" y="452"/>
                  </a:lnTo>
                  <a:lnTo>
                    <a:pt x="28" y="447"/>
                  </a:lnTo>
                  <a:lnTo>
                    <a:pt x="28" y="445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6" y="438"/>
                  </a:lnTo>
                  <a:lnTo>
                    <a:pt x="23" y="438"/>
                  </a:lnTo>
                  <a:lnTo>
                    <a:pt x="19" y="436"/>
                  </a:lnTo>
                  <a:lnTo>
                    <a:pt x="14" y="433"/>
                  </a:lnTo>
                  <a:lnTo>
                    <a:pt x="11" y="428"/>
                  </a:lnTo>
                  <a:lnTo>
                    <a:pt x="4" y="417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0" y="405"/>
                  </a:lnTo>
                  <a:lnTo>
                    <a:pt x="2" y="402"/>
                  </a:lnTo>
                  <a:lnTo>
                    <a:pt x="7" y="398"/>
                  </a:lnTo>
                  <a:lnTo>
                    <a:pt x="7" y="395"/>
                  </a:lnTo>
                  <a:lnTo>
                    <a:pt x="7" y="395"/>
                  </a:lnTo>
                  <a:lnTo>
                    <a:pt x="9" y="393"/>
                  </a:lnTo>
                  <a:lnTo>
                    <a:pt x="9" y="393"/>
                  </a:lnTo>
                  <a:lnTo>
                    <a:pt x="9" y="388"/>
                  </a:lnTo>
                  <a:lnTo>
                    <a:pt x="7" y="376"/>
                  </a:lnTo>
                  <a:lnTo>
                    <a:pt x="2" y="369"/>
                  </a:lnTo>
                  <a:lnTo>
                    <a:pt x="2" y="362"/>
                  </a:lnTo>
                  <a:lnTo>
                    <a:pt x="2" y="360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35" y="312"/>
                  </a:lnTo>
                  <a:lnTo>
                    <a:pt x="35" y="310"/>
                  </a:lnTo>
                  <a:lnTo>
                    <a:pt x="37" y="308"/>
                  </a:lnTo>
                  <a:lnTo>
                    <a:pt x="37" y="303"/>
                  </a:lnTo>
                  <a:lnTo>
                    <a:pt x="37" y="298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0" name="Freeform 49">
              <a:extLst>
                <a:ext uri="{FF2B5EF4-FFF2-40B4-BE49-F238E27FC236}">
                  <a16:creationId xmlns:a16="http://schemas.microsoft.com/office/drawing/2014/main" id="{6FC04D09-E96F-4696-8181-99AAED6C8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022" y="1696713"/>
              <a:ext cx="21530" cy="26062"/>
            </a:xfrm>
            <a:custGeom>
              <a:avLst/>
              <a:gdLst>
                <a:gd name="T0" fmla="*/ 3 w 19"/>
                <a:gd name="T1" fmla="*/ 9 h 23"/>
                <a:gd name="T2" fmla="*/ 3 w 19"/>
                <a:gd name="T3" fmla="*/ 9 h 23"/>
                <a:gd name="T4" fmla="*/ 0 w 19"/>
                <a:gd name="T5" fmla="*/ 7 h 23"/>
                <a:gd name="T6" fmla="*/ 0 w 19"/>
                <a:gd name="T7" fmla="*/ 4 h 23"/>
                <a:gd name="T8" fmla="*/ 19 w 19"/>
                <a:gd name="T9" fmla="*/ 0 h 23"/>
                <a:gd name="T10" fmla="*/ 19 w 19"/>
                <a:gd name="T11" fmla="*/ 9 h 23"/>
                <a:gd name="T12" fmla="*/ 17 w 19"/>
                <a:gd name="T13" fmla="*/ 16 h 23"/>
                <a:gd name="T14" fmla="*/ 17 w 19"/>
                <a:gd name="T15" fmla="*/ 21 h 23"/>
                <a:gd name="T16" fmla="*/ 17 w 19"/>
                <a:gd name="T17" fmla="*/ 23 h 23"/>
                <a:gd name="T18" fmla="*/ 15 w 19"/>
                <a:gd name="T19" fmla="*/ 23 h 23"/>
                <a:gd name="T20" fmla="*/ 12 w 19"/>
                <a:gd name="T21" fmla="*/ 23 h 23"/>
                <a:gd name="T22" fmla="*/ 12 w 19"/>
                <a:gd name="T23" fmla="*/ 23 h 23"/>
                <a:gd name="T24" fmla="*/ 12 w 19"/>
                <a:gd name="T25" fmla="*/ 23 h 23"/>
                <a:gd name="T26" fmla="*/ 10 w 19"/>
                <a:gd name="T27" fmla="*/ 21 h 23"/>
                <a:gd name="T28" fmla="*/ 8 w 19"/>
                <a:gd name="T29" fmla="*/ 19 h 23"/>
                <a:gd name="T30" fmla="*/ 5 w 19"/>
                <a:gd name="T31" fmla="*/ 16 h 23"/>
                <a:gd name="T32" fmla="*/ 5 w 19"/>
                <a:gd name="T33" fmla="*/ 14 h 23"/>
                <a:gd name="T34" fmla="*/ 3 w 19"/>
                <a:gd name="T35" fmla="*/ 12 h 23"/>
                <a:gd name="T36" fmla="*/ 3 w 19"/>
                <a:gd name="T3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3">
                  <a:moveTo>
                    <a:pt x="3" y="9"/>
                  </a:moveTo>
                  <a:lnTo>
                    <a:pt x="3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1" name="Freeform 50">
              <a:extLst>
                <a:ext uri="{FF2B5EF4-FFF2-40B4-BE49-F238E27FC236}">
                  <a16:creationId xmlns:a16="http://schemas.microsoft.com/office/drawing/2014/main" id="{DDFC6E10-8890-4E39-B1E0-62580CEA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022" y="1696713"/>
              <a:ext cx="21530" cy="26062"/>
            </a:xfrm>
            <a:custGeom>
              <a:avLst/>
              <a:gdLst>
                <a:gd name="T0" fmla="*/ 3 w 19"/>
                <a:gd name="T1" fmla="*/ 9 h 23"/>
                <a:gd name="T2" fmla="*/ 3 w 19"/>
                <a:gd name="T3" fmla="*/ 9 h 23"/>
                <a:gd name="T4" fmla="*/ 0 w 19"/>
                <a:gd name="T5" fmla="*/ 7 h 23"/>
                <a:gd name="T6" fmla="*/ 0 w 19"/>
                <a:gd name="T7" fmla="*/ 4 h 23"/>
                <a:gd name="T8" fmla="*/ 19 w 19"/>
                <a:gd name="T9" fmla="*/ 0 h 23"/>
                <a:gd name="T10" fmla="*/ 19 w 19"/>
                <a:gd name="T11" fmla="*/ 9 h 23"/>
                <a:gd name="T12" fmla="*/ 17 w 19"/>
                <a:gd name="T13" fmla="*/ 16 h 23"/>
                <a:gd name="T14" fmla="*/ 17 w 19"/>
                <a:gd name="T15" fmla="*/ 21 h 23"/>
                <a:gd name="T16" fmla="*/ 17 w 19"/>
                <a:gd name="T17" fmla="*/ 23 h 23"/>
                <a:gd name="T18" fmla="*/ 15 w 19"/>
                <a:gd name="T19" fmla="*/ 23 h 23"/>
                <a:gd name="T20" fmla="*/ 12 w 19"/>
                <a:gd name="T21" fmla="*/ 23 h 23"/>
                <a:gd name="T22" fmla="*/ 12 w 19"/>
                <a:gd name="T23" fmla="*/ 23 h 23"/>
                <a:gd name="T24" fmla="*/ 12 w 19"/>
                <a:gd name="T25" fmla="*/ 23 h 23"/>
                <a:gd name="T26" fmla="*/ 10 w 19"/>
                <a:gd name="T27" fmla="*/ 21 h 23"/>
                <a:gd name="T28" fmla="*/ 8 w 19"/>
                <a:gd name="T29" fmla="*/ 19 h 23"/>
                <a:gd name="T30" fmla="*/ 5 w 19"/>
                <a:gd name="T31" fmla="*/ 16 h 23"/>
                <a:gd name="T32" fmla="*/ 5 w 19"/>
                <a:gd name="T33" fmla="*/ 14 h 23"/>
                <a:gd name="T34" fmla="*/ 3 w 19"/>
                <a:gd name="T35" fmla="*/ 12 h 23"/>
                <a:gd name="T36" fmla="*/ 3 w 19"/>
                <a:gd name="T3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3">
                  <a:moveTo>
                    <a:pt x="3" y="9"/>
                  </a:moveTo>
                  <a:lnTo>
                    <a:pt x="3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9"/>
                  </a:lnTo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2" name="Freeform 51">
              <a:extLst>
                <a:ext uri="{FF2B5EF4-FFF2-40B4-BE49-F238E27FC236}">
                  <a16:creationId xmlns:a16="http://schemas.microsoft.com/office/drawing/2014/main" id="{0B4BE766-EA99-49EB-ABA8-6A6390F2C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558" y="1701246"/>
              <a:ext cx="41925" cy="38527"/>
            </a:xfrm>
            <a:custGeom>
              <a:avLst/>
              <a:gdLst>
                <a:gd name="T0" fmla="*/ 33 w 37"/>
                <a:gd name="T1" fmla="*/ 27 h 34"/>
                <a:gd name="T2" fmla="*/ 33 w 37"/>
                <a:gd name="T3" fmla="*/ 27 h 34"/>
                <a:gd name="T4" fmla="*/ 30 w 37"/>
                <a:gd name="T5" fmla="*/ 29 h 34"/>
                <a:gd name="T6" fmla="*/ 30 w 37"/>
                <a:gd name="T7" fmla="*/ 31 h 34"/>
                <a:gd name="T8" fmla="*/ 21 w 37"/>
                <a:gd name="T9" fmla="*/ 34 h 34"/>
                <a:gd name="T10" fmla="*/ 9 w 37"/>
                <a:gd name="T11" fmla="*/ 22 h 34"/>
                <a:gd name="T12" fmla="*/ 9 w 37"/>
                <a:gd name="T13" fmla="*/ 22 h 34"/>
                <a:gd name="T14" fmla="*/ 7 w 37"/>
                <a:gd name="T15" fmla="*/ 17 h 34"/>
                <a:gd name="T16" fmla="*/ 9 w 37"/>
                <a:gd name="T17" fmla="*/ 12 h 34"/>
                <a:gd name="T18" fmla="*/ 9 w 37"/>
                <a:gd name="T19" fmla="*/ 10 h 34"/>
                <a:gd name="T20" fmla="*/ 4 w 37"/>
                <a:gd name="T21" fmla="*/ 10 h 34"/>
                <a:gd name="T22" fmla="*/ 2 w 37"/>
                <a:gd name="T23" fmla="*/ 8 h 34"/>
                <a:gd name="T24" fmla="*/ 0 w 37"/>
                <a:gd name="T25" fmla="*/ 5 h 34"/>
                <a:gd name="T26" fmla="*/ 0 w 37"/>
                <a:gd name="T27" fmla="*/ 3 h 34"/>
                <a:gd name="T28" fmla="*/ 4 w 37"/>
                <a:gd name="T29" fmla="*/ 3 h 34"/>
                <a:gd name="T30" fmla="*/ 11 w 37"/>
                <a:gd name="T31" fmla="*/ 0 h 34"/>
                <a:gd name="T32" fmla="*/ 11 w 37"/>
                <a:gd name="T33" fmla="*/ 3 h 34"/>
                <a:gd name="T34" fmla="*/ 14 w 37"/>
                <a:gd name="T35" fmla="*/ 5 h 34"/>
                <a:gd name="T36" fmla="*/ 14 w 37"/>
                <a:gd name="T37" fmla="*/ 8 h 34"/>
                <a:gd name="T38" fmla="*/ 16 w 37"/>
                <a:gd name="T39" fmla="*/ 10 h 34"/>
                <a:gd name="T40" fmla="*/ 16 w 37"/>
                <a:gd name="T41" fmla="*/ 12 h 34"/>
                <a:gd name="T42" fmla="*/ 19 w 37"/>
                <a:gd name="T43" fmla="*/ 15 h 34"/>
                <a:gd name="T44" fmla="*/ 21 w 37"/>
                <a:gd name="T45" fmla="*/ 17 h 34"/>
                <a:gd name="T46" fmla="*/ 23 w 37"/>
                <a:gd name="T47" fmla="*/ 19 h 34"/>
                <a:gd name="T48" fmla="*/ 23 w 37"/>
                <a:gd name="T49" fmla="*/ 19 h 34"/>
                <a:gd name="T50" fmla="*/ 23 w 37"/>
                <a:gd name="T51" fmla="*/ 19 h 34"/>
                <a:gd name="T52" fmla="*/ 26 w 37"/>
                <a:gd name="T53" fmla="*/ 19 h 34"/>
                <a:gd name="T54" fmla="*/ 28 w 37"/>
                <a:gd name="T55" fmla="*/ 19 h 34"/>
                <a:gd name="T56" fmla="*/ 28 w 37"/>
                <a:gd name="T57" fmla="*/ 17 h 34"/>
                <a:gd name="T58" fmla="*/ 28 w 37"/>
                <a:gd name="T59" fmla="*/ 12 h 34"/>
                <a:gd name="T60" fmla="*/ 37 w 37"/>
                <a:gd name="T61" fmla="*/ 12 h 34"/>
                <a:gd name="T62" fmla="*/ 37 w 37"/>
                <a:gd name="T63" fmla="*/ 15 h 34"/>
                <a:gd name="T64" fmla="*/ 37 w 37"/>
                <a:gd name="T65" fmla="*/ 15 h 34"/>
                <a:gd name="T66" fmla="*/ 37 w 37"/>
                <a:gd name="T67" fmla="*/ 17 h 34"/>
                <a:gd name="T68" fmla="*/ 35 w 37"/>
                <a:gd name="T69" fmla="*/ 22 h 34"/>
                <a:gd name="T70" fmla="*/ 35 w 37"/>
                <a:gd name="T71" fmla="*/ 24 h 34"/>
                <a:gd name="T72" fmla="*/ 33 w 37"/>
                <a:gd name="T73" fmla="*/ 24 h 34"/>
                <a:gd name="T74" fmla="*/ 33 w 37"/>
                <a:gd name="T75" fmla="*/ 27 h 34"/>
                <a:gd name="T76" fmla="*/ 33 w 37"/>
                <a:gd name="T77" fmla="*/ 27 h 34"/>
                <a:gd name="T78" fmla="*/ 33 w 37"/>
                <a:gd name="T7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34">
                  <a:moveTo>
                    <a:pt x="33" y="27"/>
                  </a:moveTo>
                  <a:lnTo>
                    <a:pt x="33" y="27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1" y="34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17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3" y="27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3" name="Freeform 52">
              <a:extLst>
                <a:ext uri="{FF2B5EF4-FFF2-40B4-BE49-F238E27FC236}">
                  <a16:creationId xmlns:a16="http://schemas.microsoft.com/office/drawing/2014/main" id="{866A8B47-BCB9-4BE9-B433-5EDE9297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558" y="1701246"/>
              <a:ext cx="41925" cy="38527"/>
            </a:xfrm>
            <a:custGeom>
              <a:avLst/>
              <a:gdLst>
                <a:gd name="T0" fmla="*/ 33 w 37"/>
                <a:gd name="T1" fmla="*/ 27 h 34"/>
                <a:gd name="T2" fmla="*/ 33 w 37"/>
                <a:gd name="T3" fmla="*/ 27 h 34"/>
                <a:gd name="T4" fmla="*/ 30 w 37"/>
                <a:gd name="T5" fmla="*/ 29 h 34"/>
                <a:gd name="T6" fmla="*/ 30 w 37"/>
                <a:gd name="T7" fmla="*/ 31 h 34"/>
                <a:gd name="T8" fmla="*/ 21 w 37"/>
                <a:gd name="T9" fmla="*/ 34 h 34"/>
                <a:gd name="T10" fmla="*/ 9 w 37"/>
                <a:gd name="T11" fmla="*/ 22 h 34"/>
                <a:gd name="T12" fmla="*/ 9 w 37"/>
                <a:gd name="T13" fmla="*/ 22 h 34"/>
                <a:gd name="T14" fmla="*/ 7 w 37"/>
                <a:gd name="T15" fmla="*/ 17 h 34"/>
                <a:gd name="T16" fmla="*/ 9 w 37"/>
                <a:gd name="T17" fmla="*/ 12 h 34"/>
                <a:gd name="T18" fmla="*/ 9 w 37"/>
                <a:gd name="T19" fmla="*/ 10 h 34"/>
                <a:gd name="T20" fmla="*/ 4 w 37"/>
                <a:gd name="T21" fmla="*/ 10 h 34"/>
                <a:gd name="T22" fmla="*/ 2 w 37"/>
                <a:gd name="T23" fmla="*/ 8 h 34"/>
                <a:gd name="T24" fmla="*/ 0 w 37"/>
                <a:gd name="T25" fmla="*/ 5 h 34"/>
                <a:gd name="T26" fmla="*/ 0 w 37"/>
                <a:gd name="T27" fmla="*/ 3 h 34"/>
                <a:gd name="T28" fmla="*/ 4 w 37"/>
                <a:gd name="T29" fmla="*/ 3 h 34"/>
                <a:gd name="T30" fmla="*/ 11 w 37"/>
                <a:gd name="T31" fmla="*/ 0 h 34"/>
                <a:gd name="T32" fmla="*/ 11 w 37"/>
                <a:gd name="T33" fmla="*/ 3 h 34"/>
                <a:gd name="T34" fmla="*/ 14 w 37"/>
                <a:gd name="T35" fmla="*/ 5 h 34"/>
                <a:gd name="T36" fmla="*/ 14 w 37"/>
                <a:gd name="T37" fmla="*/ 8 h 34"/>
                <a:gd name="T38" fmla="*/ 16 w 37"/>
                <a:gd name="T39" fmla="*/ 10 h 34"/>
                <a:gd name="T40" fmla="*/ 16 w 37"/>
                <a:gd name="T41" fmla="*/ 12 h 34"/>
                <a:gd name="T42" fmla="*/ 19 w 37"/>
                <a:gd name="T43" fmla="*/ 15 h 34"/>
                <a:gd name="T44" fmla="*/ 21 w 37"/>
                <a:gd name="T45" fmla="*/ 17 h 34"/>
                <a:gd name="T46" fmla="*/ 23 w 37"/>
                <a:gd name="T47" fmla="*/ 19 h 34"/>
                <a:gd name="T48" fmla="*/ 23 w 37"/>
                <a:gd name="T49" fmla="*/ 19 h 34"/>
                <a:gd name="T50" fmla="*/ 23 w 37"/>
                <a:gd name="T51" fmla="*/ 19 h 34"/>
                <a:gd name="T52" fmla="*/ 26 w 37"/>
                <a:gd name="T53" fmla="*/ 19 h 34"/>
                <a:gd name="T54" fmla="*/ 28 w 37"/>
                <a:gd name="T55" fmla="*/ 19 h 34"/>
                <a:gd name="T56" fmla="*/ 28 w 37"/>
                <a:gd name="T57" fmla="*/ 17 h 34"/>
                <a:gd name="T58" fmla="*/ 28 w 37"/>
                <a:gd name="T59" fmla="*/ 12 h 34"/>
                <a:gd name="T60" fmla="*/ 37 w 37"/>
                <a:gd name="T61" fmla="*/ 12 h 34"/>
                <a:gd name="T62" fmla="*/ 37 w 37"/>
                <a:gd name="T63" fmla="*/ 15 h 34"/>
                <a:gd name="T64" fmla="*/ 37 w 37"/>
                <a:gd name="T65" fmla="*/ 15 h 34"/>
                <a:gd name="T66" fmla="*/ 37 w 37"/>
                <a:gd name="T67" fmla="*/ 17 h 34"/>
                <a:gd name="T68" fmla="*/ 35 w 37"/>
                <a:gd name="T69" fmla="*/ 22 h 34"/>
                <a:gd name="T70" fmla="*/ 35 w 37"/>
                <a:gd name="T71" fmla="*/ 24 h 34"/>
                <a:gd name="T72" fmla="*/ 33 w 37"/>
                <a:gd name="T73" fmla="*/ 24 h 34"/>
                <a:gd name="T74" fmla="*/ 33 w 37"/>
                <a:gd name="T75" fmla="*/ 27 h 34"/>
                <a:gd name="T76" fmla="*/ 33 w 37"/>
                <a:gd name="T77" fmla="*/ 27 h 34"/>
                <a:gd name="T78" fmla="*/ 33 w 37"/>
                <a:gd name="T7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34">
                  <a:moveTo>
                    <a:pt x="33" y="27"/>
                  </a:moveTo>
                  <a:lnTo>
                    <a:pt x="33" y="27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1" y="34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7" y="17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3" y="27"/>
                  </a:lnTo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4" name="Freeform 53">
              <a:extLst>
                <a:ext uri="{FF2B5EF4-FFF2-40B4-BE49-F238E27FC236}">
                  <a16:creationId xmlns:a16="http://schemas.microsoft.com/office/drawing/2014/main" id="{977E1D5C-BBB7-4DD0-ACB7-DB51F346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971" y="1219663"/>
              <a:ext cx="563168" cy="455521"/>
            </a:xfrm>
            <a:custGeom>
              <a:avLst/>
              <a:gdLst>
                <a:gd name="T0" fmla="*/ 121 w 497"/>
                <a:gd name="T1" fmla="*/ 11 h 402"/>
                <a:gd name="T2" fmla="*/ 280 w 497"/>
                <a:gd name="T3" fmla="*/ 4 h 402"/>
                <a:gd name="T4" fmla="*/ 332 w 497"/>
                <a:gd name="T5" fmla="*/ 4 h 402"/>
                <a:gd name="T6" fmla="*/ 377 w 497"/>
                <a:gd name="T7" fmla="*/ 16 h 402"/>
                <a:gd name="T8" fmla="*/ 353 w 497"/>
                <a:gd name="T9" fmla="*/ 45 h 402"/>
                <a:gd name="T10" fmla="*/ 315 w 497"/>
                <a:gd name="T11" fmla="*/ 90 h 402"/>
                <a:gd name="T12" fmla="*/ 298 w 497"/>
                <a:gd name="T13" fmla="*/ 125 h 402"/>
                <a:gd name="T14" fmla="*/ 313 w 497"/>
                <a:gd name="T15" fmla="*/ 151 h 402"/>
                <a:gd name="T16" fmla="*/ 334 w 497"/>
                <a:gd name="T17" fmla="*/ 146 h 402"/>
                <a:gd name="T18" fmla="*/ 381 w 497"/>
                <a:gd name="T19" fmla="*/ 153 h 402"/>
                <a:gd name="T20" fmla="*/ 350 w 497"/>
                <a:gd name="T21" fmla="*/ 224 h 402"/>
                <a:gd name="T22" fmla="*/ 350 w 497"/>
                <a:gd name="T23" fmla="*/ 241 h 402"/>
                <a:gd name="T24" fmla="*/ 369 w 497"/>
                <a:gd name="T25" fmla="*/ 248 h 402"/>
                <a:gd name="T26" fmla="*/ 386 w 497"/>
                <a:gd name="T27" fmla="*/ 305 h 402"/>
                <a:gd name="T28" fmla="*/ 455 w 497"/>
                <a:gd name="T29" fmla="*/ 331 h 402"/>
                <a:gd name="T30" fmla="*/ 495 w 497"/>
                <a:gd name="T31" fmla="*/ 378 h 402"/>
                <a:gd name="T32" fmla="*/ 450 w 497"/>
                <a:gd name="T33" fmla="*/ 388 h 402"/>
                <a:gd name="T34" fmla="*/ 462 w 497"/>
                <a:gd name="T35" fmla="*/ 376 h 402"/>
                <a:gd name="T36" fmla="*/ 417 w 497"/>
                <a:gd name="T37" fmla="*/ 328 h 402"/>
                <a:gd name="T38" fmla="*/ 384 w 497"/>
                <a:gd name="T39" fmla="*/ 345 h 402"/>
                <a:gd name="T40" fmla="*/ 367 w 497"/>
                <a:gd name="T41" fmla="*/ 362 h 402"/>
                <a:gd name="T42" fmla="*/ 353 w 497"/>
                <a:gd name="T43" fmla="*/ 371 h 402"/>
                <a:gd name="T44" fmla="*/ 332 w 497"/>
                <a:gd name="T45" fmla="*/ 355 h 402"/>
                <a:gd name="T46" fmla="*/ 277 w 497"/>
                <a:gd name="T47" fmla="*/ 350 h 402"/>
                <a:gd name="T48" fmla="*/ 261 w 497"/>
                <a:gd name="T49" fmla="*/ 355 h 402"/>
                <a:gd name="T50" fmla="*/ 253 w 497"/>
                <a:gd name="T51" fmla="*/ 371 h 402"/>
                <a:gd name="T52" fmla="*/ 272 w 497"/>
                <a:gd name="T53" fmla="*/ 385 h 402"/>
                <a:gd name="T54" fmla="*/ 246 w 497"/>
                <a:gd name="T55" fmla="*/ 376 h 402"/>
                <a:gd name="T56" fmla="*/ 237 w 497"/>
                <a:gd name="T57" fmla="*/ 364 h 402"/>
                <a:gd name="T58" fmla="*/ 225 w 497"/>
                <a:gd name="T59" fmla="*/ 345 h 402"/>
                <a:gd name="T60" fmla="*/ 211 w 497"/>
                <a:gd name="T61" fmla="*/ 333 h 402"/>
                <a:gd name="T62" fmla="*/ 192 w 497"/>
                <a:gd name="T63" fmla="*/ 338 h 402"/>
                <a:gd name="T64" fmla="*/ 185 w 497"/>
                <a:gd name="T65" fmla="*/ 331 h 402"/>
                <a:gd name="T66" fmla="*/ 175 w 497"/>
                <a:gd name="T67" fmla="*/ 340 h 402"/>
                <a:gd name="T68" fmla="*/ 168 w 497"/>
                <a:gd name="T69" fmla="*/ 340 h 402"/>
                <a:gd name="T70" fmla="*/ 164 w 497"/>
                <a:gd name="T71" fmla="*/ 333 h 402"/>
                <a:gd name="T72" fmla="*/ 156 w 497"/>
                <a:gd name="T73" fmla="*/ 340 h 402"/>
                <a:gd name="T74" fmla="*/ 135 w 497"/>
                <a:gd name="T75" fmla="*/ 359 h 402"/>
                <a:gd name="T76" fmla="*/ 116 w 497"/>
                <a:gd name="T77" fmla="*/ 347 h 402"/>
                <a:gd name="T78" fmla="*/ 97 w 497"/>
                <a:gd name="T79" fmla="*/ 350 h 402"/>
                <a:gd name="T80" fmla="*/ 81 w 497"/>
                <a:gd name="T81" fmla="*/ 319 h 402"/>
                <a:gd name="T82" fmla="*/ 62 w 497"/>
                <a:gd name="T83" fmla="*/ 307 h 402"/>
                <a:gd name="T84" fmla="*/ 50 w 497"/>
                <a:gd name="T85" fmla="*/ 288 h 402"/>
                <a:gd name="T86" fmla="*/ 45 w 497"/>
                <a:gd name="T87" fmla="*/ 253 h 402"/>
                <a:gd name="T88" fmla="*/ 57 w 497"/>
                <a:gd name="T89" fmla="*/ 243 h 402"/>
                <a:gd name="T90" fmla="*/ 59 w 497"/>
                <a:gd name="T91" fmla="*/ 229 h 402"/>
                <a:gd name="T92" fmla="*/ 45 w 497"/>
                <a:gd name="T93" fmla="*/ 210 h 402"/>
                <a:gd name="T94" fmla="*/ 38 w 497"/>
                <a:gd name="T95" fmla="*/ 198 h 402"/>
                <a:gd name="T96" fmla="*/ 29 w 497"/>
                <a:gd name="T97" fmla="*/ 194 h 402"/>
                <a:gd name="T98" fmla="*/ 10 w 497"/>
                <a:gd name="T99" fmla="*/ 187 h 402"/>
                <a:gd name="T100" fmla="*/ 3 w 497"/>
                <a:gd name="T101" fmla="*/ 172 h 402"/>
                <a:gd name="T102" fmla="*/ 33 w 497"/>
                <a:gd name="T103" fmla="*/ 134 h 402"/>
                <a:gd name="T104" fmla="*/ 50 w 497"/>
                <a:gd name="T105" fmla="*/ 90 h 402"/>
                <a:gd name="T106" fmla="*/ 86 w 497"/>
                <a:gd name="T107" fmla="*/ 82 h 402"/>
                <a:gd name="T108" fmla="*/ 78 w 497"/>
                <a:gd name="T109" fmla="*/ 73 h 402"/>
                <a:gd name="T110" fmla="*/ 78 w 497"/>
                <a:gd name="T111" fmla="*/ 59 h 402"/>
                <a:gd name="T112" fmla="*/ 104 w 497"/>
                <a:gd name="T113" fmla="*/ 4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7" h="402">
                  <a:moveTo>
                    <a:pt x="104" y="30"/>
                  </a:moveTo>
                  <a:lnTo>
                    <a:pt x="104" y="30"/>
                  </a:lnTo>
                  <a:lnTo>
                    <a:pt x="100" y="2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21" y="11"/>
                  </a:lnTo>
                  <a:lnTo>
                    <a:pt x="187" y="7"/>
                  </a:lnTo>
                  <a:lnTo>
                    <a:pt x="213" y="7"/>
                  </a:lnTo>
                  <a:lnTo>
                    <a:pt x="232" y="16"/>
                  </a:lnTo>
                  <a:lnTo>
                    <a:pt x="239" y="16"/>
                  </a:lnTo>
                  <a:lnTo>
                    <a:pt x="251" y="16"/>
                  </a:lnTo>
                  <a:lnTo>
                    <a:pt x="280" y="4"/>
                  </a:lnTo>
                  <a:lnTo>
                    <a:pt x="291" y="4"/>
                  </a:lnTo>
                  <a:lnTo>
                    <a:pt x="308" y="0"/>
                  </a:lnTo>
                  <a:lnTo>
                    <a:pt x="310" y="2"/>
                  </a:lnTo>
                  <a:lnTo>
                    <a:pt x="315" y="4"/>
                  </a:lnTo>
                  <a:lnTo>
                    <a:pt x="317" y="7"/>
                  </a:lnTo>
                  <a:lnTo>
                    <a:pt x="332" y="4"/>
                  </a:lnTo>
                  <a:lnTo>
                    <a:pt x="367" y="9"/>
                  </a:lnTo>
                  <a:lnTo>
                    <a:pt x="372" y="9"/>
                  </a:lnTo>
                  <a:lnTo>
                    <a:pt x="377" y="9"/>
                  </a:lnTo>
                  <a:lnTo>
                    <a:pt x="377" y="11"/>
                  </a:lnTo>
                  <a:lnTo>
                    <a:pt x="377" y="14"/>
                  </a:lnTo>
                  <a:lnTo>
                    <a:pt x="377" y="16"/>
                  </a:lnTo>
                  <a:lnTo>
                    <a:pt x="374" y="19"/>
                  </a:lnTo>
                  <a:lnTo>
                    <a:pt x="377" y="30"/>
                  </a:lnTo>
                  <a:lnTo>
                    <a:pt x="374" y="37"/>
                  </a:lnTo>
                  <a:lnTo>
                    <a:pt x="369" y="42"/>
                  </a:lnTo>
                  <a:lnTo>
                    <a:pt x="362" y="42"/>
                  </a:lnTo>
                  <a:lnTo>
                    <a:pt x="353" y="45"/>
                  </a:lnTo>
                  <a:lnTo>
                    <a:pt x="346" y="54"/>
                  </a:lnTo>
                  <a:lnTo>
                    <a:pt x="341" y="64"/>
                  </a:lnTo>
                  <a:lnTo>
                    <a:pt x="336" y="71"/>
                  </a:lnTo>
                  <a:lnTo>
                    <a:pt x="324" y="80"/>
                  </a:lnTo>
                  <a:lnTo>
                    <a:pt x="317" y="87"/>
                  </a:lnTo>
                  <a:lnTo>
                    <a:pt x="315" y="90"/>
                  </a:lnTo>
                  <a:lnTo>
                    <a:pt x="310" y="92"/>
                  </a:lnTo>
                  <a:lnTo>
                    <a:pt x="308" y="94"/>
                  </a:lnTo>
                  <a:lnTo>
                    <a:pt x="306" y="104"/>
                  </a:lnTo>
                  <a:lnTo>
                    <a:pt x="303" y="116"/>
                  </a:lnTo>
                  <a:lnTo>
                    <a:pt x="296" y="120"/>
                  </a:lnTo>
                  <a:lnTo>
                    <a:pt x="298" y="125"/>
                  </a:lnTo>
                  <a:lnTo>
                    <a:pt x="301" y="130"/>
                  </a:lnTo>
                  <a:lnTo>
                    <a:pt x="306" y="139"/>
                  </a:lnTo>
                  <a:lnTo>
                    <a:pt x="306" y="139"/>
                  </a:lnTo>
                  <a:lnTo>
                    <a:pt x="306" y="139"/>
                  </a:lnTo>
                  <a:lnTo>
                    <a:pt x="310" y="144"/>
                  </a:lnTo>
                  <a:lnTo>
                    <a:pt x="313" y="151"/>
                  </a:lnTo>
                  <a:lnTo>
                    <a:pt x="315" y="153"/>
                  </a:lnTo>
                  <a:lnTo>
                    <a:pt x="322" y="151"/>
                  </a:lnTo>
                  <a:lnTo>
                    <a:pt x="317" y="144"/>
                  </a:lnTo>
                  <a:lnTo>
                    <a:pt x="322" y="144"/>
                  </a:lnTo>
                  <a:lnTo>
                    <a:pt x="332" y="144"/>
                  </a:lnTo>
                  <a:lnTo>
                    <a:pt x="334" y="146"/>
                  </a:lnTo>
                  <a:lnTo>
                    <a:pt x="343" y="146"/>
                  </a:lnTo>
                  <a:lnTo>
                    <a:pt x="350" y="149"/>
                  </a:lnTo>
                  <a:lnTo>
                    <a:pt x="360" y="156"/>
                  </a:lnTo>
                  <a:lnTo>
                    <a:pt x="367" y="156"/>
                  </a:lnTo>
                  <a:lnTo>
                    <a:pt x="377" y="153"/>
                  </a:lnTo>
                  <a:lnTo>
                    <a:pt x="381" y="153"/>
                  </a:lnTo>
                  <a:lnTo>
                    <a:pt x="386" y="161"/>
                  </a:lnTo>
                  <a:lnTo>
                    <a:pt x="381" y="177"/>
                  </a:lnTo>
                  <a:lnTo>
                    <a:pt x="353" y="208"/>
                  </a:lnTo>
                  <a:lnTo>
                    <a:pt x="348" y="220"/>
                  </a:lnTo>
                  <a:lnTo>
                    <a:pt x="350" y="220"/>
                  </a:lnTo>
                  <a:lnTo>
                    <a:pt x="350" y="224"/>
                  </a:lnTo>
                  <a:lnTo>
                    <a:pt x="350" y="227"/>
                  </a:lnTo>
                  <a:lnTo>
                    <a:pt x="350" y="229"/>
                  </a:lnTo>
                  <a:lnTo>
                    <a:pt x="348" y="231"/>
                  </a:lnTo>
                  <a:lnTo>
                    <a:pt x="343" y="236"/>
                  </a:lnTo>
                  <a:lnTo>
                    <a:pt x="348" y="239"/>
                  </a:lnTo>
                  <a:lnTo>
                    <a:pt x="350" y="241"/>
                  </a:lnTo>
                  <a:lnTo>
                    <a:pt x="350" y="241"/>
                  </a:lnTo>
                  <a:lnTo>
                    <a:pt x="350" y="241"/>
                  </a:lnTo>
                  <a:lnTo>
                    <a:pt x="350" y="241"/>
                  </a:lnTo>
                  <a:lnTo>
                    <a:pt x="350" y="241"/>
                  </a:lnTo>
                  <a:lnTo>
                    <a:pt x="360" y="250"/>
                  </a:lnTo>
                  <a:lnTo>
                    <a:pt x="369" y="248"/>
                  </a:lnTo>
                  <a:lnTo>
                    <a:pt x="379" y="241"/>
                  </a:lnTo>
                  <a:lnTo>
                    <a:pt x="388" y="239"/>
                  </a:lnTo>
                  <a:lnTo>
                    <a:pt x="393" y="246"/>
                  </a:lnTo>
                  <a:lnTo>
                    <a:pt x="393" y="262"/>
                  </a:lnTo>
                  <a:lnTo>
                    <a:pt x="386" y="291"/>
                  </a:lnTo>
                  <a:lnTo>
                    <a:pt x="386" y="305"/>
                  </a:lnTo>
                  <a:lnTo>
                    <a:pt x="393" y="312"/>
                  </a:lnTo>
                  <a:lnTo>
                    <a:pt x="403" y="317"/>
                  </a:lnTo>
                  <a:lnTo>
                    <a:pt x="412" y="317"/>
                  </a:lnTo>
                  <a:lnTo>
                    <a:pt x="417" y="317"/>
                  </a:lnTo>
                  <a:lnTo>
                    <a:pt x="433" y="326"/>
                  </a:lnTo>
                  <a:lnTo>
                    <a:pt x="455" y="331"/>
                  </a:lnTo>
                  <a:lnTo>
                    <a:pt x="485" y="366"/>
                  </a:lnTo>
                  <a:lnTo>
                    <a:pt x="488" y="369"/>
                  </a:lnTo>
                  <a:lnTo>
                    <a:pt x="492" y="371"/>
                  </a:lnTo>
                  <a:lnTo>
                    <a:pt x="497" y="371"/>
                  </a:lnTo>
                  <a:lnTo>
                    <a:pt x="497" y="371"/>
                  </a:lnTo>
                  <a:lnTo>
                    <a:pt x="495" y="378"/>
                  </a:lnTo>
                  <a:lnTo>
                    <a:pt x="488" y="395"/>
                  </a:lnTo>
                  <a:lnTo>
                    <a:pt x="474" y="397"/>
                  </a:lnTo>
                  <a:lnTo>
                    <a:pt x="462" y="395"/>
                  </a:lnTo>
                  <a:lnTo>
                    <a:pt x="447" y="397"/>
                  </a:lnTo>
                  <a:lnTo>
                    <a:pt x="447" y="395"/>
                  </a:lnTo>
                  <a:lnTo>
                    <a:pt x="450" y="388"/>
                  </a:lnTo>
                  <a:lnTo>
                    <a:pt x="459" y="388"/>
                  </a:lnTo>
                  <a:lnTo>
                    <a:pt x="466" y="385"/>
                  </a:lnTo>
                  <a:lnTo>
                    <a:pt x="474" y="383"/>
                  </a:lnTo>
                  <a:lnTo>
                    <a:pt x="469" y="383"/>
                  </a:lnTo>
                  <a:lnTo>
                    <a:pt x="466" y="381"/>
                  </a:lnTo>
                  <a:lnTo>
                    <a:pt x="462" y="376"/>
                  </a:lnTo>
                  <a:lnTo>
                    <a:pt x="450" y="373"/>
                  </a:lnTo>
                  <a:lnTo>
                    <a:pt x="455" y="369"/>
                  </a:lnTo>
                  <a:lnTo>
                    <a:pt x="452" y="362"/>
                  </a:lnTo>
                  <a:lnTo>
                    <a:pt x="447" y="355"/>
                  </a:lnTo>
                  <a:lnTo>
                    <a:pt x="443" y="350"/>
                  </a:lnTo>
                  <a:lnTo>
                    <a:pt x="417" y="328"/>
                  </a:lnTo>
                  <a:lnTo>
                    <a:pt x="410" y="326"/>
                  </a:lnTo>
                  <a:lnTo>
                    <a:pt x="393" y="321"/>
                  </a:lnTo>
                  <a:lnTo>
                    <a:pt x="386" y="321"/>
                  </a:lnTo>
                  <a:lnTo>
                    <a:pt x="381" y="326"/>
                  </a:lnTo>
                  <a:lnTo>
                    <a:pt x="381" y="336"/>
                  </a:lnTo>
                  <a:lnTo>
                    <a:pt x="384" y="345"/>
                  </a:lnTo>
                  <a:lnTo>
                    <a:pt x="391" y="345"/>
                  </a:lnTo>
                  <a:lnTo>
                    <a:pt x="381" y="352"/>
                  </a:lnTo>
                  <a:lnTo>
                    <a:pt x="379" y="355"/>
                  </a:lnTo>
                  <a:lnTo>
                    <a:pt x="379" y="357"/>
                  </a:lnTo>
                  <a:lnTo>
                    <a:pt x="372" y="359"/>
                  </a:lnTo>
                  <a:lnTo>
                    <a:pt x="367" y="362"/>
                  </a:lnTo>
                  <a:lnTo>
                    <a:pt x="365" y="369"/>
                  </a:lnTo>
                  <a:lnTo>
                    <a:pt x="358" y="373"/>
                  </a:lnTo>
                  <a:lnTo>
                    <a:pt x="350" y="378"/>
                  </a:lnTo>
                  <a:lnTo>
                    <a:pt x="343" y="376"/>
                  </a:lnTo>
                  <a:lnTo>
                    <a:pt x="346" y="373"/>
                  </a:lnTo>
                  <a:lnTo>
                    <a:pt x="353" y="371"/>
                  </a:lnTo>
                  <a:lnTo>
                    <a:pt x="355" y="366"/>
                  </a:lnTo>
                  <a:lnTo>
                    <a:pt x="358" y="364"/>
                  </a:lnTo>
                  <a:lnTo>
                    <a:pt x="353" y="357"/>
                  </a:lnTo>
                  <a:lnTo>
                    <a:pt x="341" y="357"/>
                  </a:lnTo>
                  <a:lnTo>
                    <a:pt x="336" y="350"/>
                  </a:lnTo>
                  <a:lnTo>
                    <a:pt x="332" y="355"/>
                  </a:lnTo>
                  <a:lnTo>
                    <a:pt x="303" y="352"/>
                  </a:lnTo>
                  <a:lnTo>
                    <a:pt x="298" y="350"/>
                  </a:lnTo>
                  <a:lnTo>
                    <a:pt x="291" y="345"/>
                  </a:lnTo>
                  <a:lnTo>
                    <a:pt x="289" y="343"/>
                  </a:lnTo>
                  <a:lnTo>
                    <a:pt x="287" y="345"/>
                  </a:lnTo>
                  <a:lnTo>
                    <a:pt x="277" y="350"/>
                  </a:lnTo>
                  <a:lnTo>
                    <a:pt x="275" y="357"/>
                  </a:lnTo>
                  <a:lnTo>
                    <a:pt x="272" y="359"/>
                  </a:lnTo>
                  <a:lnTo>
                    <a:pt x="270" y="357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5"/>
                  </a:lnTo>
                  <a:lnTo>
                    <a:pt x="261" y="357"/>
                  </a:lnTo>
                  <a:lnTo>
                    <a:pt x="261" y="362"/>
                  </a:lnTo>
                  <a:lnTo>
                    <a:pt x="265" y="362"/>
                  </a:lnTo>
                  <a:lnTo>
                    <a:pt x="265" y="366"/>
                  </a:lnTo>
                  <a:lnTo>
                    <a:pt x="258" y="366"/>
                  </a:lnTo>
                  <a:lnTo>
                    <a:pt x="253" y="371"/>
                  </a:lnTo>
                  <a:lnTo>
                    <a:pt x="251" y="378"/>
                  </a:lnTo>
                  <a:lnTo>
                    <a:pt x="253" y="385"/>
                  </a:lnTo>
                  <a:lnTo>
                    <a:pt x="261" y="388"/>
                  </a:lnTo>
                  <a:lnTo>
                    <a:pt x="265" y="385"/>
                  </a:lnTo>
                  <a:lnTo>
                    <a:pt x="275" y="378"/>
                  </a:lnTo>
                  <a:lnTo>
                    <a:pt x="272" y="385"/>
                  </a:lnTo>
                  <a:lnTo>
                    <a:pt x="265" y="395"/>
                  </a:lnTo>
                  <a:lnTo>
                    <a:pt x="263" y="402"/>
                  </a:lnTo>
                  <a:lnTo>
                    <a:pt x="263" y="402"/>
                  </a:lnTo>
                  <a:lnTo>
                    <a:pt x="258" y="397"/>
                  </a:lnTo>
                  <a:lnTo>
                    <a:pt x="256" y="395"/>
                  </a:lnTo>
                  <a:lnTo>
                    <a:pt x="246" y="376"/>
                  </a:lnTo>
                  <a:lnTo>
                    <a:pt x="244" y="376"/>
                  </a:lnTo>
                  <a:lnTo>
                    <a:pt x="242" y="371"/>
                  </a:lnTo>
                  <a:lnTo>
                    <a:pt x="239" y="369"/>
                  </a:lnTo>
                  <a:lnTo>
                    <a:pt x="237" y="369"/>
                  </a:lnTo>
                  <a:lnTo>
                    <a:pt x="237" y="364"/>
                  </a:lnTo>
                  <a:lnTo>
                    <a:pt x="237" y="364"/>
                  </a:lnTo>
                  <a:lnTo>
                    <a:pt x="237" y="364"/>
                  </a:lnTo>
                  <a:lnTo>
                    <a:pt x="235" y="362"/>
                  </a:lnTo>
                  <a:lnTo>
                    <a:pt x="227" y="352"/>
                  </a:lnTo>
                  <a:lnTo>
                    <a:pt x="227" y="352"/>
                  </a:lnTo>
                  <a:lnTo>
                    <a:pt x="225" y="350"/>
                  </a:lnTo>
                  <a:lnTo>
                    <a:pt x="225" y="345"/>
                  </a:lnTo>
                  <a:lnTo>
                    <a:pt x="223" y="340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0" y="331"/>
                  </a:lnTo>
                  <a:lnTo>
                    <a:pt x="216" y="328"/>
                  </a:lnTo>
                  <a:lnTo>
                    <a:pt x="211" y="333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09" y="340"/>
                  </a:lnTo>
                  <a:lnTo>
                    <a:pt x="206" y="340"/>
                  </a:lnTo>
                  <a:lnTo>
                    <a:pt x="192" y="340"/>
                  </a:lnTo>
                  <a:lnTo>
                    <a:pt x="192" y="338"/>
                  </a:lnTo>
                  <a:lnTo>
                    <a:pt x="190" y="338"/>
                  </a:lnTo>
                  <a:lnTo>
                    <a:pt x="190" y="336"/>
                  </a:lnTo>
                  <a:lnTo>
                    <a:pt x="190" y="333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3" y="331"/>
                  </a:lnTo>
                  <a:lnTo>
                    <a:pt x="180" y="333"/>
                  </a:lnTo>
                  <a:lnTo>
                    <a:pt x="178" y="336"/>
                  </a:lnTo>
                  <a:lnTo>
                    <a:pt x="178" y="338"/>
                  </a:lnTo>
                  <a:lnTo>
                    <a:pt x="175" y="340"/>
                  </a:lnTo>
                  <a:lnTo>
                    <a:pt x="175" y="343"/>
                  </a:lnTo>
                  <a:lnTo>
                    <a:pt x="175" y="343"/>
                  </a:lnTo>
                  <a:lnTo>
                    <a:pt x="173" y="343"/>
                  </a:lnTo>
                  <a:lnTo>
                    <a:pt x="171" y="343"/>
                  </a:lnTo>
                  <a:lnTo>
                    <a:pt x="171" y="340"/>
                  </a:lnTo>
                  <a:lnTo>
                    <a:pt x="168" y="340"/>
                  </a:lnTo>
                  <a:lnTo>
                    <a:pt x="168" y="338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68" y="333"/>
                  </a:lnTo>
                  <a:lnTo>
                    <a:pt x="166" y="333"/>
                  </a:lnTo>
                  <a:lnTo>
                    <a:pt x="164" y="333"/>
                  </a:lnTo>
                  <a:lnTo>
                    <a:pt x="161" y="331"/>
                  </a:lnTo>
                  <a:lnTo>
                    <a:pt x="159" y="331"/>
                  </a:lnTo>
                  <a:lnTo>
                    <a:pt x="159" y="333"/>
                  </a:lnTo>
                  <a:lnTo>
                    <a:pt x="159" y="336"/>
                  </a:lnTo>
                  <a:lnTo>
                    <a:pt x="156" y="338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49" y="343"/>
                  </a:lnTo>
                  <a:lnTo>
                    <a:pt x="147" y="345"/>
                  </a:lnTo>
                  <a:lnTo>
                    <a:pt x="145" y="347"/>
                  </a:lnTo>
                  <a:lnTo>
                    <a:pt x="138" y="357"/>
                  </a:lnTo>
                  <a:lnTo>
                    <a:pt x="135" y="359"/>
                  </a:lnTo>
                  <a:lnTo>
                    <a:pt x="130" y="359"/>
                  </a:lnTo>
                  <a:lnTo>
                    <a:pt x="128" y="355"/>
                  </a:lnTo>
                  <a:lnTo>
                    <a:pt x="126" y="352"/>
                  </a:lnTo>
                  <a:lnTo>
                    <a:pt x="121" y="350"/>
                  </a:lnTo>
                  <a:lnTo>
                    <a:pt x="119" y="347"/>
                  </a:lnTo>
                  <a:lnTo>
                    <a:pt x="116" y="347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2" y="352"/>
                  </a:lnTo>
                  <a:lnTo>
                    <a:pt x="109" y="352"/>
                  </a:lnTo>
                  <a:lnTo>
                    <a:pt x="109" y="352"/>
                  </a:lnTo>
                  <a:lnTo>
                    <a:pt x="97" y="350"/>
                  </a:lnTo>
                  <a:lnTo>
                    <a:pt x="95" y="347"/>
                  </a:lnTo>
                  <a:lnTo>
                    <a:pt x="95" y="345"/>
                  </a:lnTo>
                  <a:lnTo>
                    <a:pt x="93" y="343"/>
                  </a:lnTo>
                  <a:lnTo>
                    <a:pt x="83" y="324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7"/>
                  </a:lnTo>
                  <a:lnTo>
                    <a:pt x="78" y="314"/>
                  </a:lnTo>
                  <a:lnTo>
                    <a:pt x="76" y="314"/>
                  </a:lnTo>
                  <a:lnTo>
                    <a:pt x="71" y="312"/>
                  </a:lnTo>
                  <a:lnTo>
                    <a:pt x="69" y="312"/>
                  </a:lnTo>
                  <a:lnTo>
                    <a:pt x="62" y="307"/>
                  </a:lnTo>
                  <a:lnTo>
                    <a:pt x="59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5" y="302"/>
                  </a:lnTo>
                  <a:lnTo>
                    <a:pt x="52" y="300"/>
                  </a:lnTo>
                  <a:lnTo>
                    <a:pt x="50" y="288"/>
                  </a:lnTo>
                  <a:lnTo>
                    <a:pt x="48" y="279"/>
                  </a:lnTo>
                  <a:lnTo>
                    <a:pt x="41" y="267"/>
                  </a:lnTo>
                  <a:lnTo>
                    <a:pt x="43" y="260"/>
                  </a:lnTo>
                  <a:lnTo>
                    <a:pt x="43" y="258"/>
                  </a:lnTo>
                  <a:lnTo>
                    <a:pt x="43" y="255"/>
                  </a:lnTo>
                  <a:lnTo>
                    <a:pt x="45" y="253"/>
                  </a:lnTo>
                  <a:lnTo>
                    <a:pt x="45" y="250"/>
                  </a:lnTo>
                  <a:lnTo>
                    <a:pt x="45" y="250"/>
                  </a:lnTo>
                  <a:lnTo>
                    <a:pt x="48" y="250"/>
                  </a:lnTo>
                  <a:lnTo>
                    <a:pt x="48" y="248"/>
                  </a:lnTo>
                  <a:lnTo>
                    <a:pt x="55" y="246"/>
                  </a:lnTo>
                  <a:lnTo>
                    <a:pt x="57" y="243"/>
                  </a:lnTo>
                  <a:lnTo>
                    <a:pt x="59" y="241"/>
                  </a:lnTo>
                  <a:lnTo>
                    <a:pt x="59" y="241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59" y="229"/>
                  </a:lnTo>
                  <a:lnTo>
                    <a:pt x="57" y="222"/>
                  </a:lnTo>
                  <a:lnTo>
                    <a:pt x="55" y="220"/>
                  </a:lnTo>
                  <a:lnTo>
                    <a:pt x="52" y="217"/>
                  </a:lnTo>
                  <a:lnTo>
                    <a:pt x="48" y="213"/>
                  </a:lnTo>
                  <a:lnTo>
                    <a:pt x="45" y="210"/>
                  </a:lnTo>
                  <a:lnTo>
                    <a:pt x="45" y="210"/>
                  </a:lnTo>
                  <a:lnTo>
                    <a:pt x="43" y="210"/>
                  </a:lnTo>
                  <a:lnTo>
                    <a:pt x="43" y="208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31" y="194"/>
                  </a:lnTo>
                  <a:lnTo>
                    <a:pt x="29" y="194"/>
                  </a:lnTo>
                  <a:lnTo>
                    <a:pt x="29" y="191"/>
                  </a:lnTo>
                  <a:lnTo>
                    <a:pt x="26" y="191"/>
                  </a:lnTo>
                  <a:lnTo>
                    <a:pt x="22" y="194"/>
                  </a:lnTo>
                  <a:lnTo>
                    <a:pt x="19" y="194"/>
                  </a:lnTo>
                  <a:lnTo>
                    <a:pt x="17" y="191"/>
                  </a:lnTo>
                  <a:lnTo>
                    <a:pt x="10" y="187"/>
                  </a:lnTo>
                  <a:lnTo>
                    <a:pt x="5" y="182"/>
                  </a:lnTo>
                  <a:lnTo>
                    <a:pt x="3" y="182"/>
                  </a:lnTo>
                  <a:lnTo>
                    <a:pt x="3" y="179"/>
                  </a:lnTo>
                  <a:lnTo>
                    <a:pt x="0" y="177"/>
                  </a:lnTo>
                  <a:lnTo>
                    <a:pt x="3" y="175"/>
                  </a:lnTo>
                  <a:lnTo>
                    <a:pt x="3" y="172"/>
                  </a:lnTo>
                  <a:lnTo>
                    <a:pt x="7" y="165"/>
                  </a:lnTo>
                  <a:lnTo>
                    <a:pt x="10" y="161"/>
                  </a:lnTo>
                  <a:lnTo>
                    <a:pt x="12" y="156"/>
                  </a:lnTo>
                  <a:lnTo>
                    <a:pt x="26" y="146"/>
                  </a:lnTo>
                  <a:lnTo>
                    <a:pt x="29" y="144"/>
                  </a:lnTo>
                  <a:lnTo>
                    <a:pt x="33" y="134"/>
                  </a:lnTo>
                  <a:lnTo>
                    <a:pt x="41" y="116"/>
                  </a:lnTo>
                  <a:lnTo>
                    <a:pt x="41" y="106"/>
                  </a:lnTo>
                  <a:lnTo>
                    <a:pt x="43" y="97"/>
                  </a:lnTo>
                  <a:lnTo>
                    <a:pt x="43" y="94"/>
                  </a:lnTo>
                  <a:lnTo>
                    <a:pt x="45" y="94"/>
                  </a:lnTo>
                  <a:lnTo>
                    <a:pt x="50" y="90"/>
                  </a:lnTo>
                  <a:lnTo>
                    <a:pt x="62" y="85"/>
                  </a:lnTo>
                  <a:lnTo>
                    <a:pt x="76" y="82"/>
                  </a:lnTo>
                  <a:lnTo>
                    <a:pt x="78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3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4" y="71"/>
                  </a:lnTo>
                  <a:lnTo>
                    <a:pt x="74" y="68"/>
                  </a:lnTo>
                  <a:lnTo>
                    <a:pt x="76" y="66"/>
                  </a:lnTo>
                  <a:lnTo>
                    <a:pt x="78" y="59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104" y="47"/>
                  </a:lnTo>
                  <a:lnTo>
                    <a:pt x="104" y="45"/>
                  </a:lnTo>
                  <a:lnTo>
                    <a:pt x="107" y="45"/>
                  </a:lnTo>
                  <a:lnTo>
                    <a:pt x="104" y="40"/>
                  </a:lnTo>
                  <a:lnTo>
                    <a:pt x="104" y="35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5" name="Freeform 55">
              <a:extLst>
                <a:ext uri="{FF2B5EF4-FFF2-40B4-BE49-F238E27FC236}">
                  <a16:creationId xmlns:a16="http://schemas.microsoft.com/office/drawing/2014/main" id="{D5C55163-862E-4AF6-99AF-9317E1013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289" y="1039495"/>
              <a:ext cx="683281" cy="729739"/>
            </a:xfrm>
            <a:custGeom>
              <a:avLst/>
              <a:gdLst>
                <a:gd name="T0" fmla="*/ 24 w 603"/>
                <a:gd name="T1" fmla="*/ 260 h 644"/>
                <a:gd name="T2" fmla="*/ 5 w 603"/>
                <a:gd name="T3" fmla="*/ 218 h 644"/>
                <a:gd name="T4" fmla="*/ 14 w 603"/>
                <a:gd name="T5" fmla="*/ 163 h 644"/>
                <a:gd name="T6" fmla="*/ 94 w 603"/>
                <a:gd name="T7" fmla="*/ 180 h 644"/>
                <a:gd name="T8" fmla="*/ 128 w 603"/>
                <a:gd name="T9" fmla="*/ 182 h 644"/>
                <a:gd name="T10" fmla="*/ 175 w 603"/>
                <a:gd name="T11" fmla="*/ 182 h 644"/>
                <a:gd name="T12" fmla="*/ 191 w 603"/>
                <a:gd name="T13" fmla="*/ 137 h 644"/>
                <a:gd name="T14" fmla="*/ 281 w 603"/>
                <a:gd name="T15" fmla="*/ 81 h 644"/>
                <a:gd name="T16" fmla="*/ 307 w 603"/>
                <a:gd name="T17" fmla="*/ 66 h 644"/>
                <a:gd name="T18" fmla="*/ 333 w 603"/>
                <a:gd name="T19" fmla="*/ 59 h 644"/>
                <a:gd name="T20" fmla="*/ 378 w 603"/>
                <a:gd name="T21" fmla="*/ 66 h 644"/>
                <a:gd name="T22" fmla="*/ 494 w 603"/>
                <a:gd name="T23" fmla="*/ 0 h 644"/>
                <a:gd name="T24" fmla="*/ 490 w 603"/>
                <a:gd name="T25" fmla="*/ 64 h 644"/>
                <a:gd name="T26" fmla="*/ 511 w 603"/>
                <a:gd name="T27" fmla="*/ 85 h 644"/>
                <a:gd name="T28" fmla="*/ 537 w 603"/>
                <a:gd name="T29" fmla="*/ 118 h 644"/>
                <a:gd name="T30" fmla="*/ 584 w 603"/>
                <a:gd name="T31" fmla="*/ 156 h 644"/>
                <a:gd name="T32" fmla="*/ 584 w 603"/>
                <a:gd name="T33" fmla="*/ 180 h 644"/>
                <a:gd name="T34" fmla="*/ 575 w 603"/>
                <a:gd name="T35" fmla="*/ 185 h 644"/>
                <a:gd name="T36" fmla="*/ 542 w 603"/>
                <a:gd name="T37" fmla="*/ 199 h 644"/>
                <a:gd name="T38" fmla="*/ 513 w 603"/>
                <a:gd name="T39" fmla="*/ 187 h 644"/>
                <a:gd name="T40" fmla="*/ 494 w 603"/>
                <a:gd name="T41" fmla="*/ 196 h 644"/>
                <a:gd name="T42" fmla="*/ 487 w 603"/>
                <a:gd name="T43" fmla="*/ 232 h 644"/>
                <a:gd name="T44" fmla="*/ 445 w 603"/>
                <a:gd name="T45" fmla="*/ 270 h 644"/>
                <a:gd name="T46" fmla="*/ 452 w 603"/>
                <a:gd name="T47" fmla="*/ 284 h 644"/>
                <a:gd name="T48" fmla="*/ 442 w 603"/>
                <a:gd name="T49" fmla="*/ 312 h 644"/>
                <a:gd name="T50" fmla="*/ 447 w 603"/>
                <a:gd name="T51" fmla="*/ 338 h 644"/>
                <a:gd name="T52" fmla="*/ 456 w 603"/>
                <a:gd name="T53" fmla="*/ 355 h 644"/>
                <a:gd name="T54" fmla="*/ 475 w 603"/>
                <a:gd name="T55" fmla="*/ 362 h 644"/>
                <a:gd name="T56" fmla="*/ 490 w 603"/>
                <a:gd name="T57" fmla="*/ 381 h 644"/>
                <a:gd name="T58" fmla="*/ 483 w 603"/>
                <a:gd name="T59" fmla="*/ 398 h 644"/>
                <a:gd name="T60" fmla="*/ 447 w 603"/>
                <a:gd name="T61" fmla="*/ 428 h 644"/>
                <a:gd name="T62" fmla="*/ 423 w 603"/>
                <a:gd name="T63" fmla="*/ 454 h 644"/>
                <a:gd name="T64" fmla="*/ 409 w 603"/>
                <a:gd name="T65" fmla="*/ 492 h 644"/>
                <a:gd name="T66" fmla="*/ 390 w 603"/>
                <a:gd name="T67" fmla="*/ 480 h 644"/>
                <a:gd name="T68" fmla="*/ 350 w 603"/>
                <a:gd name="T69" fmla="*/ 495 h 644"/>
                <a:gd name="T70" fmla="*/ 338 w 603"/>
                <a:gd name="T71" fmla="*/ 514 h 644"/>
                <a:gd name="T72" fmla="*/ 324 w 603"/>
                <a:gd name="T73" fmla="*/ 523 h 644"/>
                <a:gd name="T74" fmla="*/ 312 w 603"/>
                <a:gd name="T75" fmla="*/ 525 h 644"/>
                <a:gd name="T76" fmla="*/ 293 w 603"/>
                <a:gd name="T77" fmla="*/ 587 h 644"/>
                <a:gd name="T78" fmla="*/ 291 w 603"/>
                <a:gd name="T79" fmla="*/ 603 h 644"/>
                <a:gd name="T80" fmla="*/ 248 w 603"/>
                <a:gd name="T81" fmla="*/ 627 h 644"/>
                <a:gd name="T82" fmla="*/ 229 w 603"/>
                <a:gd name="T83" fmla="*/ 637 h 644"/>
                <a:gd name="T84" fmla="*/ 215 w 603"/>
                <a:gd name="T85" fmla="*/ 641 h 644"/>
                <a:gd name="T86" fmla="*/ 201 w 603"/>
                <a:gd name="T87" fmla="*/ 618 h 644"/>
                <a:gd name="T88" fmla="*/ 206 w 603"/>
                <a:gd name="T89" fmla="*/ 601 h 644"/>
                <a:gd name="T90" fmla="*/ 173 w 603"/>
                <a:gd name="T91" fmla="*/ 580 h 644"/>
                <a:gd name="T92" fmla="*/ 144 w 603"/>
                <a:gd name="T93" fmla="*/ 584 h 644"/>
                <a:gd name="T94" fmla="*/ 137 w 603"/>
                <a:gd name="T95" fmla="*/ 599 h 644"/>
                <a:gd name="T96" fmla="*/ 116 w 603"/>
                <a:gd name="T97" fmla="*/ 608 h 644"/>
                <a:gd name="T98" fmla="*/ 104 w 603"/>
                <a:gd name="T99" fmla="*/ 601 h 644"/>
                <a:gd name="T100" fmla="*/ 85 w 603"/>
                <a:gd name="T101" fmla="*/ 577 h 644"/>
                <a:gd name="T102" fmla="*/ 83 w 603"/>
                <a:gd name="T103" fmla="*/ 554 h 644"/>
                <a:gd name="T104" fmla="*/ 68 w 603"/>
                <a:gd name="T105" fmla="*/ 540 h 644"/>
                <a:gd name="T106" fmla="*/ 68 w 603"/>
                <a:gd name="T107" fmla="*/ 518 h 644"/>
                <a:gd name="T108" fmla="*/ 85 w 603"/>
                <a:gd name="T109" fmla="*/ 478 h 644"/>
                <a:gd name="T110" fmla="*/ 90 w 603"/>
                <a:gd name="T111" fmla="*/ 421 h 644"/>
                <a:gd name="T112" fmla="*/ 80 w 603"/>
                <a:gd name="T113" fmla="*/ 390 h 644"/>
                <a:gd name="T114" fmla="*/ 87 w 603"/>
                <a:gd name="T115" fmla="*/ 367 h 644"/>
                <a:gd name="T116" fmla="*/ 90 w 603"/>
                <a:gd name="T117" fmla="*/ 336 h 644"/>
                <a:gd name="T118" fmla="*/ 40 w 603"/>
                <a:gd name="T119" fmla="*/ 31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3" h="644">
                  <a:moveTo>
                    <a:pt x="38" y="308"/>
                  </a:moveTo>
                  <a:lnTo>
                    <a:pt x="38" y="308"/>
                  </a:lnTo>
                  <a:lnTo>
                    <a:pt x="33" y="298"/>
                  </a:lnTo>
                  <a:lnTo>
                    <a:pt x="31" y="296"/>
                  </a:lnTo>
                  <a:lnTo>
                    <a:pt x="33" y="293"/>
                  </a:lnTo>
                  <a:lnTo>
                    <a:pt x="33" y="282"/>
                  </a:lnTo>
                  <a:lnTo>
                    <a:pt x="33" y="272"/>
                  </a:lnTo>
                  <a:lnTo>
                    <a:pt x="28" y="265"/>
                  </a:lnTo>
                  <a:lnTo>
                    <a:pt x="24" y="260"/>
                  </a:lnTo>
                  <a:lnTo>
                    <a:pt x="9" y="260"/>
                  </a:lnTo>
                  <a:lnTo>
                    <a:pt x="5" y="256"/>
                  </a:lnTo>
                  <a:lnTo>
                    <a:pt x="0" y="246"/>
                  </a:lnTo>
                  <a:lnTo>
                    <a:pt x="2" y="241"/>
                  </a:lnTo>
                  <a:lnTo>
                    <a:pt x="5" y="239"/>
                  </a:lnTo>
                  <a:lnTo>
                    <a:pt x="7" y="234"/>
                  </a:lnTo>
                  <a:lnTo>
                    <a:pt x="7" y="227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9" y="215"/>
                  </a:lnTo>
                  <a:lnTo>
                    <a:pt x="14" y="208"/>
                  </a:lnTo>
                  <a:lnTo>
                    <a:pt x="12" y="204"/>
                  </a:lnTo>
                  <a:lnTo>
                    <a:pt x="9" y="196"/>
                  </a:lnTo>
                  <a:lnTo>
                    <a:pt x="7" y="192"/>
                  </a:lnTo>
                  <a:lnTo>
                    <a:pt x="12" y="182"/>
                  </a:lnTo>
                  <a:lnTo>
                    <a:pt x="14" y="180"/>
                  </a:lnTo>
                  <a:lnTo>
                    <a:pt x="14" y="175"/>
                  </a:lnTo>
                  <a:lnTo>
                    <a:pt x="14" y="163"/>
                  </a:lnTo>
                  <a:lnTo>
                    <a:pt x="24" y="168"/>
                  </a:lnTo>
                  <a:lnTo>
                    <a:pt x="35" y="168"/>
                  </a:lnTo>
                  <a:lnTo>
                    <a:pt x="64" y="156"/>
                  </a:lnTo>
                  <a:lnTo>
                    <a:pt x="68" y="156"/>
                  </a:lnTo>
                  <a:lnTo>
                    <a:pt x="73" y="156"/>
                  </a:lnTo>
                  <a:lnTo>
                    <a:pt x="97" y="166"/>
                  </a:lnTo>
                  <a:lnTo>
                    <a:pt x="102" y="170"/>
                  </a:lnTo>
                  <a:lnTo>
                    <a:pt x="99" y="173"/>
                  </a:lnTo>
                  <a:lnTo>
                    <a:pt x="94" y="180"/>
                  </a:lnTo>
                  <a:lnTo>
                    <a:pt x="94" y="182"/>
                  </a:lnTo>
                  <a:lnTo>
                    <a:pt x="97" y="185"/>
                  </a:lnTo>
                  <a:lnTo>
                    <a:pt x="99" y="185"/>
                  </a:lnTo>
                  <a:lnTo>
                    <a:pt x="104" y="182"/>
                  </a:lnTo>
                  <a:lnTo>
                    <a:pt x="109" y="182"/>
                  </a:lnTo>
                  <a:lnTo>
                    <a:pt x="118" y="187"/>
                  </a:lnTo>
                  <a:lnTo>
                    <a:pt x="121" y="187"/>
                  </a:lnTo>
                  <a:lnTo>
                    <a:pt x="125" y="185"/>
                  </a:lnTo>
                  <a:lnTo>
                    <a:pt x="128" y="182"/>
                  </a:lnTo>
                  <a:lnTo>
                    <a:pt x="130" y="185"/>
                  </a:lnTo>
                  <a:lnTo>
                    <a:pt x="137" y="187"/>
                  </a:lnTo>
                  <a:lnTo>
                    <a:pt x="139" y="189"/>
                  </a:lnTo>
                  <a:lnTo>
                    <a:pt x="142" y="187"/>
                  </a:lnTo>
                  <a:lnTo>
                    <a:pt x="151" y="185"/>
                  </a:lnTo>
                  <a:lnTo>
                    <a:pt x="156" y="182"/>
                  </a:lnTo>
                  <a:lnTo>
                    <a:pt x="165" y="182"/>
                  </a:lnTo>
                  <a:lnTo>
                    <a:pt x="173" y="182"/>
                  </a:lnTo>
                  <a:lnTo>
                    <a:pt x="175" y="182"/>
                  </a:lnTo>
                  <a:lnTo>
                    <a:pt x="180" y="178"/>
                  </a:lnTo>
                  <a:lnTo>
                    <a:pt x="184" y="166"/>
                  </a:lnTo>
                  <a:lnTo>
                    <a:pt x="184" y="163"/>
                  </a:lnTo>
                  <a:lnTo>
                    <a:pt x="187" y="161"/>
                  </a:lnTo>
                  <a:lnTo>
                    <a:pt x="189" y="161"/>
                  </a:lnTo>
                  <a:lnTo>
                    <a:pt x="189" y="159"/>
                  </a:lnTo>
                  <a:lnTo>
                    <a:pt x="189" y="154"/>
                  </a:lnTo>
                  <a:lnTo>
                    <a:pt x="189" y="152"/>
                  </a:lnTo>
                  <a:lnTo>
                    <a:pt x="191" y="137"/>
                  </a:lnTo>
                  <a:lnTo>
                    <a:pt x="191" y="123"/>
                  </a:lnTo>
                  <a:lnTo>
                    <a:pt x="194" y="118"/>
                  </a:lnTo>
                  <a:lnTo>
                    <a:pt x="210" y="97"/>
                  </a:lnTo>
                  <a:lnTo>
                    <a:pt x="215" y="92"/>
                  </a:lnTo>
                  <a:lnTo>
                    <a:pt x="234" y="83"/>
                  </a:lnTo>
                  <a:lnTo>
                    <a:pt x="253" y="76"/>
                  </a:lnTo>
                  <a:lnTo>
                    <a:pt x="265" y="78"/>
                  </a:lnTo>
                  <a:lnTo>
                    <a:pt x="274" y="81"/>
                  </a:lnTo>
                  <a:lnTo>
                    <a:pt x="281" y="81"/>
                  </a:lnTo>
                  <a:lnTo>
                    <a:pt x="291" y="69"/>
                  </a:lnTo>
                  <a:lnTo>
                    <a:pt x="291" y="69"/>
                  </a:lnTo>
                  <a:lnTo>
                    <a:pt x="293" y="66"/>
                  </a:lnTo>
                  <a:lnTo>
                    <a:pt x="293" y="64"/>
                  </a:lnTo>
                  <a:lnTo>
                    <a:pt x="298" y="62"/>
                  </a:lnTo>
                  <a:lnTo>
                    <a:pt x="303" y="62"/>
                  </a:lnTo>
                  <a:lnTo>
                    <a:pt x="305" y="64"/>
                  </a:lnTo>
                  <a:lnTo>
                    <a:pt x="305" y="64"/>
                  </a:lnTo>
                  <a:lnTo>
                    <a:pt x="307" y="66"/>
                  </a:lnTo>
                  <a:lnTo>
                    <a:pt x="310" y="69"/>
                  </a:lnTo>
                  <a:lnTo>
                    <a:pt x="312" y="69"/>
                  </a:lnTo>
                  <a:lnTo>
                    <a:pt x="317" y="66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26" y="62"/>
                  </a:lnTo>
                  <a:lnTo>
                    <a:pt x="333" y="59"/>
                  </a:lnTo>
                  <a:lnTo>
                    <a:pt x="348" y="62"/>
                  </a:lnTo>
                  <a:lnTo>
                    <a:pt x="348" y="62"/>
                  </a:lnTo>
                  <a:lnTo>
                    <a:pt x="348" y="62"/>
                  </a:lnTo>
                  <a:lnTo>
                    <a:pt x="350" y="59"/>
                  </a:lnTo>
                  <a:lnTo>
                    <a:pt x="352" y="59"/>
                  </a:lnTo>
                  <a:lnTo>
                    <a:pt x="359" y="59"/>
                  </a:lnTo>
                  <a:lnTo>
                    <a:pt x="369" y="66"/>
                  </a:lnTo>
                  <a:lnTo>
                    <a:pt x="374" y="66"/>
                  </a:lnTo>
                  <a:lnTo>
                    <a:pt x="378" y="66"/>
                  </a:lnTo>
                  <a:lnTo>
                    <a:pt x="383" y="59"/>
                  </a:lnTo>
                  <a:lnTo>
                    <a:pt x="386" y="57"/>
                  </a:lnTo>
                  <a:lnTo>
                    <a:pt x="397" y="52"/>
                  </a:lnTo>
                  <a:lnTo>
                    <a:pt x="407" y="43"/>
                  </a:lnTo>
                  <a:lnTo>
                    <a:pt x="419" y="36"/>
                  </a:lnTo>
                  <a:lnTo>
                    <a:pt x="430" y="28"/>
                  </a:lnTo>
                  <a:lnTo>
                    <a:pt x="449" y="26"/>
                  </a:lnTo>
                  <a:lnTo>
                    <a:pt x="475" y="5"/>
                  </a:lnTo>
                  <a:lnTo>
                    <a:pt x="494" y="0"/>
                  </a:lnTo>
                  <a:lnTo>
                    <a:pt x="501" y="0"/>
                  </a:lnTo>
                  <a:lnTo>
                    <a:pt x="504" y="12"/>
                  </a:lnTo>
                  <a:lnTo>
                    <a:pt x="499" y="21"/>
                  </a:lnTo>
                  <a:lnTo>
                    <a:pt x="483" y="33"/>
                  </a:lnTo>
                  <a:lnTo>
                    <a:pt x="480" y="40"/>
                  </a:lnTo>
                  <a:lnTo>
                    <a:pt x="483" y="45"/>
                  </a:lnTo>
                  <a:lnTo>
                    <a:pt x="485" y="50"/>
                  </a:lnTo>
                  <a:lnTo>
                    <a:pt x="487" y="59"/>
                  </a:lnTo>
                  <a:lnTo>
                    <a:pt x="490" y="64"/>
                  </a:lnTo>
                  <a:lnTo>
                    <a:pt x="494" y="66"/>
                  </a:lnTo>
                  <a:lnTo>
                    <a:pt x="494" y="71"/>
                  </a:lnTo>
                  <a:lnTo>
                    <a:pt x="490" y="76"/>
                  </a:lnTo>
                  <a:lnTo>
                    <a:pt x="494" y="76"/>
                  </a:lnTo>
                  <a:lnTo>
                    <a:pt x="501" y="76"/>
                  </a:lnTo>
                  <a:lnTo>
                    <a:pt x="504" y="78"/>
                  </a:lnTo>
                  <a:lnTo>
                    <a:pt x="509" y="81"/>
                  </a:lnTo>
                  <a:lnTo>
                    <a:pt x="509" y="83"/>
                  </a:lnTo>
                  <a:lnTo>
                    <a:pt x="511" y="85"/>
                  </a:lnTo>
                  <a:lnTo>
                    <a:pt x="516" y="85"/>
                  </a:lnTo>
                  <a:lnTo>
                    <a:pt x="527" y="85"/>
                  </a:lnTo>
                  <a:lnTo>
                    <a:pt x="532" y="88"/>
                  </a:lnTo>
                  <a:lnTo>
                    <a:pt x="537" y="95"/>
                  </a:lnTo>
                  <a:lnTo>
                    <a:pt x="537" y="102"/>
                  </a:lnTo>
                  <a:lnTo>
                    <a:pt x="537" y="104"/>
                  </a:lnTo>
                  <a:lnTo>
                    <a:pt x="537" y="107"/>
                  </a:lnTo>
                  <a:lnTo>
                    <a:pt x="537" y="111"/>
                  </a:lnTo>
                  <a:lnTo>
                    <a:pt x="537" y="118"/>
                  </a:lnTo>
                  <a:lnTo>
                    <a:pt x="539" y="121"/>
                  </a:lnTo>
                  <a:lnTo>
                    <a:pt x="542" y="121"/>
                  </a:lnTo>
                  <a:lnTo>
                    <a:pt x="544" y="123"/>
                  </a:lnTo>
                  <a:lnTo>
                    <a:pt x="551" y="126"/>
                  </a:lnTo>
                  <a:lnTo>
                    <a:pt x="556" y="126"/>
                  </a:lnTo>
                  <a:lnTo>
                    <a:pt x="561" y="128"/>
                  </a:lnTo>
                  <a:lnTo>
                    <a:pt x="565" y="135"/>
                  </a:lnTo>
                  <a:lnTo>
                    <a:pt x="572" y="149"/>
                  </a:lnTo>
                  <a:lnTo>
                    <a:pt x="584" y="156"/>
                  </a:lnTo>
                  <a:lnTo>
                    <a:pt x="596" y="159"/>
                  </a:lnTo>
                  <a:lnTo>
                    <a:pt x="603" y="159"/>
                  </a:lnTo>
                  <a:lnTo>
                    <a:pt x="598" y="166"/>
                  </a:lnTo>
                  <a:lnTo>
                    <a:pt x="594" y="168"/>
                  </a:lnTo>
                  <a:lnTo>
                    <a:pt x="594" y="170"/>
                  </a:lnTo>
                  <a:lnTo>
                    <a:pt x="591" y="173"/>
                  </a:lnTo>
                  <a:lnTo>
                    <a:pt x="591" y="173"/>
                  </a:lnTo>
                  <a:lnTo>
                    <a:pt x="587" y="178"/>
                  </a:lnTo>
                  <a:lnTo>
                    <a:pt x="584" y="180"/>
                  </a:lnTo>
                  <a:lnTo>
                    <a:pt x="584" y="180"/>
                  </a:lnTo>
                  <a:lnTo>
                    <a:pt x="584" y="185"/>
                  </a:lnTo>
                  <a:lnTo>
                    <a:pt x="584" y="185"/>
                  </a:lnTo>
                  <a:lnTo>
                    <a:pt x="584" y="187"/>
                  </a:lnTo>
                  <a:lnTo>
                    <a:pt x="582" y="187"/>
                  </a:lnTo>
                  <a:lnTo>
                    <a:pt x="580" y="187"/>
                  </a:lnTo>
                  <a:lnTo>
                    <a:pt x="577" y="187"/>
                  </a:lnTo>
                  <a:lnTo>
                    <a:pt x="575" y="187"/>
                  </a:lnTo>
                  <a:lnTo>
                    <a:pt x="575" y="185"/>
                  </a:lnTo>
                  <a:lnTo>
                    <a:pt x="572" y="185"/>
                  </a:lnTo>
                  <a:lnTo>
                    <a:pt x="572" y="185"/>
                  </a:lnTo>
                  <a:lnTo>
                    <a:pt x="570" y="185"/>
                  </a:lnTo>
                  <a:lnTo>
                    <a:pt x="568" y="187"/>
                  </a:lnTo>
                  <a:lnTo>
                    <a:pt x="565" y="189"/>
                  </a:lnTo>
                  <a:lnTo>
                    <a:pt x="563" y="192"/>
                  </a:lnTo>
                  <a:lnTo>
                    <a:pt x="561" y="192"/>
                  </a:lnTo>
                  <a:lnTo>
                    <a:pt x="546" y="196"/>
                  </a:lnTo>
                  <a:lnTo>
                    <a:pt x="542" y="199"/>
                  </a:lnTo>
                  <a:lnTo>
                    <a:pt x="537" y="204"/>
                  </a:lnTo>
                  <a:lnTo>
                    <a:pt x="535" y="206"/>
                  </a:lnTo>
                  <a:lnTo>
                    <a:pt x="532" y="204"/>
                  </a:lnTo>
                  <a:lnTo>
                    <a:pt x="532" y="201"/>
                  </a:lnTo>
                  <a:lnTo>
                    <a:pt x="532" y="199"/>
                  </a:lnTo>
                  <a:lnTo>
                    <a:pt x="523" y="189"/>
                  </a:lnTo>
                  <a:lnTo>
                    <a:pt x="523" y="189"/>
                  </a:lnTo>
                  <a:lnTo>
                    <a:pt x="520" y="189"/>
                  </a:lnTo>
                  <a:lnTo>
                    <a:pt x="513" y="187"/>
                  </a:lnTo>
                  <a:lnTo>
                    <a:pt x="511" y="187"/>
                  </a:lnTo>
                  <a:lnTo>
                    <a:pt x="499" y="180"/>
                  </a:lnTo>
                  <a:lnTo>
                    <a:pt x="497" y="180"/>
                  </a:lnTo>
                  <a:lnTo>
                    <a:pt x="497" y="180"/>
                  </a:lnTo>
                  <a:lnTo>
                    <a:pt x="494" y="182"/>
                  </a:lnTo>
                  <a:lnTo>
                    <a:pt x="494" y="185"/>
                  </a:lnTo>
                  <a:lnTo>
                    <a:pt x="494" y="187"/>
                  </a:lnTo>
                  <a:lnTo>
                    <a:pt x="494" y="194"/>
                  </a:lnTo>
                  <a:lnTo>
                    <a:pt x="494" y="196"/>
                  </a:lnTo>
                  <a:lnTo>
                    <a:pt x="494" y="204"/>
                  </a:lnTo>
                  <a:lnTo>
                    <a:pt x="492" y="208"/>
                  </a:lnTo>
                  <a:lnTo>
                    <a:pt x="492" y="215"/>
                  </a:lnTo>
                  <a:lnTo>
                    <a:pt x="487" y="220"/>
                  </a:lnTo>
                  <a:lnTo>
                    <a:pt x="487" y="223"/>
                  </a:lnTo>
                  <a:lnTo>
                    <a:pt x="487" y="225"/>
                  </a:lnTo>
                  <a:lnTo>
                    <a:pt x="487" y="230"/>
                  </a:lnTo>
                  <a:lnTo>
                    <a:pt x="487" y="232"/>
                  </a:lnTo>
                  <a:lnTo>
                    <a:pt x="487" y="232"/>
                  </a:lnTo>
                  <a:lnTo>
                    <a:pt x="485" y="234"/>
                  </a:lnTo>
                  <a:lnTo>
                    <a:pt x="485" y="234"/>
                  </a:lnTo>
                  <a:lnTo>
                    <a:pt x="485" y="237"/>
                  </a:lnTo>
                  <a:lnTo>
                    <a:pt x="480" y="239"/>
                  </a:lnTo>
                  <a:lnTo>
                    <a:pt x="438" y="253"/>
                  </a:lnTo>
                  <a:lnTo>
                    <a:pt x="433" y="260"/>
                  </a:lnTo>
                  <a:lnTo>
                    <a:pt x="435" y="267"/>
                  </a:lnTo>
                  <a:lnTo>
                    <a:pt x="438" y="270"/>
                  </a:lnTo>
                  <a:lnTo>
                    <a:pt x="445" y="270"/>
                  </a:lnTo>
                  <a:lnTo>
                    <a:pt x="449" y="272"/>
                  </a:lnTo>
                  <a:lnTo>
                    <a:pt x="452" y="272"/>
                  </a:lnTo>
                  <a:lnTo>
                    <a:pt x="452" y="275"/>
                  </a:lnTo>
                  <a:lnTo>
                    <a:pt x="452" y="275"/>
                  </a:lnTo>
                  <a:lnTo>
                    <a:pt x="454" y="277"/>
                  </a:lnTo>
                  <a:lnTo>
                    <a:pt x="454" y="277"/>
                  </a:lnTo>
                  <a:lnTo>
                    <a:pt x="454" y="279"/>
                  </a:lnTo>
                  <a:lnTo>
                    <a:pt x="452" y="282"/>
                  </a:lnTo>
                  <a:lnTo>
                    <a:pt x="452" y="284"/>
                  </a:lnTo>
                  <a:lnTo>
                    <a:pt x="449" y="286"/>
                  </a:lnTo>
                  <a:lnTo>
                    <a:pt x="447" y="289"/>
                  </a:lnTo>
                  <a:lnTo>
                    <a:pt x="447" y="289"/>
                  </a:lnTo>
                  <a:lnTo>
                    <a:pt x="445" y="291"/>
                  </a:lnTo>
                  <a:lnTo>
                    <a:pt x="445" y="293"/>
                  </a:lnTo>
                  <a:lnTo>
                    <a:pt x="445" y="296"/>
                  </a:lnTo>
                  <a:lnTo>
                    <a:pt x="445" y="310"/>
                  </a:lnTo>
                  <a:lnTo>
                    <a:pt x="445" y="310"/>
                  </a:lnTo>
                  <a:lnTo>
                    <a:pt x="442" y="312"/>
                  </a:lnTo>
                  <a:lnTo>
                    <a:pt x="438" y="312"/>
                  </a:lnTo>
                  <a:lnTo>
                    <a:pt x="438" y="315"/>
                  </a:lnTo>
                  <a:lnTo>
                    <a:pt x="433" y="320"/>
                  </a:lnTo>
                  <a:lnTo>
                    <a:pt x="433" y="320"/>
                  </a:lnTo>
                  <a:lnTo>
                    <a:pt x="430" y="322"/>
                  </a:lnTo>
                  <a:lnTo>
                    <a:pt x="433" y="324"/>
                  </a:lnTo>
                  <a:lnTo>
                    <a:pt x="433" y="327"/>
                  </a:lnTo>
                  <a:lnTo>
                    <a:pt x="435" y="329"/>
                  </a:lnTo>
                  <a:lnTo>
                    <a:pt x="447" y="338"/>
                  </a:lnTo>
                  <a:lnTo>
                    <a:pt x="449" y="341"/>
                  </a:lnTo>
                  <a:lnTo>
                    <a:pt x="449" y="341"/>
                  </a:lnTo>
                  <a:lnTo>
                    <a:pt x="449" y="343"/>
                  </a:lnTo>
                  <a:lnTo>
                    <a:pt x="449" y="346"/>
                  </a:lnTo>
                  <a:lnTo>
                    <a:pt x="452" y="353"/>
                  </a:lnTo>
                  <a:lnTo>
                    <a:pt x="452" y="355"/>
                  </a:lnTo>
                  <a:lnTo>
                    <a:pt x="452" y="355"/>
                  </a:lnTo>
                  <a:lnTo>
                    <a:pt x="454" y="357"/>
                  </a:lnTo>
                  <a:lnTo>
                    <a:pt x="456" y="355"/>
                  </a:lnTo>
                  <a:lnTo>
                    <a:pt x="464" y="355"/>
                  </a:lnTo>
                  <a:lnTo>
                    <a:pt x="464" y="355"/>
                  </a:lnTo>
                  <a:lnTo>
                    <a:pt x="466" y="355"/>
                  </a:lnTo>
                  <a:lnTo>
                    <a:pt x="466" y="357"/>
                  </a:lnTo>
                  <a:lnTo>
                    <a:pt x="468" y="360"/>
                  </a:lnTo>
                  <a:lnTo>
                    <a:pt x="468" y="360"/>
                  </a:lnTo>
                  <a:lnTo>
                    <a:pt x="471" y="360"/>
                  </a:lnTo>
                  <a:lnTo>
                    <a:pt x="473" y="362"/>
                  </a:lnTo>
                  <a:lnTo>
                    <a:pt x="475" y="362"/>
                  </a:lnTo>
                  <a:lnTo>
                    <a:pt x="475" y="362"/>
                  </a:lnTo>
                  <a:lnTo>
                    <a:pt x="475" y="362"/>
                  </a:lnTo>
                  <a:lnTo>
                    <a:pt x="475" y="369"/>
                  </a:lnTo>
                  <a:lnTo>
                    <a:pt x="475" y="372"/>
                  </a:lnTo>
                  <a:lnTo>
                    <a:pt x="475" y="374"/>
                  </a:lnTo>
                  <a:lnTo>
                    <a:pt x="475" y="376"/>
                  </a:lnTo>
                  <a:lnTo>
                    <a:pt x="478" y="376"/>
                  </a:lnTo>
                  <a:lnTo>
                    <a:pt x="480" y="379"/>
                  </a:lnTo>
                  <a:lnTo>
                    <a:pt x="490" y="381"/>
                  </a:lnTo>
                  <a:lnTo>
                    <a:pt x="490" y="383"/>
                  </a:lnTo>
                  <a:lnTo>
                    <a:pt x="492" y="383"/>
                  </a:lnTo>
                  <a:lnTo>
                    <a:pt x="492" y="386"/>
                  </a:lnTo>
                  <a:lnTo>
                    <a:pt x="492" y="386"/>
                  </a:lnTo>
                  <a:lnTo>
                    <a:pt x="492" y="388"/>
                  </a:lnTo>
                  <a:lnTo>
                    <a:pt x="490" y="390"/>
                  </a:lnTo>
                  <a:lnTo>
                    <a:pt x="485" y="393"/>
                  </a:lnTo>
                  <a:lnTo>
                    <a:pt x="485" y="395"/>
                  </a:lnTo>
                  <a:lnTo>
                    <a:pt x="483" y="398"/>
                  </a:lnTo>
                  <a:lnTo>
                    <a:pt x="478" y="407"/>
                  </a:lnTo>
                  <a:lnTo>
                    <a:pt x="475" y="409"/>
                  </a:lnTo>
                  <a:lnTo>
                    <a:pt x="475" y="412"/>
                  </a:lnTo>
                  <a:lnTo>
                    <a:pt x="475" y="414"/>
                  </a:lnTo>
                  <a:lnTo>
                    <a:pt x="471" y="417"/>
                  </a:lnTo>
                  <a:lnTo>
                    <a:pt x="459" y="421"/>
                  </a:lnTo>
                  <a:lnTo>
                    <a:pt x="454" y="426"/>
                  </a:lnTo>
                  <a:lnTo>
                    <a:pt x="452" y="428"/>
                  </a:lnTo>
                  <a:lnTo>
                    <a:pt x="447" y="428"/>
                  </a:lnTo>
                  <a:lnTo>
                    <a:pt x="433" y="431"/>
                  </a:lnTo>
                  <a:lnTo>
                    <a:pt x="423" y="435"/>
                  </a:lnTo>
                  <a:lnTo>
                    <a:pt x="421" y="435"/>
                  </a:lnTo>
                  <a:lnTo>
                    <a:pt x="421" y="438"/>
                  </a:lnTo>
                  <a:lnTo>
                    <a:pt x="421" y="443"/>
                  </a:lnTo>
                  <a:lnTo>
                    <a:pt x="421" y="447"/>
                  </a:lnTo>
                  <a:lnTo>
                    <a:pt x="421" y="450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3" y="457"/>
                  </a:lnTo>
                  <a:lnTo>
                    <a:pt x="421" y="461"/>
                  </a:lnTo>
                  <a:lnTo>
                    <a:pt x="419" y="464"/>
                  </a:lnTo>
                  <a:lnTo>
                    <a:pt x="419" y="466"/>
                  </a:lnTo>
                  <a:lnTo>
                    <a:pt x="419" y="478"/>
                  </a:lnTo>
                  <a:lnTo>
                    <a:pt x="423" y="485"/>
                  </a:lnTo>
                  <a:lnTo>
                    <a:pt x="414" y="490"/>
                  </a:lnTo>
                  <a:lnTo>
                    <a:pt x="409" y="492"/>
                  </a:lnTo>
                  <a:lnTo>
                    <a:pt x="402" y="492"/>
                  </a:lnTo>
                  <a:lnTo>
                    <a:pt x="400" y="492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5" y="487"/>
                  </a:lnTo>
                  <a:lnTo>
                    <a:pt x="393" y="483"/>
                  </a:lnTo>
                  <a:lnTo>
                    <a:pt x="393" y="483"/>
                  </a:lnTo>
                  <a:lnTo>
                    <a:pt x="390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6" y="478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78" y="478"/>
                  </a:lnTo>
                  <a:lnTo>
                    <a:pt x="364" y="480"/>
                  </a:lnTo>
                  <a:lnTo>
                    <a:pt x="362" y="483"/>
                  </a:lnTo>
                  <a:lnTo>
                    <a:pt x="350" y="495"/>
                  </a:lnTo>
                  <a:lnTo>
                    <a:pt x="343" y="497"/>
                  </a:lnTo>
                  <a:lnTo>
                    <a:pt x="338" y="499"/>
                  </a:lnTo>
                  <a:lnTo>
                    <a:pt x="336" y="499"/>
                  </a:lnTo>
                  <a:lnTo>
                    <a:pt x="336" y="502"/>
                  </a:lnTo>
                  <a:lnTo>
                    <a:pt x="333" y="506"/>
                  </a:lnTo>
                  <a:lnTo>
                    <a:pt x="336" y="506"/>
                  </a:lnTo>
                  <a:lnTo>
                    <a:pt x="336" y="509"/>
                  </a:lnTo>
                  <a:lnTo>
                    <a:pt x="336" y="511"/>
                  </a:lnTo>
                  <a:lnTo>
                    <a:pt x="338" y="514"/>
                  </a:lnTo>
                  <a:lnTo>
                    <a:pt x="336" y="516"/>
                  </a:lnTo>
                  <a:lnTo>
                    <a:pt x="336" y="518"/>
                  </a:lnTo>
                  <a:lnTo>
                    <a:pt x="333" y="518"/>
                  </a:lnTo>
                  <a:lnTo>
                    <a:pt x="333" y="523"/>
                  </a:lnTo>
                  <a:lnTo>
                    <a:pt x="331" y="525"/>
                  </a:lnTo>
                  <a:lnTo>
                    <a:pt x="329" y="525"/>
                  </a:lnTo>
                  <a:lnTo>
                    <a:pt x="326" y="525"/>
                  </a:lnTo>
                  <a:lnTo>
                    <a:pt x="326" y="525"/>
                  </a:lnTo>
                  <a:lnTo>
                    <a:pt x="324" y="523"/>
                  </a:lnTo>
                  <a:lnTo>
                    <a:pt x="322" y="523"/>
                  </a:lnTo>
                  <a:lnTo>
                    <a:pt x="322" y="523"/>
                  </a:lnTo>
                  <a:lnTo>
                    <a:pt x="322" y="521"/>
                  </a:lnTo>
                  <a:lnTo>
                    <a:pt x="319" y="521"/>
                  </a:lnTo>
                  <a:lnTo>
                    <a:pt x="319" y="521"/>
                  </a:lnTo>
                  <a:lnTo>
                    <a:pt x="317" y="521"/>
                  </a:lnTo>
                  <a:lnTo>
                    <a:pt x="317" y="521"/>
                  </a:lnTo>
                  <a:lnTo>
                    <a:pt x="315" y="523"/>
                  </a:lnTo>
                  <a:lnTo>
                    <a:pt x="312" y="525"/>
                  </a:lnTo>
                  <a:lnTo>
                    <a:pt x="307" y="530"/>
                  </a:lnTo>
                  <a:lnTo>
                    <a:pt x="307" y="532"/>
                  </a:lnTo>
                  <a:lnTo>
                    <a:pt x="305" y="535"/>
                  </a:lnTo>
                  <a:lnTo>
                    <a:pt x="305" y="540"/>
                  </a:lnTo>
                  <a:lnTo>
                    <a:pt x="305" y="547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91" y="582"/>
                  </a:lnTo>
                  <a:lnTo>
                    <a:pt x="293" y="587"/>
                  </a:lnTo>
                  <a:lnTo>
                    <a:pt x="293" y="587"/>
                  </a:lnTo>
                  <a:lnTo>
                    <a:pt x="293" y="589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94"/>
                  </a:lnTo>
                  <a:lnTo>
                    <a:pt x="289" y="596"/>
                  </a:lnTo>
                  <a:lnTo>
                    <a:pt x="291" y="601"/>
                  </a:lnTo>
                  <a:lnTo>
                    <a:pt x="291" y="601"/>
                  </a:lnTo>
                  <a:lnTo>
                    <a:pt x="291" y="603"/>
                  </a:lnTo>
                  <a:lnTo>
                    <a:pt x="281" y="625"/>
                  </a:lnTo>
                  <a:lnTo>
                    <a:pt x="277" y="629"/>
                  </a:lnTo>
                  <a:lnTo>
                    <a:pt x="272" y="629"/>
                  </a:lnTo>
                  <a:lnTo>
                    <a:pt x="258" y="627"/>
                  </a:lnTo>
                  <a:lnTo>
                    <a:pt x="255" y="627"/>
                  </a:lnTo>
                  <a:lnTo>
                    <a:pt x="255" y="627"/>
                  </a:lnTo>
                  <a:lnTo>
                    <a:pt x="251" y="627"/>
                  </a:lnTo>
                  <a:lnTo>
                    <a:pt x="248" y="627"/>
                  </a:lnTo>
                  <a:lnTo>
                    <a:pt x="248" y="627"/>
                  </a:lnTo>
                  <a:lnTo>
                    <a:pt x="244" y="627"/>
                  </a:lnTo>
                  <a:lnTo>
                    <a:pt x="241" y="627"/>
                  </a:lnTo>
                  <a:lnTo>
                    <a:pt x="241" y="629"/>
                  </a:lnTo>
                  <a:lnTo>
                    <a:pt x="239" y="634"/>
                  </a:lnTo>
                  <a:lnTo>
                    <a:pt x="236" y="637"/>
                  </a:lnTo>
                  <a:lnTo>
                    <a:pt x="236" y="637"/>
                  </a:lnTo>
                  <a:lnTo>
                    <a:pt x="234" y="639"/>
                  </a:lnTo>
                  <a:lnTo>
                    <a:pt x="234" y="639"/>
                  </a:lnTo>
                  <a:lnTo>
                    <a:pt x="229" y="637"/>
                  </a:lnTo>
                  <a:lnTo>
                    <a:pt x="227" y="639"/>
                  </a:lnTo>
                  <a:lnTo>
                    <a:pt x="227" y="639"/>
                  </a:lnTo>
                  <a:lnTo>
                    <a:pt x="225" y="641"/>
                  </a:lnTo>
                  <a:lnTo>
                    <a:pt x="225" y="644"/>
                  </a:lnTo>
                  <a:lnTo>
                    <a:pt x="225" y="644"/>
                  </a:lnTo>
                  <a:lnTo>
                    <a:pt x="222" y="644"/>
                  </a:lnTo>
                  <a:lnTo>
                    <a:pt x="220" y="644"/>
                  </a:lnTo>
                  <a:lnTo>
                    <a:pt x="218" y="644"/>
                  </a:lnTo>
                  <a:lnTo>
                    <a:pt x="215" y="641"/>
                  </a:lnTo>
                  <a:lnTo>
                    <a:pt x="210" y="634"/>
                  </a:lnTo>
                  <a:lnTo>
                    <a:pt x="208" y="632"/>
                  </a:lnTo>
                  <a:lnTo>
                    <a:pt x="206" y="632"/>
                  </a:lnTo>
                  <a:lnTo>
                    <a:pt x="203" y="632"/>
                  </a:lnTo>
                  <a:lnTo>
                    <a:pt x="201" y="632"/>
                  </a:lnTo>
                  <a:lnTo>
                    <a:pt x="201" y="629"/>
                  </a:lnTo>
                  <a:lnTo>
                    <a:pt x="201" y="627"/>
                  </a:lnTo>
                  <a:lnTo>
                    <a:pt x="201" y="618"/>
                  </a:lnTo>
                  <a:lnTo>
                    <a:pt x="201" y="618"/>
                  </a:lnTo>
                  <a:lnTo>
                    <a:pt x="201" y="615"/>
                  </a:lnTo>
                  <a:lnTo>
                    <a:pt x="201" y="615"/>
                  </a:lnTo>
                  <a:lnTo>
                    <a:pt x="201" y="613"/>
                  </a:lnTo>
                  <a:lnTo>
                    <a:pt x="201" y="611"/>
                  </a:lnTo>
                  <a:lnTo>
                    <a:pt x="201" y="611"/>
                  </a:lnTo>
                  <a:lnTo>
                    <a:pt x="206" y="606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6" y="601"/>
                  </a:lnTo>
                  <a:lnTo>
                    <a:pt x="203" y="596"/>
                  </a:lnTo>
                  <a:lnTo>
                    <a:pt x="203" y="594"/>
                  </a:lnTo>
                  <a:lnTo>
                    <a:pt x="201" y="592"/>
                  </a:lnTo>
                  <a:lnTo>
                    <a:pt x="199" y="589"/>
                  </a:lnTo>
                  <a:lnTo>
                    <a:pt x="187" y="584"/>
                  </a:lnTo>
                  <a:lnTo>
                    <a:pt x="180" y="582"/>
                  </a:lnTo>
                  <a:lnTo>
                    <a:pt x="177" y="580"/>
                  </a:lnTo>
                  <a:lnTo>
                    <a:pt x="175" y="580"/>
                  </a:lnTo>
                  <a:lnTo>
                    <a:pt x="173" y="580"/>
                  </a:lnTo>
                  <a:lnTo>
                    <a:pt x="163" y="584"/>
                  </a:lnTo>
                  <a:lnTo>
                    <a:pt x="161" y="584"/>
                  </a:lnTo>
                  <a:lnTo>
                    <a:pt x="161" y="584"/>
                  </a:lnTo>
                  <a:lnTo>
                    <a:pt x="156" y="582"/>
                  </a:lnTo>
                  <a:lnTo>
                    <a:pt x="154" y="582"/>
                  </a:lnTo>
                  <a:lnTo>
                    <a:pt x="154" y="582"/>
                  </a:lnTo>
                  <a:lnTo>
                    <a:pt x="151" y="582"/>
                  </a:lnTo>
                  <a:lnTo>
                    <a:pt x="147" y="584"/>
                  </a:lnTo>
                  <a:lnTo>
                    <a:pt x="144" y="584"/>
                  </a:lnTo>
                  <a:lnTo>
                    <a:pt x="139" y="584"/>
                  </a:lnTo>
                  <a:lnTo>
                    <a:pt x="139" y="584"/>
                  </a:lnTo>
                  <a:lnTo>
                    <a:pt x="137" y="587"/>
                  </a:lnTo>
                  <a:lnTo>
                    <a:pt x="137" y="587"/>
                  </a:lnTo>
                  <a:lnTo>
                    <a:pt x="137" y="589"/>
                  </a:lnTo>
                  <a:lnTo>
                    <a:pt x="137" y="592"/>
                  </a:lnTo>
                  <a:lnTo>
                    <a:pt x="137" y="594"/>
                  </a:lnTo>
                  <a:lnTo>
                    <a:pt x="137" y="596"/>
                  </a:lnTo>
                  <a:lnTo>
                    <a:pt x="137" y="599"/>
                  </a:lnTo>
                  <a:lnTo>
                    <a:pt x="135" y="599"/>
                  </a:lnTo>
                  <a:lnTo>
                    <a:pt x="135" y="601"/>
                  </a:lnTo>
                  <a:lnTo>
                    <a:pt x="135" y="601"/>
                  </a:lnTo>
                  <a:lnTo>
                    <a:pt x="132" y="601"/>
                  </a:lnTo>
                  <a:lnTo>
                    <a:pt x="130" y="603"/>
                  </a:lnTo>
                  <a:lnTo>
                    <a:pt x="123" y="603"/>
                  </a:lnTo>
                  <a:lnTo>
                    <a:pt x="121" y="603"/>
                  </a:lnTo>
                  <a:lnTo>
                    <a:pt x="121" y="603"/>
                  </a:lnTo>
                  <a:lnTo>
                    <a:pt x="116" y="608"/>
                  </a:lnTo>
                  <a:lnTo>
                    <a:pt x="116" y="611"/>
                  </a:lnTo>
                  <a:lnTo>
                    <a:pt x="113" y="611"/>
                  </a:lnTo>
                  <a:lnTo>
                    <a:pt x="113" y="611"/>
                  </a:lnTo>
                  <a:lnTo>
                    <a:pt x="111" y="611"/>
                  </a:lnTo>
                  <a:lnTo>
                    <a:pt x="109" y="611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4" y="601"/>
                  </a:lnTo>
                  <a:lnTo>
                    <a:pt x="104" y="599"/>
                  </a:lnTo>
                  <a:lnTo>
                    <a:pt x="102" y="599"/>
                  </a:lnTo>
                  <a:lnTo>
                    <a:pt x="99" y="596"/>
                  </a:lnTo>
                  <a:lnTo>
                    <a:pt x="94" y="596"/>
                  </a:lnTo>
                  <a:lnTo>
                    <a:pt x="94" y="596"/>
                  </a:lnTo>
                  <a:lnTo>
                    <a:pt x="92" y="594"/>
                  </a:lnTo>
                  <a:lnTo>
                    <a:pt x="92" y="594"/>
                  </a:lnTo>
                  <a:lnTo>
                    <a:pt x="87" y="582"/>
                  </a:lnTo>
                  <a:lnTo>
                    <a:pt x="85" y="577"/>
                  </a:lnTo>
                  <a:lnTo>
                    <a:pt x="85" y="577"/>
                  </a:lnTo>
                  <a:lnTo>
                    <a:pt x="85" y="573"/>
                  </a:lnTo>
                  <a:lnTo>
                    <a:pt x="85" y="570"/>
                  </a:lnTo>
                  <a:lnTo>
                    <a:pt x="87" y="566"/>
                  </a:lnTo>
                  <a:lnTo>
                    <a:pt x="87" y="563"/>
                  </a:lnTo>
                  <a:lnTo>
                    <a:pt x="87" y="561"/>
                  </a:lnTo>
                  <a:lnTo>
                    <a:pt x="85" y="558"/>
                  </a:lnTo>
                  <a:lnTo>
                    <a:pt x="83" y="554"/>
                  </a:lnTo>
                  <a:lnTo>
                    <a:pt x="83" y="554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49"/>
                  </a:lnTo>
                  <a:lnTo>
                    <a:pt x="78" y="544"/>
                  </a:lnTo>
                  <a:lnTo>
                    <a:pt x="78" y="542"/>
                  </a:lnTo>
                  <a:lnTo>
                    <a:pt x="78" y="540"/>
                  </a:lnTo>
                  <a:lnTo>
                    <a:pt x="76" y="540"/>
                  </a:lnTo>
                  <a:lnTo>
                    <a:pt x="71" y="540"/>
                  </a:lnTo>
                  <a:lnTo>
                    <a:pt x="68" y="540"/>
                  </a:lnTo>
                  <a:lnTo>
                    <a:pt x="68" y="537"/>
                  </a:lnTo>
                  <a:lnTo>
                    <a:pt x="66" y="537"/>
                  </a:lnTo>
                  <a:lnTo>
                    <a:pt x="66" y="535"/>
                  </a:lnTo>
                  <a:lnTo>
                    <a:pt x="66" y="535"/>
                  </a:lnTo>
                  <a:lnTo>
                    <a:pt x="64" y="532"/>
                  </a:lnTo>
                  <a:lnTo>
                    <a:pt x="66" y="528"/>
                  </a:lnTo>
                  <a:lnTo>
                    <a:pt x="66" y="523"/>
                  </a:lnTo>
                  <a:lnTo>
                    <a:pt x="68" y="521"/>
                  </a:lnTo>
                  <a:lnTo>
                    <a:pt x="68" y="518"/>
                  </a:lnTo>
                  <a:lnTo>
                    <a:pt x="71" y="516"/>
                  </a:lnTo>
                  <a:lnTo>
                    <a:pt x="73" y="514"/>
                  </a:lnTo>
                  <a:lnTo>
                    <a:pt x="73" y="509"/>
                  </a:lnTo>
                  <a:lnTo>
                    <a:pt x="73" y="499"/>
                  </a:lnTo>
                  <a:lnTo>
                    <a:pt x="76" y="495"/>
                  </a:lnTo>
                  <a:lnTo>
                    <a:pt x="76" y="492"/>
                  </a:lnTo>
                  <a:lnTo>
                    <a:pt x="78" y="490"/>
                  </a:lnTo>
                  <a:lnTo>
                    <a:pt x="85" y="480"/>
                  </a:lnTo>
                  <a:lnTo>
                    <a:pt x="85" y="478"/>
                  </a:lnTo>
                  <a:lnTo>
                    <a:pt x="87" y="478"/>
                  </a:lnTo>
                  <a:lnTo>
                    <a:pt x="87" y="473"/>
                  </a:lnTo>
                  <a:lnTo>
                    <a:pt x="85" y="457"/>
                  </a:lnTo>
                  <a:lnTo>
                    <a:pt x="85" y="447"/>
                  </a:lnTo>
                  <a:lnTo>
                    <a:pt x="85" y="445"/>
                  </a:lnTo>
                  <a:lnTo>
                    <a:pt x="85" y="443"/>
                  </a:lnTo>
                  <a:lnTo>
                    <a:pt x="87" y="435"/>
                  </a:lnTo>
                  <a:lnTo>
                    <a:pt x="90" y="424"/>
                  </a:lnTo>
                  <a:lnTo>
                    <a:pt x="90" y="421"/>
                  </a:lnTo>
                  <a:lnTo>
                    <a:pt x="87" y="417"/>
                  </a:lnTo>
                  <a:lnTo>
                    <a:pt x="85" y="407"/>
                  </a:lnTo>
                  <a:lnTo>
                    <a:pt x="83" y="405"/>
                  </a:lnTo>
                  <a:lnTo>
                    <a:pt x="83" y="400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3"/>
                  </a:lnTo>
                  <a:lnTo>
                    <a:pt x="80" y="390"/>
                  </a:lnTo>
                  <a:lnTo>
                    <a:pt x="78" y="388"/>
                  </a:lnTo>
                  <a:lnTo>
                    <a:pt x="66" y="381"/>
                  </a:lnTo>
                  <a:lnTo>
                    <a:pt x="66" y="376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80" y="369"/>
                  </a:lnTo>
                  <a:lnTo>
                    <a:pt x="85" y="367"/>
                  </a:lnTo>
                  <a:lnTo>
                    <a:pt x="87" y="367"/>
                  </a:lnTo>
                  <a:lnTo>
                    <a:pt x="87" y="364"/>
                  </a:lnTo>
                  <a:lnTo>
                    <a:pt x="90" y="362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94" y="355"/>
                  </a:lnTo>
                  <a:lnTo>
                    <a:pt x="94" y="355"/>
                  </a:lnTo>
                  <a:lnTo>
                    <a:pt x="94" y="353"/>
                  </a:lnTo>
                  <a:lnTo>
                    <a:pt x="92" y="348"/>
                  </a:lnTo>
                  <a:lnTo>
                    <a:pt x="90" y="336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5" y="327"/>
                  </a:lnTo>
                  <a:lnTo>
                    <a:pt x="68" y="320"/>
                  </a:lnTo>
                  <a:lnTo>
                    <a:pt x="61" y="317"/>
                  </a:lnTo>
                  <a:lnTo>
                    <a:pt x="47" y="317"/>
                  </a:lnTo>
                  <a:lnTo>
                    <a:pt x="45" y="317"/>
                  </a:lnTo>
                  <a:lnTo>
                    <a:pt x="42" y="315"/>
                  </a:lnTo>
                  <a:lnTo>
                    <a:pt x="40" y="310"/>
                  </a:lnTo>
                  <a:lnTo>
                    <a:pt x="38" y="308"/>
                  </a:lnTo>
                  <a:close/>
                </a:path>
              </a:pathLst>
            </a:custGeom>
            <a:grpFill/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6" name="Freeform 57">
              <a:extLst>
                <a:ext uri="{FF2B5EF4-FFF2-40B4-BE49-F238E27FC236}">
                  <a16:creationId xmlns:a16="http://schemas.microsoft.com/office/drawing/2014/main" id="{65176FD3-E0EF-46C6-81E8-2ABD21E69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794" y="1219663"/>
              <a:ext cx="810192" cy="905375"/>
            </a:xfrm>
            <a:custGeom>
              <a:avLst/>
              <a:gdLst>
                <a:gd name="T0" fmla="*/ 438 w 715"/>
                <a:gd name="T1" fmla="*/ 28 h 799"/>
                <a:gd name="T2" fmla="*/ 393 w 715"/>
                <a:gd name="T3" fmla="*/ 45 h 799"/>
                <a:gd name="T4" fmla="*/ 355 w 715"/>
                <a:gd name="T5" fmla="*/ 35 h 799"/>
                <a:gd name="T6" fmla="*/ 341 w 715"/>
                <a:gd name="T7" fmla="*/ 80 h 799"/>
                <a:gd name="T8" fmla="*/ 313 w 715"/>
                <a:gd name="T9" fmla="*/ 125 h 799"/>
                <a:gd name="T10" fmla="*/ 291 w 715"/>
                <a:gd name="T11" fmla="*/ 163 h 799"/>
                <a:gd name="T12" fmla="*/ 325 w 715"/>
                <a:gd name="T13" fmla="*/ 196 h 799"/>
                <a:gd name="T14" fmla="*/ 336 w 715"/>
                <a:gd name="T15" fmla="*/ 217 h 799"/>
                <a:gd name="T16" fmla="*/ 336 w 715"/>
                <a:gd name="T17" fmla="*/ 250 h 799"/>
                <a:gd name="T18" fmla="*/ 282 w 715"/>
                <a:gd name="T19" fmla="*/ 291 h 799"/>
                <a:gd name="T20" fmla="*/ 258 w 715"/>
                <a:gd name="T21" fmla="*/ 333 h 799"/>
                <a:gd name="T22" fmla="*/ 223 w 715"/>
                <a:gd name="T23" fmla="*/ 324 h 799"/>
                <a:gd name="T24" fmla="*/ 194 w 715"/>
                <a:gd name="T25" fmla="*/ 364 h 799"/>
                <a:gd name="T26" fmla="*/ 173 w 715"/>
                <a:gd name="T27" fmla="*/ 366 h 799"/>
                <a:gd name="T28" fmla="*/ 150 w 715"/>
                <a:gd name="T29" fmla="*/ 435 h 799"/>
                <a:gd name="T30" fmla="*/ 105 w 715"/>
                <a:gd name="T31" fmla="*/ 468 h 799"/>
                <a:gd name="T32" fmla="*/ 83 w 715"/>
                <a:gd name="T33" fmla="*/ 485 h 799"/>
                <a:gd name="T34" fmla="*/ 62 w 715"/>
                <a:gd name="T35" fmla="*/ 456 h 799"/>
                <a:gd name="T36" fmla="*/ 36 w 715"/>
                <a:gd name="T37" fmla="*/ 449 h 799"/>
                <a:gd name="T38" fmla="*/ 17 w 715"/>
                <a:gd name="T39" fmla="*/ 608 h 799"/>
                <a:gd name="T40" fmla="*/ 45 w 715"/>
                <a:gd name="T41" fmla="*/ 648 h 799"/>
                <a:gd name="T42" fmla="*/ 67 w 715"/>
                <a:gd name="T43" fmla="*/ 650 h 799"/>
                <a:gd name="T44" fmla="*/ 131 w 715"/>
                <a:gd name="T45" fmla="*/ 700 h 799"/>
                <a:gd name="T46" fmla="*/ 150 w 715"/>
                <a:gd name="T47" fmla="*/ 709 h 799"/>
                <a:gd name="T48" fmla="*/ 166 w 715"/>
                <a:gd name="T49" fmla="*/ 721 h 799"/>
                <a:gd name="T50" fmla="*/ 194 w 715"/>
                <a:gd name="T51" fmla="*/ 735 h 799"/>
                <a:gd name="T52" fmla="*/ 301 w 715"/>
                <a:gd name="T53" fmla="*/ 776 h 799"/>
                <a:gd name="T54" fmla="*/ 377 w 715"/>
                <a:gd name="T55" fmla="*/ 752 h 799"/>
                <a:gd name="T56" fmla="*/ 471 w 715"/>
                <a:gd name="T57" fmla="*/ 738 h 799"/>
                <a:gd name="T58" fmla="*/ 509 w 715"/>
                <a:gd name="T59" fmla="*/ 750 h 799"/>
                <a:gd name="T60" fmla="*/ 528 w 715"/>
                <a:gd name="T61" fmla="*/ 752 h 799"/>
                <a:gd name="T62" fmla="*/ 547 w 715"/>
                <a:gd name="T63" fmla="*/ 778 h 799"/>
                <a:gd name="T64" fmla="*/ 568 w 715"/>
                <a:gd name="T65" fmla="*/ 785 h 799"/>
                <a:gd name="T66" fmla="*/ 575 w 715"/>
                <a:gd name="T67" fmla="*/ 761 h 799"/>
                <a:gd name="T68" fmla="*/ 594 w 715"/>
                <a:gd name="T69" fmla="*/ 733 h 799"/>
                <a:gd name="T70" fmla="*/ 575 w 715"/>
                <a:gd name="T71" fmla="*/ 712 h 799"/>
                <a:gd name="T72" fmla="*/ 542 w 715"/>
                <a:gd name="T73" fmla="*/ 700 h 799"/>
                <a:gd name="T74" fmla="*/ 519 w 715"/>
                <a:gd name="T75" fmla="*/ 672 h 799"/>
                <a:gd name="T76" fmla="*/ 504 w 715"/>
                <a:gd name="T77" fmla="*/ 627 h 799"/>
                <a:gd name="T78" fmla="*/ 485 w 715"/>
                <a:gd name="T79" fmla="*/ 598 h 799"/>
                <a:gd name="T80" fmla="*/ 478 w 715"/>
                <a:gd name="T81" fmla="*/ 589 h 799"/>
                <a:gd name="T82" fmla="*/ 483 w 715"/>
                <a:gd name="T83" fmla="*/ 539 h 799"/>
                <a:gd name="T84" fmla="*/ 516 w 715"/>
                <a:gd name="T85" fmla="*/ 489 h 799"/>
                <a:gd name="T86" fmla="*/ 561 w 715"/>
                <a:gd name="T87" fmla="*/ 478 h 799"/>
                <a:gd name="T88" fmla="*/ 554 w 715"/>
                <a:gd name="T89" fmla="*/ 496 h 799"/>
                <a:gd name="T90" fmla="*/ 538 w 715"/>
                <a:gd name="T91" fmla="*/ 499 h 799"/>
                <a:gd name="T92" fmla="*/ 585 w 715"/>
                <a:gd name="T93" fmla="*/ 492 h 799"/>
                <a:gd name="T94" fmla="*/ 689 w 715"/>
                <a:gd name="T95" fmla="*/ 364 h 799"/>
                <a:gd name="T96" fmla="*/ 663 w 715"/>
                <a:gd name="T97" fmla="*/ 338 h 799"/>
                <a:gd name="T98" fmla="*/ 632 w 715"/>
                <a:gd name="T99" fmla="*/ 333 h 799"/>
                <a:gd name="T100" fmla="*/ 618 w 715"/>
                <a:gd name="T101" fmla="*/ 333 h 799"/>
                <a:gd name="T102" fmla="*/ 582 w 715"/>
                <a:gd name="T103" fmla="*/ 359 h 799"/>
                <a:gd name="T104" fmla="*/ 545 w 715"/>
                <a:gd name="T105" fmla="*/ 343 h 799"/>
                <a:gd name="T106" fmla="*/ 504 w 715"/>
                <a:gd name="T107" fmla="*/ 300 h 799"/>
                <a:gd name="T108" fmla="*/ 511 w 715"/>
                <a:gd name="T109" fmla="*/ 241 h 799"/>
                <a:gd name="T110" fmla="*/ 493 w 715"/>
                <a:gd name="T111" fmla="*/ 201 h 799"/>
                <a:gd name="T112" fmla="*/ 469 w 715"/>
                <a:gd name="T113" fmla="*/ 191 h 799"/>
                <a:gd name="T114" fmla="*/ 493 w 715"/>
                <a:gd name="T115" fmla="*/ 116 h 799"/>
                <a:gd name="T116" fmla="*/ 535 w 715"/>
                <a:gd name="T117" fmla="*/ 75 h 799"/>
                <a:gd name="T118" fmla="*/ 556 w 715"/>
                <a:gd name="T119" fmla="*/ 47 h 799"/>
                <a:gd name="T120" fmla="*/ 523 w 715"/>
                <a:gd name="T121" fmla="*/ 0 h 799"/>
                <a:gd name="T122" fmla="*/ 521 w 715"/>
                <a:gd name="T123" fmla="*/ 534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5" h="799">
                  <a:moveTo>
                    <a:pt x="455" y="9"/>
                  </a:moveTo>
                  <a:lnTo>
                    <a:pt x="455" y="9"/>
                  </a:lnTo>
                  <a:lnTo>
                    <a:pt x="455" y="11"/>
                  </a:lnTo>
                  <a:lnTo>
                    <a:pt x="452" y="14"/>
                  </a:lnTo>
                  <a:lnTo>
                    <a:pt x="452" y="14"/>
                  </a:lnTo>
                  <a:lnTo>
                    <a:pt x="448" y="19"/>
                  </a:lnTo>
                  <a:lnTo>
                    <a:pt x="445" y="21"/>
                  </a:lnTo>
                  <a:lnTo>
                    <a:pt x="445" y="2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28"/>
                  </a:lnTo>
                  <a:lnTo>
                    <a:pt x="443" y="28"/>
                  </a:lnTo>
                  <a:lnTo>
                    <a:pt x="441" y="28"/>
                  </a:lnTo>
                  <a:lnTo>
                    <a:pt x="438" y="28"/>
                  </a:lnTo>
                  <a:lnTo>
                    <a:pt x="436" y="28"/>
                  </a:lnTo>
                  <a:lnTo>
                    <a:pt x="436" y="26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1" y="26"/>
                  </a:lnTo>
                  <a:lnTo>
                    <a:pt x="429" y="28"/>
                  </a:lnTo>
                  <a:lnTo>
                    <a:pt x="426" y="30"/>
                  </a:lnTo>
                  <a:lnTo>
                    <a:pt x="424" y="33"/>
                  </a:lnTo>
                  <a:lnTo>
                    <a:pt x="422" y="33"/>
                  </a:lnTo>
                  <a:lnTo>
                    <a:pt x="407" y="37"/>
                  </a:lnTo>
                  <a:lnTo>
                    <a:pt x="403" y="40"/>
                  </a:lnTo>
                  <a:lnTo>
                    <a:pt x="398" y="45"/>
                  </a:lnTo>
                  <a:lnTo>
                    <a:pt x="396" y="47"/>
                  </a:lnTo>
                  <a:lnTo>
                    <a:pt x="393" y="45"/>
                  </a:lnTo>
                  <a:lnTo>
                    <a:pt x="393" y="42"/>
                  </a:lnTo>
                  <a:lnTo>
                    <a:pt x="393" y="40"/>
                  </a:lnTo>
                  <a:lnTo>
                    <a:pt x="384" y="30"/>
                  </a:lnTo>
                  <a:lnTo>
                    <a:pt x="384" y="30"/>
                  </a:lnTo>
                  <a:lnTo>
                    <a:pt x="381" y="30"/>
                  </a:lnTo>
                  <a:lnTo>
                    <a:pt x="374" y="28"/>
                  </a:lnTo>
                  <a:lnTo>
                    <a:pt x="372" y="28"/>
                  </a:lnTo>
                  <a:lnTo>
                    <a:pt x="360" y="21"/>
                  </a:lnTo>
                  <a:lnTo>
                    <a:pt x="358" y="21"/>
                  </a:lnTo>
                  <a:lnTo>
                    <a:pt x="358" y="21"/>
                  </a:lnTo>
                  <a:lnTo>
                    <a:pt x="355" y="23"/>
                  </a:lnTo>
                  <a:lnTo>
                    <a:pt x="355" y="26"/>
                  </a:lnTo>
                  <a:lnTo>
                    <a:pt x="355" y="28"/>
                  </a:lnTo>
                  <a:lnTo>
                    <a:pt x="355" y="35"/>
                  </a:lnTo>
                  <a:lnTo>
                    <a:pt x="355" y="37"/>
                  </a:lnTo>
                  <a:lnTo>
                    <a:pt x="355" y="45"/>
                  </a:lnTo>
                  <a:lnTo>
                    <a:pt x="353" y="49"/>
                  </a:lnTo>
                  <a:lnTo>
                    <a:pt x="353" y="56"/>
                  </a:lnTo>
                  <a:lnTo>
                    <a:pt x="348" y="61"/>
                  </a:lnTo>
                  <a:lnTo>
                    <a:pt x="348" y="64"/>
                  </a:lnTo>
                  <a:lnTo>
                    <a:pt x="348" y="66"/>
                  </a:lnTo>
                  <a:lnTo>
                    <a:pt x="348" y="71"/>
                  </a:lnTo>
                  <a:lnTo>
                    <a:pt x="348" y="73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5"/>
                  </a:lnTo>
                  <a:lnTo>
                    <a:pt x="346" y="78"/>
                  </a:lnTo>
                  <a:lnTo>
                    <a:pt x="341" y="80"/>
                  </a:lnTo>
                  <a:lnTo>
                    <a:pt x="299" y="94"/>
                  </a:lnTo>
                  <a:lnTo>
                    <a:pt x="294" y="101"/>
                  </a:lnTo>
                  <a:lnTo>
                    <a:pt x="296" y="108"/>
                  </a:lnTo>
                  <a:lnTo>
                    <a:pt x="299" y="111"/>
                  </a:lnTo>
                  <a:lnTo>
                    <a:pt x="306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3" y="116"/>
                  </a:lnTo>
                  <a:lnTo>
                    <a:pt x="313" y="116"/>
                  </a:lnTo>
                  <a:lnTo>
                    <a:pt x="315" y="118"/>
                  </a:lnTo>
                  <a:lnTo>
                    <a:pt x="315" y="118"/>
                  </a:lnTo>
                  <a:lnTo>
                    <a:pt x="315" y="120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0" y="127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06" y="132"/>
                  </a:lnTo>
                  <a:lnTo>
                    <a:pt x="306" y="134"/>
                  </a:lnTo>
                  <a:lnTo>
                    <a:pt x="306" y="137"/>
                  </a:lnTo>
                  <a:lnTo>
                    <a:pt x="306" y="151"/>
                  </a:lnTo>
                  <a:lnTo>
                    <a:pt x="306" y="151"/>
                  </a:lnTo>
                  <a:lnTo>
                    <a:pt x="303" y="153"/>
                  </a:lnTo>
                  <a:lnTo>
                    <a:pt x="299" y="153"/>
                  </a:lnTo>
                  <a:lnTo>
                    <a:pt x="299" y="156"/>
                  </a:lnTo>
                  <a:lnTo>
                    <a:pt x="294" y="161"/>
                  </a:lnTo>
                  <a:lnTo>
                    <a:pt x="294" y="161"/>
                  </a:lnTo>
                  <a:lnTo>
                    <a:pt x="291" y="163"/>
                  </a:lnTo>
                  <a:lnTo>
                    <a:pt x="294" y="165"/>
                  </a:lnTo>
                  <a:lnTo>
                    <a:pt x="294" y="168"/>
                  </a:lnTo>
                  <a:lnTo>
                    <a:pt x="296" y="170"/>
                  </a:lnTo>
                  <a:lnTo>
                    <a:pt x="308" y="179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0" y="184"/>
                  </a:lnTo>
                  <a:lnTo>
                    <a:pt x="310" y="187"/>
                  </a:lnTo>
                  <a:lnTo>
                    <a:pt x="313" y="194"/>
                  </a:lnTo>
                  <a:lnTo>
                    <a:pt x="313" y="196"/>
                  </a:lnTo>
                  <a:lnTo>
                    <a:pt x="313" y="196"/>
                  </a:lnTo>
                  <a:lnTo>
                    <a:pt x="315" y="198"/>
                  </a:lnTo>
                  <a:lnTo>
                    <a:pt x="317" y="196"/>
                  </a:lnTo>
                  <a:lnTo>
                    <a:pt x="325" y="196"/>
                  </a:lnTo>
                  <a:lnTo>
                    <a:pt x="325" y="196"/>
                  </a:lnTo>
                  <a:lnTo>
                    <a:pt x="327" y="196"/>
                  </a:lnTo>
                  <a:lnTo>
                    <a:pt x="327" y="198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32" y="201"/>
                  </a:lnTo>
                  <a:lnTo>
                    <a:pt x="334" y="203"/>
                  </a:lnTo>
                  <a:lnTo>
                    <a:pt x="336" y="203"/>
                  </a:lnTo>
                  <a:lnTo>
                    <a:pt x="336" y="203"/>
                  </a:lnTo>
                  <a:lnTo>
                    <a:pt x="336" y="203"/>
                  </a:lnTo>
                  <a:lnTo>
                    <a:pt x="336" y="210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6" y="217"/>
                  </a:lnTo>
                  <a:lnTo>
                    <a:pt x="339" y="217"/>
                  </a:lnTo>
                  <a:lnTo>
                    <a:pt x="341" y="220"/>
                  </a:lnTo>
                  <a:lnTo>
                    <a:pt x="351" y="222"/>
                  </a:lnTo>
                  <a:lnTo>
                    <a:pt x="351" y="224"/>
                  </a:lnTo>
                  <a:lnTo>
                    <a:pt x="353" y="224"/>
                  </a:lnTo>
                  <a:lnTo>
                    <a:pt x="353" y="227"/>
                  </a:lnTo>
                  <a:lnTo>
                    <a:pt x="353" y="227"/>
                  </a:lnTo>
                  <a:lnTo>
                    <a:pt x="353" y="229"/>
                  </a:lnTo>
                  <a:lnTo>
                    <a:pt x="351" y="231"/>
                  </a:lnTo>
                  <a:lnTo>
                    <a:pt x="346" y="234"/>
                  </a:lnTo>
                  <a:lnTo>
                    <a:pt x="346" y="236"/>
                  </a:lnTo>
                  <a:lnTo>
                    <a:pt x="344" y="239"/>
                  </a:lnTo>
                  <a:lnTo>
                    <a:pt x="339" y="248"/>
                  </a:lnTo>
                  <a:lnTo>
                    <a:pt x="336" y="250"/>
                  </a:lnTo>
                  <a:lnTo>
                    <a:pt x="336" y="253"/>
                  </a:lnTo>
                  <a:lnTo>
                    <a:pt x="336" y="255"/>
                  </a:lnTo>
                  <a:lnTo>
                    <a:pt x="332" y="258"/>
                  </a:lnTo>
                  <a:lnTo>
                    <a:pt x="320" y="262"/>
                  </a:lnTo>
                  <a:lnTo>
                    <a:pt x="315" y="267"/>
                  </a:lnTo>
                  <a:lnTo>
                    <a:pt x="313" y="269"/>
                  </a:lnTo>
                  <a:lnTo>
                    <a:pt x="308" y="269"/>
                  </a:lnTo>
                  <a:lnTo>
                    <a:pt x="294" y="272"/>
                  </a:lnTo>
                  <a:lnTo>
                    <a:pt x="284" y="276"/>
                  </a:lnTo>
                  <a:lnTo>
                    <a:pt x="282" y="276"/>
                  </a:lnTo>
                  <a:lnTo>
                    <a:pt x="282" y="279"/>
                  </a:lnTo>
                  <a:lnTo>
                    <a:pt x="282" y="284"/>
                  </a:lnTo>
                  <a:lnTo>
                    <a:pt x="282" y="288"/>
                  </a:lnTo>
                  <a:lnTo>
                    <a:pt x="282" y="291"/>
                  </a:lnTo>
                  <a:lnTo>
                    <a:pt x="284" y="293"/>
                  </a:lnTo>
                  <a:lnTo>
                    <a:pt x="284" y="295"/>
                  </a:lnTo>
                  <a:lnTo>
                    <a:pt x="284" y="295"/>
                  </a:lnTo>
                  <a:lnTo>
                    <a:pt x="284" y="298"/>
                  </a:lnTo>
                  <a:lnTo>
                    <a:pt x="282" y="302"/>
                  </a:lnTo>
                  <a:lnTo>
                    <a:pt x="280" y="305"/>
                  </a:lnTo>
                  <a:lnTo>
                    <a:pt x="280" y="307"/>
                  </a:lnTo>
                  <a:lnTo>
                    <a:pt x="280" y="319"/>
                  </a:lnTo>
                  <a:lnTo>
                    <a:pt x="284" y="326"/>
                  </a:lnTo>
                  <a:lnTo>
                    <a:pt x="275" y="331"/>
                  </a:lnTo>
                  <a:lnTo>
                    <a:pt x="270" y="333"/>
                  </a:lnTo>
                  <a:lnTo>
                    <a:pt x="263" y="333"/>
                  </a:lnTo>
                  <a:lnTo>
                    <a:pt x="261" y="333"/>
                  </a:lnTo>
                  <a:lnTo>
                    <a:pt x="258" y="333"/>
                  </a:lnTo>
                  <a:lnTo>
                    <a:pt x="258" y="331"/>
                  </a:lnTo>
                  <a:lnTo>
                    <a:pt x="256" y="331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254" y="324"/>
                  </a:lnTo>
                  <a:lnTo>
                    <a:pt x="251" y="321"/>
                  </a:lnTo>
                  <a:lnTo>
                    <a:pt x="249" y="319"/>
                  </a:lnTo>
                  <a:lnTo>
                    <a:pt x="247" y="319"/>
                  </a:lnTo>
                  <a:lnTo>
                    <a:pt x="247" y="319"/>
                  </a:lnTo>
                  <a:lnTo>
                    <a:pt x="244" y="319"/>
                  </a:lnTo>
                  <a:lnTo>
                    <a:pt x="244" y="319"/>
                  </a:lnTo>
                  <a:lnTo>
                    <a:pt x="239" y="319"/>
                  </a:lnTo>
                  <a:lnTo>
                    <a:pt x="225" y="321"/>
                  </a:lnTo>
                  <a:lnTo>
                    <a:pt x="223" y="324"/>
                  </a:lnTo>
                  <a:lnTo>
                    <a:pt x="211" y="336"/>
                  </a:lnTo>
                  <a:lnTo>
                    <a:pt x="204" y="338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7" y="343"/>
                  </a:lnTo>
                  <a:lnTo>
                    <a:pt x="194" y="347"/>
                  </a:lnTo>
                  <a:lnTo>
                    <a:pt x="197" y="347"/>
                  </a:lnTo>
                  <a:lnTo>
                    <a:pt x="197" y="350"/>
                  </a:lnTo>
                  <a:lnTo>
                    <a:pt x="197" y="352"/>
                  </a:lnTo>
                  <a:lnTo>
                    <a:pt x="199" y="355"/>
                  </a:lnTo>
                  <a:lnTo>
                    <a:pt x="197" y="357"/>
                  </a:lnTo>
                  <a:lnTo>
                    <a:pt x="197" y="359"/>
                  </a:lnTo>
                  <a:lnTo>
                    <a:pt x="194" y="359"/>
                  </a:lnTo>
                  <a:lnTo>
                    <a:pt x="194" y="364"/>
                  </a:lnTo>
                  <a:lnTo>
                    <a:pt x="192" y="366"/>
                  </a:lnTo>
                  <a:lnTo>
                    <a:pt x="190" y="366"/>
                  </a:lnTo>
                  <a:lnTo>
                    <a:pt x="187" y="366"/>
                  </a:lnTo>
                  <a:lnTo>
                    <a:pt x="187" y="366"/>
                  </a:lnTo>
                  <a:lnTo>
                    <a:pt x="185" y="364"/>
                  </a:lnTo>
                  <a:lnTo>
                    <a:pt x="183" y="364"/>
                  </a:lnTo>
                  <a:lnTo>
                    <a:pt x="183" y="364"/>
                  </a:lnTo>
                  <a:lnTo>
                    <a:pt x="183" y="362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78" y="362"/>
                  </a:lnTo>
                  <a:lnTo>
                    <a:pt x="178" y="362"/>
                  </a:lnTo>
                  <a:lnTo>
                    <a:pt x="176" y="364"/>
                  </a:lnTo>
                  <a:lnTo>
                    <a:pt x="173" y="366"/>
                  </a:lnTo>
                  <a:lnTo>
                    <a:pt x="168" y="371"/>
                  </a:lnTo>
                  <a:lnTo>
                    <a:pt x="168" y="373"/>
                  </a:lnTo>
                  <a:lnTo>
                    <a:pt x="166" y="376"/>
                  </a:lnTo>
                  <a:lnTo>
                    <a:pt x="166" y="381"/>
                  </a:lnTo>
                  <a:lnTo>
                    <a:pt x="166" y="388"/>
                  </a:lnTo>
                  <a:lnTo>
                    <a:pt x="152" y="421"/>
                  </a:lnTo>
                  <a:lnTo>
                    <a:pt x="152" y="421"/>
                  </a:lnTo>
                  <a:lnTo>
                    <a:pt x="152" y="423"/>
                  </a:lnTo>
                  <a:lnTo>
                    <a:pt x="154" y="428"/>
                  </a:lnTo>
                  <a:lnTo>
                    <a:pt x="154" y="428"/>
                  </a:lnTo>
                  <a:lnTo>
                    <a:pt x="154" y="430"/>
                  </a:lnTo>
                  <a:lnTo>
                    <a:pt x="152" y="433"/>
                  </a:lnTo>
                  <a:lnTo>
                    <a:pt x="150" y="433"/>
                  </a:lnTo>
                  <a:lnTo>
                    <a:pt x="150" y="435"/>
                  </a:lnTo>
                  <a:lnTo>
                    <a:pt x="150" y="437"/>
                  </a:lnTo>
                  <a:lnTo>
                    <a:pt x="152" y="442"/>
                  </a:lnTo>
                  <a:lnTo>
                    <a:pt x="152" y="442"/>
                  </a:lnTo>
                  <a:lnTo>
                    <a:pt x="152" y="444"/>
                  </a:lnTo>
                  <a:lnTo>
                    <a:pt x="142" y="466"/>
                  </a:lnTo>
                  <a:lnTo>
                    <a:pt x="138" y="470"/>
                  </a:lnTo>
                  <a:lnTo>
                    <a:pt x="133" y="470"/>
                  </a:lnTo>
                  <a:lnTo>
                    <a:pt x="119" y="468"/>
                  </a:lnTo>
                  <a:lnTo>
                    <a:pt x="116" y="468"/>
                  </a:lnTo>
                  <a:lnTo>
                    <a:pt x="116" y="468"/>
                  </a:lnTo>
                  <a:lnTo>
                    <a:pt x="112" y="468"/>
                  </a:lnTo>
                  <a:lnTo>
                    <a:pt x="109" y="468"/>
                  </a:lnTo>
                  <a:lnTo>
                    <a:pt x="109" y="468"/>
                  </a:lnTo>
                  <a:lnTo>
                    <a:pt x="105" y="468"/>
                  </a:lnTo>
                  <a:lnTo>
                    <a:pt x="102" y="468"/>
                  </a:lnTo>
                  <a:lnTo>
                    <a:pt x="102" y="470"/>
                  </a:lnTo>
                  <a:lnTo>
                    <a:pt x="100" y="475"/>
                  </a:lnTo>
                  <a:lnTo>
                    <a:pt x="97" y="478"/>
                  </a:lnTo>
                  <a:lnTo>
                    <a:pt x="97" y="478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0" y="478"/>
                  </a:lnTo>
                  <a:lnTo>
                    <a:pt x="88" y="480"/>
                  </a:lnTo>
                  <a:lnTo>
                    <a:pt x="88" y="480"/>
                  </a:lnTo>
                  <a:lnTo>
                    <a:pt x="86" y="482"/>
                  </a:lnTo>
                  <a:lnTo>
                    <a:pt x="86" y="485"/>
                  </a:lnTo>
                  <a:lnTo>
                    <a:pt x="86" y="485"/>
                  </a:lnTo>
                  <a:lnTo>
                    <a:pt x="83" y="485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6" y="482"/>
                  </a:lnTo>
                  <a:lnTo>
                    <a:pt x="71" y="475"/>
                  </a:lnTo>
                  <a:lnTo>
                    <a:pt x="69" y="473"/>
                  </a:lnTo>
                  <a:lnTo>
                    <a:pt x="67" y="473"/>
                  </a:lnTo>
                  <a:lnTo>
                    <a:pt x="64" y="473"/>
                  </a:lnTo>
                  <a:lnTo>
                    <a:pt x="62" y="473"/>
                  </a:lnTo>
                  <a:lnTo>
                    <a:pt x="62" y="470"/>
                  </a:lnTo>
                  <a:lnTo>
                    <a:pt x="62" y="468"/>
                  </a:lnTo>
                  <a:lnTo>
                    <a:pt x="62" y="459"/>
                  </a:lnTo>
                  <a:lnTo>
                    <a:pt x="62" y="459"/>
                  </a:lnTo>
                  <a:lnTo>
                    <a:pt x="62" y="456"/>
                  </a:lnTo>
                  <a:lnTo>
                    <a:pt x="62" y="456"/>
                  </a:lnTo>
                  <a:lnTo>
                    <a:pt x="62" y="454"/>
                  </a:lnTo>
                  <a:lnTo>
                    <a:pt x="62" y="452"/>
                  </a:lnTo>
                  <a:lnTo>
                    <a:pt x="62" y="452"/>
                  </a:lnTo>
                  <a:lnTo>
                    <a:pt x="67" y="447"/>
                  </a:lnTo>
                  <a:lnTo>
                    <a:pt x="67" y="444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4" y="437"/>
                  </a:lnTo>
                  <a:lnTo>
                    <a:pt x="64" y="435"/>
                  </a:lnTo>
                  <a:lnTo>
                    <a:pt x="62" y="433"/>
                  </a:lnTo>
                  <a:lnTo>
                    <a:pt x="60" y="430"/>
                  </a:lnTo>
                  <a:lnTo>
                    <a:pt x="48" y="425"/>
                  </a:lnTo>
                  <a:lnTo>
                    <a:pt x="38" y="444"/>
                  </a:lnTo>
                  <a:lnTo>
                    <a:pt x="36" y="449"/>
                  </a:lnTo>
                  <a:lnTo>
                    <a:pt x="34" y="461"/>
                  </a:lnTo>
                  <a:lnTo>
                    <a:pt x="29" y="473"/>
                  </a:lnTo>
                  <a:lnTo>
                    <a:pt x="24" y="478"/>
                  </a:lnTo>
                  <a:lnTo>
                    <a:pt x="0" y="527"/>
                  </a:lnTo>
                  <a:lnTo>
                    <a:pt x="0" y="534"/>
                  </a:lnTo>
                  <a:lnTo>
                    <a:pt x="3" y="546"/>
                  </a:lnTo>
                  <a:lnTo>
                    <a:pt x="10" y="575"/>
                  </a:lnTo>
                  <a:lnTo>
                    <a:pt x="12" y="591"/>
                  </a:lnTo>
                  <a:lnTo>
                    <a:pt x="10" y="591"/>
                  </a:lnTo>
                  <a:lnTo>
                    <a:pt x="10" y="593"/>
                  </a:lnTo>
                  <a:lnTo>
                    <a:pt x="10" y="596"/>
                  </a:lnTo>
                  <a:lnTo>
                    <a:pt x="12" y="598"/>
                  </a:lnTo>
                  <a:lnTo>
                    <a:pt x="12" y="603"/>
                  </a:lnTo>
                  <a:lnTo>
                    <a:pt x="17" y="608"/>
                  </a:lnTo>
                  <a:lnTo>
                    <a:pt x="24" y="605"/>
                  </a:lnTo>
                  <a:lnTo>
                    <a:pt x="29" y="605"/>
                  </a:lnTo>
                  <a:lnTo>
                    <a:pt x="31" y="612"/>
                  </a:lnTo>
                  <a:lnTo>
                    <a:pt x="31" y="622"/>
                  </a:lnTo>
                  <a:lnTo>
                    <a:pt x="34" y="624"/>
                  </a:lnTo>
                  <a:lnTo>
                    <a:pt x="36" y="627"/>
                  </a:lnTo>
                  <a:lnTo>
                    <a:pt x="36" y="629"/>
                  </a:lnTo>
                  <a:lnTo>
                    <a:pt x="34" y="634"/>
                  </a:lnTo>
                  <a:lnTo>
                    <a:pt x="36" y="643"/>
                  </a:lnTo>
                  <a:lnTo>
                    <a:pt x="34" y="648"/>
                  </a:lnTo>
                  <a:lnTo>
                    <a:pt x="41" y="648"/>
                  </a:lnTo>
                  <a:lnTo>
                    <a:pt x="43" y="648"/>
                  </a:lnTo>
                  <a:lnTo>
                    <a:pt x="45" y="648"/>
                  </a:lnTo>
                  <a:lnTo>
                    <a:pt x="45" y="648"/>
                  </a:lnTo>
                  <a:lnTo>
                    <a:pt x="48" y="650"/>
                  </a:lnTo>
                  <a:lnTo>
                    <a:pt x="50" y="653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2" y="657"/>
                  </a:lnTo>
                  <a:lnTo>
                    <a:pt x="52" y="657"/>
                  </a:lnTo>
                  <a:lnTo>
                    <a:pt x="55" y="655"/>
                  </a:lnTo>
                  <a:lnTo>
                    <a:pt x="57" y="655"/>
                  </a:lnTo>
                  <a:lnTo>
                    <a:pt x="57" y="653"/>
                  </a:lnTo>
                  <a:lnTo>
                    <a:pt x="57" y="650"/>
                  </a:lnTo>
                  <a:lnTo>
                    <a:pt x="60" y="650"/>
                  </a:lnTo>
                  <a:lnTo>
                    <a:pt x="60" y="650"/>
                  </a:lnTo>
                  <a:lnTo>
                    <a:pt x="62" y="650"/>
                  </a:lnTo>
                  <a:lnTo>
                    <a:pt x="67" y="650"/>
                  </a:lnTo>
                  <a:lnTo>
                    <a:pt x="76" y="660"/>
                  </a:lnTo>
                  <a:lnTo>
                    <a:pt x="79" y="662"/>
                  </a:lnTo>
                  <a:lnTo>
                    <a:pt x="81" y="664"/>
                  </a:lnTo>
                  <a:lnTo>
                    <a:pt x="81" y="667"/>
                  </a:lnTo>
                  <a:lnTo>
                    <a:pt x="114" y="686"/>
                  </a:lnTo>
                  <a:lnTo>
                    <a:pt x="123" y="688"/>
                  </a:lnTo>
                  <a:lnTo>
                    <a:pt x="126" y="688"/>
                  </a:lnTo>
                  <a:lnTo>
                    <a:pt x="128" y="690"/>
                  </a:lnTo>
                  <a:lnTo>
                    <a:pt x="131" y="693"/>
                  </a:lnTo>
                  <a:lnTo>
                    <a:pt x="131" y="693"/>
                  </a:lnTo>
                  <a:lnTo>
                    <a:pt x="133" y="695"/>
                  </a:lnTo>
                  <a:lnTo>
                    <a:pt x="133" y="695"/>
                  </a:lnTo>
                  <a:lnTo>
                    <a:pt x="133" y="698"/>
                  </a:lnTo>
                  <a:lnTo>
                    <a:pt x="131" y="700"/>
                  </a:lnTo>
                  <a:lnTo>
                    <a:pt x="131" y="702"/>
                  </a:lnTo>
                  <a:lnTo>
                    <a:pt x="131" y="702"/>
                  </a:lnTo>
                  <a:lnTo>
                    <a:pt x="131" y="705"/>
                  </a:lnTo>
                  <a:lnTo>
                    <a:pt x="133" y="705"/>
                  </a:lnTo>
                  <a:lnTo>
                    <a:pt x="133" y="705"/>
                  </a:lnTo>
                  <a:lnTo>
                    <a:pt x="135" y="707"/>
                  </a:lnTo>
                  <a:lnTo>
                    <a:pt x="135" y="707"/>
                  </a:lnTo>
                  <a:lnTo>
                    <a:pt x="140" y="707"/>
                  </a:lnTo>
                  <a:lnTo>
                    <a:pt x="145" y="705"/>
                  </a:lnTo>
                  <a:lnTo>
                    <a:pt x="145" y="705"/>
                  </a:lnTo>
                  <a:lnTo>
                    <a:pt x="147" y="705"/>
                  </a:lnTo>
                  <a:lnTo>
                    <a:pt x="150" y="707"/>
                  </a:lnTo>
                  <a:lnTo>
                    <a:pt x="150" y="709"/>
                  </a:lnTo>
                  <a:lnTo>
                    <a:pt x="150" y="709"/>
                  </a:lnTo>
                  <a:lnTo>
                    <a:pt x="147" y="714"/>
                  </a:lnTo>
                  <a:lnTo>
                    <a:pt x="147" y="714"/>
                  </a:lnTo>
                  <a:lnTo>
                    <a:pt x="147" y="716"/>
                  </a:lnTo>
                  <a:lnTo>
                    <a:pt x="147" y="716"/>
                  </a:lnTo>
                  <a:lnTo>
                    <a:pt x="150" y="719"/>
                  </a:lnTo>
                  <a:lnTo>
                    <a:pt x="150" y="719"/>
                  </a:lnTo>
                  <a:lnTo>
                    <a:pt x="154" y="724"/>
                  </a:lnTo>
                  <a:lnTo>
                    <a:pt x="157" y="726"/>
                  </a:lnTo>
                  <a:lnTo>
                    <a:pt x="159" y="726"/>
                  </a:lnTo>
                  <a:lnTo>
                    <a:pt x="161" y="726"/>
                  </a:lnTo>
                  <a:lnTo>
                    <a:pt x="161" y="726"/>
                  </a:lnTo>
                  <a:lnTo>
                    <a:pt x="164" y="724"/>
                  </a:lnTo>
                  <a:lnTo>
                    <a:pt x="166" y="721"/>
                  </a:lnTo>
                  <a:lnTo>
                    <a:pt x="166" y="721"/>
                  </a:lnTo>
                  <a:lnTo>
                    <a:pt x="166" y="719"/>
                  </a:lnTo>
                  <a:lnTo>
                    <a:pt x="176" y="719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80" y="714"/>
                  </a:lnTo>
                  <a:lnTo>
                    <a:pt x="183" y="714"/>
                  </a:lnTo>
                  <a:lnTo>
                    <a:pt x="185" y="714"/>
                  </a:lnTo>
                  <a:lnTo>
                    <a:pt x="194" y="716"/>
                  </a:lnTo>
                  <a:lnTo>
                    <a:pt x="197" y="719"/>
                  </a:lnTo>
                  <a:lnTo>
                    <a:pt x="194" y="724"/>
                  </a:lnTo>
                  <a:lnTo>
                    <a:pt x="192" y="724"/>
                  </a:lnTo>
                  <a:lnTo>
                    <a:pt x="192" y="726"/>
                  </a:lnTo>
                  <a:lnTo>
                    <a:pt x="192" y="726"/>
                  </a:lnTo>
                  <a:lnTo>
                    <a:pt x="194" y="735"/>
                  </a:lnTo>
                  <a:lnTo>
                    <a:pt x="194" y="735"/>
                  </a:lnTo>
                  <a:lnTo>
                    <a:pt x="202" y="738"/>
                  </a:lnTo>
                  <a:lnTo>
                    <a:pt x="218" y="735"/>
                  </a:lnTo>
                  <a:lnTo>
                    <a:pt x="220" y="745"/>
                  </a:lnTo>
                  <a:lnTo>
                    <a:pt x="230" y="754"/>
                  </a:lnTo>
                  <a:lnTo>
                    <a:pt x="258" y="766"/>
                  </a:lnTo>
                  <a:lnTo>
                    <a:pt x="263" y="766"/>
                  </a:lnTo>
                  <a:lnTo>
                    <a:pt x="268" y="769"/>
                  </a:lnTo>
                  <a:lnTo>
                    <a:pt x="270" y="776"/>
                  </a:lnTo>
                  <a:lnTo>
                    <a:pt x="273" y="780"/>
                  </a:lnTo>
                  <a:lnTo>
                    <a:pt x="277" y="778"/>
                  </a:lnTo>
                  <a:lnTo>
                    <a:pt x="289" y="776"/>
                  </a:lnTo>
                  <a:lnTo>
                    <a:pt x="296" y="773"/>
                  </a:lnTo>
                  <a:lnTo>
                    <a:pt x="301" y="776"/>
                  </a:lnTo>
                  <a:lnTo>
                    <a:pt x="310" y="778"/>
                  </a:lnTo>
                  <a:lnTo>
                    <a:pt x="327" y="790"/>
                  </a:lnTo>
                  <a:lnTo>
                    <a:pt x="332" y="790"/>
                  </a:lnTo>
                  <a:lnTo>
                    <a:pt x="336" y="787"/>
                  </a:lnTo>
                  <a:lnTo>
                    <a:pt x="341" y="783"/>
                  </a:lnTo>
                  <a:lnTo>
                    <a:pt x="346" y="776"/>
                  </a:lnTo>
                  <a:lnTo>
                    <a:pt x="358" y="771"/>
                  </a:lnTo>
                  <a:lnTo>
                    <a:pt x="362" y="766"/>
                  </a:lnTo>
                  <a:lnTo>
                    <a:pt x="362" y="761"/>
                  </a:lnTo>
                  <a:lnTo>
                    <a:pt x="365" y="759"/>
                  </a:lnTo>
                  <a:lnTo>
                    <a:pt x="367" y="757"/>
                  </a:lnTo>
                  <a:lnTo>
                    <a:pt x="372" y="754"/>
                  </a:lnTo>
                  <a:lnTo>
                    <a:pt x="374" y="754"/>
                  </a:lnTo>
                  <a:lnTo>
                    <a:pt x="377" y="752"/>
                  </a:lnTo>
                  <a:lnTo>
                    <a:pt x="377" y="747"/>
                  </a:lnTo>
                  <a:lnTo>
                    <a:pt x="379" y="747"/>
                  </a:lnTo>
                  <a:lnTo>
                    <a:pt x="386" y="745"/>
                  </a:lnTo>
                  <a:lnTo>
                    <a:pt x="400" y="740"/>
                  </a:lnTo>
                  <a:lnTo>
                    <a:pt x="407" y="740"/>
                  </a:lnTo>
                  <a:lnTo>
                    <a:pt x="412" y="740"/>
                  </a:lnTo>
                  <a:lnTo>
                    <a:pt x="417" y="740"/>
                  </a:lnTo>
                  <a:lnTo>
                    <a:pt x="417" y="740"/>
                  </a:lnTo>
                  <a:lnTo>
                    <a:pt x="429" y="735"/>
                  </a:lnTo>
                  <a:lnTo>
                    <a:pt x="431" y="735"/>
                  </a:lnTo>
                  <a:lnTo>
                    <a:pt x="433" y="735"/>
                  </a:lnTo>
                  <a:lnTo>
                    <a:pt x="436" y="735"/>
                  </a:lnTo>
                  <a:lnTo>
                    <a:pt x="464" y="738"/>
                  </a:lnTo>
                  <a:lnTo>
                    <a:pt x="471" y="738"/>
                  </a:lnTo>
                  <a:lnTo>
                    <a:pt x="474" y="740"/>
                  </a:lnTo>
                  <a:lnTo>
                    <a:pt x="476" y="743"/>
                  </a:lnTo>
                  <a:lnTo>
                    <a:pt x="476" y="743"/>
                  </a:lnTo>
                  <a:lnTo>
                    <a:pt x="478" y="747"/>
                  </a:lnTo>
                  <a:lnTo>
                    <a:pt x="478" y="747"/>
                  </a:lnTo>
                  <a:lnTo>
                    <a:pt x="481" y="750"/>
                  </a:lnTo>
                  <a:lnTo>
                    <a:pt x="485" y="750"/>
                  </a:lnTo>
                  <a:lnTo>
                    <a:pt x="488" y="750"/>
                  </a:lnTo>
                  <a:lnTo>
                    <a:pt x="490" y="750"/>
                  </a:lnTo>
                  <a:lnTo>
                    <a:pt x="490" y="747"/>
                  </a:lnTo>
                  <a:lnTo>
                    <a:pt x="493" y="747"/>
                  </a:lnTo>
                  <a:lnTo>
                    <a:pt x="497" y="750"/>
                  </a:lnTo>
                  <a:lnTo>
                    <a:pt x="507" y="750"/>
                  </a:lnTo>
                  <a:lnTo>
                    <a:pt x="509" y="750"/>
                  </a:lnTo>
                  <a:lnTo>
                    <a:pt x="511" y="750"/>
                  </a:lnTo>
                  <a:lnTo>
                    <a:pt x="511" y="747"/>
                  </a:lnTo>
                  <a:lnTo>
                    <a:pt x="511" y="747"/>
                  </a:lnTo>
                  <a:lnTo>
                    <a:pt x="514" y="747"/>
                  </a:lnTo>
                  <a:lnTo>
                    <a:pt x="521" y="743"/>
                  </a:lnTo>
                  <a:lnTo>
                    <a:pt x="523" y="743"/>
                  </a:lnTo>
                  <a:lnTo>
                    <a:pt x="526" y="743"/>
                  </a:lnTo>
                  <a:lnTo>
                    <a:pt x="528" y="745"/>
                  </a:lnTo>
                  <a:lnTo>
                    <a:pt x="528" y="745"/>
                  </a:lnTo>
                  <a:lnTo>
                    <a:pt x="528" y="747"/>
                  </a:lnTo>
                  <a:lnTo>
                    <a:pt x="528" y="747"/>
                  </a:lnTo>
                  <a:lnTo>
                    <a:pt x="528" y="750"/>
                  </a:lnTo>
                  <a:lnTo>
                    <a:pt x="528" y="752"/>
                  </a:lnTo>
                  <a:lnTo>
                    <a:pt x="528" y="752"/>
                  </a:lnTo>
                  <a:lnTo>
                    <a:pt x="528" y="754"/>
                  </a:lnTo>
                  <a:lnTo>
                    <a:pt x="528" y="757"/>
                  </a:lnTo>
                  <a:lnTo>
                    <a:pt x="528" y="757"/>
                  </a:lnTo>
                  <a:lnTo>
                    <a:pt x="528" y="761"/>
                  </a:lnTo>
                  <a:lnTo>
                    <a:pt x="530" y="766"/>
                  </a:lnTo>
                  <a:lnTo>
                    <a:pt x="530" y="771"/>
                  </a:lnTo>
                  <a:lnTo>
                    <a:pt x="533" y="771"/>
                  </a:lnTo>
                  <a:lnTo>
                    <a:pt x="533" y="773"/>
                  </a:lnTo>
                  <a:lnTo>
                    <a:pt x="533" y="773"/>
                  </a:lnTo>
                  <a:lnTo>
                    <a:pt x="535" y="776"/>
                  </a:lnTo>
                  <a:lnTo>
                    <a:pt x="542" y="776"/>
                  </a:lnTo>
                  <a:lnTo>
                    <a:pt x="545" y="776"/>
                  </a:lnTo>
                  <a:lnTo>
                    <a:pt x="547" y="778"/>
                  </a:lnTo>
                  <a:lnTo>
                    <a:pt x="547" y="778"/>
                  </a:lnTo>
                  <a:lnTo>
                    <a:pt x="549" y="780"/>
                  </a:lnTo>
                  <a:lnTo>
                    <a:pt x="549" y="780"/>
                  </a:lnTo>
                  <a:lnTo>
                    <a:pt x="549" y="783"/>
                  </a:lnTo>
                  <a:lnTo>
                    <a:pt x="549" y="785"/>
                  </a:lnTo>
                  <a:lnTo>
                    <a:pt x="549" y="787"/>
                  </a:lnTo>
                  <a:lnTo>
                    <a:pt x="552" y="790"/>
                  </a:lnTo>
                  <a:lnTo>
                    <a:pt x="552" y="790"/>
                  </a:lnTo>
                  <a:lnTo>
                    <a:pt x="556" y="792"/>
                  </a:lnTo>
                  <a:lnTo>
                    <a:pt x="566" y="799"/>
                  </a:lnTo>
                  <a:lnTo>
                    <a:pt x="568" y="797"/>
                  </a:lnTo>
                  <a:lnTo>
                    <a:pt x="573" y="792"/>
                  </a:lnTo>
                  <a:lnTo>
                    <a:pt x="573" y="785"/>
                  </a:lnTo>
                  <a:lnTo>
                    <a:pt x="571" y="785"/>
                  </a:lnTo>
                  <a:lnTo>
                    <a:pt x="568" y="785"/>
                  </a:lnTo>
                  <a:lnTo>
                    <a:pt x="566" y="785"/>
                  </a:lnTo>
                  <a:lnTo>
                    <a:pt x="566" y="780"/>
                  </a:lnTo>
                  <a:lnTo>
                    <a:pt x="568" y="780"/>
                  </a:lnTo>
                  <a:lnTo>
                    <a:pt x="571" y="776"/>
                  </a:lnTo>
                  <a:lnTo>
                    <a:pt x="571" y="773"/>
                  </a:lnTo>
                  <a:lnTo>
                    <a:pt x="561" y="771"/>
                  </a:lnTo>
                  <a:lnTo>
                    <a:pt x="561" y="766"/>
                  </a:lnTo>
                  <a:lnTo>
                    <a:pt x="564" y="759"/>
                  </a:lnTo>
                  <a:lnTo>
                    <a:pt x="564" y="757"/>
                  </a:lnTo>
                  <a:lnTo>
                    <a:pt x="566" y="752"/>
                  </a:lnTo>
                  <a:lnTo>
                    <a:pt x="568" y="750"/>
                  </a:lnTo>
                  <a:lnTo>
                    <a:pt x="573" y="750"/>
                  </a:lnTo>
                  <a:lnTo>
                    <a:pt x="575" y="754"/>
                  </a:lnTo>
                  <a:lnTo>
                    <a:pt x="575" y="761"/>
                  </a:lnTo>
                  <a:lnTo>
                    <a:pt x="571" y="771"/>
                  </a:lnTo>
                  <a:lnTo>
                    <a:pt x="575" y="773"/>
                  </a:lnTo>
                  <a:lnTo>
                    <a:pt x="578" y="778"/>
                  </a:lnTo>
                  <a:lnTo>
                    <a:pt x="580" y="783"/>
                  </a:lnTo>
                  <a:lnTo>
                    <a:pt x="580" y="785"/>
                  </a:lnTo>
                  <a:lnTo>
                    <a:pt x="587" y="773"/>
                  </a:lnTo>
                  <a:lnTo>
                    <a:pt x="590" y="764"/>
                  </a:lnTo>
                  <a:lnTo>
                    <a:pt x="590" y="757"/>
                  </a:lnTo>
                  <a:lnTo>
                    <a:pt x="590" y="745"/>
                  </a:lnTo>
                  <a:lnTo>
                    <a:pt x="590" y="740"/>
                  </a:lnTo>
                  <a:lnTo>
                    <a:pt x="592" y="738"/>
                  </a:lnTo>
                  <a:lnTo>
                    <a:pt x="594" y="738"/>
                  </a:lnTo>
                  <a:lnTo>
                    <a:pt x="594" y="735"/>
                  </a:lnTo>
                  <a:lnTo>
                    <a:pt x="594" y="733"/>
                  </a:lnTo>
                  <a:lnTo>
                    <a:pt x="597" y="728"/>
                  </a:lnTo>
                  <a:lnTo>
                    <a:pt x="594" y="726"/>
                  </a:lnTo>
                  <a:lnTo>
                    <a:pt x="597" y="721"/>
                  </a:lnTo>
                  <a:lnTo>
                    <a:pt x="597" y="716"/>
                  </a:lnTo>
                  <a:lnTo>
                    <a:pt x="594" y="714"/>
                  </a:lnTo>
                  <a:lnTo>
                    <a:pt x="590" y="709"/>
                  </a:lnTo>
                  <a:lnTo>
                    <a:pt x="587" y="709"/>
                  </a:lnTo>
                  <a:lnTo>
                    <a:pt x="580" y="709"/>
                  </a:lnTo>
                  <a:lnTo>
                    <a:pt x="582" y="714"/>
                  </a:lnTo>
                  <a:lnTo>
                    <a:pt x="582" y="714"/>
                  </a:lnTo>
                  <a:lnTo>
                    <a:pt x="585" y="714"/>
                  </a:lnTo>
                  <a:lnTo>
                    <a:pt x="585" y="712"/>
                  </a:lnTo>
                  <a:lnTo>
                    <a:pt x="582" y="716"/>
                  </a:lnTo>
                  <a:lnTo>
                    <a:pt x="575" y="712"/>
                  </a:lnTo>
                  <a:lnTo>
                    <a:pt x="568" y="705"/>
                  </a:lnTo>
                  <a:lnTo>
                    <a:pt x="564" y="702"/>
                  </a:lnTo>
                  <a:lnTo>
                    <a:pt x="561" y="700"/>
                  </a:lnTo>
                  <a:lnTo>
                    <a:pt x="556" y="698"/>
                  </a:lnTo>
                  <a:lnTo>
                    <a:pt x="556" y="693"/>
                  </a:lnTo>
                  <a:lnTo>
                    <a:pt x="552" y="690"/>
                  </a:lnTo>
                  <a:lnTo>
                    <a:pt x="547" y="688"/>
                  </a:lnTo>
                  <a:lnTo>
                    <a:pt x="542" y="683"/>
                  </a:lnTo>
                  <a:lnTo>
                    <a:pt x="547" y="690"/>
                  </a:lnTo>
                  <a:lnTo>
                    <a:pt x="549" y="695"/>
                  </a:lnTo>
                  <a:lnTo>
                    <a:pt x="549" y="700"/>
                  </a:lnTo>
                  <a:lnTo>
                    <a:pt x="545" y="707"/>
                  </a:lnTo>
                  <a:lnTo>
                    <a:pt x="540" y="702"/>
                  </a:lnTo>
                  <a:lnTo>
                    <a:pt x="542" y="700"/>
                  </a:lnTo>
                  <a:lnTo>
                    <a:pt x="542" y="700"/>
                  </a:lnTo>
                  <a:lnTo>
                    <a:pt x="545" y="700"/>
                  </a:lnTo>
                  <a:lnTo>
                    <a:pt x="547" y="698"/>
                  </a:lnTo>
                  <a:lnTo>
                    <a:pt x="545" y="695"/>
                  </a:lnTo>
                  <a:lnTo>
                    <a:pt x="542" y="690"/>
                  </a:lnTo>
                  <a:lnTo>
                    <a:pt x="538" y="683"/>
                  </a:lnTo>
                  <a:lnTo>
                    <a:pt x="533" y="679"/>
                  </a:lnTo>
                  <a:lnTo>
                    <a:pt x="526" y="674"/>
                  </a:lnTo>
                  <a:lnTo>
                    <a:pt x="528" y="679"/>
                  </a:lnTo>
                  <a:lnTo>
                    <a:pt x="528" y="679"/>
                  </a:lnTo>
                  <a:lnTo>
                    <a:pt x="528" y="681"/>
                  </a:lnTo>
                  <a:lnTo>
                    <a:pt x="523" y="681"/>
                  </a:lnTo>
                  <a:lnTo>
                    <a:pt x="519" y="679"/>
                  </a:lnTo>
                  <a:lnTo>
                    <a:pt x="519" y="672"/>
                  </a:lnTo>
                  <a:lnTo>
                    <a:pt x="519" y="660"/>
                  </a:lnTo>
                  <a:lnTo>
                    <a:pt x="521" y="662"/>
                  </a:lnTo>
                  <a:lnTo>
                    <a:pt x="521" y="667"/>
                  </a:lnTo>
                  <a:lnTo>
                    <a:pt x="521" y="669"/>
                  </a:lnTo>
                  <a:lnTo>
                    <a:pt x="526" y="672"/>
                  </a:lnTo>
                  <a:lnTo>
                    <a:pt x="528" y="672"/>
                  </a:lnTo>
                  <a:lnTo>
                    <a:pt x="523" y="655"/>
                  </a:lnTo>
                  <a:lnTo>
                    <a:pt x="521" y="641"/>
                  </a:lnTo>
                  <a:lnTo>
                    <a:pt x="519" y="636"/>
                  </a:lnTo>
                  <a:lnTo>
                    <a:pt x="514" y="631"/>
                  </a:lnTo>
                  <a:lnTo>
                    <a:pt x="511" y="624"/>
                  </a:lnTo>
                  <a:lnTo>
                    <a:pt x="514" y="617"/>
                  </a:lnTo>
                  <a:lnTo>
                    <a:pt x="509" y="619"/>
                  </a:lnTo>
                  <a:lnTo>
                    <a:pt x="504" y="627"/>
                  </a:lnTo>
                  <a:lnTo>
                    <a:pt x="500" y="631"/>
                  </a:lnTo>
                  <a:lnTo>
                    <a:pt x="502" y="631"/>
                  </a:lnTo>
                  <a:lnTo>
                    <a:pt x="502" y="631"/>
                  </a:lnTo>
                  <a:lnTo>
                    <a:pt x="502" y="634"/>
                  </a:lnTo>
                  <a:lnTo>
                    <a:pt x="497" y="634"/>
                  </a:lnTo>
                  <a:lnTo>
                    <a:pt x="493" y="631"/>
                  </a:lnTo>
                  <a:lnTo>
                    <a:pt x="488" y="627"/>
                  </a:lnTo>
                  <a:lnTo>
                    <a:pt x="488" y="622"/>
                  </a:lnTo>
                  <a:lnTo>
                    <a:pt x="485" y="619"/>
                  </a:lnTo>
                  <a:lnTo>
                    <a:pt x="483" y="617"/>
                  </a:lnTo>
                  <a:lnTo>
                    <a:pt x="485" y="615"/>
                  </a:lnTo>
                  <a:lnTo>
                    <a:pt x="488" y="612"/>
                  </a:lnTo>
                  <a:lnTo>
                    <a:pt x="485" y="605"/>
                  </a:lnTo>
                  <a:lnTo>
                    <a:pt x="485" y="598"/>
                  </a:lnTo>
                  <a:lnTo>
                    <a:pt x="483" y="596"/>
                  </a:lnTo>
                  <a:lnTo>
                    <a:pt x="476" y="593"/>
                  </a:lnTo>
                  <a:lnTo>
                    <a:pt x="478" y="598"/>
                  </a:lnTo>
                  <a:lnTo>
                    <a:pt x="478" y="603"/>
                  </a:lnTo>
                  <a:lnTo>
                    <a:pt x="476" y="610"/>
                  </a:lnTo>
                  <a:lnTo>
                    <a:pt x="474" y="612"/>
                  </a:lnTo>
                  <a:lnTo>
                    <a:pt x="471" y="610"/>
                  </a:lnTo>
                  <a:lnTo>
                    <a:pt x="467" y="603"/>
                  </a:lnTo>
                  <a:lnTo>
                    <a:pt x="462" y="598"/>
                  </a:lnTo>
                  <a:lnTo>
                    <a:pt x="462" y="589"/>
                  </a:lnTo>
                  <a:lnTo>
                    <a:pt x="464" y="589"/>
                  </a:lnTo>
                  <a:lnTo>
                    <a:pt x="469" y="589"/>
                  </a:lnTo>
                  <a:lnTo>
                    <a:pt x="474" y="591"/>
                  </a:lnTo>
                  <a:lnTo>
                    <a:pt x="478" y="589"/>
                  </a:lnTo>
                  <a:lnTo>
                    <a:pt x="481" y="586"/>
                  </a:lnTo>
                  <a:lnTo>
                    <a:pt x="481" y="582"/>
                  </a:lnTo>
                  <a:lnTo>
                    <a:pt x="483" y="575"/>
                  </a:lnTo>
                  <a:lnTo>
                    <a:pt x="481" y="570"/>
                  </a:lnTo>
                  <a:lnTo>
                    <a:pt x="481" y="567"/>
                  </a:lnTo>
                  <a:lnTo>
                    <a:pt x="485" y="567"/>
                  </a:lnTo>
                  <a:lnTo>
                    <a:pt x="485" y="565"/>
                  </a:lnTo>
                  <a:lnTo>
                    <a:pt x="485" y="560"/>
                  </a:lnTo>
                  <a:lnTo>
                    <a:pt x="485" y="558"/>
                  </a:lnTo>
                  <a:lnTo>
                    <a:pt x="485" y="556"/>
                  </a:lnTo>
                  <a:lnTo>
                    <a:pt x="488" y="551"/>
                  </a:lnTo>
                  <a:lnTo>
                    <a:pt x="485" y="549"/>
                  </a:lnTo>
                  <a:lnTo>
                    <a:pt x="483" y="544"/>
                  </a:lnTo>
                  <a:lnTo>
                    <a:pt x="483" y="539"/>
                  </a:lnTo>
                  <a:lnTo>
                    <a:pt x="485" y="534"/>
                  </a:lnTo>
                  <a:lnTo>
                    <a:pt x="483" y="537"/>
                  </a:lnTo>
                  <a:lnTo>
                    <a:pt x="483" y="532"/>
                  </a:lnTo>
                  <a:lnTo>
                    <a:pt x="488" y="520"/>
                  </a:lnTo>
                  <a:lnTo>
                    <a:pt x="497" y="508"/>
                  </a:lnTo>
                  <a:lnTo>
                    <a:pt x="507" y="499"/>
                  </a:lnTo>
                  <a:lnTo>
                    <a:pt x="519" y="499"/>
                  </a:lnTo>
                  <a:lnTo>
                    <a:pt x="516" y="504"/>
                  </a:lnTo>
                  <a:lnTo>
                    <a:pt x="521" y="504"/>
                  </a:lnTo>
                  <a:lnTo>
                    <a:pt x="526" y="501"/>
                  </a:lnTo>
                  <a:lnTo>
                    <a:pt x="530" y="499"/>
                  </a:lnTo>
                  <a:lnTo>
                    <a:pt x="530" y="496"/>
                  </a:lnTo>
                  <a:lnTo>
                    <a:pt x="519" y="494"/>
                  </a:lnTo>
                  <a:lnTo>
                    <a:pt x="516" y="489"/>
                  </a:lnTo>
                  <a:lnTo>
                    <a:pt x="519" y="482"/>
                  </a:lnTo>
                  <a:lnTo>
                    <a:pt x="523" y="492"/>
                  </a:lnTo>
                  <a:lnTo>
                    <a:pt x="526" y="492"/>
                  </a:lnTo>
                  <a:lnTo>
                    <a:pt x="526" y="489"/>
                  </a:lnTo>
                  <a:lnTo>
                    <a:pt x="533" y="492"/>
                  </a:lnTo>
                  <a:lnTo>
                    <a:pt x="538" y="492"/>
                  </a:lnTo>
                  <a:lnTo>
                    <a:pt x="538" y="489"/>
                  </a:lnTo>
                  <a:lnTo>
                    <a:pt x="533" y="485"/>
                  </a:lnTo>
                  <a:lnTo>
                    <a:pt x="538" y="478"/>
                  </a:lnTo>
                  <a:lnTo>
                    <a:pt x="542" y="468"/>
                  </a:lnTo>
                  <a:lnTo>
                    <a:pt x="549" y="463"/>
                  </a:lnTo>
                  <a:lnTo>
                    <a:pt x="552" y="470"/>
                  </a:lnTo>
                  <a:lnTo>
                    <a:pt x="554" y="473"/>
                  </a:lnTo>
                  <a:lnTo>
                    <a:pt x="561" y="478"/>
                  </a:lnTo>
                  <a:lnTo>
                    <a:pt x="564" y="478"/>
                  </a:lnTo>
                  <a:lnTo>
                    <a:pt x="568" y="470"/>
                  </a:lnTo>
                  <a:lnTo>
                    <a:pt x="573" y="468"/>
                  </a:lnTo>
                  <a:lnTo>
                    <a:pt x="571" y="475"/>
                  </a:lnTo>
                  <a:lnTo>
                    <a:pt x="568" y="480"/>
                  </a:lnTo>
                  <a:lnTo>
                    <a:pt x="564" y="482"/>
                  </a:lnTo>
                  <a:lnTo>
                    <a:pt x="559" y="482"/>
                  </a:lnTo>
                  <a:lnTo>
                    <a:pt x="556" y="487"/>
                  </a:lnTo>
                  <a:lnTo>
                    <a:pt x="556" y="492"/>
                  </a:lnTo>
                  <a:lnTo>
                    <a:pt x="556" y="496"/>
                  </a:lnTo>
                  <a:lnTo>
                    <a:pt x="549" y="499"/>
                  </a:lnTo>
                  <a:lnTo>
                    <a:pt x="549" y="496"/>
                  </a:lnTo>
                  <a:lnTo>
                    <a:pt x="554" y="496"/>
                  </a:lnTo>
                  <a:lnTo>
                    <a:pt x="554" y="496"/>
                  </a:lnTo>
                  <a:lnTo>
                    <a:pt x="554" y="494"/>
                  </a:lnTo>
                  <a:lnTo>
                    <a:pt x="552" y="494"/>
                  </a:lnTo>
                  <a:lnTo>
                    <a:pt x="552" y="492"/>
                  </a:lnTo>
                  <a:lnTo>
                    <a:pt x="552" y="494"/>
                  </a:lnTo>
                  <a:lnTo>
                    <a:pt x="552" y="492"/>
                  </a:lnTo>
                  <a:lnTo>
                    <a:pt x="547" y="494"/>
                  </a:lnTo>
                  <a:lnTo>
                    <a:pt x="545" y="494"/>
                  </a:lnTo>
                  <a:lnTo>
                    <a:pt x="542" y="494"/>
                  </a:lnTo>
                  <a:lnTo>
                    <a:pt x="547" y="499"/>
                  </a:lnTo>
                  <a:lnTo>
                    <a:pt x="545" y="501"/>
                  </a:lnTo>
                  <a:lnTo>
                    <a:pt x="542" y="504"/>
                  </a:lnTo>
                  <a:lnTo>
                    <a:pt x="542" y="501"/>
                  </a:lnTo>
                  <a:lnTo>
                    <a:pt x="540" y="496"/>
                  </a:lnTo>
                  <a:lnTo>
                    <a:pt x="538" y="499"/>
                  </a:lnTo>
                  <a:lnTo>
                    <a:pt x="538" y="501"/>
                  </a:lnTo>
                  <a:lnTo>
                    <a:pt x="538" y="504"/>
                  </a:lnTo>
                  <a:lnTo>
                    <a:pt x="535" y="506"/>
                  </a:lnTo>
                  <a:lnTo>
                    <a:pt x="533" y="506"/>
                  </a:lnTo>
                  <a:lnTo>
                    <a:pt x="535" y="508"/>
                  </a:lnTo>
                  <a:lnTo>
                    <a:pt x="533" y="513"/>
                  </a:lnTo>
                  <a:lnTo>
                    <a:pt x="530" y="520"/>
                  </a:lnTo>
                  <a:lnTo>
                    <a:pt x="530" y="525"/>
                  </a:lnTo>
                  <a:lnTo>
                    <a:pt x="533" y="525"/>
                  </a:lnTo>
                  <a:lnTo>
                    <a:pt x="540" y="518"/>
                  </a:lnTo>
                  <a:lnTo>
                    <a:pt x="552" y="513"/>
                  </a:lnTo>
                  <a:lnTo>
                    <a:pt x="554" y="511"/>
                  </a:lnTo>
                  <a:lnTo>
                    <a:pt x="559" y="506"/>
                  </a:lnTo>
                  <a:lnTo>
                    <a:pt x="585" y="492"/>
                  </a:lnTo>
                  <a:lnTo>
                    <a:pt x="630" y="459"/>
                  </a:lnTo>
                  <a:lnTo>
                    <a:pt x="672" y="421"/>
                  </a:lnTo>
                  <a:lnTo>
                    <a:pt x="684" y="416"/>
                  </a:lnTo>
                  <a:lnTo>
                    <a:pt x="705" y="411"/>
                  </a:lnTo>
                  <a:lnTo>
                    <a:pt x="713" y="407"/>
                  </a:lnTo>
                  <a:lnTo>
                    <a:pt x="715" y="402"/>
                  </a:lnTo>
                  <a:lnTo>
                    <a:pt x="710" y="397"/>
                  </a:lnTo>
                  <a:lnTo>
                    <a:pt x="708" y="395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4" y="371"/>
                  </a:lnTo>
                  <a:lnTo>
                    <a:pt x="691" y="369"/>
                  </a:lnTo>
                  <a:lnTo>
                    <a:pt x="689" y="369"/>
                  </a:lnTo>
                  <a:lnTo>
                    <a:pt x="689" y="364"/>
                  </a:lnTo>
                  <a:lnTo>
                    <a:pt x="689" y="364"/>
                  </a:lnTo>
                  <a:lnTo>
                    <a:pt x="689" y="364"/>
                  </a:lnTo>
                  <a:lnTo>
                    <a:pt x="687" y="362"/>
                  </a:lnTo>
                  <a:lnTo>
                    <a:pt x="679" y="352"/>
                  </a:lnTo>
                  <a:lnTo>
                    <a:pt x="679" y="352"/>
                  </a:lnTo>
                  <a:lnTo>
                    <a:pt x="677" y="350"/>
                  </a:lnTo>
                  <a:lnTo>
                    <a:pt x="677" y="345"/>
                  </a:lnTo>
                  <a:lnTo>
                    <a:pt x="675" y="340"/>
                  </a:lnTo>
                  <a:lnTo>
                    <a:pt x="675" y="336"/>
                  </a:lnTo>
                  <a:lnTo>
                    <a:pt x="675" y="336"/>
                  </a:lnTo>
                  <a:lnTo>
                    <a:pt x="672" y="331"/>
                  </a:lnTo>
                  <a:lnTo>
                    <a:pt x="668" y="328"/>
                  </a:lnTo>
                  <a:lnTo>
                    <a:pt x="663" y="333"/>
                  </a:lnTo>
                  <a:lnTo>
                    <a:pt x="663" y="338"/>
                  </a:lnTo>
                  <a:lnTo>
                    <a:pt x="663" y="338"/>
                  </a:lnTo>
                  <a:lnTo>
                    <a:pt x="661" y="340"/>
                  </a:lnTo>
                  <a:lnTo>
                    <a:pt x="658" y="340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2" y="338"/>
                  </a:lnTo>
                  <a:lnTo>
                    <a:pt x="642" y="336"/>
                  </a:lnTo>
                  <a:lnTo>
                    <a:pt x="642" y="333"/>
                  </a:lnTo>
                  <a:lnTo>
                    <a:pt x="642" y="333"/>
                  </a:lnTo>
                  <a:lnTo>
                    <a:pt x="639" y="333"/>
                  </a:lnTo>
                  <a:lnTo>
                    <a:pt x="637" y="331"/>
                  </a:lnTo>
                  <a:lnTo>
                    <a:pt x="637" y="331"/>
                  </a:lnTo>
                  <a:lnTo>
                    <a:pt x="635" y="331"/>
                  </a:lnTo>
                  <a:lnTo>
                    <a:pt x="632" y="333"/>
                  </a:lnTo>
                  <a:lnTo>
                    <a:pt x="630" y="336"/>
                  </a:lnTo>
                  <a:lnTo>
                    <a:pt x="630" y="338"/>
                  </a:lnTo>
                  <a:lnTo>
                    <a:pt x="627" y="340"/>
                  </a:lnTo>
                  <a:lnTo>
                    <a:pt x="627" y="343"/>
                  </a:lnTo>
                  <a:lnTo>
                    <a:pt x="627" y="343"/>
                  </a:lnTo>
                  <a:lnTo>
                    <a:pt x="625" y="343"/>
                  </a:lnTo>
                  <a:lnTo>
                    <a:pt x="623" y="343"/>
                  </a:lnTo>
                  <a:lnTo>
                    <a:pt x="623" y="340"/>
                  </a:lnTo>
                  <a:lnTo>
                    <a:pt x="620" y="340"/>
                  </a:lnTo>
                  <a:lnTo>
                    <a:pt x="620" y="338"/>
                  </a:lnTo>
                  <a:lnTo>
                    <a:pt x="620" y="336"/>
                  </a:lnTo>
                  <a:lnTo>
                    <a:pt x="620" y="336"/>
                  </a:lnTo>
                  <a:lnTo>
                    <a:pt x="620" y="333"/>
                  </a:lnTo>
                  <a:lnTo>
                    <a:pt x="618" y="333"/>
                  </a:lnTo>
                  <a:lnTo>
                    <a:pt x="616" y="333"/>
                  </a:lnTo>
                  <a:lnTo>
                    <a:pt x="613" y="331"/>
                  </a:lnTo>
                  <a:lnTo>
                    <a:pt x="611" y="331"/>
                  </a:lnTo>
                  <a:lnTo>
                    <a:pt x="611" y="333"/>
                  </a:lnTo>
                  <a:lnTo>
                    <a:pt x="611" y="336"/>
                  </a:lnTo>
                  <a:lnTo>
                    <a:pt x="608" y="338"/>
                  </a:lnTo>
                  <a:lnTo>
                    <a:pt x="608" y="340"/>
                  </a:lnTo>
                  <a:lnTo>
                    <a:pt x="606" y="340"/>
                  </a:lnTo>
                  <a:lnTo>
                    <a:pt x="601" y="343"/>
                  </a:lnTo>
                  <a:lnTo>
                    <a:pt x="599" y="345"/>
                  </a:lnTo>
                  <a:lnTo>
                    <a:pt x="597" y="347"/>
                  </a:lnTo>
                  <a:lnTo>
                    <a:pt x="590" y="357"/>
                  </a:lnTo>
                  <a:lnTo>
                    <a:pt x="587" y="359"/>
                  </a:lnTo>
                  <a:lnTo>
                    <a:pt x="582" y="359"/>
                  </a:lnTo>
                  <a:lnTo>
                    <a:pt x="580" y="355"/>
                  </a:lnTo>
                  <a:lnTo>
                    <a:pt x="578" y="352"/>
                  </a:lnTo>
                  <a:lnTo>
                    <a:pt x="573" y="350"/>
                  </a:lnTo>
                  <a:lnTo>
                    <a:pt x="571" y="347"/>
                  </a:lnTo>
                  <a:lnTo>
                    <a:pt x="568" y="347"/>
                  </a:lnTo>
                  <a:lnTo>
                    <a:pt x="568" y="350"/>
                  </a:lnTo>
                  <a:lnTo>
                    <a:pt x="566" y="350"/>
                  </a:lnTo>
                  <a:lnTo>
                    <a:pt x="564" y="352"/>
                  </a:lnTo>
                  <a:lnTo>
                    <a:pt x="561" y="352"/>
                  </a:lnTo>
                  <a:lnTo>
                    <a:pt x="561" y="352"/>
                  </a:lnTo>
                  <a:lnTo>
                    <a:pt x="549" y="350"/>
                  </a:lnTo>
                  <a:lnTo>
                    <a:pt x="547" y="347"/>
                  </a:lnTo>
                  <a:lnTo>
                    <a:pt x="547" y="345"/>
                  </a:lnTo>
                  <a:lnTo>
                    <a:pt x="545" y="343"/>
                  </a:lnTo>
                  <a:lnTo>
                    <a:pt x="535" y="324"/>
                  </a:lnTo>
                  <a:lnTo>
                    <a:pt x="533" y="319"/>
                  </a:lnTo>
                  <a:lnTo>
                    <a:pt x="533" y="319"/>
                  </a:lnTo>
                  <a:lnTo>
                    <a:pt x="533" y="317"/>
                  </a:lnTo>
                  <a:lnTo>
                    <a:pt x="530" y="314"/>
                  </a:lnTo>
                  <a:lnTo>
                    <a:pt x="528" y="314"/>
                  </a:lnTo>
                  <a:lnTo>
                    <a:pt x="523" y="312"/>
                  </a:lnTo>
                  <a:lnTo>
                    <a:pt x="521" y="312"/>
                  </a:lnTo>
                  <a:lnTo>
                    <a:pt x="514" y="307"/>
                  </a:lnTo>
                  <a:lnTo>
                    <a:pt x="511" y="305"/>
                  </a:lnTo>
                  <a:lnTo>
                    <a:pt x="511" y="305"/>
                  </a:lnTo>
                  <a:lnTo>
                    <a:pt x="509" y="305"/>
                  </a:lnTo>
                  <a:lnTo>
                    <a:pt x="507" y="302"/>
                  </a:lnTo>
                  <a:lnTo>
                    <a:pt x="504" y="300"/>
                  </a:lnTo>
                  <a:lnTo>
                    <a:pt x="502" y="288"/>
                  </a:lnTo>
                  <a:lnTo>
                    <a:pt x="500" y="279"/>
                  </a:lnTo>
                  <a:lnTo>
                    <a:pt x="493" y="267"/>
                  </a:lnTo>
                  <a:lnTo>
                    <a:pt x="495" y="260"/>
                  </a:lnTo>
                  <a:lnTo>
                    <a:pt x="495" y="258"/>
                  </a:lnTo>
                  <a:lnTo>
                    <a:pt x="495" y="255"/>
                  </a:lnTo>
                  <a:lnTo>
                    <a:pt x="497" y="253"/>
                  </a:lnTo>
                  <a:lnTo>
                    <a:pt x="497" y="250"/>
                  </a:lnTo>
                  <a:lnTo>
                    <a:pt x="497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507" y="246"/>
                  </a:lnTo>
                  <a:lnTo>
                    <a:pt x="509" y="243"/>
                  </a:lnTo>
                  <a:lnTo>
                    <a:pt x="511" y="241"/>
                  </a:lnTo>
                  <a:lnTo>
                    <a:pt x="511" y="241"/>
                  </a:lnTo>
                  <a:lnTo>
                    <a:pt x="511" y="239"/>
                  </a:lnTo>
                  <a:lnTo>
                    <a:pt x="511" y="236"/>
                  </a:lnTo>
                  <a:lnTo>
                    <a:pt x="511" y="234"/>
                  </a:lnTo>
                  <a:lnTo>
                    <a:pt x="511" y="229"/>
                  </a:lnTo>
                  <a:lnTo>
                    <a:pt x="509" y="222"/>
                  </a:lnTo>
                  <a:lnTo>
                    <a:pt x="507" y="220"/>
                  </a:lnTo>
                  <a:lnTo>
                    <a:pt x="504" y="217"/>
                  </a:lnTo>
                  <a:lnTo>
                    <a:pt x="500" y="213"/>
                  </a:lnTo>
                  <a:lnTo>
                    <a:pt x="497" y="210"/>
                  </a:lnTo>
                  <a:lnTo>
                    <a:pt x="497" y="210"/>
                  </a:lnTo>
                  <a:lnTo>
                    <a:pt x="495" y="210"/>
                  </a:lnTo>
                  <a:lnTo>
                    <a:pt x="495" y="208"/>
                  </a:lnTo>
                  <a:lnTo>
                    <a:pt x="493" y="201"/>
                  </a:lnTo>
                  <a:lnTo>
                    <a:pt x="493" y="198"/>
                  </a:lnTo>
                  <a:lnTo>
                    <a:pt x="490" y="198"/>
                  </a:lnTo>
                  <a:lnTo>
                    <a:pt x="490" y="198"/>
                  </a:lnTo>
                  <a:lnTo>
                    <a:pt x="485" y="198"/>
                  </a:lnTo>
                  <a:lnTo>
                    <a:pt x="485" y="198"/>
                  </a:lnTo>
                  <a:lnTo>
                    <a:pt x="483" y="196"/>
                  </a:lnTo>
                  <a:lnTo>
                    <a:pt x="483" y="196"/>
                  </a:lnTo>
                  <a:lnTo>
                    <a:pt x="483" y="194"/>
                  </a:lnTo>
                  <a:lnTo>
                    <a:pt x="481" y="194"/>
                  </a:lnTo>
                  <a:lnTo>
                    <a:pt x="481" y="191"/>
                  </a:lnTo>
                  <a:lnTo>
                    <a:pt x="478" y="191"/>
                  </a:lnTo>
                  <a:lnTo>
                    <a:pt x="474" y="194"/>
                  </a:lnTo>
                  <a:lnTo>
                    <a:pt x="471" y="194"/>
                  </a:lnTo>
                  <a:lnTo>
                    <a:pt x="469" y="191"/>
                  </a:lnTo>
                  <a:lnTo>
                    <a:pt x="462" y="187"/>
                  </a:lnTo>
                  <a:lnTo>
                    <a:pt x="457" y="182"/>
                  </a:lnTo>
                  <a:lnTo>
                    <a:pt x="455" y="182"/>
                  </a:lnTo>
                  <a:lnTo>
                    <a:pt x="455" y="179"/>
                  </a:lnTo>
                  <a:lnTo>
                    <a:pt x="452" y="177"/>
                  </a:lnTo>
                  <a:lnTo>
                    <a:pt x="455" y="175"/>
                  </a:lnTo>
                  <a:lnTo>
                    <a:pt x="455" y="172"/>
                  </a:lnTo>
                  <a:lnTo>
                    <a:pt x="459" y="165"/>
                  </a:lnTo>
                  <a:lnTo>
                    <a:pt x="462" y="161"/>
                  </a:lnTo>
                  <a:lnTo>
                    <a:pt x="464" y="156"/>
                  </a:lnTo>
                  <a:lnTo>
                    <a:pt x="478" y="146"/>
                  </a:lnTo>
                  <a:lnTo>
                    <a:pt x="481" y="144"/>
                  </a:lnTo>
                  <a:lnTo>
                    <a:pt x="485" y="134"/>
                  </a:lnTo>
                  <a:lnTo>
                    <a:pt x="493" y="116"/>
                  </a:lnTo>
                  <a:lnTo>
                    <a:pt x="493" y="106"/>
                  </a:lnTo>
                  <a:lnTo>
                    <a:pt x="495" y="97"/>
                  </a:lnTo>
                  <a:lnTo>
                    <a:pt x="495" y="94"/>
                  </a:lnTo>
                  <a:lnTo>
                    <a:pt x="497" y="94"/>
                  </a:lnTo>
                  <a:lnTo>
                    <a:pt x="502" y="90"/>
                  </a:lnTo>
                  <a:lnTo>
                    <a:pt x="514" y="85"/>
                  </a:lnTo>
                  <a:lnTo>
                    <a:pt x="528" y="82"/>
                  </a:lnTo>
                  <a:lnTo>
                    <a:pt x="530" y="82"/>
                  </a:lnTo>
                  <a:lnTo>
                    <a:pt x="535" y="82"/>
                  </a:lnTo>
                  <a:lnTo>
                    <a:pt x="535" y="82"/>
                  </a:lnTo>
                  <a:lnTo>
                    <a:pt x="538" y="82"/>
                  </a:lnTo>
                  <a:lnTo>
                    <a:pt x="538" y="80"/>
                  </a:lnTo>
                  <a:lnTo>
                    <a:pt x="538" y="78"/>
                  </a:lnTo>
                  <a:lnTo>
                    <a:pt x="535" y="75"/>
                  </a:lnTo>
                  <a:lnTo>
                    <a:pt x="535" y="73"/>
                  </a:lnTo>
                  <a:lnTo>
                    <a:pt x="533" y="73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1"/>
                  </a:lnTo>
                  <a:lnTo>
                    <a:pt x="526" y="71"/>
                  </a:lnTo>
                  <a:lnTo>
                    <a:pt x="526" y="68"/>
                  </a:lnTo>
                  <a:lnTo>
                    <a:pt x="528" y="66"/>
                  </a:lnTo>
                  <a:lnTo>
                    <a:pt x="530" y="59"/>
                  </a:lnTo>
                  <a:lnTo>
                    <a:pt x="533" y="56"/>
                  </a:lnTo>
                  <a:lnTo>
                    <a:pt x="533" y="56"/>
                  </a:lnTo>
                  <a:lnTo>
                    <a:pt x="535" y="54"/>
                  </a:lnTo>
                  <a:lnTo>
                    <a:pt x="538" y="52"/>
                  </a:lnTo>
                  <a:lnTo>
                    <a:pt x="556" y="47"/>
                  </a:lnTo>
                  <a:lnTo>
                    <a:pt x="556" y="45"/>
                  </a:lnTo>
                  <a:lnTo>
                    <a:pt x="559" y="45"/>
                  </a:lnTo>
                  <a:lnTo>
                    <a:pt x="556" y="40"/>
                  </a:lnTo>
                  <a:lnTo>
                    <a:pt x="556" y="35"/>
                  </a:lnTo>
                  <a:lnTo>
                    <a:pt x="556" y="30"/>
                  </a:lnTo>
                  <a:lnTo>
                    <a:pt x="552" y="21"/>
                  </a:lnTo>
                  <a:lnTo>
                    <a:pt x="547" y="2"/>
                  </a:lnTo>
                  <a:lnTo>
                    <a:pt x="545" y="2"/>
                  </a:lnTo>
                  <a:lnTo>
                    <a:pt x="542" y="2"/>
                  </a:lnTo>
                  <a:lnTo>
                    <a:pt x="538" y="4"/>
                  </a:lnTo>
                  <a:lnTo>
                    <a:pt x="535" y="4"/>
                  </a:lnTo>
                  <a:lnTo>
                    <a:pt x="533" y="4"/>
                  </a:lnTo>
                  <a:lnTo>
                    <a:pt x="526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3" y="7"/>
                  </a:lnTo>
                  <a:lnTo>
                    <a:pt x="488" y="7"/>
                  </a:lnTo>
                  <a:lnTo>
                    <a:pt x="483" y="4"/>
                  </a:lnTo>
                  <a:lnTo>
                    <a:pt x="474" y="0"/>
                  </a:lnTo>
                  <a:lnTo>
                    <a:pt x="464" y="0"/>
                  </a:lnTo>
                  <a:lnTo>
                    <a:pt x="459" y="7"/>
                  </a:lnTo>
                  <a:lnTo>
                    <a:pt x="455" y="9"/>
                  </a:lnTo>
                  <a:close/>
                  <a:moveTo>
                    <a:pt x="509" y="567"/>
                  </a:moveTo>
                  <a:lnTo>
                    <a:pt x="509" y="567"/>
                  </a:lnTo>
                  <a:lnTo>
                    <a:pt x="509" y="567"/>
                  </a:lnTo>
                  <a:lnTo>
                    <a:pt x="509" y="567"/>
                  </a:lnTo>
                  <a:lnTo>
                    <a:pt x="509" y="567"/>
                  </a:lnTo>
                  <a:close/>
                  <a:moveTo>
                    <a:pt x="521" y="534"/>
                  </a:moveTo>
                  <a:lnTo>
                    <a:pt x="521" y="534"/>
                  </a:lnTo>
                  <a:lnTo>
                    <a:pt x="509" y="567"/>
                  </a:lnTo>
                  <a:lnTo>
                    <a:pt x="509" y="565"/>
                  </a:lnTo>
                  <a:lnTo>
                    <a:pt x="509" y="556"/>
                  </a:lnTo>
                  <a:lnTo>
                    <a:pt x="514" y="541"/>
                  </a:lnTo>
                  <a:lnTo>
                    <a:pt x="519" y="532"/>
                  </a:lnTo>
                  <a:lnTo>
                    <a:pt x="523" y="527"/>
                  </a:lnTo>
                  <a:lnTo>
                    <a:pt x="530" y="530"/>
                  </a:lnTo>
                  <a:lnTo>
                    <a:pt x="538" y="534"/>
                  </a:lnTo>
                  <a:lnTo>
                    <a:pt x="533" y="532"/>
                  </a:lnTo>
                  <a:lnTo>
                    <a:pt x="528" y="532"/>
                  </a:lnTo>
                  <a:lnTo>
                    <a:pt x="521" y="534"/>
                  </a:lnTo>
                  <a:close/>
                </a:path>
              </a:pathLst>
            </a:custGeom>
            <a:solidFill>
              <a:schemeClr val="accent3"/>
            </a:solidFill>
            <a:ln w="3175" cap="rnd"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0D41E6E-C33B-4AE2-BBCC-04CE812377C8}"/>
              </a:ext>
            </a:extLst>
          </p:cNvPr>
          <p:cNvSpPr txBox="1"/>
          <p:nvPr/>
        </p:nvSpPr>
        <p:spPr>
          <a:xfrm>
            <a:off x="7989623" y="2272583"/>
            <a:ext cx="2247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/>
              <a:t>-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CC1C20-53EC-487D-9E24-814659794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Maps</a:t>
            </a:r>
          </a:p>
        </p:txBody>
      </p:sp>
      <p:grpSp>
        <p:nvGrpSpPr>
          <p:cNvPr id="92" name="Group 15">
            <a:extLst>
              <a:ext uri="{FF2B5EF4-FFF2-40B4-BE49-F238E27FC236}">
                <a16:creationId xmlns:a16="http://schemas.microsoft.com/office/drawing/2014/main" id="{2F9F55E9-C384-4B73-B3EF-E80E7AE379DA}"/>
              </a:ext>
            </a:extLst>
          </p:cNvPr>
          <p:cNvGrpSpPr>
            <a:grpSpLocks/>
          </p:cNvGrpSpPr>
          <p:nvPr/>
        </p:nvGrpSpPr>
        <p:grpSpPr bwMode="auto">
          <a:xfrm>
            <a:off x="464675" y="1266760"/>
            <a:ext cx="3724254" cy="3131242"/>
            <a:chOff x="0" y="0"/>
            <a:chExt cx="10139199" cy="8525300"/>
          </a:xfrm>
          <a:solidFill>
            <a:schemeClr val="bg2">
              <a:lumMod val="75000"/>
            </a:schemeClr>
          </a:solidFill>
        </p:grpSpPr>
        <p:sp>
          <p:nvSpPr>
            <p:cNvPr id="93" name="AutoShape 16">
              <a:extLst>
                <a:ext uri="{FF2B5EF4-FFF2-40B4-BE49-F238E27FC236}">
                  <a16:creationId xmlns:a16="http://schemas.microsoft.com/office/drawing/2014/main" id="{26D937CF-40EA-4F01-80A3-5ABE625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095" y="431555"/>
              <a:ext cx="1977639" cy="9033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506" y="10064"/>
                  </a:moveTo>
                  <a:lnTo>
                    <a:pt x="15602" y="10917"/>
                  </a:lnTo>
                  <a:lnTo>
                    <a:pt x="15885" y="11425"/>
                  </a:lnTo>
                  <a:lnTo>
                    <a:pt x="15903" y="12191"/>
                  </a:lnTo>
                  <a:lnTo>
                    <a:pt x="16292" y="12440"/>
                  </a:lnTo>
                  <a:lnTo>
                    <a:pt x="16693" y="12595"/>
                  </a:lnTo>
                  <a:lnTo>
                    <a:pt x="17013" y="12775"/>
                  </a:lnTo>
                  <a:lnTo>
                    <a:pt x="17325" y="13274"/>
                  </a:lnTo>
                  <a:lnTo>
                    <a:pt x="17562" y="13634"/>
                  </a:lnTo>
                  <a:lnTo>
                    <a:pt x="17864" y="13842"/>
                  </a:lnTo>
                  <a:lnTo>
                    <a:pt x="18122" y="14069"/>
                  </a:lnTo>
                  <a:lnTo>
                    <a:pt x="18410" y="14388"/>
                  </a:lnTo>
                  <a:lnTo>
                    <a:pt x="18690" y="14877"/>
                  </a:lnTo>
                  <a:lnTo>
                    <a:pt x="19110" y="15263"/>
                  </a:lnTo>
                  <a:lnTo>
                    <a:pt x="19460" y="15845"/>
                  </a:lnTo>
                  <a:lnTo>
                    <a:pt x="19840" y="16290"/>
                  </a:lnTo>
                  <a:lnTo>
                    <a:pt x="20398" y="16745"/>
                  </a:lnTo>
                  <a:lnTo>
                    <a:pt x="20853" y="17044"/>
                  </a:lnTo>
                  <a:lnTo>
                    <a:pt x="21348" y="17618"/>
                  </a:lnTo>
                  <a:lnTo>
                    <a:pt x="21600" y="17895"/>
                  </a:lnTo>
                  <a:lnTo>
                    <a:pt x="20963" y="18239"/>
                  </a:lnTo>
                  <a:lnTo>
                    <a:pt x="20841" y="18863"/>
                  </a:lnTo>
                  <a:lnTo>
                    <a:pt x="20852" y="19694"/>
                  </a:lnTo>
                  <a:lnTo>
                    <a:pt x="20700" y="20106"/>
                  </a:lnTo>
                  <a:lnTo>
                    <a:pt x="20404" y="20108"/>
                  </a:lnTo>
                  <a:lnTo>
                    <a:pt x="20062" y="19929"/>
                  </a:lnTo>
                  <a:lnTo>
                    <a:pt x="19563" y="20082"/>
                  </a:lnTo>
                  <a:lnTo>
                    <a:pt x="19166" y="20189"/>
                  </a:lnTo>
                  <a:lnTo>
                    <a:pt x="19086" y="20719"/>
                  </a:lnTo>
                  <a:lnTo>
                    <a:pt x="18964" y="21376"/>
                  </a:lnTo>
                  <a:lnTo>
                    <a:pt x="18600" y="21600"/>
                  </a:lnTo>
                  <a:lnTo>
                    <a:pt x="18286" y="21275"/>
                  </a:lnTo>
                  <a:lnTo>
                    <a:pt x="17919" y="21359"/>
                  </a:lnTo>
                  <a:lnTo>
                    <a:pt x="18066" y="20713"/>
                  </a:lnTo>
                  <a:lnTo>
                    <a:pt x="17996" y="19981"/>
                  </a:lnTo>
                  <a:lnTo>
                    <a:pt x="17599" y="19563"/>
                  </a:lnTo>
                  <a:lnTo>
                    <a:pt x="17327" y="19575"/>
                  </a:lnTo>
                  <a:lnTo>
                    <a:pt x="16988" y="19985"/>
                  </a:lnTo>
                  <a:lnTo>
                    <a:pt x="16733" y="20288"/>
                  </a:lnTo>
                  <a:lnTo>
                    <a:pt x="16431" y="19943"/>
                  </a:lnTo>
                  <a:lnTo>
                    <a:pt x="16106" y="20157"/>
                  </a:lnTo>
                  <a:lnTo>
                    <a:pt x="15789" y="20820"/>
                  </a:lnTo>
                  <a:lnTo>
                    <a:pt x="15624" y="21465"/>
                  </a:lnTo>
                  <a:lnTo>
                    <a:pt x="15322" y="21285"/>
                  </a:lnTo>
                  <a:lnTo>
                    <a:pt x="14983" y="21054"/>
                  </a:lnTo>
                  <a:lnTo>
                    <a:pt x="14429" y="21533"/>
                  </a:lnTo>
                  <a:lnTo>
                    <a:pt x="14081" y="21190"/>
                  </a:lnTo>
                  <a:lnTo>
                    <a:pt x="13699" y="21151"/>
                  </a:lnTo>
                  <a:lnTo>
                    <a:pt x="13651" y="20482"/>
                  </a:lnTo>
                  <a:lnTo>
                    <a:pt x="13285" y="20602"/>
                  </a:lnTo>
                  <a:lnTo>
                    <a:pt x="13168" y="21135"/>
                  </a:lnTo>
                  <a:lnTo>
                    <a:pt x="12846" y="21515"/>
                  </a:lnTo>
                  <a:lnTo>
                    <a:pt x="12509" y="20947"/>
                  </a:lnTo>
                  <a:lnTo>
                    <a:pt x="12211" y="20909"/>
                  </a:lnTo>
                  <a:lnTo>
                    <a:pt x="11972" y="21537"/>
                  </a:lnTo>
                  <a:lnTo>
                    <a:pt x="11566" y="21248"/>
                  </a:lnTo>
                  <a:lnTo>
                    <a:pt x="11336" y="20492"/>
                  </a:lnTo>
                  <a:lnTo>
                    <a:pt x="11083" y="20112"/>
                  </a:lnTo>
                  <a:lnTo>
                    <a:pt x="10751" y="19567"/>
                  </a:lnTo>
                  <a:lnTo>
                    <a:pt x="10396" y="19263"/>
                  </a:lnTo>
                  <a:lnTo>
                    <a:pt x="10166" y="19852"/>
                  </a:lnTo>
                  <a:lnTo>
                    <a:pt x="9996" y="20616"/>
                  </a:lnTo>
                  <a:lnTo>
                    <a:pt x="9715" y="21081"/>
                  </a:lnTo>
                  <a:lnTo>
                    <a:pt x="9228" y="20911"/>
                  </a:lnTo>
                  <a:lnTo>
                    <a:pt x="8668" y="19896"/>
                  </a:lnTo>
                  <a:lnTo>
                    <a:pt x="8370" y="18944"/>
                  </a:lnTo>
                  <a:lnTo>
                    <a:pt x="8577" y="18172"/>
                  </a:lnTo>
                  <a:lnTo>
                    <a:pt x="8329" y="17572"/>
                  </a:lnTo>
                  <a:lnTo>
                    <a:pt x="7998" y="17766"/>
                  </a:lnTo>
                  <a:lnTo>
                    <a:pt x="7563" y="17036"/>
                  </a:lnTo>
                  <a:lnTo>
                    <a:pt x="7145" y="17679"/>
                  </a:lnTo>
                  <a:lnTo>
                    <a:pt x="6761" y="17244"/>
                  </a:lnTo>
                  <a:lnTo>
                    <a:pt x="6442" y="16943"/>
                  </a:lnTo>
                  <a:lnTo>
                    <a:pt x="6205" y="17404"/>
                  </a:lnTo>
                  <a:lnTo>
                    <a:pt x="5808" y="16812"/>
                  </a:lnTo>
                  <a:lnTo>
                    <a:pt x="5576" y="16086"/>
                  </a:lnTo>
                  <a:lnTo>
                    <a:pt x="5127" y="15571"/>
                  </a:lnTo>
                  <a:lnTo>
                    <a:pt x="4763" y="16240"/>
                  </a:lnTo>
                  <a:lnTo>
                    <a:pt x="4767" y="17127"/>
                  </a:lnTo>
                  <a:lnTo>
                    <a:pt x="4475" y="17216"/>
                  </a:lnTo>
                  <a:lnTo>
                    <a:pt x="4255" y="16925"/>
                  </a:lnTo>
                  <a:lnTo>
                    <a:pt x="4176" y="17458"/>
                  </a:lnTo>
                  <a:lnTo>
                    <a:pt x="4368" y="18279"/>
                  </a:lnTo>
                  <a:lnTo>
                    <a:pt x="3990" y="18408"/>
                  </a:lnTo>
                  <a:lnTo>
                    <a:pt x="3691" y="18227"/>
                  </a:lnTo>
                  <a:lnTo>
                    <a:pt x="3093" y="18123"/>
                  </a:lnTo>
                  <a:lnTo>
                    <a:pt x="2523" y="17220"/>
                  </a:lnTo>
                  <a:lnTo>
                    <a:pt x="1973" y="17117"/>
                  </a:lnTo>
                  <a:lnTo>
                    <a:pt x="1605" y="17638"/>
                  </a:lnTo>
                  <a:lnTo>
                    <a:pt x="1433" y="17125"/>
                  </a:lnTo>
                  <a:lnTo>
                    <a:pt x="1083" y="16409"/>
                  </a:lnTo>
                  <a:lnTo>
                    <a:pt x="1195" y="15593"/>
                  </a:lnTo>
                  <a:lnTo>
                    <a:pt x="1058" y="14786"/>
                  </a:lnTo>
                  <a:lnTo>
                    <a:pt x="873" y="14303"/>
                  </a:lnTo>
                  <a:lnTo>
                    <a:pt x="446" y="13824"/>
                  </a:lnTo>
                  <a:lnTo>
                    <a:pt x="0" y="13588"/>
                  </a:lnTo>
                  <a:lnTo>
                    <a:pt x="207" y="12682"/>
                  </a:lnTo>
                  <a:lnTo>
                    <a:pt x="518" y="12425"/>
                  </a:lnTo>
                  <a:lnTo>
                    <a:pt x="824" y="12636"/>
                  </a:lnTo>
                  <a:lnTo>
                    <a:pt x="1090" y="12191"/>
                  </a:lnTo>
                  <a:lnTo>
                    <a:pt x="1358" y="11991"/>
                  </a:lnTo>
                  <a:lnTo>
                    <a:pt x="1671" y="11817"/>
                  </a:lnTo>
                  <a:lnTo>
                    <a:pt x="1874" y="11512"/>
                  </a:lnTo>
                  <a:lnTo>
                    <a:pt x="1790" y="10327"/>
                  </a:lnTo>
                  <a:lnTo>
                    <a:pt x="1590" y="9990"/>
                  </a:lnTo>
                  <a:lnTo>
                    <a:pt x="1399" y="10619"/>
                  </a:lnTo>
                  <a:lnTo>
                    <a:pt x="1075" y="10765"/>
                  </a:lnTo>
                  <a:lnTo>
                    <a:pt x="750" y="10815"/>
                  </a:lnTo>
                  <a:lnTo>
                    <a:pt x="698" y="9926"/>
                  </a:lnTo>
                  <a:lnTo>
                    <a:pt x="1035" y="9532"/>
                  </a:lnTo>
                  <a:lnTo>
                    <a:pt x="1052" y="8845"/>
                  </a:lnTo>
                  <a:lnTo>
                    <a:pt x="685" y="8005"/>
                  </a:lnTo>
                  <a:lnTo>
                    <a:pt x="442" y="7625"/>
                  </a:lnTo>
                  <a:lnTo>
                    <a:pt x="426" y="6768"/>
                  </a:lnTo>
                  <a:lnTo>
                    <a:pt x="781" y="5657"/>
                  </a:lnTo>
                  <a:lnTo>
                    <a:pt x="391" y="5686"/>
                  </a:lnTo>
                  <a:lnTo>
                    <a:pt x="227" y="4997"/>
                  </a:lnTo>
                  <a:lnTo>
                    <a:pt x="310" y="4230"/>
                  </a:lnTo>
                  <a:lnTo>
                    <a:pt x="278" y="3704"/>
                  </a:lnTo>
                  <a:lnTo>
                    <a:pt x="89" y="3149"/>
                  </a:lnTo>
                  <a:lnTo>
                    <a:pt x="228" y="2343"/>
                  </a:lnTo>
                  <a:lnTo>
                    <a:pt x="511" y="2560"/>
                  </a:lnTo>
                  <a:lnTo>
                    <a:pt x="829" y="2469"/>
                  </a:lnTo>
                  <a:lnTo>
                    <a:pt x="1162" y="1827"/>
                  </a:lnTo>
                  <a:lnTo>
                    <a:pt x="1624" y="1674"/>
                  </a:lnTo>
                  <a:lnTo>
                    <a:pt x="1811" y="824"/>
                  </a:lnTo>
                  <a:lnTo>
                    <a:pt x="1851" y="0"/>
                  </a:lnTo>
                  <a:lnTo>
                    <a:pt x="2417" y="130"/>
                  </a:lnTo>
                  <a:lnTo>
                    <a:pt x="2925" y="72"/>
                  </a:lnTo>
                  <a:lnTo>
                    <a:pt x="3260" y="848"/>
                  </a:lnTo>
                  <a:lnTo>
                    <a:pt x="3624" y="1058"/>
                  </a:lnTo>
                  <a:lnTo>
                    <a:pt x="3925" y="1199"/>
                  </a:lnTo>
                  <a:lnTo>
                    <a:pt x="4191" y="1533"/>
                  </a:lnTo>
                  <a:lnTo>
                    <a:pt x="4652" y="1590"/>
                  </a:lnTo>
                  <a:lnTo>
                    <a:pt x="4948" y="1489"/>
                  </a:lnTo>
                  <a:lnTo>
                    <a:pt x="5158" y="2145"/>
                  </a:lnTo>
                  <a:lnTo>
                    <a:pt x="5436" y="2691"/>
                  </a:lnTo>
                  <a:lnTo>
                    <a:pt x="5850" y="2804"/>
                  </a:lnTo>
                  <a:lnTo>
                    <a:pt x="6075" y="3049"/>
                  </a:lnTo>
                  <a:lnTo>
                    <a:pt x="6497" y="3388"/>
                  </a:lnTo>
                  <a:lnTo>
                    <a:pt x="7009" y="3607"/>
                  </a:lnTo>
                  <a:lnTo>
                    <a:pt x="7325" y="3902"/>
                  </a:lnTo>
                  <a:lnTo>
                    <a:pt x="7767" y="4074"/>
                  </a:lnTo>
                  <a:lnTo>
                    <a:pt x="8067" y="3645"/>
                  </a:lnTo>
                  <a:lnTo>
                    <a:pt x="8368" y="3999"/>
                  </a:lnTo>
                  <a:lnTo>
                    <a:pt x="8724" y="4549"/>
                  </a:lnTo>
                  <a:lnTo>
                    <a:pt x="9000" y="5044"/>
                  </a:lnTo>
                  <a:lnTo>
                    <a:pt x="9436" y="5202"/>
                  </a:lnTo>
                  <a:lnTo>
                    <a:pt x="9850" y="5032"/>
                  </a:lnTo>
                  <a:lnTo>
                    <a:pt x="10223" y="5262"/>
                  </a:lnTo>
                  <a:lnTo>
                    <a:pt x="10715" y="4997"/>
                  </a:lnTo>
                  <a:lnTo>
                    <a:pt x="11157" y="4393"/>
                  </a:lnTo>
                  <a:lnTo>
                    <a:pt x="11474" y="3979"/>
                  </a:lnTo>
                  <a:lnTo>
                    <a:pt x="11654" y="4654"/>
                  </a:lnTo>
                  <a:lnTo>
                    <a:pt x="11898" y="5276"/>
                  </a:lnTo>
                  <a:lnTo>
                    <a:pt x="12077" y="5788"/>
                  </a:lnTo>
                  <a:lnTo>
                    <a:pt x="12053" y="6461"/>
                  </a:lnTo>
                  <a:lnTo>
                    <a:pt x="12290" y="6877"/>
                  </a:lnTo>
                  <a:lnTo>
                    <a:pt x="12540" y="7530"/>
                  </a:lnTo>
                  <a:lnTo>
                    <a:pt x="12811" y="7769"/>
                  </a:lnTo>
                  <a:lnTo>
                    <a:pt x="13486" y="8521"/>
                  </a:lnTo>
                  <a:lnTo>
                    <a:pt x="14286" y="8979"/>
                  </a:lnTo>
                  <a:lnTo>
                    <a:pt x="14592" y="8688"/>
                  </a:lnTo>
                  <a:lnTo>
                    <a:pt x="14779" y="9192"/>
                  </a:lnTo>
                  <a:lnTo>
                    <a:pt x="14908" y="9733"/>
                  </a:lnTo>
                  <a:lnTo>
                    <a:pt x="15314" y="9782"/>
                  </a:lnTo>
                  <a:lnTo>
                    <a:pt x="15506" y="10064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4" name="AutoShape 17">
              <a:extLst>
                <a:ext uri="{FF2B5EF4-FFF2-40B4-BE49-F238E27FC236}">
                  <a16:creationId xmlns:a16="http://schemas.microsoft.com/office/drawing/2014/main" id="{F184CDA6-33E5-4924-98B0-7E7A7A69A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05" y="0"/>
              <a:ext cx="1962650" cy="2084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555" y="119"/>
                  </a:moveTo>
                  <a:lnTo>
                    <a:pt x="15480" y="377"/>
                  </a:lnTo>
                  <a:lnTo>
                    <a:pt x="15203" y="608"/>
                  </a:lnTo>
                  <a:lnTo>
                    <a:pt x="15279" y="920"/>
                  </a:lnTo>
                  <a:lnTo>
                    <a:pt x="15733" y="762"/>
                  </a:lnTo>
                  <a:lnTo>
                    <a:pt x="15947" y="572"/>
                  </a:lnTo>
                  <a:lnTo>
                    <a:pt x="16454" y="760"/>
                  </a:lnTo>
                  <a:lnTo>
                    <a:pt x="16990" y="412"/>
                  </a:lnTo>
                  <a:lnTo>
                    <a:pt x="17424" y="270"/>
                  </a:lnTo>
                  <a:lnTo>
                    <a:pt x="17413" y="595"/>
                  </a:lnTo>
                  <a:lnTo>
                    <a:pt x="17053" y="775"/>
                  </a:lnTo>
                  <a:lnTo>
                    <a:pt x="17193" y="962"/>
                  </a:lnTo>
                  <a:lnTo>
                    <a:pt x="17269" y="1640"/>
                  </a:lnTo>
                  <a:lnTo>
                    <a:pt x="17608" y="1407"/>
                  </a:lnTo>
                  <a:lnTo>
                    <a:pt x="18070" y="1301"/>
                  </a:lnTo>
                  <a:lnTo>
                    <a:pt x="18369" y="1430"/>
                  </a:lnTo>
                  <a:lnTo>
                    <a:pt x="18609" y="1827"/>
                  </a:lnTo>
                  <a:lnTo>
                    <a:pt x="19010" y="2133"/>
                  </a:lnTo>
                  <a:lnTo>
                    <a:pt x="19198" y="2306"/>
                  </a:lnTo>
                  <a:lnTo>
                    <a:pt x="19357" y="2784"/>
                  </a:lnTo>
                  <a:lnTo>
                    <a:pt x="19316" y="3241"/>
                  </a:lnTo>
                  <a:lnTo>
                    <a:pt x="19641" y="3570"/>
                  </a:lnTo>
                  <a:lnTo>
                    <a:pt x="19546" y="3933"/>
                  </a:lnTo>
                  <a:lnTo>
                    <a:pt x="20031" y="3905"/>
                  </a:lnTo>
                  <a:lnTo>
                    <a:pt x="20467" y="4165"/>
                  </a:lnTo>
                  <a:lnTo>
                    <a:pt x="20881" y="4465"/>
                  </a:lnTo>
                  <a:lnTo>
                    <a:pt x="21494" y="4498"/>
                  </a:lnTo>
                  <a:lnTo>
                    <a:pt x="21484" y="4797"/>
                  </a:lnTo>
                  <a:lnTo>
                    <a:pt x="21296" y="5226"/>
                  </a:lnTo>
                  <a:lnTo>
                    <a:pt x="20756" y="5329"/>
                  </a:lnTo>
                  <a:lnTo>
                    <a:pt x="20468" y="5638"/>
                  </a:lnTo>
                  <a:lnTo>
                    <a:pt x="20064" y="5685"/>
                  </a:lnTo>
                  <a:lnTo>
                    <a:pt x="19820" y="5613"/>
                  </a:lnTo>
                  <a:lnTo>
                    <a:pt x="19813" y="5842"/>
                  </a:lnTo>
                  <a:lnTo>
                    <a:pt x="19977" y="6061"/>
                  </a:lnTo>
                  <a:lnTo>
                    <a:pt x="19998" y="6325"/>
                  </a:lnTo>
                  <a:lnTo>
                    <a:pt x="19867" y="6627"/>
                  </a:lnTo>
                  <a:lnTo>
                    <a:pt x="19994" y="6844"/>
                  </a:lnTo>
                  <a:lnTo>
                    <a:pt x="20474" y="6865"/>
                  </a:lnTo>
                  <a:lnTo>
                    <a:pt x="20102" y="7393"/>
                  </a:lnTo>
                  <a:lnTo>
                    <a:pt x="20127" y="7691"/>
                  </a:lnTo>
                  <a:lnTo>
                    <a:pt x="20732" y="8307"/>
                  </a:lnTo>
                  <a:lnTo>
                    <a:pt x="20728" y="8649"/>
                  </a:lnTo>
                  <a:lnTo>
                    <a:pt x="20369" y="8789"/>
                  </a:lnTo>
                  <a:lnTo>
                    <a:pt x="20365" y="9084"/>
                  </a:lnTo>
                  <a:lnTo>
                    <a:pt x="20653" y="9024"/>
                  </a:lnTo>
                  <a:lnTo>
                    <a:pt x="20899" y="8960"/>
                  </a:lnTo>
                  <a:lnTo>
                    <a:pt x="21153" y="8647"/>
                  </a:lnTo>
                  <a:lnTo>
                    <a:pt x="21519" y="8887"/>
                  </a:lnTo>
                  <a:lnTo>
                    <a:pt x="21600" y="9469"/>
                  </a:lnTo>
                  <a:lnTo>
                    <a:pt x="21194" y="9706"/>
                  </a:lnTo>
                  <a:lnTo>
                    <a:pt x="20747" y="9818"/>
                  </a:lnTo>
                  <a:lnTo>
                    <a:pt x="20441" y="10021"/>
                  </a:lnTo>
                  <a:lnTo>
                    <a:pt x="20056" y="9937"/>
                  </a:lnTo>
                  <a:lnTo>
                    <a:pt x="19834" y="10024"/>
                  </a:lnTo>
                  <a:lnTo>
                    <a:pt x="19672" y="10244"/>
                  </a:lnTo>
                  <a:lnTo>
                    <a:pt x="20022" y="10337"/>
                  </a:lnTo>
                  <a:lnTo>
                    <a:pt x="20443" y="10568"/>
                  </a:lnTo>
                  <a:lnTo>
                    <a:pt x="20826" y="10995"/>
                  </a:lnTo>
                  <a:lnTo>
                    <a:pt x="20878" y="11245"/>
                  </a:lnTo>
                  <a:lnTo>
                    <a:pt x="20720" y="11575"/>
                  </a:lnTo>
                  <a:lnTo>
                    <a:pt x="20603" y="11803"/>
                  </a:lnTo>
                  <a:lnTo>
                    <a:pt x="20410" y="11956"/>
                  </a:lnTo>
                  <a:lnTo>
                    <a:pt x="20114" y="11901"/>
                  </a:lnTo>
                  <a:lnTo>
                    <a:pt x="19990" y="12192"/>
                  </a:lnTo>
                  <a:lnTo>
                    <a:pt x="20111" y="12476"/>
                  </a:lnTo>
                  <a:lnTo>
                    <a:pt x="19987" y="12769"/>
                  </a:lnTo>
                  <a:lnTo>
                    <a:pt x="19649" y="12843"/>
                  </a:lnTo>
                  <a:lnTo>
                    <a:pt x="19511" y="13083"/>
                  </a:lnTo>
                  <a:lnTo>
                    <a:pt x="19090" y="13089"/>
                  </a:lnTo>
                  <a:lnTo>
                    <a:pt x="18798" y="13139"/>
                  </a:lnTo>
                  <a:lnTo>
                    <a:pt x="18604" y="13278"/>
                  </a:lnTo>
                  <a:lnTo>
                    <a:pt x="18360" y="13211"/>
                  </a:lnTo>
                  <a:lnTo>
                    <a:pt x="18139" y="13448"/>
                  </a:lnTo>
                  <a:lnTo>
                    <a:pt x="18125" y="13847"/>
                  </a:lnTo>
                  <a:lnTo>
                    <a:pt x="18089" y="14102"/>
                  </a:lnTo>
                  <a:lnTo>
                    <a:pt x="17766" y="14123"/>
                  </a:lnTo>
                  <a:lnTo>
                    <a:pt x="17668" y="14465"/>
                  </a:lnTo>
                  <a:lnTo>
                    <a:pt x="17660" y="14782"/>
                  </a:lnTo>
                  <a:lnTo>
                    <a:pt x="17374" y="14911"/>
                  </a:lnTo>
                  <a:lnTo>
                    <a:pt x="17110" y="15220"/>
                  </a:lnTo>
                  <a:lnTo>
                    <a:pt x="17370" y="15456"/>
                  </a:lnTo>
                  <a:lnTo>
                    <a:pt x="17776" y="15520"/>
                  </a:lnTo>
                  <a:lnTo>
                    <a:pt x="18132" y="15531"/>
                  </a:lnTo>
                  <a:lnTo>
                    <a:pt x="18554" y="15758"/>
                  </a:lnTo>
                  <a:lnTo>
                    <a:pt x="18708" y="16035"/>
                  </a:lnTo>
                  <a:lnTo>
                    <a:pt x="19046" y="16118"/>
                  </a:lnTo>
                  <a:lnTo>
                    <a:pt x="19233" y="16299"/>
                  </a:lnTo>
                  <a:lnTo>
                    <a:pt x="19083" y="16521"/>
                  </a:lnTo>
                  <a:lnTo>
                    <a:pt x="18844" y="16749"/>
                  </a:lnTo>
                  <a:lnTo>
                    <a:pt x="18783" y="17079"/>
                  </a:lnTo>
                  <a:lnTo>
                    <a:pt x="19009" y="17268"/>
                  </a:lnTo>
                  <a:lnTo>
                    <a:pt x="19251" y="17495"/>
                  </a:lnTo>
                  <a:lnTo>
                    <a:pt x="19228" y="17797"/>
                  </a:lnTo>
                  <a:lnTo>
                    <a:pt x="19336" y="18029"/>
                  </a:lnTo>
                  <a:lnTo>
                    <a:pt x="19162" y="18389"/>
                  </a:lnTo>
                  <a:lnTo>
                    <a:pt x="18930" y="18606"/>
                  </a:lnTo>
                  <a:lnTo>
                    <a:pt x="18585" y="18727"/>
                  </a:lnTo>
                  <a:lnTo>
                    <a:pt x="18390" y="19010"/>
                  </a:lnTo>
                  <a:lnTo>
                    <a:pt x="18033" y="18851"/>
                  </a:lnTo>
                  <a:lnTo>
                    <a:pt x="17630" y="18922"/>
                  </a:lnTo>
                  <a:lnTo>
                    <a:pt x="17517" y="19178"/>
                  </a:lnTo>
                  <a:lnTo>
                    <a:pt x="17195" y="19190"/>
                  </a:lnTo>
                  <a:lnTo>
                    <a:pt x="16885" y="19327"/>
                  </a:lnTo>
                  <a:lnTo>
                    <a:pt x="16398" y="19679"/>
                  </a:lnTo>
                  <a:lnTo>
                    <a:pt x="16043" y="19804"/>
                  </a:lnTo>
                  <a:lnTo>
                    <a:pt x="15793" y="20023"/>
                  </a:lnTo>
                  <a:lnTo>
                    <a:pt x="16097" y="20227"/>
                  </a:lnTo>
                  <a:lnTo>
                    <a:pt x="16386" y="20227"/>
                  </a:lnTo>
                  <a:lnTo>
                    <a:pt x="16427" y="20582"/>
                  </a:lnTo>
                  <a:lnTo>
                    <a:pt x="16191" y="20762"/>
                  </a:lnTo>
                  <a:lnTo>
                    <a:pt x="15866" y="21045"/>
                  </a:lnTo>
                  <a:lnTo>
                    <a:pt x="15807" y="21287"/>
                  </a:lnTo>
                  <a:lnTo>
                    <a:pt x="15324" y="21338"/>
                  </a:lnTo>
                  <a:lnTo>
                    <a:pt x="14915" y="21202"/>
                  </a:lnTo>
                  <a:lnTo>
                    <a:pt x="14942" y="20880"/>
                  </a:lnTo>
                  <a:lnTo>
                    <a:pt x="14680" y="20534"/>
                  </a:lnTo>
                  <a:lnTo>
                    <a:pt x="14314" y="20470"/>
                  </a:lnTo>
                  <a:lnTo>
                    <a:pt x="14089" y="20899"/>
                  </a:lnTo>
                  <a:lnTo>
                    <a:pt x="13968" y="21316"/>
                  </a:lnTo>
                  <a:lnTo>
                    <a:pt x="13571" y="21561"/>
                  </a:lnTo>
                  <a:lnTo>
                    <a:pt x="13200" y="21526"/>
                  </a:lnTo>
                  <a:lnTo>
                    <a:pt x="12779" y="21529"/>
                  </a:lnTo>
                  <a:lnTo>
                    <a:pt x="12425" y="21537"/>
                  </a:lnTo>
                  <a:lnTo>
                    <a:pt x="11999" y="21600"/>
                  </a:lnTo>
                  <a:lnTo>
                    <a:pt x="11706" y="21524"/>
                  </a:lnTo>
                  <a:lnTo>
                    <a:pt x="11598" y="21290"/>
                  </a:lnTo>
                  <a:lnTo>
                    <a:pt x="11323" y="20967"/>
                  </a:lnTo>
                  <a:lnTo>
                    <a:pt x="11078" y="21017"/>
                  </a:lnTo>
                  <a:lnTo>
                    <a:pt x="10539" y="21143"/>
                  </a:lnTo>
                  <a:lnTo>
                    <a:pt x="10205" y="20896"/>
                  </a:lnTo>
                  <a:lnTo>
                    <a:pt x="10503" y="20690"/>
                  </a:lnTo>
                  <a:lnTo>
                    <a:pt x="10304" y="20363"/>
                  </a:lnTo>
                  <a:lnTo>
                    <a:pt x="10094" y="20197"/>
                  </a:lnTo>
                  <a:lnTo>
                    <a:pt x="10023" y="19926"/>
                  </a:lnTo>
                  <a:lnTo>
                    <a:pt x="9708" y="19941"/>
                  </a:lnTo>
                  <a:lnTo>
                    <a:pt x="9478" y="20088"/>
                  </a:lnTo>
                  <a:lnTo>
                    <a:pt x="9286" y="19888"/>
                  </a:lnTo>
                  <a:lnTo>
                    <a:pt x="9032" y="19884"/>
                  </a:lnTo>
                  <a:lnTo>
                    <a:pt x="8784" y="19989"/>
                  </a:lnTo>
                  <a:lnTo>
                    <a:pt x="8419" y="20136"/>
                  </a:lnTo>
                  <a:lnTo>
                    <a:pt x="8138" y="19925"/>
                  </a:lnTo>
                  <a:lnTo>
                    <a:pt x="8398" y="19674"/>
                  </a:lnTo>
                  <a:lnTo>
                    <a:pt x="8519" y="19343"/>
                  </a:lnTo>
                  <a:lnTo>
                    <a:pt x="8246" y="19017"/>
                  </a:lnTo>
                  <a:lnTo>
                    <a:pt x="8012" y="19455"/>
                  </a:lnTo>
                  <a:lnTo>
                    <a:pt x="7494" y="19636"/>
                  </a:lnTo>
                  <a:lnTo>
                    <a:pt x="7244" y="19651"/>
                  </a:lnTo>
                  <a:lnTo>
                    <a:pt x="7046" y="19823"/>
                  </a:lnTo>
                  <a:lnTo>
                    <a:pt x="6646" y="20010"/>
                  </a:lnTo>
                  <a:lnTo>
                    <a:pt x="6316" y="19972"/>
                  </a:lnTo>
                  <a:lnTo>
                    <a:pt x="6019" y="20068"/>
                  </a:lnTo>
                  <a:lnTo>
                    <a:pt x="5759" y="19642"/>
                  </a:lnTo>
                  <a:lnTo>
                    <a:pt x="5766" y="19287"/>
                  </a:lnTo>
                  <a:lnTo>
                    <a:pt x="5938" y="19105"/>
                  </a:lnTo>
                  <a:lnTo>
                    <a:pt x="5676" y="18735"/>
                  </a:lnTo>
                  <a:lnTo>
                    <a:pt x="5751" y="18444"/>
                  </a:lnTo>
                  <a:lnTo>
                    <a:pt x="6359" y="18174"/>
                  </a:lnTo>
                  <a:lnTo>
                    <a:pt x="6753" y="18011"/>
                  </a:lnTo>
                  <a:lnTo>
                    <a:pt x="7208" y="17876"/>
                  </a:lnTo>
                  <a:lnTo>
                    <a:pt x="7207" y="17542"/>
                  </a:lnTo>
                  <a:lnTo>
                    <a:pt x="7077" y="17153"/>
                  </a:lnTo>
                  <a:lnTo>
                    <a:pt x="6711" y="17066"/>
                  </a:lnTo>
                  <a:lnTo>
                    <a:pt x="6445" y="16968"/>
                  </a:lnTo>
                  <a:lnTo>
                    <a:pt x="6553" y="16581"/>
                  </a:lnTo>
                  <a:lnTo>
                    <a:pt x="6642" y="16202"/>
                  </a:lnTo>
                  <a:lnTo>
                    <a:pt x="6323" y="16068"/>
                  </a:lnTo>
                  <a:lnTo>
                    <a:pt x="5808" y="16166"/>
                  </a:lnTo>
                  <a:lnTo>
                    <a:pt x="5226" y="16240"/>
                  </a:lnTo>
                  <a:lnTo>
                    <a:pt x="4935" y="16348"/>
                  </a:lnTo>
                  <a:lnTo>
                    <a:pt x="4607" y="16137"/>
                  </a:lnTo>
                  <a:lnTo>
                    <a:pt x="4225" y="15971"/>
                  </a:lnTo>
                  <a:lnTo>
                    <a:pt x="3806" y="15838"/>
                  </a:lnTo>
                  <a:lnTo>
                    <a:pt x="3600" y="16121"/>
                  </a:lnTo>
                  <a:lnTo>
                    <a:pt x="3262" y="16125"/>
                  </a:lnTo>
                  <a:lnTo>
                    <a:pt x="2971" y="15865"/>
                  </a:lnTo>
                  <a:lnTo>
                    <a:pt x="2656" y="15926"/>
                  </a:lnTo>
                  <a:lnTo>
                    <a:pt x="2373" y="16155"/>
                  </a:lnTo>
                  <a:lnTo>
                    <a:pt x="2185" y="16338"/>
                  </a:lnTo>
                  <a:lnTo>
                    <a:pt x="1955" y="16446"/>
                  </a:lnTo>
                  <a:lnTo>
                    <a:pt x="1681" y="16376"/>
                  </a:lnTo>
                  <a:lnTo>
                    <a:pt x="1413" y="16497"/>
                  </a:lnTo>
                  <a:lnTo>
                    <a:pt x="1137" y="16702"/>
                  </a:lnTo>
                  <a:lnTo>
                    <a:pt x="768" y="16815"/>
                  </a:lnTo>
                  <a:lnTo>
                    <a:pt x="362" y="16729"/>
                  </a:lnTo>
                  <a:lnTo>
                    <a:pt x="0" y="16998"/>
                  </a:lnTo>
                  <a:lnTo>
                    <a:pt x="73" y="16510"/>
                  </a:lnTo>
                  <a:lnTo>
                    <a:pt x="334" y="16043"/>
                  </a:lnTo>
                  <a:lnTo>
                    <a:pt x="487" y="15594"/>
                  </a:lnTo>
                  <a:lnTo>
                    <a:pt x="543" y="15093"/>
                  </a:lnTo>
                  <a:lnTo>
                    <a:pt x="716" y="14556"/>
                  </a:lnTo>
                  <a:lnTo>
                    <a:pt x="973" y="14357"/>
                  </a:lnTo>
                  <a:lnTo>
                    <a:pt x="1244" y="14703"/>
                  </a:lnTo>
                  <a:lnTo>
                    <a:pt x="1553" y="14674"/>
                  </a:lnTo>
                  <a:lnTo>
                    <a:pt x="1561" y="14275"/>
                  </a:lnTo>
                  <a:lnTo>
                    <a:pt x="1714" y="14031"/>
                  </a:lnTo>
                  <a:lnTo>
                    <a:pt x="2088" y="13830"/>
                  </a:lnTo>
                  <a:lnTo>
                    <a:pt x="2441" y="13613"/>
                  </a:lnTo>
                  <a:lnTo>
                    <a:pt x="2798" y="13512"/>
                  </a:lnTo>
                  <a:lnTo>
                    <a:pt x="3227" y="13513"/>
                  </a:lnTo>
                  <a:lnTo>
                    <a:pt x="3769" y="13476"/>
                  </a:lnTo>
                  <a:lnTo>
                    <a:pt x="4087" y="12903"/>
                  </a:lnTo>
                  <a:lnTo>
                    <a:pt x="3635" y="13097"/>
                  </a:lnTo>
                  <a:lnTo>
                    <a:pt x="2803" y="13283"/>
                  </a:lnTo>
                  <a:lnTo>
                    <a:pt x="2193" y="13334"/>
                  </a:lnTo>
                  <a:lnTo>
                    <a:pt x="1574" y="13114"/>
                  </a:lnTo>
                  <a:lnTo>
                    <a:pt x="1874" y="12599"/>
                  </a:lnTo>
                  <a:lnTo>
                    <a:pt x="2058" y="12842"/>
                  </a:lnTo>
                  <a:lnTo>
                    <a:pt x="2233" y="12446"/>
                  </a:lnTo>
                  <a:lnTo>
                    <a:pt x="2615" y="12442"/>
                  </a:lnTo>
                  <a:lnTo>
                    <a:pt x="3034" y="12529"/>
                  </a:lnTo>
                  <a:lnTo>
                    <a:pt x="3255" y="12146"/>
                  </a:lnTo>
                  <a:lnTo>
                    <a:pt x="3613" y="12218"/>
                  </a:lnTo>
                  <a:lnTo>
                    <a:pt x="3952" y="11920"/>
                  </a:lnTo>
                  <a:lnTo>
                    <a:pt x="3664" y="11762"/>
                  </a:lnTo>
                  <a:lnTo>
                    <a:pt x="2858" y="11988"/>
                  </a:lnTo>
                  <a:lnTo>
                    <a:pt x="2400" y="11866"/>
                  </a:lnTo>
                  <a:lnTo>
                    <a:pt x="2126" y="11690"/>
                  </a:lnTo>
                  <a:lnTo>
                    <a:pt x="2266" y="11399"/>
                  </a:lnTo>
                  <a:lnTo>
                    <a:pt x="2171" y="11026"/>
                  </a:lnTo>
                  <a:lnTo>
                    <a:pt x="1837" y="10878"/>
                  </a:lnTo>
                  <a:lnTo>
                    <a:pt x="2087" y="10660"/>
                  </a:lnTo>
                  <a:lnTo>
                    <a:pt x="2540" y="10510"/>
                  </a:lnTo>
                  <a:lnTo>
                    <a:pt x="2686" y="10816"/>
                  </a:lnTo>
                  <a:lnTo>
                    <a:pt x="2657" y="11082"/>
                  </a:lnTo>
                  <a:lnTo>
                    <a:pt x="2973" y="10857"/>
                  </a:lnTo>
                  <a:lnTo>
                    <a:pt x="2967" y="10322"/>
                  </a:lnTo>
                  <a:lnTo>
                    <a:pt x="3096" y="9996"/>
                  </a:lnTo>
                  <a:lnTo>
                    <a:pt x="3614" y="10036"/>
                  </a:lnTo>
                  <a:lnTo>
                    <a:pt x="3937" y="9670"/>
                  </a:lnTo>
                  <a:lnTo>
                    <a:pt x="4083" y="9310"/>
                  </a:lnTo>
                  <a:lnTo>
                    <a:pt x="3771" y="9361"/>
                  </a:lnTo>
                  <a:lnTo>
                    <a:pt x="3464" y="9131"/>
                  </a:lnTo>
                  <a:lnTo>
                    <a:pt x="3209" y="9265"/>
                  </a:lnTo>
                  <a:lnTo>
                    <a:pt x="3167" y="9536"/>
                  </a:lnTo>
                  <a:lnTo>
                    <a:pt x="2878" y="9438"/>
                  </a:lnTo>
                  <a:lnTo>
                    <a:pt x="2826" y="9131"/>
                  </a:lnTo>
                  <a:lnTo>
                    <a:pt x="2533" y="9178"/>
                  </a:lnTo>
                  <a:lnTo>
                    <a:pt x="2487" y="9398"/>
                  </a:lnTo>
                  <a:lnTo>
                    <a:pt x="2428" y="9655"/>
                  </a:lnTo>
                  <a:lnTo>
                    <a:pt x="2098" y="9566"/>
                  </a:lnTo>
                  <a:lnTo>
                    <a:pt x="1853" y="9609"/>
                  </a:lnTo>
                  <a:lnTo>
                    <a:pt x="1782" y="9901"/>
                  </a:lnTo>
                  <a:lnTo>
                    <a:pt x="1389" y="9961"/>
                  </a:lnTo>
                  <a:lnTo>
                    <a:pt x="1103" y="9929"/>
                  </a:lnTo>
                  <a:lnTo>
                    <a:pt x="1309" y="9615"/>
                  </a:lnTo>
                  <a:lnTo>
                    <a:pt x="939" y="9287"/>
                  </a:lnTo>
                  <a:lnTo>
                    <a:pt x="1288" y="9005"/>
                  </a:lnTo>
                  <a:lnTo>
                    <a:pt x="1669" y="8643"/>
                  </a:lnTo>
                  <a:lnTo>
                    <a:pt x="1819" y="8329"/>
                  </a:lnTo>
                  <a:lnTo>
                    <a:pt x="1981" y="8107"/>
                  </a:lnTo>
                  <a:lnTo>
                    <a:pt x="2372" y="7882"/>
                  </a:lnTo>
                  <a:lnTo>
                    <a:pt x="2751" y="7724"/>
                  </a:lnTo>
                  <a:lnTo>
                    <a:pt x="3076" y="7731"/>
                  </a:lnTo>
                  <a:lnTo>
                    <a:pt x="3448" y="7605"/>
                  </a:lnTo>
                  <a:lnTo>
                    <a:pt x="3441" y="7256"/>
                  </a:lnTo>
                  <a:lnTo>
                    <a:pt x="3135" y="7384"/>
                  </a:lnTo>
                  <a:lnTo>
                    <a:pt x="2541" y="7414"/>
                  </a:lnTo>
                  <a:lnTo>
                    <a:pt x="2262" y="7180"/>
                  </a:lnTo>
                  <a:lnTo>
                    <a:pt x="2071" y="7510"/>
                  </a:lnTo>
                  <a:lnTo>
                    <a:pt x="1771" y="7607"/>
                  </a:lnTo>
                  <a:lnTo>
                    <a:pt x="1583" y="7098"/>
                  </a:lnTo>
                  <a:lnTo>
                    <a:pt x="1506" y="6610"/>
                  </a:lnTo>
                  <a:lnTo>
                    <a:pt x="1940" y="6604"/>
                  </a:lnTo>
                  <a:lnTo>
                    <a:pt x="1811" y="6201"/>
                  </a:lnTo>
                  <a:lnTo>
                    <a:pt x="1788" y="5934"/>
                  </a:lnTo>
                  <a:lnTo>
                    <a:pt x="2015" y="5699"/>
                  </a:lnTo>
                  <a:lnTo>
                    <a:pt x="1922" y="5280"/>
                  </a:lnTo>
                  <a:lnTo>
                    <a:pt x="1597" y="5364"/>
                  </a:lnTo>
                  <a:lnTo>
                    <a:pt x="1346" y="5288"/>
                  </a:lnTo>
                  <a:lnTo>
                    <a:pt x="1104" y="5302"/>
                  </a:lnTo>
                  <a:lnTo>
                    <a:pt x="959" y="5596"/>
                  </a:lnTo>
                  <a:lnTo>
                    <a:pt x="693" y="5417"/>
                  </a:lnTo>
                  <a:lnTo>
                    <a:pt x="782" y="5019"/>
                  </a:lnTo>
                  <a:lnTo>
                    <a:pt x="1055" y="4785"/>
                  </a:lnTo>
                  <a:lnTo>
                    <a:pt x="1303" y="4571"/>
                  </a:lnTo>
                  <a:lnTo>
                    <a:pt x="1398" y="4362"/>
                  </a:lnTo>
                  <a:lnTo>
                    <a:pt x="1254" y="3991"/>
                  </a:lnTo>
                  <a:lnTo>
                    <a:pt x="1443" y="3782"/>
                  </a:lnTo>
                  <a:lnTo>
                    <a:pt x="1896" y="3478"/>
                  </a:lnTo>
                  <a:lnTo>
                    <a:pt x="2233" y="3372"/>
                  </a:lnTo>
                  <a:lnTo>
                    <a:pt x="2406" y="3628"/>
                  </a:lnTo>
                  <a:lnTo>
                    <a:pt x="2669" y="3517"/>
                  </a:lnTo>
                  <a:lnTo>
                    <a:pt x="2328" y="3036"/>
                  </a:lnTo>
                  <a:lnTo>
                    <a:pt x="2403" y="2758"/>
                  </a:lnTo>
                  <a:lnTo>
                    <a:pt x="2718" y="2845"/>
                  </a:lnTo>
                  <a:lnTo>
                    <a:pt x="3133" y="2539"/>
                  </a:lnTo>
                  <a:lnTo>
                    <a:pt x="3545" y="2776"/>
                  </a:lnTo>
                  <a:lnTo>
                    <a:pt x="4179" y="2975"/>
                  </a:lnTo>
                  <a:lnTo>
                    <a:pt x="4417" y="2678"/>
                  </a:lnTo>
                  <a:lnTo>
                    <a:pt x="4757" y="2825"/>
                  </a:lnTo>
                  <a:lnTo>
                    <a:pt x="4785" y="2467"/>
                  </a:lnTo>
                  <a:lnTo>
                    <a:pt x="4466" y="2302"/>
                  </a:lnTo>
                  <a:lnTo>
                    <a:pt x="4596" y="2094"/>
                  </a:lnTo>
                  <a:lnTo>
                    <a:pt x="5487" y="2168"/>
                  </a:lnTo>
                  <a:lnTo>
                    <a:pt x="5977" y="2012"/>
                  </a:lnTo>
                  <a:lnTo>
                    <a:pt x="6319" y="2169"/>
                  </a:lnTo>
                  <a:lnTo>
                    <a:pt x="6582" y="2550"/>
                  </a:lnTo>
                  <a:lnTo>
                    <a:pt x="7022" y="2668"/>
                  </a:lnTo>
                  <a:lnTo>
                    <a:pt x="7683" y="2724"/>
                  </a:lnTo>
                  <a:lnTo>
                    <a:pt x="8106" y="2912"/>
                  </a:lnTo>
                  <a:lnTo>
                    <a:pt x="8383" y="3177"/>
                  </a:lnTo>
                  <a:lnTo>
                    <a:pt x="8583" y="2869"/>
                  </a:lnTo>
                  <a:lnTo>
                    <a:pt x="8854" y="2676"/>
                  </a:lnTo>
                  <a:lnTo>
                    <a:pt x="9285" y="2763"/>
                  </a:lnTo>
                  <a:lnTo>
                    <a:pt x="9734" y="2599"/>
                  </a:lnTo>
                  <a:lnTo>
                    <a:pt x="10030" y="2561"/>
                  </a:lnTo>
                  <a:lnTo>
                    <a:pt x="10421" y="2647"/>
                  </a:lnTo>
                  <a:lnTo>
                    <a:pt x="10402" y="3053"/>
                  </a:lnTo>
                  <a:lnTo>
                    <a:pt x="10777" y="3127"/>
                  </a:lnTo>
                  <a:lnTo>
                    <a:pt x="10871" y="3675"/>
                  </a:lnTo>
                  <a:lnTo>
                    <a:pt x="11225" y="3970"/>
                  </a:lnTo>
                  <a:lnTo>
                    <a:pt x="11176" y="3302"/>
                  </a:lnTo>
                  <a:lnTo>
                    <a:pt x="11665" y="3063"/>
                  </a:lnTo>
                  <a:lnTo>
                    <a:pt x="11431" y="2773"/>
                  </a:lnTo>
                  <a:lnTo>
                    <a:pt x="11076" y="2796"/>
                  </a:lnTo>
                  <a:lnTo>
                    <a:pt x="10877" y="2476"/>
                  </a:lnTo>
                  <a:lnTo>
                    <a:pt x="11066" y="2217"/>
                  </a:lnTo>
                  <a:lnTo>
                    <a:pt x="10536" y="2132"/>
                  </a:lnTo>
                  <a:lnTo>
                    <a:pt x="10338" y="1882"/>
                  </a:lnTo>
                  <a:lnTo>
                    <a:pt x="10832" y="1650"/>
                  </a:lnTo>
                  <a:lnTo>
                    <a:pt x="11230" y="1515"/>
                  </a:lnTo>
                  <a:lnTo>
                    <a:pt x="11375" y="1219"/>
                  </a:lnTo>
                  <a:lnTo>
                    <a:pt x="11898" y="1228"/>
                  </a:lnTo>
                  <a:lnTo>
                    <a:pt x="12415" y="893"/>
                  </a:lnTo>
                  <a:lnTo>
                    <a:pt x="12924" y="696"/>
                  </a:lnTo>
                  <a:lnTo>
                    <a:pt x="13367" y="701"/>
                  </a:lnTo>
                  <a:lnTo>
                    <a:pt x="13562" y="373"/>
                  </a:lnTo>
                  <a:lnTo>
                    <a:pt x="13813" y="175"/>
                  </a:lnTo>
                  <a:lnTo>
                    <a:pt x="14186" y="309"/>
                  </a:lnTo>
                  <a:lnTo>
                    <a:pt x="14662" y="248"/>
                  </a:lnTo>
                  <a:lnTo>
                    <a:pt x="14868" y="12"/>
                  </a:lnTo>
                  <a:lnTo>
                    <a:pt x="15223" y="0"/>
                  </a:lnTo>
                  <a:lnTo>
                    <a:pt x="15555" y="119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5" name="AutoShape 18">
              <a:extLst>
                <a:ext uri="{FF2B5EF4-FFF2-40B4-BE49-F238E27FC236}">
                  <a16:creationId xmlns:a16="http://schemas.microsoft.com/office/drawing/2014/main" id="{19514602-368E-462E-BEEF-A21153FF2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421" y="1068793"/>
              <a:ext cx="4326852" cy="33440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081" y="6431"/>
                  </a:moveTo>
                  <a:lnTo>
                    <a:pt x="3101" y="6717"/>
                  </a:lnTo>
                  <a:lnTo>
                    <a:pt x="3208" y="6946"/>
                  </a:lnTo>
                  <a:lnTo>
                    <a:pt x="3509" y="6994"/>
                  </a:lnTo>
                  <a:lnTo>
                    <a:pt x="3769" y="6929"/>
                  </a:lnTo>
                  <a:lnTo>
                    <a:pt x="3892" y="7131"/>
                  </a:lnTo>
                  <a:lnTo>
                    <a:pt x="3791" y="7279"/>
                  </a:lnTo>
                  <a:lnTo>
                    <a:pt x="3719" y="7459"/>
                  </a:lnTo>
                  <a:lnTo>
                    <a:pt x="3841" y="7640"/>
                  </a:lnTo>
                  <a:lnTo>
                    <a:pt x="3916" y="7820"/>
                  </a:lnTo>
                  <a:lnTo>
                    <a:pt x="3745" y="8021"/>
                  </a:lnTo>
                  <a:lnTo>
                    <a:pt x="3583" y="8185"/>
                  </a:lnTo>
                  <a:lnTo>
                    <a:pt x="3515" y="8422"/>
                  </a:lnTo>
                  <a:lnTo>
                    <a:pt x="3490" y="8698"/>
                  </a:lnTo>
                  <a:lnTo>
                    <a:pt x="3505" y="8945"/>
                  </a:lnTo>
                  <a:lnTo>
                    <a:pt x="3612" y="9114"/>
                  </a:lnTo>
                  <a:lnTo>
                    <a:pt x="3799" y="9042"/>
                  </a:lnTo>
                  <a:lnTo>
                    <a:pt x="3938" y="8989"/>
                  </a:lnTo>
                  <a:lnTo>
                    <a:pt x="4148" y="9190"/>
                  </a:lnTo>
                  <a:lnTo>
                    <a:pt x="4230" y="9302"/>
                  </a:lnTo>
                  <a:lnTo>
                    <a:pt x="4394" y="9464"/>
                  </a:lnTo>
                  <a:lnTo>
                    <a:pt x="4552" y="9779"/>
                  </a:lnTo>
                  <a:lnTo>
                    <a:pt x="4707" y="9998"/>
                  </a:lnTo>
                  <a:lnTo>
                    <a:pt x="4595" y="10193"/>
                  </a:lnTo>
                  <a:lnTo>
                    <a:pt x="4407" y="10308"/>
                  </a:lnTo>
                  <a:lnTo>
                    <a:pt x="4242" y="10484"/>
                  </a:lnTo>
                  <a:lnTo>
                    <a:pt x="4051" y="10735"/>
                  </a:lnTo>
                  <a:lnTo>
                    <a:pt x="3953" y="10876"/>
                  </a:lnTo>
                  <a:lnTo>
                    <a:pt x="3812" y="10990"/>
                  </a:lnTo>
                  <a:lnTo>
                    <a:pt x="3600" y="10924"/>
                  </a:lnTo>
                  <a:lnTo>
                    <a:pt x="3551" y="11166"/>
                  </a:lnTo>
                  <a:lnTo>
                    <a:pt x="3389" y="11316"/>
                  </a:lnTo>
                  <a:lnTo>
                    <a:pt x="3220" y="11466"/>
                  </a:lnTo>
                  <a:lnTo>
                    <a:pt x="3050" y="11588"/>
                  </a:lnTo>
                  <a:lnTo>
                    <a:pt x="2866" y="11611"/>
                  </a:lnTo>
                  <a:lnTo>
                    <a:pt x="2618" y="11726"/>
                  </a:lnTo>
                  <a:lnTo>
                    <a:pt x="2488" y="11623"/>
                  </a:lnTo>
                  <a:lnTo>
                    <a:pt x="2354" y="11561"/>
                  </a:lnTo>
                  <a:lnTo>
                    <a:pt x="2204" y="11692"/>
                  </a:lnTo>
                  <a:lnTo>
                    <a:pt x="2032" y="11851"/>
                  </a:lnTo>
                  <a:lnTo>
                    <a:pt x="1845" y="11939"/>
                  </a:lnTo>
                  <a:lnTo>
                    <a:pt x="1670" y="12122"/>
                  </a:lnTo>
                  <a:lnTo>
                    <a:pt x="1661" y="12388"/>
                  </a:lnTo>
                  <a:lnTo>
                    <a:pt x="1523" y="12507"/>
                  </a:lnTo>
                  <a:lnTo>
                    <a:pt x="1335" y="12635"/>
                  </a:lnTo>
                  <a:lnTo>
                    <a:pt x="1195" y="12618"/>
                  </a:lnTo>
                  <a:lnTo>
                    <a:pt x="1101" y="12436"/>
                  </a:lnTo>
                  <a:lnTo>
                    <a:pt x="934" y="12388"/>
                  </a:lnTo>
                  <a:lnTo>
                    <a:pt x="948" y="12752"/>
                  </a:lnTo>
                  <a:lnTo>
                    <a:pt x="1067" y="13005"/>
                  </a:lnTo>
                  <a:lnTo>
                    <a:pt x="1089" y="13278"/>
                  </a:lnTo>
                  <a:lnTo>
                    <a:pt x="1043" y="13549"/>
                  </a:lnTo>
                  <a:lnTo>
                    <a:pt x="1121" y="13836"/>
                  </a:lnTo>
                  <a:lnTo>
                    <a:pt x="990" y="14027"/>
                  </a:lnTo>
                  <a:lnTo>
                    <a:pt x="884" y="14253"/>
                  </a:lnTo>
                  <a:lnTo>
                    <a:pt x="866" y="14508"/>
                  </a:lnTo>
                  <a:lnTo>
                    <a:pt x="828" y="14828"/>
                  </a:lnTo>
                  <a:lnTo>
                    <a:pt x="842" y="15140"/>
                  </a:lnTo>
                  <a:lnTo>
                    <a:pt x="721" y="15355"/>
                  </a:lnTo>
                  <a:lnTo>
                    <a:pt x="553" y="15456"/>
                  </a:lnTo>
                  <a:lnTo>
                    <a:pt x="518" y="15685"/>
                  </a:lnTo>
                  <a:lnTo>
                    <a:pt x="648" y="15885"/>
                  </a:lnTo>
                  <a:lnTo>
                    <a:pt x="554" y="16099"/>
                  </a:lnTo>
                  <a:lnTo>
                    <a:pt x="378" y="16214"/>
                  </a:lnTo>
                  <a:lnTo>
                    <a:pt x="288" y="16418"/>
                  </a:lnTo>
                  <a:lnTo>
                    <a:pt x="304" y="16680"/>
                  </a:lnTo>
                  <a:lnTo>
                    <a:pt x="357" y="16884"/>
                  </a:lnTo>
                  <a:lnTo>
                    <a:pt x="370" y="17073"/>
                  </a:lnTo>
                  <a:lnTo>
                    <a:pt x="194" y="17190"/>
                  </a:lnTo>
                  <a:lnTo>
                    <a:pt x="51" y="17336"/>
                  </a:lnTo>
                  <a:lnTo>
                    <a:pt x="0" y="17564"/>
                  </a:lnTo>
                  <a:lnTo>
                    <a:pt x="80" y="17768"/>
                  </a:lnTo>
                  <a:lnTo>
                    <a:pt x="386" y="17911"/>
                  </a:lnTo>
                  <a:lnTo>
                    <a:pt x="705" y="17967"/>
                  </a:lnTo>
                  <a:lnTo>
                    <a:pt x="1026" y="18043"/>
                  </a:lnTo>
                  <a:lnTo>
                    <a:pt x="1218" y="17951"/>
                  </a:lnTo>
                  <a:lnTo>
                    <a:pt x="1246" y="17683"/>
                  </a:lnTo>
                  <a:lnTo>
                    <a:pt x="1467" y="17608"/>
                  </a:lnTo>
                  <a:lnTo>
                    <a:pt x="1693" y="17587"/>
                  </a:lnTo>
                  <a:lnTo>
                    <a:pt x="1879" y="17592"/>
                  </a:lnTo>
                  <a:lnTo>
                    <a:pt x="1978" y="17393"/>
                  </a:lnTo>
                  <a:lnTo>
                    <a:pt x="2156" y="17493"/>
                  </a:lnTo>
                  <a:lnTo>
                    <a:pt x="2254" y="17360"/>
                  </a:lnTo>
                  <a:lnTo>
                    <a:pt x="2384" y="17231"/>
                  </a:lnTo>
                  <a:lnTo>
                    <a:pt x="2559" y="17300"/>
                  </a:lnTo>
                  <a:lnTo>
                    <a:pt x="2712" y="17226"/>
                  </a:lnTo>
                  <a:lnTo>
                    <a:pt x="2904" y="17159"/>
                  </a:lnTo>
                  <a:lnTo>
                    <a:pt x="3030" y="17406"/>
                  </a:lnTo>
                  <a:lnTo>
                    <a:pt x="3146" y="17732"/>
                  </a:lnTo>
                  <a:lnTo>
                    <a:pt x="3193" y="17987"/>
                  </a:lnTo>
                  <a:lnTo>
                    <a:pt x="3056" y="18045"/>
                  </a:lnTo>
                  <a:lnTo>
                    <a:pt x="3036" y="18227"/>
                  </a:lnTo>
                  <a:lnTo>
                    <a:pt x="3246" y="18358"/>
                  </a:lnTo>
                  <a:lnTo>
                    <a:pt x="3369" y="18550"/>
                  </a:lnTo>
                  <a:lnTo>
                    <a:pt x="3481" y="18813"/>
                  </a:lnTo>
                  <a:lnTo>
                    <a:pt x="3633" y="19012"/>
                  </a:lnTo>
                  <a:lnTo>
                    <a:pt x="3777" y="18956"/>
                  </a:lnTo>
                  <a:lnTo>
                    <a:pt x="3955" y="18823"/>
                  </a:lnTo>
                  <a:lnTo>
                    <a:pt x="4126" y="18797"/>
                  </a:lnTo>
                  <a:lnTo>
                    <a:pt x="4306" y="18721"/>
                  </a:lnTo>
                  <a:lnTo>
                    <a:pt x="4252" y="18971"/>
                  </a:lnTo>
                  <a:lnTo>
                    <a:pt x="4147" y="19117"/>
                  </a:lnTo>
                  <a:lnTo>
                    <a:pt x="4243" y="19374"/>
                  </a:lnTo>
                  <a:lnTo>
                    <a:pt x="4412" y="19279"/>
                  </a:lnTo>
                  <a:lnTo>
                    <a:pt x="4615" y="19308"/>
                  </a:lnTo>
                  <a:lnTo>
                    <a:pt x="4701" y="19555"/>
                  </a:lnTo>
                  <a:lnTo>
                    <a:pt x="4710" y="19782"/>
                  </a:lnTo>
                  <a:lnTo>
                    <a:pt x="4824" y="19989"/>
                  </a:lnTo>
                  <a:lnTo>
                    <a:pt x="5021" y="20082"/>
                  </a:lnTo>
                  <a:lnTo>
                    <a:pt x="5254" y="19980"/>
                  </a:lnTo>
                  <a:lnTo>
                    <a:pt x="5502" y="20013"/>
                  </a:lnTo>
                  <a:lnTo>
                    <a:pt x="5635" y="20222"/>
                  </a:lnTo>
                  <a:lnTo>
                    <a:pt x="5660" y="20488"/>
                  </a:lnTo>
                  <a:lnTo>
                    <a:pt x="5628" y="20702"/>
                  </a:lnTo>
                  <a:lnTo>
                    <a:pt x="5596" y="21079"/>
                  </a:lnTo>
                  <a:lnTo>
                    <a:pt x="5863" y="21074"/>
                  </a:lnTo>
                  <a:lnTo>
                    <a:pt x="6035" y="21288"/>
                  </a:lnTo>
                  <a:lnTo>
                    <a:pt x="6173" y="21455"/>
                  </a:lnTo>
                  <a:lnTo>
                    <a:pt x="6452" y="21397"/>
                  </a:lnTo>
                  <a:lnTo>
                    <a:pt x="6617" y="21244"/>
                  </a:lnTo>
                  <a:lnTo>
                    <a:pt x="6794" y="21123"/>
                  </a:lnTo>
                  <a:lnTo>
                    <a:pt x="6969" y="21228"/>
                  </a:lnTo>
                  <a:lnTo>
                    <a:pt x="6976" y="21445"/>
                  </a:lnTo>
                  <a:lnTo>
                    <a:pt x="7216" y="21511"/>
                  </a:lnTo>
                  <a:lnTo>
                    <a:pt x="7473" y="21431"/>
                  </a:lnTo>
                  <a:lnTo>
                    <a:pt x="7434" y="21242"/>
                  </a:lnTo>
                  <a:lnTo>
                    <a:pt x="7671" y="21136"/>
                  </a:lnTo>
                  <a:lnTo>
                    <a:pt x="7844" y="21046"/>
                  </a:lnTo>
                  <a:lnTo>
                    <a:pt x="7887" y="20840"/>
                  </a:lnTo>
                  <a:lnTo>
                    <a:pt x="8111" y="20851"/>
                  </a:lnTo>
                  <a:lnTo>
                    <a:pt x="8277" y="20877"/>
                  </a:lnTo>
                  <a:lnTo>
                    <a:pt x="8397" y="20874"/>
                  </a:lnTo>
                  <a:lnTo>
                    <a:pt x="8343" y="21127"/>
                  </a:lnTo>
                  <a:lnTo>
                    <a:pt x="8326" y="21322"/>
                  </a:lnTo>
                  <a:lnTo>
                    <a:pt x="8504" y="21457"/>
                  </a:lnTo>
                  <a:lnTo>
                    <a:pt x="8690" y="21526"/>
                  </a:lnTo>
                  <a:lnTo>
                    <a:pt x="8833" y="21600"/>
                  </a:lnTo>
                  <a:lnTo>
                    <a:pt x="8815" y="21340"/>
                  </a:lnTo>
                  <a:lnTo>
                    <a:pt x="8960" y="21171"/>
                  </a:lnTo>
                  <a:lnTo>
                    <a:pt x="9112" y="20945"/>
                  </a:lnTo>
                  <a:lnTo>
                    <a:pt x="9076" y="20736"/>
                  </a:lnTo>
                  <a:lnTo>
                    <a:pt x="9376" y="20878"/>
                  </a:lnTo>
                  <a:lnTo>
                    <a:pt x="9497" y="20712"/>
                  </a:lnTo>
                  <a:lnTo>
                    <a:pt x="9633" y="20482"/>
                  </a:lnTo>
                  <a:lnTo>
                    <a:pt x="9751" y="20452"/>
                  </a:lnTo>
                  <a:lnTo>
                    <a:pt x="9888" y="20539"/>
                  </a:lnTo>
                  <a:lnTo>
                    <a:pt x="10065" y="20557"/>
                  </a:lnTo>
                  <a:lnTo>
                    <a:pt x="10096" y="20257"/>
                  </a:lnTo>
                  <a:lnTo>
                    <a:pt x="10137" y="20093"/>
                  </a:lnTo>
                  <a:lnTo>
                    <a:pt x="10244" y="19801"/>
                  </a:lnTo>
                  <a:lnTo>
                    <a:pt x="10354" y="19635"/>
                  </a:lnTo>
                  <a:lnTo>
                    <a:pt x="10403" y="19448"/>
                  </a:lnTo>
                  <a:lnTo>
                    <a:pt x="10380" y="19219"/>
                  </a:lnTo>
                  <a:lnTo>
                    <a:pt x="10531" y="19168"/>
                  </a:lnTo>
                  <a:lnTo>
                    <a:pt x="10557" y="19406"/>
                  </a:lnTo>
                  <a:lnTo>
                    <a:pt x="10796" y="19395"/>
                  </a:lnTo>
                  <a:lnTo>
                    <a:pt x="10904" y="19252"/>
                  </a:lnTo>
                  <a:lnTo>
                    <a:pt x="11020" y="18983"/>
                  </a:lnTo>
                  <a:lnTo>
                    <a:pt x="11153" y="18782"/>
                  </a:lnTo>
                  <a:lnTo>
                    <a:pt x="11357" y="18583"/>
                  </a:lnTo>
                  <a:lnTo>
                    <a:pt x="11583" y="18420"/>
                  </a:lnTo>
                  <a:lnTo>
                    <a:pt x="11692" y="18513"/>
                  </a:lnTo>
                  <a:lnTo>
                    <a:pt x="11846" y="18515"/>
                  </a:lnTo>
                  <a:lnTo>
                    <a:pt x="11947" y="18378"/>
                  </a:lnTo>
                  <a:lnTo>
                    <a:pt x="12069" y="18150"/>
                  </a:lnTo>
                  <a:lnTo>
                    <a:pt x="12138" y="17870"/>
                  </a:lnTo>
                  <a:lnTo>
                    <a:pt x="12322" y="17629"/>
                  </a:lnTo>
                  <a:lnTo>
                    <a:pt x="12530" y="17603"/>
                  </a:lnTo>
                  <a:lnTo>
                    <a:pt x="12645" y="17406"/>
                  </a:lnTo>
                  <a:lnTo>
                    <a:pt x="12827" y="17358"/>
                  </a:lnTo>
                  <a:lnTo>
                    <a:pt x="13000" y="17447"/>
                  </a:lnTo>
                  <a:lnTo>
                    <a:pt x="13179" y="17188"/>
                  </a:lnTo>
                  <a:lnTo>
                    <a:pt x="13326" y="16953"/>
                  </a:lnTo>
                  <a:lnTo>
                    <a:pt x="13526" y="16919"/>
                  </a:lnTo>
                  <a:lnTo>
                    <a:pt x="13750" y="16783"/>
                  </a:lnTo>
                  <a:lnTo>
                    <a:pt x="13840" y="16693"/>
                  </a:lnTo>
                  <a:lnTo>
                    <a:pt x="14083" y="16713"/>
                  </a:lnTo>
                  <a:lnTo>
                    <a:pt x="14312" y="16696"/>
                  </a:lnTo>
                  <a:lnTo>
                    <a:pt x="14568" y="16496"/>
                  </a:lnTo>
                  <a:lnTo>
                    <a:pt x="14725" y="16317"/>
                  </a:lnTo>
                  <a:lnTo>
                    <a:pt x="14669" y="16118"/>
                  </a:lnTo>
                  <a:lnTo>
                    <a:pt x="14944" y="16181"/>
                  </a:lnTo>
                  <a:lnTo>
                    <a:pt x="15236" y="16256"/>
                  </a:lnTo>
                  <a:lnTo>
                    <a:pt x="15509" y="16281"/>
                  </a:lnTo>
                  <a:lnTo>
                    <a:pt x="15738" y="16176"/>
                  </a:lnTo>
                  <a:lnTo>
                    <a:pt x="15877" y="16402"/>
                  </a:lnTo>
                  <a:lnTo>
                    <a:pt x="16026" y="16513"/>
                  </a:lnTo>
                  <a:lnTo>
                    <a:pt x="16297" y="16587"/>
                  </a:lnTo>
                  <a:lnTo>
                    <a:pt x="16490" y="16633"/>
                  </a:lnTo>
                  <a:lnTo>
                    <a:pt x="16700" y="16468"/>
                  </a:lnTo>
                  <a:lnTo>
                    <a:pt x="16820" y="16384"/>
                  </a:lnTo>
                  <a:lnTo>
                    <a:pt x="16880" y="16608"/>
                  </a:lnTo>
                  <a:lnTo>
                    <a:pt x="16840" y="16797"/>
                  </a:lnTo>
                  <a:lnTo>
                    <a:pt x="16938" y="17034"/>
                  </a:lnTo>
                  <a:lnTo>
                    <a:pt x="17130" y="17139"/>
                  </a:lnTo>
                  <a:lnTo>
                    <a:pt x="17295" y="17009"/>
                  </a:lnTo>
                  <a:lnTo>
                    <a:pt x="17447" y="17116"/>
                  </a:lnTo>
                  <a:lnTo>
                    <a:pt x="17497" y="17360"/>
                  </a:lnTo>
                  <a:lnTo>
                    <a:pt x="17717" y="17550"/>
                  </a:lnTo>
                  <a:lnTo>
                    <a:pt x="17808" y="17712"/>
                  </a:lnTo>
                  <a:lnTo>
                    <a:pt x="17722" y="17961"/>
                  </a:lnTo>
                  <a:lnTo>
                    <a:pt x="17783" y="18193"/>
                  </a:lnTo>
                  <a:lnTo>
                    <a:pt x="18022" y="18306"/>
                  </a:lnTo>
                  <a:lnTo>
                    <a:pt x="18105" y="18592"/>
                  </a:lnTo>
                  <a:lnTo>
                    <a:pt x="18237" y="18896"/>
                  </a:lnTo>
                  <a:lnTo>
                    <a:pt x="18395" y="18921"/>
                  </a:lnTo>
                  <a:lnTo>
                    <a:pt x="18604" y="19003"/>
                  </a:lnTo>
                  <a:lnTo>
                    <a:pt x="18852" y="19084"/>
                  </a:lnTo>
                  <a:lnTo>
                    <a:pt x="19004" y="18918"/>
                  </a:lnTo>
                  <a:lnTo>
                    <a:pt x="19150" y="18946"/>
                  </a:lnTo>
                  <a:lnTo>
                    <a:pt x="19265" y="19001"/>
                  </a:lnTo>
                  <a:lnTo>
                    <a:pt x="19398" y="18825"/>
                  </a:lnTo>
                  <a:lnTo>
                    <a:pt x="19542" y="19045"/>
                  </a:lnTo>
                  <a:lnTo>
                    <a:pt x="19632" y="19280"/>
                  </a:lnTo>
                  <a:lnTo>
                    <a:pt x="19758" y="18956"/>
                  </a:lnTo>
                  <a:lnTo>
                    <a:pt x="19802" y="18767"/>
                  </a:lnTo>
                  <a:lnTo>
                    <a:pt x="19646" y="18596"/>
                  </a:lnTo>
                  <a:lnTo>
                    <a:pt x="19506" y="18481"/>
                  </a:lnTo>
                  <a:lnTo>
                    <a:pt x="19452" y="18282"/>
                  </a:lnTo>
                  <a:lnTo>
                    <a:pt x="19516" y="17932"/>
                  </a:lnTo>
                  <a:lnTo>
                    <a:pt x="19566" y="17720"/>
                  </a:lnTo>
                  <a:lnTo>
                    <a:pt x="19459" y="17512"/>
                  </a:lnTo>
                  <a:lnTo>
                    <a:pt x="19557" y="17347"/>
                  </a:lnTo>
                  <a:lnTo>
                    <a:pt x="19803" y="17271"/>
                  </a:lnTo>
                  <a:lnTo>
                    <a:pt x="19860" y="16976"/>
                  </a:lnTo>
                  <a:lnTo>
                    <a:pt x="19898" y="16754"/>
                  </a:lnTo>
                  <a:lnTo>
                    <a:pt x="20095" y="16725"/>
                  </a:lnTo>
                  <a:lnTo>
                    <a:pt x="20175" y="16953"/>
                  </a:lnTo>
                  <a:lnTo>
                    <a:pt x="20078" y="17178"/>
                  </a:lnTo>
                  <a:lnTo>
                    <a:pt x="20193" y="17288"/>
                  </a:lnTo>
                  <a:lnTo>
                    <a:pt x="20467" y="17141"/>
                  </a:lnTo>
                  <a:lnTo>
                    <a:pt x="20527" y="16896"/>
                  </a:lnTo>
                  <a:lnTo>
                    <a:pt x="20497" y="16642"/>
                  </a:lnTo>
                  <a:lnTo>
                    <a:pt x="20530" y="16441"/>
                  </a:lnTo>
                  <a:lnTo>
                    <a:pt x="20753" y="16117"/>
                  </a:lnTo>
                  <a:lnTo>
                    <a:pt x="20693" y="15849"/>
                  </a:lnTo>
                  <a:lnTo>
                    <a:pt x="20845" y="15820"/>
                  </a:lnTo>
                  <a:lnTo>
                    <a:pt x="21003" y="15860"/>
                  </a:lnTo>
                  <a:lnTo>
                    <a:pt x="21210" y="15628"/>
                  </a:lnTo>
                  <a:lnTo>
                    <a:pt x="21362" y="15661"/>
                  </a:lnTo>
                  <a:lnTo>
                    <a:pt x="21479" y="15470"/>
                  </a:lnTo>
                  <a:lnTo>
                    <a:pt x="21488" y="15219"/>
                  </a:lnTo>
                  <a:lnTo>
                    <a:pt x="21414" y="14949"/>
                  </a:lnTo>
                  <a:lnTo>
                    <a:pt x="21379" y="14707"/>
                  </a:lnTo>
                  <a:lnTo>
                    <a:pt x="21490" y="14593"/>
                  </a:lnTo>
                  <a:lnTo>
                    <a:pt x="21530" y="14173"/>
                  </a:lnTo>
                  <a:lnTo>
                    <a:pt x="21561" y="13889"/>
                  </a:lnTo>
                  <a:lnTo>
                    <a:pt x="21600" y="13682"/>
                  </a:lnTo>
                  <a:lnTo>
                    <a:pt x="21348" y="13819"/>
                  </a:lnTo>
                  <a:lnTo>
                    <a:pt x="21142" y="13839"/>
                  </a:lnTo>
                  <a:lnTo>
                    <a:pt x="21052" y="13679"/>
                  </a:lnTo>
                  <a:lnTo>
                    <a:pt x="20945" y="13500"/>
                  </a:lnTo>
                  <a:lnTo>
                    <a:pt x="20725" y="13493"/>
                  </a:lnTo>
                  <a:lnTo>
                    <a:pt x="20615" y="13375"/>
                  </a:lnTo>
                  <a:lnTo>
                    <a:pt x="20667" y="13169"/>
                  </a:lnTo>
                  <a:lnTo>
                    <a:pt x="20713" y="12951"/>
                  </a:lnTo>
                  <a:lnTo>
                    <a:pt x="20612" y="12847"/>
                  </a:lnTo>
                  <a:lnTo>
                    <a:pt x="20588" y="12659"/>
                  </a:lnTo>
                  <a:lnTo>
                    <a:pt x="20678" y="12533"/>
                  </a:lnTo>
                  <a:lnTo>
                    <a:pt x="20609" y="12280"/>
                  </a:lnTo>
                  <a:lnTo>
                    <a:pt x="20412" y="12301"/>
                  </a:lnTo>
                  <a:lnTo>
                    <a:pt x="20275" y="12317"/>
                  </a:lnTo>
                  <a:lnTo>
                    <a:pt x="20189" y="12150"/>
                  </a:lnTo>
                  <a:lnTo>
                    <a:pt x="20158" y="11932"/>
                  </a:lnTo>
                  <a:lnTo>
                    <a:pt x="19966" y="11869"/>
                  </a:lnTo>
                  <a:lnTo>
                    <a:pt x="19749" y="11741"/>
                  </a:lnTo>
                  <a:lnTo>
                    <a:pt x="19533" y="11712"/>
                  </a:lnTo>
                  <a:lnTo>
                    <a:pt x="19359" y="11820"/>
                  </a:lnTo>
                  <a:lnTo>
                    <a:pt x="19174" y="11876"/>
                  </a:lnTo>
                  <a:lnTo>
                    <a:pt x="19226" y="12043"/>
                  </a:lnTo>
                  <a:lnTo>
                    <a:pt x="19170" y="12215"/>
                  </a:lnTo>
                  <a:lnTo>
                    <a:pt x="19013" y="12276"/>
                  </a:lnTo>
                  <a:lnTo>
                    <a:pt x="18927" y="12477"/>
                  </a:lnTo>
                  <a:lnTo>
                    <a:pt x="18777" y="12440"/>
                  </a:lnTo>
                  <a:lnTo>
                    <a:pt x="18681" y="12365"/>
                  </a:lnTo>
                  <a:lnTo>
                    <a:pt x="18533" y="12419"/>
                  </a:lnTo>
                  <a:lnTo>
                    <a:pt x="18506" y="12188"/>
                  </a:lnTo>
                  <a:lnTo>
                    <a:pt x="18301" y="12193"/>
                  </a:lnTo>
                  <a:lnTo>
                    <a:pt x="18324" y="11937"/>
                  </a:lnTo>
                  <a:lnTo>
                    <a:pt x="18542" y="11726"/>
                  </a:lnTo>
                  <a:lnTo>
                    <a:pt x="18444" y="11398"/>
                  </a:lnTo>
                  <a:lnTo>
                    <a:pt x="18240" y="11515"/>
                  </a:lnTo>
                  <a:lnTo>
                    <a:pt x="18191" y="11757"/>
                  </a:lnTo>
                  <a:lnTo>
                    <a:pt x="18092" y="11951"/>
                  </a:lnTo>
                  <a:lnTo>
                    <a:pt x="17994" y="11874"/>
                  </a:lnTo>
                  <a:lnTo>
                    <a:pt x="17844" y="11963"/>
                  </a:lnTo>
                  <a:lnTo>
                    <a:pt x="17721" y="11942"/>
                  </a:lnTo>
                  <a:lnTo>
                    <a:pt x="17649" y="11768"/>
                  </a:lnTo>
                  <a:lnTo>
                    <a:pt x="17740" y="11555"/>
                  </a:lnTo>
                  <a:lnTo>
                    <a:pt x="17688" y="11412"/>
                  </a:lnTo>
                  <a:lnTo>
                    <a:pt x="17492" y="11334"/>
                  </a:lnTo>
                  <a:lnTo>
                    <a:pt x="17334" y="11295"/>
                  </a:lnTo>
                  <a:lnTo>
                    <a:pt x="17273" y="11011"/>
                  </a:lnTo>
                  <a:lnTo>
                    <a:pt x="17186" y="10856"/>
                  </a:lnTo>
                  <a:lnTo>
                    <a:pt x="17078" y="10676"/>
                  </a:lnTo>
                  <a:lnTo>
                    <a:pt x="17120" y="10383"/>
                  </a:lnTo>
                  <a:lnTo>
                    <a:pt x="17284" y="10174"/>
                  </a:lnTo>
                  <a:lnTo>
                    <a:pt x="17388" y="10008"/>
                  </a:lnTo>
                  <a:lnTo>
                    <a:pt x="17378" y="9751"/>
                  </a:lnTo>
                  <a:lnTo>
                    <a:pt x="17366" y="9537"/>
                  </a:lnTo>
                  <a:lnTo>
                    <a:pt x="17503" y="9395"/>
                  </a:lnTo>
                  <a:lnTo>
                    <a:pt x="17659" y="9324"/>
                  </a:lnTo>
                  <a:lnTo>
                    <a:pt x="17678" y="9052"/>
                  </a:lnTo>
                  <a:lnTo>
                    <a:pt x="17767" y="8805"/>
                  </a:lnTo>
                  <a:lnTo>
                    <a:pt x="17729" y="8642"/>
                  </a:lnTo>
                  <a:lnTo>
                    <a:pt x="17628" y="8526"/>
                  </a:lnTo>
                  <a:lnTo>
                    <a:pt x="17778" y="8385"/>
                  </a:lnTo>
                  <a:lnTo>
                    <a:pt x="17623" y="8210"/>
                  </a:lnTo>
                  <a:lnTo>
                    <a:pt x="17713" y="8062"/>
                  </a:lnTo>
                  <a:lnTo>
                    <a:pt x="17899" y="7933"/>
                  </a:lnTo>
                  <a:lnTo>
                    <a:pt x="17891" y="7731"/>
                  </a:lnTo>
                  <a:lnTo>
                    <a:pt x="17889" y="7570"/>
                  </a:lnTo>
                  <a:lnTo>
                    <a:pt x="18211" y="7590"/>
                  </a:lnTo>
                  <a:lnTo>
                    <a:pt x="18352" y="7763"/>
                  </a:lnTo>
                  <a:lnTo>
                    <a:pt x="18523" y="7946"/>
                  </a:lnTo>
                  <a:lnTo>
                    <a:pt x="18483" y="8155"/>
                  </a:lnTo>
                  <a:lnTo>
                    <a:pt x="18682" y="7987"/>
                  </a:lnTo>
                  <a:lnTo>
                    <a:pt x="18702" y="7720"/>
                  </a:lnTo>
                  <a:lnTo>
                    <a:pt x="18619" y="7460"/>
                  </a:lnTo>
                  <a:lnTo>
                    <a:pt x="18542" y="7306"/>
                  </a:lnTo>
                  <a:lnTo>
                    <a:pt x="18354" y="7035"/>
                  </a:lnTo>
                  <a:lnTo>
                    <a:pt x="18164" y="6861"/>
                  </a:lnTo>
                  <a:lnTo>
                    <a:pt x="18036" y="6701"/>
                  </a:lnTo>
                  <a:lnTo>
                    <a:pt x="17936" y="6542"/>
                  </a:lnTo>
                  <a:lnTo>
                    <a:pt x="17839" y="6421"/>
                  </a:lnTo>
                  <a:lnTo>
                    <a:pt x="17913" y="6246"/>
                  </a:lnTo>
                  <a:lnTo>
                    <a:pt x="18041" y="6117"/>
                  </a:lnTo>
                  <a:lnTo>
                    <a:pt x="18125" y="5894"/>
                  </a:lnTo>
                  <a:lnTo>
                    <a:pt x="17926" y="5966"/>
                  </a:lnTo>
                  <a:lnTo>
                    <a:pt x="17794" y="5967"/>
                  </a:lnTo>
                  <a:lnTo>
                    <a:pt x="17714" y="6086"/>
                  </a:lnTo>
                  <a:lnTo>
                    <a:pt x="17601" y="6120"/>
                  </a:lnTo>
                  <a:lnTo>
                    <a:pt x="17536" y="5804"/>
                  </a:lnTo>
                  <a:lnTo>
                    <a:pt x="17473" y="5608"/>
                  </a:lnTo>
                  <a:lnTo>
                    <a:pt x="17655" y="5437"/>
                  </a:lnTo>
                  <a:lnTo>
                    <a:pt x="17795" y="5358"/>
                  </a:lnTo>
                  <a:lnTo>
                    <a:pt x="17958" y="5312"/>
                  </a:lnTo>
                  <a:lnTo>
                    <a:pt x="17977" y="5589"/>
                  </a:lnTo>
                  <a:lnTo>
                    <a:pt x="18068" y="5673"/>
                  </a:lnTo>
                  <a:lnTo>
                    <a:pt x="18319" y="5870"/>
                  </a:lnTo>
                  <a:lnTo>
                    <a:pt x="18597" y="5847"/>
                  </a:lnTo>
                  <a:lnTo>
                    <a:pt x="18691" y="5677"/>
                  </a:lnTo>
                  <a:lnTo>
                    <a:pt x="18525" y="5554"/>
                  </a:lnTo>
                  <a:lnTo>
                    <a:pt x="18471" y="5431"/>
                  </a:lnTo>
                  <a:lnTo>
                    <a:pt x="18494" y="5199"/>
                  </a:lnTo>
                  <a:lnTo>
                    <a:pt x="18340" y="5127"/>
                  </a:lnTo>
                  <a:lnTo>
                    <a:pt x="18151" y="4994"/>
                  </a:lnTo>
                  <a:lnTo>
                    <a:pt x="18207" y="4765"/>
                  </a:lnTo>
                  <a:lnTo>
                    <a:pt x="18332" y="4555"/>
                  </a:lnTo>
                  <a:lnTo>
                    <a:pt x="18326" y="4306"/>
                  </a:lnTo>
                  <a:lnTo>
                    <a:pt x="18489" y="4199"/>
                  </a:lnTo>
                  <a:lnTo>
                    <a:pt x="18337" y="4012"/>
                  </a:lnTo>
                  <a:lnTo>
                    <a:pt x="18175" y="4006"/>
                  </a:lnTo>
                  <a:lnTo>
                    <a:pt x="18140" y="3764"/>
                  </a:lnTo>
                  <a:lnTo>
                    <a:pt x="18001" y="3633"/>
                  </a:lnTo>
                  <a:lnTo>
                    <a:pt x="17844" y="3675"/>
                  </a:lnTo>
                  <a:lnTo>
                    <a:pt x="17695" y="3805"/>
                  </a:lnTo>
                  <a:lnTo>
                    <a:pt x="17418" y="3867"/>
                  </a:lnTo>
                  <a:lnTo>
                    <a:pt x="17083" y="3766"/>
                  </a:lnTo>
                  <a:lnTo>
                    <a:pt x="16801" y="3537"/>
                  </a:lnTo>
                  <a:lnTo>
                    <a:pt x="16595" y="3370"/>
                  </a:lnTo>
                  <a:lnTo>
                    <a:pt x="16438" y="3405"/>
                  </a:lnTo>
                  <a:lnTo>
                    <a:pt x="16299" y="3613"/>
                  </a:lnTo>
                  <a:lnTo>
                    <a:pt x="16162" y="3726"/>
                  </a:lnTo>
                  <a:lnTo>
                    <a:pt x="15912" y="3611"/>
                  </a:lnTo>
                  <a:lnTo>
                    <a:pt x="15678" y="3668"/>
                  </a:lnTo>
                  <a:lnTo>
                    <a:pt x="15426" y="3766"/>
                  </a:lnTo>
                  <a:lnTo>
                    <a:pt x="15294" y="3925"/>
                  </a:lnTo>
                  <a:lnTo>
                    <a:pt x="15133" y="4057"/>
                  </a:lnTo>
                  <a:lnTo>
                    <a:pt x="15022" y="4360"/>
                  </a:lnTo>
                  <a:lnTo>
                    <a:pt x="14951" y="4605"/>
                  </a:lnTo>
                  <a:lnTo>
                    <a:pt x="15084" y="4624"/>
                  </a:lnTo>
                  <a:lnTo>
                    <a:pt x="15288" y="4506"/>
                  </a:lnTo>
                  <a:lnTo>
                    <a:pt x="15442" y="4493"/>
                  </a:lnTo>
                  <a:lnTo>
                    <a:pt x="15486" y="4850"/>
                  </a:lnTo>
                  <a:lnTo>
                    <a:pt x="15322" y="4999"/>
                  </a:lnTo>
                  <a:lnTo>
                    <a:pt x="15401" y="5232"/>
                  </a:lnTo>
                  <a:lnTo>
                    <a:pt x="15424" y="5404"/>
                  </a:lnTo>
                  <a:lnTo>
                    <a:pt x="15338" y="5561"/>
                  </a:lnTo>
                  <a:lnTo>
                    <a:pt x="15172" y="5393"/>
                  </a:lnTo>
                  <a:lnTo>
                    <a:pt x="15057" y="5518"/>
                  </a:lnTo>
                  <a:lnTo>
                    <a:pt x="14852" y="5529"/>
                  </a:lnTo>
                  <a:lnTo>
                    <a:pt x="14634" y="5522"/>
                  </a:lnTo>
                  <a:lnTo>
                    <a:pt x="14399" y="5371"/>
                  </a:lnTo>
                  <a:lnTo>
                    <a:pt x="14224" y="5235"/>
                  </a:lnTo>
                  <a:lnTo>
                    <a:pt x="14038" y="5155"/>
                  </a:lnTo>
                  <a:lnTo>
                    <a:pt x="14003" y="4919"/>
                  </a:lnTo>
                  <a:lnTo>
                    <a:pt x="14170" y="4921"/>
                  </a:lnTo>
                  <a:lnTo>
                    <a:pt x="14305" y="4805"/>
                  </a:lnTo>
                  <a:lnTo>
                    <a:pt x="14269" y="4608"/>
                  </a:lnTo>
                  <a:lnTo>
                    <a:pt x="14100" y="4597"/>
                  </a:lnTo>
                  <a:lnTo>
                    <a:pt x="14007" y="4437"/>
                  </a:lnTo>
                  <a:lnTo>
                    <a:pt x="14002" y="4197"/>
                  </a:lnTo>
                  <a:lnTo>
                    <a:pt x="14033" y="3984"/>
                  </a:lnTo>
                  <a:lnTo>
                    <a:pt x="13954" y="3781"/>
                  </a:lnTo>
                  <a:lnTo>
                    <a:pt x="13751" y="3744"/>
                  </a:lnTo>
                  <a:lnTo>
                    <a:pt x="13663" y="3670"/>
                  </a:lnTo>
                  <a:lnTo>
                    <a:pt x="13569" y="3271"/>
                  </a:lnTo>
                  <a:lnTo>
                    <a:pt x="13472" y="3051"/>
                  </a:lnTo>
                  <a:lnTo>
                    <a:pt x="13328" y="2968"/>
                  </a:lnTo>
                  <a:lnTo>
                    <a:pt x="13161" y="3011"/>
                  </a:lnTo>
                  <a:lnTo>
                    <a:pt x="12963" y="3062"/>
                  </a:lnTo>
                  <a:lnTo>
                    <a:pt x="12738" y="2893"/>
                  </a:lnTo>
                  <a:lnTo>
                    <a:pt x="12470" y="2847"/>
                  </a:lnTo>
                  <a:lnTo>
                    <a:pt x="12355" y="2595"/>
                  </a:lnTo>
                  <a:lnTo>
                    <a:pt x="12341" y="2417"/>
                  </a:lnTo>
                  <a:lnTo>
                    <a:pt x="12180" y="2264"/>
                  </a:lnTo>
                  <a:lnTo>
                    <a:pt x="12066" y="2047"/>
                  </a:lnTo>
                  <a:lnTo>
                    <a:pt x="12102" y="1775"/>
                  </a:lnTo>
                  <a:lnTo>
                    <a:pt x="12211" y="1602"/>
                  </a:lnTo>
                  <a:lnTo>
                    <a:pt x="12297" y="1390"/>
                  </a:lnTo>
                  <a:lnTo>
                    <a:pt x="12193" y="1193"/>
                  </a:lnTo>
                  <a:lnTo>
                    <a:pt x="11927" y="1063"/>
                  </a:lnTo>
                  <a:lnTo>
                    <a:pt x="11716" y="1175"/>
                  </a:lnTo>
                  <a:lnTo>
                    <a:pt x="11602" y="1277"/>
                  </a:lnTo>
                  <a:lnTo>
                    <a:pt x="11454" y="1202"/>
                  </a:lnTo>
                  <a:lnTo>
                    <a:pt x="11214" y="1335"/>
                  </a:lnTo>
                  <a:lnTo>
                    <a:pt x="11115" y="1504"/>
                  </a:lnTo>
                  <a:lnTo>
                    <a:pt x="11012" y="1580"/>
                  </a:lnTo>
                  <a:lnTo>
                    <a:pt x="10817" y="1482"/>
                  </a:lnTo>
                  <a:lnTo>
                    <a:pt x="10557" y="1638"/>
                  </a:lnTo>
                  <a:lnTo>
                    <a:pt x="10384" y="1535"/>
                  </a:lnTo>
                  <a:lnTo>
                    <a:pt x="10244" y="1525"/>
                  </a:lnTo>
                  <a:lnTo>
                    <a:pt x="10237" y="1353"/>
                  </a:lnTo>
                  <a:lnTo>
                    <a:pt x="9989" y="1417"/>
                  </a:lnTo>
                  <a:lnTo>
                    <a:pt x="9955" y="1565"/>
                  </a:lnTo>
                  <a:lnTo>
                    <a:pt x="9820" y="1648"/>
                  </a:lnTo>
                  <a:lnTo>
                    <a:pt x="9671" y="1491"/>
                  </a:lnTo>
                  <a:lnTo>
                    <a:pt x="9509" y="1439"/>
                  </a:lnTo>
                  <a:lnTo>
                    <a:pt x="9435" y="1625"/>
                  </a:lnTo>
                  <a:lnTo>
                    <a:pt x="9282" y="1577"/>
                  </a:lnTo>
                  <a:lnTo>
                    <a:pt x="9182" y="1358"/>
                  </a:lnTo>
                  <a:lnTo>
                    <a:pt x="8895" y="1104"/>
                  </a:lnTo>
                  <a:lnTo>
                    <a:pt x="8682" y="1010"/>
                  </a:lnTo>
                  <a:lnTo>
                    <a:pt x="8531" y="1218"/>
                  </a:lnTo>
                  <a:lnTo>
                    <a:pt x="8505" y="1398"/>
                  </a:lnTo>
                  <a:lnTo>
                    <a:pt x="8397" y="1527"/>
                  </a:lnTo>
                  <a:lnTo>
                    <a:pt x="8226" y="1488"/>
                  </a:lnTo>
                  <a:lnTo>
                    <a:pt x="7986" y="1256"/>
                  </a:lnTo>
                  <a:lnTo>
                    <a:pt x="7843" y="969"/>
                  </a:lnTo>
                  <a:lnTo>
                    <a:pt x="7949" y="795"/>
                  </a:lnTo>
                  <a:lnTo>
                    <a:pt x="7759" y="533"/>
                  </a:lnTo>
                  <a:lnTo>
                    <a:pt x="7621" y="636"/>
                  </a:lnTo>
                  <a:lnTo>
                    <a:pt x="7413" y="417"/>
                  </a:lnTo>
                  <a:lnTo>
                    <a:pt x="7224" y="603"/>
                  </a:lnTo>
                  <a:lnTo>
                    <a:pt x="6919" y="370"/>
                  </a:lnTo>
                  <a:lnTo>
                    <a:pt x="6803" y="511"/>
                  </a:lnTo>
                  <a:lnTo>
                    <a:pt x="6656" y="388"/>
                  </a:lnTo>
                  <a:lnTo>
                    <a:pt x="6549" y="178"/>
                  </a:lnTo>
                  <a:lnTo>
                    <a:pt x="6304" y="0"/>
                  </a:lnTo>
                  <a:lnTo>
                    <a:pt x="6062" y="242"/>
                  </a:lnTo>
                  <a:lnTo>
                    <a:pt x="6104" y="460"/>
                  </a:lnTo>
                  <a:lnTo>
                    <a:pt x="5993" y="472"/>
                  </a:lnTo>
                  <a:lnTo>
                    <a:pt x="5859" y="379"/>
                  </a:lnTo>
                  <a:lnTo>
                    <a:pt x="5807" y="631"/>
                  </a:lnTo>
                  <a:lnTo>
                    <a:pt x="5900" y="772"/>
                  </a:lnTo>
                  <a:lnTo>
                    <a:pt x="5774" y="797"/>
                  </a:lnTo>
                  <a:lnTo>
                    <a:pt x="5534" y="717"/>
                  </a:lnTo>
                  <a:lnTo>
                    <a:pt x="5363" y="713"/>
                  </a:lnTo>
                  <a:lnTo>
                    <a:pt x="5134" y="476"/>
                  </a:lnTo>
                  <a:lnTo>
                    <a:pt x="4881" y="460"/>
                  </a:lnTo>
                  <a:lnTo>
                    <a:pt x="4702" y="568"/>
                  </a:lnTo>
                  <a:lnTo>
                    <a:pt x="4544" y="350"/>
                  </a:lnTo>
                  <a:lnTo>
                    <a:pt x="4443" y="297"/>
                  </a:lnTo>
                  <a:lnTo>
                    <a:pt x="4344" y="475"/>
                  </a:lnTo>
                  <a:lnTo>
                    <a:pt x="4208" y="427"/>
                  </a:lnTo>
                  <a:lnTo>
                    <a:pt x="4106" y="689"/>
                  </a:lnTo>
                  <a:lnTo>
                    <a:pt x="4166" y="846"/>
                  </a:lnTo>
                  <a:lnTo>
                    <a:pt x="4121" y="980"/>
                  </a:lnTo>
                  <a:lnTo>
                    <a:pt x="3964" y="1018"/>
                  </a:lnTo>
                  <a:lnTo>
                    <a:pt x="3924" y="1192"/>
                  </a:lnTo>
                  <a:lnTo>
                    <a:pt x="3777" y="1196"/>
                  </a:lnTo>
                  <a:lnTo>
                    <a:pt x="3612" y="1225"/>
                  </a:lnTo>
                  <a:lnTo>
                    <a:pt x="3536" y="1333"/>
                  </a:lnTo>
                  <a:lnTo>
                    <a:pt x="3398" y="1270"/>
                  </a:lnTo>
                  <a:lnTo>
                    <a:pt x="3261" y="1482"/>
                  </a:lnTo>
                  <a:lnTo>
                    <a:pt x="3270" y="1836"/>
                  </a:lnTo>
                  <a:lnTo>
                    <a:pt x="3111" y="1857"/>
                  </a:lnTo>
                  <a:lnTo>
                    <a:pt x="3034" y="2136"/>
                  </a:lnTo>
                  <a:lnTo>
                    <a:pt x="3086" y="2262"/>
                  </a:lnTo>
                  <a:lnTo>
                    <a:pt x="2941" y="2346"/>
                  </a:lnTo>
                  <a:lnTo>
                    <a:pt x="2809" y="2568"/>
                  </a:lnTo>
                  <a:lnTo>
                    <a:pt x="2951" y="2816"/>
                  </a:lnTo>
                  <a:lnTo>
                    <a:pt x="3260" y="2843"/>
                  </a:lnTo>
                  <a:lnTo>
                    <a:pt x="3471" y="2957"/>
                  </a:lnTo>
                  <a:lnTo>
                    <a:pt x="3549" y="3161"/>
                  </a:lnTo>
                  <a:lnTo>
                    <a:pt x="3719" y="3191"/>
                  </a:lnTo>
                  <a:lnTo>
                    <a:pt x="3791" y="3310"/>
                  </a:lnTo>
                  <a:lnTo>
                    <a:pt x="3633" y="3438"/>
                  </a:lnTo>
                  <a:lnTo>
                    <a:pt x="3548" y="3745"/>
                  </a:lnTo>
                  <a:lnTo>
                    <a:pt x="3763" y="3984"/>
                  </a:lnTo>
                  <a:lnTo>
                    <a:pt x="3760" y="4184"/>
                  </a:lnTo>
                  <a:lnTo>
                    <a:pt x="3835" y="4325"/>
                  </a:lnTo>
                  <a:lnTo>
                    <a:pt x="3732" y="4562"/>
                  </a:lnTo>
                  <a:lnTo>
                    <a:pt x="3507" y="4680"/>
                  </a:lnTo>
                  <a:lnTo>
                    <a:pt x="3423" y="4850"/>
                  </a:lnTo>
                  <a:lnTo>
                    <a:pt x="3288" y="4781"/>
                  </a:lnTo>
                  <a:lnTo>
                    <a:pt x="3063" y="4805"/>
                  </a:lnTo>
                  <a:lnTo>
                    <a:pt x="3006" y="4971"/>
                  </a:lnTo>
                  <a:lnTo>
                    <a:pt x="2838" y="5027"/>
                  </a:lnTo>
                  <a:lnTo>
                    <a:pt x="2653" y="5107"/>
                  </a:lnTo>
                  <a:lnTo>
                    <a:pt x="2544" y="5267"/>
                  </a:lnTo>
                  <a:lnTo>
                    <a:pt x="2392" y="5371"/>
                  </a:lnTo>
                  <a:lnTo>
                    <a:pt x="2237" y="5516"/>
                  </a:lnTo>
                  <a:lnTo>
                    <a:pt x="2283" y="5709"/>
                  </a:lnTo>
                  <a:lnTo>
                    <a:pt x="2387" y="5794"/>
                  </a:lnTo>
                  <a:lnTo>
                    <a:pt x="2499" y="5768"/>
                  </a:lnTo>
                  <a:lnTo>
                    <a:pt x="2501" y="5918"/>
                  </a:lnTo>
                  <a:lnTo>
                    <a:pt x="2332" y="6062"/>
                  </a:lnTo>
                  <a:lnTo>
                    <a:pt x="2260" y="6221"/>
                  </a:lnTo>
                  <a:lnTo>
                    <a:pt x="2358" y="6414"/>
                  </a:lnTo>
                  <a:lnTo>
                    <a:pt x="2447" y="6615"/>
                  </a:lnTo>
                  <a:lnTo>
                    <a:pt x="2625" y="6701"/>
                  </a:lnTo>
                  <a:lnTo>
                    <a:pt x="2788" y="6729"/>
                  </a:lnTo>
                  <a:lnTo>
                    <a:pt x="2857" y="6596"/>
                  </a:lnTo>
                  <a:lnTo>
                    <a:pt x="2963" y="6545"/>
                  </a:lnTo>
                  <a:lnTo>
                    <a:pt x="3081" y="6431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6" name="AutoShape 19">
              <a:extLst>
                <a:ext uri="{FF2B5EF4-FFF2-40B4-BE49-F238E27FC236}">
                  <a16:creationId xmlns:a16="http://schemas.microsoft.com/office/drawing/2014/main" id="{ADA567FC-D9D3-46A0-AB6E-32A7053D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303" y="1173033"/>
              <a:ext cx="1335480" cy="7719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066" y="1040"/>
                  </a:moveTo>
                  <a:lnTo>
                    <a:pt x="10973" y="1061"/>
                  </a:lnTo>
                  <a:lnTo>
                    <a:pt x="11452" y="1548"/>
                  </a:lnTo>
                  <a:lnTo>
                    <a:pt x="12082" y="1396"/>
                  </a:lnTo>
                  <a:lnTo>
                    <a:pt x="12548" y="907"/>
                  </a:lnTo>
                  <a:lnTo>
                    <a:pt x="13206" y="1034"/>
                  </a:lnTo>
                  <a:lnTo>
                    <a:pt x="13522" y="1521"/>
                  </a:lnTo>
                  <a:lnTo>
                    <a:pt x="13346" y="2609"/>
                  </a:lnTo>
                  <a:lnTo>
                    <a:pt x="13629" y="3718"/>
                  </a:lnTo>
                  <a:lnTo>
                    <a:pt x="14319" y="3380"/>
                  </a:lnTo>
                  <a:lnTo>
                    <a:pt x="14719" y="2424"/>
                  </a:lnTo>
                  <a:lnTo>
                    <a:pt x="15337" y="2456"/>
                  </a:lnTo>
                  <a:lnTo>
                    <a:pt x="16101" y="2273"/>
                  </a:lnTo>
                  <a:lnTo>
                    <a:pt x="16437" y="1465"/>
                  </a:lnTo>
                  <a:lnTo>
                    <a:pt x="17240" y="2125"/>
                  </a:lnTo>
                  <a:lnTo>
                    <a:pt x="17618" y="3181"/>
                  </a:lnTo>
                  <a:lnTo>
                    <a:pt x="18046" y="3422"/>
                  </a:lnTo>
                  <a:lnTo>
                    <a:pt x="18613" y="4101"/>
                  </a:lnTo>
                  <a:lnTo>
                    <a:pt x="18486" y="4987"/>
                  </a:lnTo>
                  <a:lnTo>
                    <a:pt x="17899" y="4580"/>
                  </a:lnTo>
                  <a:lnTo>
                    <a:pt x="17420" y="4596"/>
                  </a:lnTo>
                  <a:lnTo>
                    <a:pt x="17631" y="5367"/>
                  </a:lnTo>
                  <a:lnTo>
                    <a:pt x="17844" y="6217"/>
                  </a:lnTo>
                  <a:lnTo>
                    <a:pt x="18825" y="5377"/>
                  </a:lnTo>
                  <a:lnTo>
                    <a:pt x="19480" y="5928"/>
                  </a:lnTo>
                  <a:lnTo>
                    <a:pt x="19786" y="6921"/>
                  </a:lnTo>
                  <a:lnTo>
                    <a:pt x="20259" y="7005"/>
                  </a:lnTo>
                  <a:lnTo>
                    <a:pt x="20745" y="8021"/>
                  </a:lnTo>
                  <a:lnTo>
                    <a:pt x="21236" y="8941"/>
                  </a:lnTo>
                  <a:lnTo>
                    <a:pt x="21600" y="9043"/>
                  </a:lnTo>
                  <a:lnTo>
                    <a:pt x="21164" y="9925"/>
                  </a:lnTo>
                  <a:lnTo>
                    <a:pt x="20696" y="10442"/>
                  </a:lnTo>
                  <a:lnTo>
                    <a:pt x="20052" y="10103"/>
                  </a:lnTo>
                  <a:lnTo>
                    <a:pt x="19579" y="10013"/>
                  </a:lnTo>
                  <a:lnTo>
                    <a:pt x="18943" y="10161"/>
                  </a:lnTo>
                  <a:lnTo>
                    <a:pt x="18457" y="9874"/>
                  </a:lnTo>
                  <a:lnTo>
                    <a:pt x="17817" y="10537"/>
                  </a:lnTo>
                  <a:lnTo>
                    <a:pt x="17371" y="10608"/>
                  </a:lnTo>
                  <a:lnTo>
                    <a:pt x="17199" y="11611"/>
                  </a:lnTo>
                  <a:lnTo>
                    <a:pt x="17218" y="12656"/>
                  </a:lnTo>
                  <a:lnTo>
                    <a:pt x="17214" y="13999"/>
                  </a:lnTo>
                  <a:lnTo>
                    <a:pt x="16278" y="13737"/>
                  </a:lnTo>
                  <a:lnTo>
                    <a:pt x="14891" y="11945"/>
                  </a:lnTo>
                  <a:lnTo>
                    <a:pt x="14455" y="12035"/>
                  </a:lnTo>
                  <a:lnTo>
                    <a:pt x="13938" y="12915"/>
                  </a:lnTo>
                  <a:lnTo>
                    <a:pt x="13357" y="13543"/>
                  </a:lnTo>
                  <a:lnTo>
                    <a:pt x="12488" y="12927"/>
                  </a:lnTo>
                  <a:lnTo>
                    <a:pt x="11175" y="13404"/>
                  </a:lnTo>
                  <a:lnTo>
                    <a:pt x="10149" y="14729"/>
                  </a:lnTo>
                  <a:lnTo>
                    <a:pt x="9712" y="16577"/>
                  </a:lnTo>
                  <a:lnTo>
                    <a:pt x="10095" y="16732"/>
                  </a:lnTo>
                  <a:lnTo>
                    <a:pt x="10588" y="16208"/>
                  </a:lnTo>
                  <a:lnTo>
                    <a:pt x="11231" y="16498"/>
                  </a:lnTo>
                  <a:lnTo>
                    <a:pt x="11391" y="18142"/>
                  </a:lnTo>
                  <a:lnTo>
                    <a:pt x="10968" y="18772"/>
                  </a:lnTo>
                  <a:lnTo>
                    <a:pt x="11113" y="19597"/>
                  </a:lnTo>
                  <a:lnTo>
                    <a:pt x="11142" y="20681"/>
                  </a:lnTo>
                  <a:lnTo>
                    <a:pt x="10783" y="21600"/>
                  </a:lnTo>
                  <a:lnTo>
                    <a:pt x="10275" y="20954"/>
                  </a:lnTo>
                  <a:lnTo>
                    <a:pt x="9829" y="21343"/>
                  </a:lnTo>
                  <a:lnTo>
                    <a:pt x="8412" y="21278"/>
                  </a:lnTo>
                  <a:lnTo>
                    <a:pt x="6951" y="19956"/>
                  </a:lnTo>
                  <a:lnTo>
                    <a:pt x="6378" y="19580"/>
                  </a:lnTo>
                  <a:lnTo>
                    <a:pt x="6225" y="18189"/>
                  </a:lnTo>
                  <a:lnTo>
                    <a:pt x="6847" y="18175"/>
                  </a:lnTo>
                  <a:lnTo>
                    <a:pt x="7241" y="17635"/>
                  </a:lnTo>
                  <a:lnTo>
                    <a:pt x="6647" y="17209"/>
                  </a:lnTo>
                  <a:lnTo>
                    <a:pt x="6186" y="16317"/>
                  </a:lnTo>
                  <a:lnTo>
                    <a:pt x="6279" y="14268"/>
                  </a:lnTo>
                  <a:lnTo>
                    <a:pt x="5993" y="13696"/>
                  </a:lnTo>
                  <a:lnTo>
                    <a:pt x="5422" y="13605"/>
                  </a:lnTo>
                  <a:lnTo>
                    <a:pt x="4973" y="13140"/>
                  </a:lnTo>
                  <a:lnTo>
                    <a:pt x="4863" y="11493"/>
                  </a:lnTo>
                  <a:lnTo>
                    <a:pt x="4570" y="10530"/>
                  </a:lnTo>
                  <a:lnTo>
                    <a:pt x="4165" y="10154"/>
                  </a:lnTo>
                  <a:lnTo>
                    <a:pt x="2994" y="10752"/>
                  </a:lnTo>
                  <a:lnTo>
                    <a:pt x="2285" y="9918"/>
                  </a:lnTo>
                  <a:lnTo>
                    <a:pt x="1268" y="9807"/>
                  </a:lnTo>
                  <a:lnTo>
                    <a:pt x="779" y="8626"/>
                  </a:lnTo>
                  <a:lnTo>
                    <a:pt x="844" y="7632"/>
                  </a:lnTo>
                  <a:lnTo>
                    <a:pt x="335" y="7053"/>
                  </a:lnTo>
                  <a:lnTo>
                    <a:pt x="0" y="6050"/>
                  </a:lnTo>
                  <a:lnTo>
                    <a:pt x="1" y="4642"/>
                  </a:lnTo>
                  <a:lnTo>
                    <a:pt x="478" y="3936"/>
                  </a:lnTo>
                  <a:lnTo>
                    <a:pt x="1124" y="3744"/>
                  </a:lnTo>
                  <a:lnTo>
                    <a:pt x="1364" y="4304"/>
                  </a:lnTo>
                  <a:lnTo>
                    <a:pt x="1800" y="3950"/>
                  </a:lnTo>
                  <a:lnTo>
                    <a:pt x="2094" y="2644"/>
                  </a:lnTo>
                  <a:lnTo>
                    <a:pt x="3559" y="2280"/>
                  </a:lnTo>
                  <a:lnTo>
                    <a:pt x="4276" y="2570"/>
                  </a:lnTo>
                  <a:lnTo>
                    <a:pt x="4645" y="2139"/>
                  </a:lnTo>
                  <a:lnTo>
                    <a:pt x="4536" y="1270"/>
                  </a:lnTo>
                  <a:lnTo>
                    <a:pt x="4811" y="325"/>
                  </a:lnTo>
                  <a:lnTo>
                    <a:pt x="5531" y="0"/>
                  </a:lnTo>
                  <a:lnTo>
                    <a:pt x="6195" y="325"/>
                  </a:lnTo>
                  <a:lnTo>
                    <a:pt x="7296" y="744"/>
                  </a:lnTo>
                  <a:lnTo>
                    <a:pt x="7923" y="1089"/>
                  </a:lnTo>
                  <a:lnTo>
                    <a:pt x="8494" y="985"/>
                  </a:lnTo>
                  <a:lnTo>
                    <a:pt x="9172" y="1224"/>
                  </a:lnTo>
                  <a:lnTo>
                    <a:pt x="9635" y="1474"/>
                  </a:lnTo>
                  <a:lnTo>
                    <a:pt x="10066" y="104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7" name="AutoShape 20">
              <a:extLst>
                <a:ext uri="{FF2B5EF4-FFF2-40B4-BE49-F238E27FC236}">
                  <a16:creationId xmlns:a16="http://schemas.microsoft.com/office/drawing/2014/main" id="{1FB444ED-14DA-447C-B2BF-270404AE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726" y="1455914"/>
              <a:ext cx="1302102" cy="10713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241" y="18822"/>
                  </a:moveTo>
                  <a:lnTo>
                    <a:pt x="9773" y="18543"/>
                  </a:lnTo>
                  <a:lnTo>
                    <a:pt x="10240" y="17743"/>
                  </a:lnTo>
                  <a:lnTo>
                    <a:pt x="10641" y="18180"/>
                  </a:lnTo>
                  <a:lnTo>
                    <a:pt x="10598" y="18773"/>
                  </a:lnTo>
                  <a:lnTo>
                    <a:pt x="11340" y="18910"/>
                  </a:lnTo>
                  <a:lnTo>
                    <a:pt x="11860" y="18234"/>
                  </a:lnTo>
                  <a:lnTo>
                    <a:pt x="11819" y="17323"/>
                  </a:lnTo>
                  <a:lnTo>
                    <a:pt x="12200" y="16803"/>
                  </a:lnTo>
                  <a:lnTo>
                    <a:pt x="12764" y="16239"/>
                  </a:lnTo>
                  <a:lnTo>
                    <a:pt x="13228" y="15509"/>
                  </a:lnTo>
                  <a:lnTo>
                    <a:pt x="13330" y="14658"/>
                  </a:lnTo>
                  <a:lnTo>
                    <a:pt x="13514" y="13692"/>
                  </a:lnTo>
                  <a:lnTo>
                    <a:pt x="14097" y="12948"/>
                  </a:lnTo>
                  <a:lnTo>
                    <a:pt x="14609" y="13445"/>
                  </a:lnTo>
                  <a:lnTo>
                    <a:pt x="15236" y="13396"/>
                  </a:lnTo>
                  <a:lnTo>
                    <a:pt x="15762" y="12797"/>
                  </a:lnTo>
                  <a:lnTo>
                    <a:pt x="16250" y="12950"/>
                  </a:lnTo>
                  <a:lnTo>
                    <a:pt x="16819" y="12609"/>
                  </a:lnTo>
                  <a:lnTo>
                    <a:pt x="17022" y="11602"/>
                  </a:lnTo>
                  <a:lnTo>
                    <a:pt x="17690" y="11141"/>
                  </a:lnTo>
                  <a:lnTo>
                    <a:pt x="18420" y="10926"/>
                  </a:lnTo>
                  <a:lnTo>
                    <a:pt x="18681" y="10064"/>
                  </a:lnTo>
                  <a:lnTo>
                    <a:pt x="18667" y="9310"/>
                  </a:lnTo>
                  <a:lnTo>
                    <a:pt x="19099" y="8797"/>
                  </a:lnTo>
                  <a:lnTo>
                    <a:pt x="19788" y="8923"/>
                  </a:lnTo>
                  <a:lnTo>
                    <a:pt x="20314" y="8791"/>
                  </a:lnTo>
                  <a:lnTo>
                    <a:pt x="20746" y="8010"/>
                  </a:lnTo>
                  <a:lnTo>
                    <a:pt x="21123" y="7506"/>
                  </a:lnTo>
                  <a:lnTo>
                    <a:pt x="21600" y="7226"/>
                  </a:lnTo>
                  <a:lnTo>
                    <a:pt x="21414" y="6245"/>
                  </a:lnTo>
                  <a:lnTo>
                    <a:pt x="21182" y="5459"/>
                  </a:lnTo>
                  <a:lnTo>
                    <a:pt x="20622" y="5368"/>
                  </a:lnTo>
                  <a:lnTo>
                    <a:pt x="19817" y="5914"/>
                  </a:lnTo>
                  <a:lnTo>
                    <a:pt x="19158" y="5857"/>
                  </a:lnTo>
                  <a:lnTo>
                    <a:pt x="18530" y="5847"/>
                  </a:lnTo>
                  <a:lnTo>
                    <a:pt x="17402" y="5966"/>
                  </a:lnTo>
                  <a:lnTo>
                    <a:pt x="16500" y="6079"/>
                  </a:lnTo>
                  <a:lnTo>
                    <a:pt x="15820" y="5665"/>
                  </a:lnTo>
                  <a:lnTo>
                    <a:pt x="15270" y="5425"/>
                  </a:lnTo>
                  <a:lnTo>
                    <a:pt x="14387" y="5497"/>
                  </a:lnTo>
                  <a:lnTo>
                    <a:pt x="13549" y="4874"/>
                  </a:lnTo>
                  <a:lnTo>
                    <a:pt x="12830" y="3675"/>
                  </a:lnTo>
                  <a:lnTo>
                    <a:pt x="12172" y="2896"/>
                  </a:lnTo>
                  <a:lnTo>
                    <a:pt x="11669" y="2722"/>
                  </a:lnTo>
                  <a:lnTo>
                    <a:pt x="11186" y="2119"/>
                  </a:lnTo>
                  <a:lnTo>
                    <a:pt x="10609" y="1388"/>
                  </a:lnTo>
                  <a:lnTo>
                    <a:pt x="10271" y="1872"/>
                  </a:lnTo>
                  <a:lnTo>
                    <a:pt x="10022" y="1208"/>
                  </a:lnTo>
                  <a:lnTo>
                    <a:pt x="9780" y="364"/>
                  </a:lnTo>
                  <a:lnTo>
                    <a:pt x="8712" y="420"/>
                  </a:lnTo>
                  <a:lnTo>
                    <a:pt x="7805" y="0"/>
                  </a:lnTo>
                  <a:lnTo>
                    <a:pt x="7158" y="101"/>
                  </a:lnTo>
                  <a:lnTo>
                    <a:pt x="6537" y="537"/>
                  </a:lnTo>
                  <a:lnTo>
                    <a:pt x="6064" y="692"/>
                  </a:lnTo>
                  <a:lnTo>
                    <a:pt x="6092" y="1441"/>
                  </a:lnTo>
                  <a:lnTo>
                    <a:pt x="5823" y="1848"/>
                  </a:lnTo>
                  <a:lnTo>
                    <a:pt x="5449" y="1206"/>
                  </a:lnTo>
                  <a:lnTo>
                    <a:pt x="5179" y="740"/>
                  </a:lnTo>
                  <a:lnTo>
                    <a:pt x="4615" y="834"/>
                  </a:lnTo>
                  <a:lnTo>
                    <a:pt x="3987" y="1386"/>
                  </a:lnTo>
                  <a:lnTo>
                    <a:pt x="3651" y="1610"/>
                  </a:lnTo>
                  <a:lnTo>
                    <a:pt x="2941" y="1319"/>
                  </a:lnTo>
                  <a:lnTo>
                    <a:pt x="2355" y="1369"/>
                  </a:lnTo>
                  <a:lnTo>
                    <a:pt x="1998" y="1496"/>
                  </a:lnTo>
                  <a:lnTo>
                    <a:pt x="1370" y="1239"/>
                  </a:lnTo>
                  <a:lnTo>
                    <a:pt x="935" y="1683"/>
                  </a:lnTo>
                  <a:lnTo>
                    <a:pt x="167" y="1767"/>
                  </a:lnTo>
                  <a:lnTo>
                    <a:pt x="0" y="2541"/>
                  </a:lnTo>
                  <a:lnTo>
                    <a:pt x="113" y="4375"/>
                  </a:lnTo>
                  <a:lnTo>
                    <a:pt x="606" y="4477"/>
                  </a:lnTo>
                  <a:lnTo>
                    <a:pt x="1447" y="4301"/>
                  </a:lnTo>
                  <a:lnTo>
                    <a:pt x="1978" y="3876"/>
                  </a:lnTo>
                  <a:lnTo>
                    <a:pt x="2422" y="3752"/>
                  </a:lnTo>
                  <a:lnTo>
                    <a:pt x="2786" y="4061"/>
                  </a:lnTo>
                  <a:lnTo>
                    <a:pt x="2857" y="4814"/>
                  </a:lnTo>
                  <a:lnTo>
                    <a:pt x="3497" y="4907"/>
                  </a:lnTo>
                  <a:lnTo>
                    <a:pt x="3829" y="5273"/>
                  </a:lnTo>
                  <a:lnTo>
                    <a:pt x="3338" y="5455"/>
                  </a:lnTo>
                  <a:lnTo>
                    <a:pt x="3439" y="6342"/>
                  </a:lnTo>
                  <a:lnTo>
                    <a:pt x="3059" y="6823"/>
                  </a:lnTo>
                  <a:lnTo>
                    <a:pt x="2748" y="7849"/>
                  </a:lnTo>
                  <a:lnTo>
                    <a:pt x="3415" y="8348"/>
                  </a:lnTo>
                  <a:lnTo>
                    <a:pt x="3910" y="8560"/>
                  </a:lnTo>
                  <a:lnTo>
                    <a:pt x="3855" y="9084"/>
                  </a:lnTo>
                  <a:lnTo>
                    <a:pt x="4070" y="9740"/>
                  </a:lnTo>
                  <a:lnTo>
                    <a:pt x="4498" y="10000"/>
                  </a:lnTo>
                  <a:lnTo>
                    <a:pt x="4209" y="10302"/>
                  </a:lnTo>
                  <a:lnTo>
                    <a:pt x="3628" y="10324"/>
                  </a:lnTo>
                  <a:lnTo>
                    <a:pt x="2449" y="9545"/>
                  </a:lnTo>
                  <a:lnTo>
                    <a:pt x="2373" y="8619"/>
                  </a:lnTo>
                  <a:lnTo>
                    <a:pt x="1569" y="8755"/>
                  </a:lnTo>
                  <a:lnTo>
                    <a:pt x="484" y="9653"/>
                  </a:lnTo>
                  <a:lnTo>
                    <a:pt x="725" y="10266"/>
                  </a:lnTo>
                  <a:lnTo>
                    <a:pt x="1001" y="11574"/>
                  </a:lnTo>
                  <a:lnTo>
                    <a:pt x="1540" y="11484"/>
                  </a:lnTo>
                  <a:lnTo>
                    <a:pt x="1795" y="11018"/>
                  </a:lnTo>
                  <a:lnTo>
                    <a:pt x="2251" y="10992"/>
                  </a:lnTo>
                  <a:lnTo>
                    <a:pt x="2681" y="10781"/>
                  </a:lnTo>
                  <a:lnTo>
                    <a:pt x="2335" y="11561"/>
                  </a:lnTo>
                  <a:lnTo>
                    <a:pt x="1923" y="11738"/>
                  </a:lnTo>
                  <a:lnTo>
                    <a:pt x="1757" y="12285"/>
                  </a:lnTo>
                  <a:lnTo>
                    <a:pt x="2211" y="12969"/>
                  </a:lnTo>
                  <a:lnTo>
                    <a:pt x="2905" y="13862"/>
                  </a:lnTo>
                  <a:lnTo>
                    <a:pt x="3607" y="14466"/>
                  </a:lnTo>
                  <a:lnTo>
                    <a:pt x="4077" y="15275"/>
                  </a:lnTo>
                  <a:lnTo>
                    <a:pt x="4440" y="15914"/>
                  </a:lnTo>
                  <a:lnTo>
                    <a:pt x="4574" y="16654"/>
                  </a:lnTo>
                  <a:lnTo>
                    <a:pt x="4566" y="17163"/>
                  </a:lnTo>
                  <a:lnTo>
                    <a:pt x="4987" y="17849"/>
                  </a:lnTo>
                  <a:lnTo>
                    <a:pt x="5403" y="18448"/>
                  </a:lnTo>
                  <a:lnTo>
                    <a:pt x="5847" y="18151"/>
                  </a:lnTo>
                  <a:lnTo>
                    <a:pt x="6012" y="17497"/>
                  </a:lnTo>
                  <a:lnTo>
                    <a:pt x="6565" y="17972"/>
                  </a:lnTo>
                  <a:lnTo>
                    <a:pt x="6668" y="18638"/>
                  </a:lnTo>
                  <a:lnTo>
                    <a:pt x="6372" y="19369"/>
                  </a:lnTo>
                  <a:lnTo>
                    <a:pt x="6161" y="20015"/>
                  </a:lnTo>
                  <a:lnTo>
                    <a:pt x="6791" y="20634"/>
                  </a:lnTo>
                  <a:lnTo>
                    <a:pt x="7200" y="20580"/>
                  </a:lnTo>
                  <a:lnTo>
                    <a:pt x="7523" y="21058"/>
                  </a:lnTo>
                  <a:lnTo>
                    <a:pt x="8043" y="21121"/>
                  </a:lnTo>
                  <a:lnTo>
                    <a:pt x="8432" y="20849"/>
                  </a:lnTo>
                  <a:lnTo>
                    <a:pt x="8882" y="21405"/>
                  </a:lnTo>
                  <a:lnTo>
                    <a:pt x="9432" y="21600"/>
                  </a:lnTo>
                  <a:lnTo>
                    <a:pt x="9937" y="21555"/>
                  </a:lnTo>
                  <a:lnTo>
                    <a:pt x="10169" y="20212"/>
                  </a:lnTo>
                  <a:lnTo>
                    <a:pt x="10385" y="19376"/>
                  </a:lnTo>
                  <a:lnTo>
                    <a:pt x="9792" y="19371"/>
                  </a:lnTo>
                  <a:lnTo>
                    <a:pt x="9402" y="19598"/>
                  </a:lnTo>
                  <a:lnTo>
                    <a:pt x="8934" y="19337"/>
                  </a:lnTo>
                  <a:lnTo>
                    <a:pt x="9241" y="18822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8" name="AutoShape 21">
              <a:extLst>
                <a:ext uri="{FF2B5EF4-FFF2-40B4-BE49-F238E27FC236}">
                  <a16:creationId xmlns:a16="http://schemas.microsoft.com/office/drawing/2014/main" id="{136BB2E5-23B7-4E6E-BEDF-BA31A75B2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924" y="2133555"/>
              <a:ext cx="226131" cy="2111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520" y="6483"/>
                  </a:moveTo>
                  <a:lnTo>
                    <a:pt x="12490" y="4273"/>
                  </a:lnTo>
                  <a:lnTo>
                    <a:pt x="9305" y="1473"/>
                  </a:lnTo>
                  <a:lnTo>
                    <a:pt x="5805" y="2080"/>
                  </a:lnTo>
                  <a:lnTo>
                    <a:pt x="3339" y="0"/>
                  </a:lnTo>
                  <a:lnTo>
                    <a:pt x="825" y="2157"/>
                  </a:lnTo>
                  <a:lnTo>
                    <a:pt x="0" y="4325"/>
                  </a:lnTo>
                  <a:lnTo>
                    <a:pt x="1087" y="7322"/>
                  </a:lnTo>
                  <a:lnTo>
                    <a:pt x="3589" y="9642"/>
                  </a:lnTo>
                  <a:lnTo>
                    <a:pt x="4529" y="13428"/>
                  </a:lnTo>
                  <a:lnTo>
                    <a:pt x="5767" y="16816"/>
                  </a:lnTo>
                  <a:lnTo>
                    <a:pt x="8850" y="16044"/>
                  </a:lnTo>
                  <a:lnTo>
                    <a:pt x="12098" y="14292"/>
                  </a:lnTo>
                  <a:lnTo>
                    <a:pt x="13705" y="18712"/>
                  </a:lnTo>
                  <a:lnTo>
                    <a:pt x="15163" y="20770"/>
                  </a:lnTo>
                  <a:lnTo>
                    <a:pt x="18315" y="20854"/>
                  </a:lnTo>
                  <a:lnTo>
                    <a:pt x="20713" y="21600"/>
                  </a:lnTo>
                  <a:lnTo>
                    <a:pt x="21600" y="19152"/>
                  </a:lnTo>
                  <a:lnTo>
                    <a:pt x="17463" y="17027"/>
                  </a:lnTo>
                  <a:lnTo>
                    <a:pt x="15690" y="15012"/>
                  </a:lnTo>
                  <a:lnTo>
                    <a:pt x="18245" y="12548"/>
                  </a:lnTo>
                  <a:lnTo>
                    <a:pt x="21301" y="11929"/>
                  </a:lnTo>
                  <a:lnTo>
                    <a:pt x="20485" y="8499"/>
                  </a:lnTo>
                  <a:lnTo>
                    <a:pt x="18799" y="7018"/>
                  </a:lnTo>
                  <a:lnTo>
                    <a:pt x="15520" y="6483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9" name="AutoShape 22">
              <a:extLst>
                <a:ext uri="{FF2B5EF4-FFF2-40B4-BE49-F238E27FC236}">
                  <a16:creationId xmlns:a16="http://schemas.microsoft.com/office/drawing/2014/main" id="{EA95AD47-ED6B-4885-9B6A-A5F66A23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821" y="1811310"/>
              <a:ext cx="1419016" cy="14980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4" y="10839"/>
                  </a:moveTo>
                  <a:lnTo>
                    <a:pt x="2372" y="11417"/>
                  </a:lnTo>
                  <a:lnTo>
                    <a:pt x="2606" y="11897"/>
                  </a:lnTo>
                  <a:lnTo>
                    <a:pt x="2885" y="12235"/>
                  </a:lnTo>
                  <a:lnTo>
                    <a:pt x="3631" y="12212"/>
                  </a:lnTo>
                  <a:lnTo>
                    <a:pt x="3951" y="12398"/>
                  </a:lnTo>
                  <a:lnTo>
                    <a:pt x="3839" y="12815"/>
                  </a:lnTo>
                  <a:lnTo>
                    <a:pt x="4189" y="13197"/>
                  </a:lnTo>
                  <a:lnTo>
                    <a:pt x="4170" y="13543"/>
                  </a:lnTo>
                  <a:lnTo>
                    <a:pt x="4708" y="13312"/>
                  </a:lnTo>
                  <a:lnTo>
                    <a:pt x="5087" y="13433"/>
                  </a:lnTo>
                  <a:lnTo>
                    <a:pt x="5226" y="13899"/>
                  </a:lnTo>
                  <a:lnTo>
                    <a:pt x="5719" y="14303"/>
                  </a:lnTo>
                  <a:lnTo>
                    <a:pt x="5887" y="14610"/>
                  </a:lnTo>
                  <a:lnTo>
                    <a:pt x="5919" y="15251"/>
                  </a:lnTo>
                  <a:lnTo>
                    <a:pt x="6116" y="15597"/>
                  </a:lnTo>
                  <a:lnTo>
                    <a:pt x="6669" y="15727"/>
                  </a:lnTo>
                  <a:lnTo>
                    <a:pt x="7203" y="16151"/>
                  </a:lnTo>
                  <a:lnTo>
                    <a:pt x="7624" y="16726"/>
                  </a:lnTo>
                  <a:lnTo>
                    <a:pt x="7914" y="17097"/>
                  </a:lnTo>
                  <a:lnTo>
                    <a:pt x="7724" y="17552"/>
                  </a:lnTo>
                  <a:lnTo>
                    <a:pt x="7073" y="17230"/>
                  </a:lnTo>
                  <a:lnTo>
                    <a:pt x="6453" y="17086"/>
                  </a:lnTo>
                  <a:lnTo>
                    <a:pt x="6073" y="17353"/>
                  </a:lnTo>
                  <a:lnTo>
                    <a:pt x="5818" y="17631"/>
                  </a:lnTo>
                  <a:lnTo>
                    <a:pt x="5279" y="17871"/>
                  </a:lnTo>
                  <a:lnTo>
                    <a:pt x="5059" y="18280"/>
                  </a:lnTo>
                  <a:lnTo>
                    <a:pt x="5121" y="18961"/>
                  </a:lnTo>
                  <a:lnTo>
                    <a:pt x="5664" y="19323"/>
                  </a:lnTo>
                  <a:lnTo>
                    <a:pt x="6351" y="19585"/>
                  </a:lnTo>
                  <a:lnTo>
                    <a:pt x="6502" y="20095"/>
                  </a:lnTo>
                  <a:lnTo>
                    <a:pt x="6954" y="20503"/>
                  </a:lnTo>
                  <a:lnTo>
                    <a:pt x="7409" y="20451"/>
                  </a:lnTo>
                  <a:lnTo>
                    <a:pt x="7881" y="20839"/>
                  </a:lnTo>
                  <a:lnTo>
                    <a:pt x="8162" y="21365"/>
                  </a:lnTo>
                  <a:lnTo>
                    <a:pt x="8561" y="21459"/>
                  </a:lnTo>
                  <a:lnTo>
                    <a:pt x="9164" y="21355"/>
                  </a:lnTo>
                  <a:lnTo>
                    <a:pt x="9770" y="21536"/>
                  </a:lnTo>
                  <a:lnTo>
                    <a:pt x="10225" y="21600"/>
                  </a:lnTo>
                  <a:lnTo>
                    <a:pt x="10545" y="21255"/>
                  </a:lnTo>
                  <a:lnTo>
                    <a:pt x="10878" y="20643"/>
                  </a:lnTo>
                  <a:lnTo>
                    <a:pt x="11656" y="20205"/>
                  </a:lnTo>
                  <a:lnTo>
                    <a:pt x="12128" y="19763"/>
                  </a:lnTo>
                  <a:lnTo>
                    <a:pt x="11558" y="19412"/>
                  </a:lnTo>
                  <a:lnTo>
                    <a:pt x="11334" y="18748"/>
                  </a:lnTo>
                  <a:lnTo>
                    <a:pt x="11547" y="18264"/>
                  </a:lnTo>
                  <a:lnTo>
                    <a:pt x="11853" y="17724"/>
                  </a:lnTo>
                  <a:lnTo>
                    <a:pt x="11509" y="17264"/>
                  </a:lnTo>
                  <a:lnTo>
                    <a:pt x="11453" y="16855"/>
                  </a:lnTo>
                  <a:lnTo>
                    <a:pt x="11918" y="16343"/>
                  </a:lnTo>
                  <a:lnTo>
                    <a:pt x="12466" y="15870"/>
                  </a:lnTo>
                  <a:lnTo>
                    <a:pt x="12760" y="15662"/>
                  </a:lnTo>
                  <a:lnTo>
                    <a:pt x="12743" y="15160"/>
                  </a:lnTo>
                  <a:lnTo>
                    <a:pt x="12630" y="14671"/>
                  </a:lnTo>
                  <a:lnTo>
                    <a:pt x="13183" y="14213"/>
                  </a:lnTo>
                  <a:lnTo>
                    <a:pt x="13596" y="13893"/>
                  </a:lnTo>
                  <a:lnTo>
                    <a:pt x="13894" y="13457"/>
                  </a:lnTo>
                  <a:cubicBezTo>
                    <a:pt x="13875" y="13354"/>
                    <a:pt x="13879" y="13248"/>
                    <a:pt x="13905" y="13146"/>
                  </a:cubicBezTo>
                  <a:cubicBezTo>
                    <a:pt x="13980" y="12853"/>
                    <a:pt x="14220" y="12624"/>
                    <a:pt x="14529" y="12551"/>
                  </a:cubicBezTo>
                  <a:lnTo>
                    <a:pt x="15383" y="12370"/>
                  </a:lnTo>
                  <a:lnTo>
                    <a:pt x="15933" y="11840"/>
                  </a:lnTo>
                  <a:cubicBezTo>
                    <a:pt x="16138" y="11836"/>
                    <a:pt x="16344" y="11833"/>
                    <a:pt x="16550" y="11831"/>
                  </a:cubicBezTo>
                  <a:cubicBezTo>
                    <a:pt x="16745" y="11828"/>
                    <a:pt x="16941" y="11827"/>
                    <a:pt x="17136" y="11826"/>
                  </a:cubicBezTo>
                  <a:lnTo>
                    <a:pt x="17396" y="11431"/>
                  </a:lnTo>
                  <a:lnTo>
                    <a:pt x="17815" y="11162"/>
                  </a:lnTo>
                  <a:lnTo>
                    <a:pt x="18374" y="11105"/>
                  </a:lnTo>
                  <a:lnTo>
                    <a:pt x="18884" y="10881"/>
                  </a:lnTo>
                  <a:lnTo>
                    <a:pt x="19101" y="10636"/>
                  </a:lnTo>
                  <a:lnTo>
                    <a:pt x="19582" y="10555"/>
                  </a:lnTo>
                  <a:lnTo>
                    <a:pt x="19855" y="10273"/>
                  </a:lnTo>
                  <a:lnTo>
                    <a:pt x="20229" y="9690"/>
                  </a:lnTo>
                  <a:lnTo>
                    <a:pt x="20338" y="9254"/>
                  </a:lnTo>
                  <a:lnTo>
                    <a:pt x="20759" y="8864"/>
                  </a:lnTo>
                  <a:lnTo>
                    <a:pt x="21313" y="8542"/>
                  </a:lnTo>
                  <a:lnTo>
                    <a:pt x="21600" y="8329"/>
                  </a:lnTo>
                  <a:lnTo>
                    <a:pt x="21412" y="7902"/>
                  </a:lnTo>
                  <a:lnTo>
                    <a:pt x="20703" y="7789"/>
                  </a:lnTo>
                  <a:lnTo>
                    <a:pt x="19932" y="7692"/>
                  </a:lnTo>
                  <a:lnTo>
                    <a:pt x="18945" y="7081"/>
                  </a:lnTo>
                  <a:lnTo>
                    <a:pt x="17680" y="5997"/>
                  </a:lnTo>
                  <a:lnTo>
                    <a:pt x="16231" y="5189"/>
                  </a:lnTo>
                  <a:lnTo>
                    <a:pt x="15398" y="4868"/>
                  </a:lnTo>
                  <a:lnTo>
                    <a:pt x="14770" y="5081"/>
                  </a:lnTo>
                  <a:lnTo>
                    <a:pt x="13929" y="4440"/>
                  </a:lnTo>
                  <a:lnTo>
                    <a:pt x="13771" y="3999"/>
                  </a:lnTo>
                  <a:lnTo>
                    <a:pt x="14642" y="3662"/>
                  </a:lnTo>
                  <a:lnTo>
                    <a:pt x="15191" y="3069"/>
                  </a:lnTo>
                  <a:lnTo>
                    <a:pt x="15492" y="2538"/>
                  </a:lnTo>
                  <a:lnTo>
                    <a:pt x="15259" y="1975"/>
                  </a:lnTo>
                  <a:lnTo>
                    <a:pt x="14396" y="1410"/>
                  </a:lnTo>
                  <a:lnTo>
                    <a:pt x="13800" y="1003"/>
                  </a:lnTo>
                  <a:lnTo>
                    <a:pt x="13339" y="1312"/>
                  </a:lnTo>
                  <a:lnTo>
                    <a:pt x="12950" y="1509"/>
                  </a:lnTo>
                  <a:lnTo>
                    <a:pt x="12591" y="961"/>
                  </a:lnTo>
                  <a:lnTo>
                    <a:pt x="12750" y="510"/>
                  </a:lnTo>
                  <a:lnTo>
                    <a:pt x="12405" y="268"/>
                  </a:lnTo>
                  <a:lnTo>
                    <a:pt x="11743" y="0"/>
                  </a:lnTo>
                  <a:lnTo>
                    <a:pt x="11212" y="195"/>
                  </a:lnTo>
                  <a:lnTo>
                    <a:pt x="10777" y="630"/>
                  </a:lnTo>
                  <a:lnTo>
                    <a:pt x="10523" y="976"/>
                  </a:lnTo>
                  <a:lnTo>
                    <a:pt x="10090" y="1149"/>
                  </a:lnTo>
                  <a:lnTo>
                    <a:pt x="9512" y="1033"/>
                  </a:lnTo>
                  <a:lnTo>
                    <a:pt x="8915" y="1512"/>
                  </a:lnTo>
                  <a:lnTo>
                    <a:pt x="9029" y="2040"/>
                  </a:lnTo>
                  <a:lnTo>
                    <a:pt x="8810" y="2550"/>
                  </a:lnTo>
                  <a:lnTo>
                    <a:pt x="8277" y="2730"/>
                  </a:lnTo>
                  <a:lnTo>
                    <a:pt x="7412" y="3092"/>
                  </a:lnTo>
                  <a:lnTo>
                    <a:pt x="7227" y="3728"/>
                  </a:lnTo>
                  <a:lnTo>
                    <a:pt x="6855" y="4034"/>
                  </a:lnTo>
                  <a:lnTo>
                    <a:pt x="6294" y="3926"/>
                  </a:lnTo>
                  <a:lnTo>
                    <a:pt x="5948" y="4279"/>
                  </a:lnTo>
                  <a:lnTo>
                    <a:pt x="5454" y="4381"/>
                  </a:lnTo>
                  <a:lnTo>
                    <a:pt x="4838" y="4000"/>
                  </a:lnTo>
                  <a:lnTo>
                    <a:pt x="4153" y="4671"/>
                  </a:lnTo>
                  <a:lnTo>
                    <a:pt x="3954" y="5951"/>
                  </a:lnTo>
                  <a:lnTo>
                    <a:pt x="3520" y="6414"/>
                  </a:lnTo>
                  <a:lnTo>
                    <a:pt x="3005" y="6775"/>
                  </a:lnTo>
                  <a:lnTo>
                    <a:pt x="2639" y="7234"/>
                  </a:lnTo>
                  <a:lnTo>
                    <a:pt x="2682" y="7818"/>
                  </a:lnTo>
                  <a:lnTo>
                    <a:pt x="2405" y="8239"/>
                  </a:lnTo>
                  <a:lnTo>
                    <a:pt x="1812" y="8225"/>
                  </a:lnTo>
                  <a:lnTo>
                    <a:pt x="1799" y="7836"/>
                  </a:lnTo>
                  <a:lnTo>
                    <a:pt x="1424" y="7418"/>
                  </a:lnTo>
                  <a:lnTo>
                    <a:pt x="940" y="7962"/>
                  </a:lnTo>
                  <a:lnTo>
                    <a:pt x="240" y="8323"/>
                  </a:lnTo>
                  <a:lnTo>
                    <a:pt x="0" y="8820"/>
                  </a:lnTo>
                  <a:lnTo>
                    <a:pt x="510" y="9047"/>
                  </a:lnTo>
                  <a:lnTo>
                    <a:pt x="899" y="8862"/>
                  </a:lnTo>
                  <a:lnTo>
                    <a:pt x="1268" y="8888"/>
                  </a:lnTo>
                  <a:lnTo>
                    <a:pt x="1047" y="9760"/>
                  </a:lnTo>
                  <a:lnTo>
                    <a:pt x="779" y="10255"/>
                  </a:lnTo>
                  <a:lnTo>
                    <a:pt x="1067" y="10603"/>
                  </a:lnTo>
                  <a:lnTo>
                    <a:pt x="1524" y="10839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0" name="AutoShape 23">
              <a:extLst>
                <a:ext uri="{FF2B5EF4-FFF2-40B4-BE49-F238E27FC236}">
                  <a16:creationId xmlns:a16="http://schemas.microsoft.com/office/drawing/2014/main" id="{2F1AF7B8-A6BA-486A-891B-67EB84197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68" y="2232732"/>
              <a:ext cx="1110471" cy="9864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365" y="5132"/>
                  </a:moveTo>
                  <a:lnTo>
                    <a:pt x="2379" y="5798"/>
                  </a:lnTo>
                  <a:lnTo>
                    <a:pt x="1782" y="6233"/>
                  </a:lnTo>
                  <a:lnTo>
                    <a:pt x="1142" y="6814"/>
                  </a:lnTo>
                  <a:lnTo>
                    <a:pt x="1197" y="8286"/>
                  </a:lnTo>
                  <a:lnTo>
                    <a:pt x="197" y="9566"/>
                  </a:lnTo>
                  <a:lnTo>
                    <a:pt x="0" y="10653"/>
                  </a:lnTo>
                  <a:lnTo>
                    <a:pt x="651" y="11757"/>
                  </a:lnTo>
                  <a:lnTo>
                    <a:pt x="966" y="12953"/>
                  </a:lnTo>
                  <a:lnTo>
                    <a:pt x="2399" y="13323"/>
                  </a:lnTo>
                  <a:lnTo>
                    <a:pt x="2592" y="13747"/>
                  </a:lnTo>
                  <a:lnTo>
                    <a:pt x="2188" y="14521"/>
                  </a:lnTo>
                  <a:lnTo>
                    <a:pt x="2636" y="15420"/>
                  </a:lnTo>
                  <a:lnTo>
                    <a:pt x="3212" y="15489"/>
                  </a:lnTo>
                  <a:lnTo>
                    <a:pt x="3754" y="15114"/>
                  </a:lnTo>
                  <a:lnTo>
                    <a:pt x="4262" y="15311"/>
                  </a:lnTo>
                  <a:lnTo>
                    <a:pt x="4712" y="14557"/>
                  </a:lnTo>
                  <a:lnTo>
                    <a:pt x="4847" y="13689"/>
                  </a:lnTo>
                  <a:lnTo>
                    <a:pt x="5510" y="13357"/>
                  </a:lnTo>
                  <a:lnTo>
                    <a:pt x="5714" y="14171"/>
                  </a:lnTo>
                  <a:lnTo>
                    <a:pt x="4914" y="14985"/>
                  </a:lnTo>
                  <a:lnTo>
                    <a:pt x="4854" y="16069"/>
                  </a:lnTo>
                  <a:lnTo>
                    <a:pt x="5626" y="16029"/>
                  </a:lnTo>
                  <a:lnTo>
                    <a:pt x="5807" y="16774"/>
                  </a:lnTo>
                  <a:lnTo>
                    <a:pt x="6465" y="16683"/>
                  </a:lnTo>
                  <a:lnTo>
                    <a:pt x="7420" y="17100"/>
                  </a:lnTo>
                  <a:lnTo>
                    <a:pt x="7945" y="16270"/>
                  </a:lnTo>
                  <a:lnTo>
                    <a:pt x="8487" y="16069"/>
                  </a:lnTo>
                  <a:lnTo>
                    <a:pt x="8750" y="15304"/>
                  </a:lnTo>
                  <a:lnTo>
                    <a:pt x="8557" y="14698"/>
                  </a:lnTo>
                  <a:lnTo>
                    <a:pt x="9362" y="14722"/>
                  </a:lnTo>
                  <a:lnTo>
                    <a:pt x="9857" y="14370"/>
                  </a:lnTo>
                  <a:lnTo>
                    <a:pt x="10494" y="14383"/>
                  </a:lnTo>
                  <a:lnTo>
                    <a:pt x="11370" y="15046"/>
                  </a:lnTo>
                  <a:lnTo>
                    <a:pt x="12082" y="15117"/>
                  </a:lnTo>
                  <a:lnTo>
                    <a:pt x="12135" y="15724"/>
                  </a:lnTo>
                  <a:lnTo>
                    <a:pt x="12582" y="16404"/>
                  </a:lnTo>
                  <a:lnTo>
                    <a:pt x="13796" y="16382"/>
                  </a:lnTo>
                  <a:lnTo>
                    <a:pt x="13959" y="16948"/>
                  </a:lnTo>
                  <a:lnTo>
                    <a:pt x="13709" y="17343"/>
                  </a:lnTo>
                  <a:lnTo>
                    <a:pt x="13784" y="18383"/>
                  </a:lnTo>
                  <a:lnTo>
                    <a:pt x="14118" y="18742"/>
                  </a:lnTo>
                  <a:lnTo>
                    <a:pt x="13754" y="19837"/>
                  </a:lnTo>
                  <a:lnTo>
                    <a:pt x="14136" y="20467"/>
                  </a:lnTo>
                  <a:lnTo>
                    <a:pt x="15213" y="20518"/>
                  </a:lnTo>
                  <a:lnTo>
                    <a:pt x="15804" y="21413"/>
                  </a:lnTo>
                  <a:lnTo>
                    <a:pt x="16763" y="21600"/>
                  </a:lnTo>
                  <a:lnTo>
                    <a:pt x="17609" y="21163"/>
                  </a:lnTo>
                  <a:lnTo>
                    <a:pt x="18397" y="19842"/>
                  </a:lnTo>
                  <a:lnTo>
                    <a:pt x="18029" y="19358"/>
                  </a:lnTo>
                  <a:lnTo>
                    <a:pt x="17866" y="18642"/>
                  </a:lnTo>
                  <a:lnTo>
                    <a:pt x="18143" y="18051"/>
                  </a:lnTo>
                  <a:lnTo>
                    <a:pt x="18743" y="17669"/>
                  </a:lnTo>
                  <a:lnTo>
                    <a:pt x="19570" y="16812"/>
                  </a:lnTo>
                  <a:lnTo>
                    <a:pt x="20277" y="17123"/>
                  </a:lnTo>
                  <a:lnTo>
                    <a:pt x="21171" y="17584"/>
                  </a:lnTo>
                  <a:lnTo>
                    <a:pt x="21600" y="16665"/>
                  </a:lnTo>
                  <a:lnTo>
                    <a:pt x="20665" y="15139"/>
                  </a:lnTo>
                  <a:lnTo>
                    <a:pt x="19937" y="14495"/>
                  </a:lnTo>
                  <a:lnTo>
                    <a:pt x="19243" y="14358"/>
                  </a:lnTo>
                  <a:lnTo>
                    <a:pt x="18950" y="13863"/>
                  </a:lnTo>
                  <a:lnTo>
                    <a:pt x="18952" y="12937"/>
                  </a:lnTo>
                  <a:lnTo>
                    <a:pt x="18757" y="12308"/>
                  </a:lnTo>
                  <a:lnTo>
                    <a:pt x="18104" y="11761"/>
                  </a:lnTo>
                  <a:lnTo>
                    <a:pt x="17909" y="11121"/>
                  </a:lnTo>
                  <a:lnTo>
                    <a:pt x="17248" y="10766"/>
                  </a:lnTo>
                  <a:lnTo>
                    <a:pt x="16736" y="10980"/>
                  </a:lnTo>
                  <a:lnTo>
                    <a:pt x="16339" y="10269"/>
                  </a:lnTo>
                  <a:lnTo>
                    <a:pt x="16425" y="9379"/>
                  </a:lnTo>
                  <a:lnTo>
                    <a:pt x="15989" y="9093"/>
                  </a:lnTo>
                  <a:lnTo>
                    <a:pt x="15057" y="9133"/>
                  </a:lnTo>
                  <a:lnTo>
                    <a:pt x="14601" y="8669"/>
                  </a:lnTo>
                  <a:lnTo>
                    <a:pt x="14388" y="7962"/>
                  </a:lnTo>
                  <a:lnTo>
                    <a:pt x="13351" y="7028"/>
                  </a:lnTo>
                  <a:lnTo>
                    <a:pt x="12806" y="6814"/>
                  </a:lnTo>
                  <a:lnTo>
                    <a:pt x="12400" y="6184"/>
                  </a:lnTo>
                  <a:lnTo>
                    <a:pt x="11924" y="6216"/>
                  </a:lnTo>
                  <a:lnTo>
                    <a:pt x="11407" y="6046"/>
                  </a:lnTo>
                  <a:lnTo>
                    <a:pt x="10898" y="5366"/>
                  </a:lnTo>
                  <a:lnTo>
                    <a:pt x="10413" y="5664"/>
                  </a:lnTo>
                  <a:lnTo>
                    <a:pt x="9861" y="5716"/>
                  </a:lnTo>
                  <a:lnTo>
                    <a:pt x="9541" y="5064"/>
                  </a:lnTo>
                  <a:lnTo>
                    <a:pt x="8952" y="5178"/>
                  </a:lnTo>
                  <a:lnTo>
                    <a:pt x="8367" y="4687"/>
                  </a:lnTo>
                  <a:lnTo>
                    <a:pt x="8940" y="3427"/>
                  </a:lnTo>
                  <a:lnTo>
                    <a:pt x="8886" y="2390"/>
                  </a:lnTo>
                  <a:lnTo>
                    <a:pt x="7874" y="1612"/>
                  </a:lnTo>
                  <a:lnTo>
                    <a:pt x="7724" y="2469"/>
                  </a:lnTo>
                  <a:lnTo>
                    <a:pt x="7327" y="2704"/>
                  </a:lnTo>
                  <a:lnTo>
                    <a:pt x="6384" y="1454"/>
                  </a:lnTo>
                  <a:cubicBezTo>
                    <a:pt x="6308" y="1499"/>
                    <a:pt x="6231" y="1544"/>
                    <a:pt x="6155" y="1589"/>
                  </a:cubicBezTo>
                  <a:cubicBezTo>
                    <a:pt x="6078" y="1634"/>
                    <a:pt x="6001" y="1679"/>
                    <a:pt x="5925" y="1723"/>
                  </a:cubicBezTo>
                  <a:lnTo>
                    <a:pt x="5905" y="1116"/>
                  </a:lnTo>
                  <a:lnTo>
                    <a:pt x="4614" y="65"/>
                  </a:lnTo>
                  <a:lnTo>
                    <a:pt x="3173" y="0"/>
                  </a:lnTo>
                  <a:lnTo>
                    <a:pt x="3268" y="1186"/>
                  </a:lnTo>
                  <a:lnTo>
                    <a:pt x="2636" y="1637"/>
                  </a:lnTo>
                  <a:lnTo>
                    <a:pt x="2062" y="2342"/>
                  </a:lnTo>
                  <a:lnTo>
                    <a:pt x="2631" y="2866"/>
                  </a:lnTo>
                  <a:lnTo>
                    <a:pt x="2100" y="3393"/>
                  </a:lnTo>
                  <a:lnTo>
                    <a:pt x="2601" y="3980"/>
                  </a:lnTo>
                  <a:lnTo>
                    <a:pt x="2590" y="4578"/>
                  </a:lnTo>
                  <a:lnTo>
                    <a:pt x="2365" y="5132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1" name="AutoShape 24">
              <a:extLst>
                <a:ext uri="{FF2B5EF4-FFF2-40B4-BE49-F238E27FC236}">
                  <a16:creationId xmlns:a16="http://schemas.microsoft.com/office/drawing/2014/main" id="{1FAE3AC1-4D42-4258-BC23-E7C2F78D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735" y="2388669"/>
              <a:ext cx="2591919" cy="31547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12" y="10947"/>
                  </a:moveTo>
                  <a:lnTo>
                    <a:pt x="1513" y="11135"/>
                  </a:lnTo>
                  <a:lnTo>
                    <a:pt x="1695" y="11159"/>
                  </a:lnTo>
                  <a:lnTo>
                    <a:pt x="1788" y="11416"/>
                  </a:lnTo>
                  <a:lnTo>
                    <a:pt x="1978" y="11530"/>
                  </a:lnTo>
                  <a:lnTo>
                    <a:pt x="2179" y="11664"/>
                  </a:lnTo>
                  <a:lnTo>
                    <a:pt x="2274" y="11891"/>
                  </a:lnTo>
                  <a:lnTo>
                    <a:pt x="2325" y="12114"/>
                  </a:lnTo>
                  <a:lnTo>
                    <a:pt x="2561" y="12243"/>
                  </a:lnTo>
                  <a:lnTo>
                    <a:pt x="2743" y="12424"/>
                  </a:lnTo>
                  <a:lnTo>
                    <a:pt x="2815" y="12634"/>
                  </a:lnTo>
                  <a:lnTo>
                    <a:pt x="2906" y="12896"/>
                  </a:lnTo>
                  <a:lnTo>
                    <a:pt x="3107" y="13015"/>
                  </a:lnTo>
                  <a:lnTo>
                    <a:pt x="2912" y="13146"/>
                  </a:lnTo>
                  <a:lnTo>
                    <a:pt x="2795" y="13369"/>
                  </a:lnTo>
                  <a:lnTo>
                    <a:pt x="3007" y="13676"/>
                  </a:lnTo>
                  <a:lnTo>
                    <a:pt x="3166" y="13907"/>
                  </a:lnTo>
                  <a:lnTo>
                    <a:pt x="3138" y="14131"/>
                  </a:lnTo>
                  <a:lnTo>
                    <a:pt x="2972" y="14300"/>
                  </a:lnTo>
                  <a:lnTo>
                    <a:pt x="2804" y="14393"/>
                  </a:lnTo>
                  <a:lnTo>
                    <a:pt x="2928" y="14604"/>
                  </a:lnTo>
                  <a:lnTo>
                    <a:pt x="2946" y="14788"/>
                  </a:lnTo>
                  <a:lnTo>
                    <a:pt x="2878" y="14966"/>
                  </a:lnTo>
                  <a:lnTo>
                    <a:pt x="2679" y="15200"/>
                  </a:lnTo>
                  <a:lnTo>
                    <a:pt x="2707" y="15460"/>
                  </a:lnTo>
                  <a:lnTo>
                    <a:pt x="2527" y="15551"/>
                  </a:lnTo>
                  <a:lnTo>
                    <a:pt x="2224" y="15552"/>
                  </a:lnTo>
                  <a:lnTo>
                    <a:pt x="2081" y="15359"/>
                  </a:lnTo>
                  <a:lnTo>
                    <a:pt x="1894" y="15367"/>
                  </a:lnTo>
                  <a:lnTo>
                    <a:pt x="1707" y="15594"/>
                  </a:lnTo>
                  <a:lnTo>
                    <a:pt x="1518" y="15764"/>
                  </a:lnTo>
                  <a:lnTo>
                    <a:pt x="1350" y="15988"/>
                  </a:lnTo>
                  <a:lnTo>
                    <a:pt x="1089" y="16105"/>
                  </a:lnTo>
                  <a:lnTo>
                    <a:pt x="817" y="16143"/>
                  </a:lnTo>
                  <a:lnTo>
                    <a:pt x="754" y="16328"/>
                  </a:lnTo>
                  <a:lnTo>
                    <a:pt x="793" y="16706"/>
                  </a:lnTo>
                  <a:lnTo>
                    <a:pt x="1020" y="16997"/>
                  </a:lnTo>
                  <a:lnTo>
                    <a:pt x="1023" y="17163"/>
                  </a:lnTo>
                  <a:lnTo>
                    <a:pt x="857" y="17312"/>
                  </a:lnTo>
                  <a:lnTo>
                    <a:pt x="979" y="17451"/>
                  </a:lnTo>
                  <a:lnTo>
                    <a:pt x="1193" y="17397"/>
                  </a:lnTo>
                  <a:lnTo>
                    <a:pt x="1349" y="17531"/>
                  </a:lnTo>
                  <a:lnTo>
                    <a:pt x="1478" y="17720"/>
                  </a:lnTo>
                  <a:lnTo>
                    <a:pt x="1647" y="17950"/>
                  </a:lnTo>
                  <a:lnTo>
                    <a:pt x="1839" y="18118"/>
                  </a:lnTo>
                  <a:lnTo>
                    <a:pt x="1967" y="18405"/>
                  </a:lnTo>
                  <a:lnTo>
                    <a:pt x="1964" y="18712"/>
                  </a:lnTo>
                  <a:lnTo>
                    <a:pt x="2237" y="18849"/>
                  </a:lnTo>
                  <a:lnTo>
                    <a:pt x="2463" y="18926"/>
                  </a:lnTo>
                  <a:lnTo>
                    <a:pt x="2544" y="19126"/>
                  </a:lnTo>
                  <a:lnTo>
                    <a:pt x="2476" y="19347"/>
                  </a:lnTo>
                  <a:lnTo>
                    <a:pt x="2499" y="19605"/>
                  </a:lnTo>
                  <a:lnTo>
                    <a:pt x="2614" y="19863"/>
                  </a:lnTo>
                  <a:lnTo>
                    <a:pt x="2808" y="19887"/>
                  </a:lnTo>
                  <a:lnTo>
                    <a:pt x="3068" y="19866"/>
                  </a:lnTo>
                  <a:lnTo>
                    <a:pt x="3223" y="20037"/>
                  </a:lnTo>
                  <a:lnTo>
                    <a:pt x="3462" y="20095"/>
                  </a:lnTo>
                  <a:lnTo>
                    <a:pt x="3769" y="20050"/>
                  </a:lnTo>
                  <a:lnTo>
                    <a:pt x="4105" y="20079"/>
                  </a:lnTo>
                  <a:lnTo>
                    <a:pt x="4084" y="20282"/>
                  </a:lnTo>
                  <a:lnTo>
                    <a:pt x="4022" y="20441"/>
                  </a:lnTo>
                  <a:lnTo>
                    <a:pt x="4272" y="20465"/>
                  </a:lnTo>
                  <a:lnTo>
                    <a:pt x="4628" y="20457"/>
                  </a:lnTo>
                  <a:lnTo>
                    <a:pt x="4880" y="20527"/>
                  </a:lnTo>
                  <a:lnTo>
                    <a:pt x="5251" y="20643"/>
                  </a:lnTo>
                  <a:lnTo>
                    <a:pt x="5332" y="20823"/>
                  </a:lnTo>
                  <a:lnTo>
                    <a:pt x="5545" y="20872"/>
                  </a:lnTo>
                  <a:lnTo>
                    <a:pt x="5429" y="21075"/>
                  </a:lnTo>
                  <a:lnTo>
                    <a:pt x="5453" y="21309"/>
                  </a:lnTo>
                  <a:lnTo>
                    <a:pt x="5499" y="21490"/>
                  </a:lnTo>
                  <a:lnTo>
                    <a:pt x="5725" y="21600"/>
                  </a:lnTo>
                  <a:lnTo>
                    <a:pt x="6091" y="21569"/>
                  </a:lnTo>
                  <a:lnTo>
                    <a:pt x="6173" y="21399"/>
                  </a:lnTo>
                  <a:lnTo>
                    <a:pt x="5981" y="21093"/>
                  </a:lnTo>
                  <a:lnTo>
                    <a:pt x="6232" y="20746"/>
                  </a:lnTo>
                  <a:lnTo>
                    <a:pt x="6559" y="20690"/>
                  </a:lnTo>
                  <a:lnTo>
                    <a:pt x="6718" y="20586"/>
                  </a:lnTo>
                  <a:lnTo>
                    <a:pt x="6761" y="20440"/>
                  </a:lnTo>
                  <a:lnTo>
                    <a:pt x="7012" y="20564"/>
                  </a:lnTo>
                  <a:lnTo>
                    <a:pt x="7415" y="20461"/>
                  </a:lnTo>
                  <a:lnTo>
                    <a:pt x="7647" y="20473"/>
                  </a:lnTo>
                  <a:lnTo>
                    <a:pt x="7846" y="20393"/>
                  </a:lnTo>
                  <a:lnTo>
                    <a:pt x="7781" y="20175"/>
                  </a:lnTo>
                  <a:lnTo>
                    <a:pt x="7915" y="20074"/>
                  </a:lnTo>
                  <a:lnTo>
                    <a:pt x="8162" y="19996"/>
                  </a:lnTo>
                  <a:lnTo>
                    <a:pt x="8272" y="19831"/>
                  </a:lnTo>
                  <a:lnTo>
                    <a:pt x="8377" y="19569"/>
                  </a:lnTo>
                  <a:lnTo>
                    <a:pt x="8504" y="19244"/>
                  </a:lnTo>
                  <a:lnTo>
                    <a:pt x="8697" y="19310"/>
                  </a:lnTo>
                  <a:lnTo>
                    <a:pt x="8828" y="19431"/>
                  </a:lnTo>
                  <a:lnTo>
                    <a:pt x="9148" y="19389"/>
                  </a:lnTo>
                  <a:lnTo>
                    <a:pt x="9420" y="19416"/>
                  </a:lnTo>
                  <a:lnTo>
                    <a:pt x="9613" y="19160"/>
                  </a:lnTo>
                  <a:lnTo>
                    <a:pt x="9848" y="19104"/>
                  </a:lnTo>
                  <a:lnTo>
                    <a:pt x="10217" y="18941"/>
                  </a:lnTo>
                  <a:lnTo>
                    <a:pt x="10470" y="18779"/>
                  </a:lnTo>
                  <a:lnTo>
                    <a:pt x="10603" y="18655"/>
                  </a:lnTo>
                  <a:lnTo>
                    <a:pt x="10361" y="18480"/>
                  </a:lnTo>
                  <a:lnTo>
                    <a:pt x="10145" y="18342"/>
                  </a:lnTo>
                  <a:lnTo>
                    <a:pt x="10209" y="18155"/>
                  </a:lnTo>
                  <a:lnTo>
                    <a:pt x="10557" y="18027"/>
                  </a:lnTo>
                  <a:lnTo>
                    <a:pt x="10807" y="17942"/>
                  </a:lnTo>
                  <a:lnTo>
                    <a:pt x="10759" y="17728"/>
                  </a:lnTo>
                  <a:lnTo>
                    <a:pt x="10734" y="17573"/>
                  </a:lnTo>
                  <a:lnTo>
                    <a:pt x="10927" y="17248"/>
                  </a:lnTo>
                  <a:lnTo>
                    <a:pt x="10964" y="16983"/>
                  </a:lnTo>
                  <a:lnTo>
                    <a:pt x="10599" y="17031"/>
                  </a:lnTo>
                  <a:lnTo>
                    <a:pt x="10457" y="16813"/>
                  </a:lnTo>
                  <a:lnTo>
                    <a:pt x="10577" y="16564"/>
                  </a:lnTo>
                  <a:lnTo>
                    <a:pt x="10868" y="16436"/>
                  </a:lnTo>
                  <a:lnTo>
                    <a:pt x="11083" y="16582"/>
                  </a:lnTo>
                  <a:lnTo>
                    <a:pt x="11367" y="16544"/>
                  </a:lnTo>
                  <a:lnTo>
                    <a:pt x="11562" y="16269"/>
                  </a:lnTo>
                  <a:lnTo>
                    <a:pt x="11716" y="16074"/>
                  </a:lnTo>
                  <a:lnTo>
                    <a:pt x="11969" y="15989"/>
                  </a:lnTo>
                  <a:lnTo>
                    <a:pt x="12122" y="16087"/>
                  </a:lnTo>
                  <a:lnTo>
                    <a:pt x="12527" y="16311"/>
                  </a:lnTo>
                  <a:lnTo>
                    <a:pt x="12646" y="16455"/>
                  </a:lnTo>
                  <a:lnTo>
                    <a:pt x="12958" y="16456"/>
                  </a:lnTo>
                  <a:lnTo>
                    <a:pt x="13214" y="16537"/>
                  </a:lnTo>
                  <a:lnTo>
                    <a:pt x="13246" y="16741"/>
                  </a:lnTo>
                  <a:lnTo>
                    <a:pt x="13558" y="16667"/>
                  </a:lnTo>
                  <a:lnTo>
                    <a:pt x="13963" y="16703"/>
                  </a:lnTo>
                  <a:lnTo>
                    <a:pt x="14277" y="16769"/>
                  </a:lnTo>
                  <a:lnTo>
                    <a:pt x="14396" y="16543"/>
                  </a:lnTo>
                  <a:lnTo>
                    <a:pt x="14792" y="16441"/>
                  </a:lnTo>
                  <a:lnTo>
                    <a:pt x="15004" y="16243"/>
                  </a:lnTo>
                  <a:lnTo>
                    <a:pt x="14965" y="16003"/>
                  </a:lnTo>
                  <a:lnTo>
                    <a:pt x="14920" y="15711"/>
                  </a:lnTo>
                  <a:lnTo>
                    <a:pt x="15191" y="15328"/>
                  </a:lnTo>
                  <a:lnTo>
                    <a:pt x="15356" y="15080"/>
                  </a:lnTo>
                  <a:lnTo>
                    <a:pt x="15461" y="14842"/>
                  </a:lnTo>
                  <a:lnTo>
                    <a:pt x="15290" y="14657"/>
                  </a:lnTo>
                  <a:lnTo>
                    <a:pt x="15035" y="14524"/>
                  </a:lnTo>
                  <a:lnTo>
                    <a:pt x="15096" y="14176"/>
                  </a:lnTo>
                  <a:lnTo>
                    <a:pt x="15201" y="13906"/>
                  </a:lnTo>
                  <a:lnTo>
                    <a:pt x="15535" y="13958"/>
                  </a:lnTo>
                  <a:lnTo>
                    <a:pt x="15751" y="13839"/>
                  </a:lnTo>
                  <a:lnTo>
                    <a:pt x="15798" y="13542"/>
                  </a:lnTo>
                  <a:lnTo>
                    <a:pt x="16217" y="13458"/>
                  </a:lnTo>
                  <a:lnTo>
                    <a:pt x="16466" y="13294"/>
                  </a:lnTo>
                  <a:lnTo>
                    <a:pt x="16726" y="13011"/>
                  </a:lnTo>
                  <a:lnTo>
                    <a:pt x="16773" y="12851"/>
                  </a:lnTo>
                  <a:lnTo>
                    <a:pt x="16653" y="12563"/>
                  </a:lnTo>
                  <a:lnTo>
                    <a:pt x="16506" y="12242"/>
                  </a:lnTo>
                  <a:lnTo>
                    <a:pt x="16494" y="11977"/>
                  </a:lnTo>
                  <a:lnTo>
                    <a:pt x="16688" y="11850"/>
                  </a:lnTo>
                  <a:lnTo>
                    <a:pt x="16682" y="11656"/>
                  </a:lnTo>
                  <a:lnTo>
                    <a:pt x="16894" y="11553"/>
                  </a:lnTo>
                  <a:lnTo>
                    <a:pt x="17226" y="11476"/>
                  </a:lnTo>
                  <a:lnTo>
                    <a:pt x="17441" y="11338"/>
                  </a:lnTo>
                  <a:lnTo>
                    <a:pt x="17641" y="11163"/>
                  </a:lnTo>
                  <a:lnTo>
                    <a:pt x="17502" y="11040"/>
                  </a:lnTo>
                  <a:lnTo>
                    <a:pt x="17364" y="10938"/>
                  </a:lnTo>
                  <a:lnTo>
                    <a:pt x="17083" y="10833"/>
                  </a:lnTo>
                  <a:lnTo>
                    <a:pt x="16939" y="10750"/>
                  </a:lnTo>
                  <a:lnTo>
                    <a:pt x="17080" y="10530"/>
                  </a:lnTo>
                  <a:lnTo>
                    <a:pt x="17022" y="10299"/>
                  </a:lnTo>
                  <a:lnTo>
                    <a:pt x="17022" y="10086"/>
                  </a:lnTo>
                  <a:lnTo>
                    <a:pt x="17240" y="9883"/>
                  </a:lnTo>
                  <a:lnTo>
                    <a:pt x="17288" y="9702"/>
                  </a:lnTo>
                  <a:lnTo>
                    <a:pt x="17799" y="9530"/>
                  </a:lnTo>
                  <a:lnTo>
                    <a:pt x="18279" y="9314"/>
                  </a:lnTo>
                  <a:lnTo>
                    <a:pt x="18653" y="9250"/>
                  </a:lnTo>
                  <a:lnTo>
                    <a:pt x="18860" y="9249"/>
                  </a:lnTo>
                  <a:lnTo>
                    <a:pt x="19065" y="9178"/>
                  </a:lnTo>
                  <a:lnTo>
                    <a:pt x="19111" y="8993"/>
                  </a:lnTo>
                  <a:lnTo>
                    <a:pt x="18910" y="8676"/>
                  </a:lnTo>
                  <a:lnTo>
                    <a:pt x="19070" y="8472"/>
                  </a:lnTo>
                  <a:lnTo>
                    <a:pt x="19260" y="8327"/>
                  </a:lnTo>
                  <a:lnTo>
                    <a:pt x="19655" y="8172"/>
                  </a:lnTo>
                  <a:lnTo>
                    <a:pt x="19811" y="8013"/>
                  </a:lnTo>
                  <a:lnTo>
                    <a:pt x="19957" y="7769"/>
                  </a:lnTo>
                  <a:lnTo>
                    <a:pt x="20123" y="7508"/>
                  </a:lnTo>
                  <a:lnTo>
                    <a:pt x="20327" y="7318"/>
                  </a:lnTo>
                  <a:lnTo>
                    <a:pt x="20261" y="7078"/>
                  </a:lnTo>
                  <a:lnTo>
                    <a:pt x="20458" y="6904"/>
                  </a:lnTo>
                  <a:lnTo>
                    <a:pt x="20754" y="6586"/>
                  </a:lnTo>
                  <a:lnTo>
                    <a:pt x="20831" y="6422"/>
                  </a:lnTo>
                  <a:lnTo>
                    <a:pt x="20960" y="6109"/>
                  </a:lnTo>
                  <a:lnTo>
                    <a:pt x="20941" y="5784"/>
                  </a:lnTo>
                  <a:lnTo>
                    <a:pt x="20983" y="5547"/>
                  </a:lnTo>
                  <a:lnTo>
                    <a:pt x="20877" y="5266"/>
                  </a:lnTo>
                  <a:lnTo>
                    <a:pt x="20829" y="4896"/>
                  </a:lnTo>
                  <a:lnTo>
                    <a:pt x="21058" y="4841"/>
                  </a:lnTo>
                  <a:lnTo>
                    <a:pt x="21357" y="4686"/>
                  </a:lnTo>
                  <a:lnTo>
                    <a:pt x="21556" y="4401"/>
                  </a:lnTo>
                  <a:lnTo>
                    <a:pt x="21600" y="4226"/>
                  </a:lnTo>
                  <a:lnTo>
                    <a:pt x="21567" y="4031"/>
                  </a:lnTo>
                  <a:lnTo>
                    <a:pt x="21321" y="3957"/>
                  </a:lnTo>
                  <a:lnTo>
                    <a:pt x="21299" y="3643"/>
                  </a:lnTo>
                  <a:lnTo>
                    <a:pt x="21126" y="3386"/>
                  </a:lnTo>
                  <a:lnTo>
                    <a:pt x="20483" y="3284"/>
                  </a:lnTo>
                  <a:lnTo>
                    <a:pt x="20042" y="3183"/>
                  </a:lnTo>
                  <a:lnTo>
                    <a:pt x="19689" y="3120"/>
                  </a:lnTo>
                  <a:lnTo>
                    <a:pt x="19328" y="2820"/>
                  </a:lnTo>
                  <a:lnTo>
                    <a:pt x="18997" y="2938"/>
                  </a:lnTo>
                  <a:lnTo>
                    <a:pt x="18752" y="3081"/>
                  </a:lnTo>
                  <a:lnTo>
                    <a:pt x="18444" y="2967"/>
                  </a:lnTo>
                  <a:lnTo>
                    <a:pt x="18375" y="2722"/>
                  </a:lnTo>
                  <a:lnTo>
                    <a:pt x="18218" y="2552"/>
                  </a:lnTo>
                  <a:lnTo>
                    <a:pt x="17987" y="2554"/>
                  </a:lnTo>
                  <a:lnTo>
                    <a:pt x="17794" y="2595"/>
                  </a:lnTo>
                  <a:lnTo>
                    <a:pt x="17330" y="2639"/>
                  </a:lnTo>
                  <a:lnTo>
                    <a:pt x="16829" y="2639"/>
                  </a:lnTo>
                  <a:lnTo>
                    <a:pt x="16470" y="2514"/>
                  </a:lnTo>
                  <a:lnTo>
                    <a:pt x="16335" y="2258"/>
                  </a:lnTo>
                  <a:lnTo>
                    <a:pt x="16193" y="1883"/>
                  </a:lnTo>
                  <a:lnTo>
                    <a:pt x="16091" y="1695"/>
                  </a:lnTo>
                  <a:lnTo>
                    <a:pt x="15790" y="1668"/>
                  </a:lnTo>
                  <a:lnTo>
                    <a:pt x="15544" y="1401"/>
                  </a:lnTo>
                  <a:lnTo>
                    <a:pt x="15210" y="1291"/>
                  </a:lnTo>
                  <a:cubicBezTo>
                    <a:pt x="15144" y="1256"/>
                    <a:pt x="15070" y="1233"/>
                    <a:pt x="14991" y="1226"/>
                  </a:cubicBezTo>
                  <a:cubicBezTo>
                    <a:pt x="14847" y="1212"/>
                    <a:pt x="14702" y="1249"/>
                    <a:pt x="14592" y="1328"/>
                  </a:cubicBezTo>
                  <a:cubicBezTo>
                    <a:pt x="14526" y="1359"/>
                    <a:pt x="14448" y="1372"/>
                    <a:pt x="14372" y="1363"/>
                  </a:cubicBezTo>
                  <a:cubicBezTo>
                    <a:pt x="14257" y="1350"/>
                    <a:pt x="14157" y="1292"/>
                    <a:pt x="14104" y="1208"/>
                  </a:cubicBezTo>
                  <a:lnTo>
                    <a:pt x="13906" y="993"/>
                  </a:lnTo>
                  <a:lnTo>
                    <a:pt x="13668" y="1218"/>
                  </a:lnTo>
                  <a:lnTo>
                    <a:pt x="13471" y="1132"/>
                  </a:lnTo>
                  <a:lnTo>
                    <a:pt x="13251" y="947"/>
                  </a:lnTo>
                  <a:lnTo>
                    <a:pt x="12901" y="350"/>
                  </a:lnTo>
                  <a:lnTo>
                    <a:pt x="12616" y="0"/>
                  </a:lnTo>
                  <a:lnTo>
                    <a:pt x="12143" y="262"/>
                  </a:lnTo>
                  <a:lnTo>
                    <a:pt x="11981" y="418"/>
                  </a:lnTo>
                  <a:lnTo>
                    <a:pt x="11909" y="650"/>
                  </a:lnTo>
                  <a:lnTo>
                    <a:pt x="11648" y="1029"/>
                  </a:lnTo>
                  <a:lnTo>
                    <a:pt x="11338" y="1032"/>
                  </a:lnTo>
                  <a:lnTo>
                    <a:pt x="11147" y="1209"/>
                  </a:lnTo>
                  <a:lnTo>
                    <a:pt x="10878" y="1263"/>
                  </a:lnTo>
                  <a:lnTo>
                    <a:pt x="10591" y="1302"/>
                  </a:lnTo>
                  <a:lnTo>
                    <a:pt x="10353" y="1396"/>
                  </a:lnTo>
                  <a:lnTo>
                    <a:pt x="10255" y="1587"/>
                  </a:lnTo>
                  <a:lnTo>
                    <a:pt x="9582" y="1642"/>
                  </a:lnTo>
                  <a:lnTo>
                    <a:pt x="9300" y="1886"/>
                  </a:lnTo>
                  <a:lnTo>
                    <a:pt x="8965" y="1903"/>
                  </a:lnTo>
                  <a:lnTo>
                    <a:pt x="8645" y="1974"/>
                  </a:lnTo>
                  <a:lnTo>
                    <a:pt x="8470" y="2204"/>
                  </a:lnTo>
                  <a:lnTo>
                    <a:pt x="8395" y="2446"/>
                  </a:lnTo>
                  <a:lnTo>
                    <a:pt x="8217" y="2636"/>
                  </a:lnTo>
                  <a:lnTo>
                    <a:pt x="7726" y="3000"/>
                  </a:lnTo>
                  <a:lnTo>
                    <a:pt x="7780" y="3425"/>
                  </a:lnTo>
                  <a:lnTo>
                    <a:pt x="7602" y="3635"/>
                  </a:lnTo>
                  <a:lnTo>
                    <a:pt x="7180" y="3923"/>
                  </a:lnTo>
                  <a:lnTo>
                    <a:pt x="7120" y="4234"/>
                  </a:lnTo>
                  <a:lnTo>
                    <a:pt x="7326" y="4460"/>
                  </a:lnTo>
                  <a:lnTo>
                    <a:pt x="7156" y="4667"/>
                  </a:lnTo>
                  <a:lnTo>
                    <a:pt x="7048" y="4912"/>
                  </a:lnTo>
                  <a:lnTo>
                    <a:pt x="7153" y="5303"/>
                  </a:lnTo>
                  <a:lnTo>
                    <a:pt x="7420" y="5424"/>
                  </a:lnTo>
                  <a:lnTo>
                    <a:pt x="7232" y="5601"/>
                  </a:lnTo>
                  <a:lnTo>
                    <a:pt x="6795" y="5797"/>
                  </a:lnTo>
                  <a:lnTo>
                    <a:pt x="6700" y="6004"/>
                  </a:lnTo>
                  <a:lnTo>
                    <a:pt x="6530" y="6239"/>
                  </a:lnTo>
                  <a:lnTo>
                    <a:pt x="5974" y="6139"/>
                  </a:lnTo>
                  <a:lnTo>
                    <a:pt x="5675" y="6176"/>
                  </a:lnTo>
                  <a:lnTo>
                    <a:pt x="5472" y="6171"/>
                  </a:lnTo>
                  <a:lnTo>
                    <a:pt x="5324" y="5952"/>
                  </a:lnTo>
                  <a:lnTo>
                    <a:pt x="5017" y="5727"/>
                  </a:lnTo>
                  <a:lnTo>
                    <a:pt x="4768" y="5719"/>
                  </a:lnTo>
                  <a:lnTo>
                    <a:pt x="4560" y="5589"/>
                  </a:lnTo>
                  <a:lnTo>
                    <a:pt x="4457" y="5316"/>
                  </a:lnTo>
                  <a:lnTo>
                    <a:pt x="4096" y="5160"/>
                  </a:lnTo>
                  <a:lnTo>
                    <a:pt x="3907" y="5103"/>
                  </a:lnTo>
                  <a:lnTo>
                    <a:pt x="3608" y="5514"/>
                  </a:lnTo>
                  <a:lnTo>
                    <a:pt x="3556" y="5932"/>
                  </a:lnTo>
                  <a:lnTo>
                    <a:pt x="3510" y="6355"/>
                  </a:lnTo>
                  <a:lnTo>
                    <a:pt x="3292" y="6568"/>
                  </a:lnTo>
                  <a:lnTo>
                    <a:pt x="3375" y="6877"/>
                  </a:lnTo>
                  <a:lnTo>
                    <a:pt x="3463" y="7098"/>
                  </a:lnTo>
                  <a:lnTo>
                    <a:pt x="3458" y="7304"/>
                  </a:lnTo>
                  <a:lnTo>
                    <a:pt x="3296" y="7490"/>
                  </a:lnTo>
                  <a:lnTo>
                    <a:pt x="3088" y="7468"/>
                  </a:lnTo>
                  <a:lnTo>
                    <a:pt x="2777" y="7704"/>
                  </a:lnTo>
                  <a:lnTo>
                    <a:pt x="2512" y="7698"/>
                  </a:lnTo>
                  <a:lnTo>
                    <a:pt x="2153" y="7731"/>
                  </a:lnTo>
                  <a:lnTo>
                    <a:pt x="2252" y="8018"/>
                  </a:lnTo>
                  <a:lnTo>
                    <a:pt x="1880" y="8356"/>
                  </a:lnTo>
                  <a:lnTo>
                    <a:pt x="1813" y="8648"/>
                  </a:lnTo>
                  <a:lnTo>
                    <a:pt x="1872" y="8837"/>
                  </a:lnTo>
                  <a:lnTo>
                    <a:pt x="1784" y="9086"/>
                  </a:lnTo>
                  <a:lnTo>
                    <a:pt x="1492" y="9218"/>
                  </a:lnTo>
                  <a:lnTo>
                    <a:pt x="1305" y="9175"/>
                  </a:lnTo>
                  <a:lnTo>
                    <a:pt x="1442" y="8970"/>
                  </a:lnTo>
                  <a:lnTo>
                    <a:pt x="1299" y="8619"/>
                  </a:lnTo>
                  <a:lnTo>
                    <a:pt x="845" y="8657"/>
                  </a:lnTo>
                  <a:lnTo>
                    <a:pt x="690" y="9208"/>
                  </a:lnTo>
                  <a:lnTo>
                    <a:pt x="304" y="9292"/>
                  </a:lnTo>
                  <a:lnTo>
                    <a:pt x="0" y="9554"/>
                  </a:lnTo>
                  <a:lnTo>
                    <a:pt x="289" y="9771"/>
                  </a:lnTo>
                  <a:lnTo>
                    <a:pt x="75" y="10256"/>
                  </a:lnTo>
                  <a:lnTo>
                    <a:pt x="209" y="10616"/>
                  </a:lnTo>
                  <a:lnTo>
                    <a:pt x="698" y="10864"/>
                  </a:lnTo>
                  <a:lnTo>
                    <a:pt x="990" y="10879"/>
                  </a:lnTo>
                  <a:lnTo>
                    <a:pt x="1412" y="10947"/>
                  </a:ln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2" name="AutoShape 25">
              <a:extLst>
                <a:ext uri="{FF2B5EF4-FFF2-40B4-BE49-F238E27FC236}">
                  <a16:creationId xmlns:a16="http://schemas.microsoft.com/office/drawing/2014/main" id="{91DFB292-A119-44E5-A94B-36AE63D9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703" y="2709741"/>
              <a:ext cx="2762797" cy="2391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6879" y="0"/>
                  </a:moveTo>
                  <a:lnTo>
                    <a:pt x="7445" y="482"/>
                  </a:lnTo>
                  <a:lnTo>
                    <a:pt x="7859" y="878"/>
                  </a:lnTo>
                  <a:lnTo>
                    <a:pt x="8428" y="1206"/>
                  </a:lnTo>
                  <a:lnTo>
                    <a:pt x="8924" y="1226"/>
                  </a:lnTo>
                  <a:lnTo>
                    <a:pt x="9254" y="1586"/>
                  </a:lnTo>
                  <a:lnTo>
                    <a:pt x="9273" y="2122"/>
                  </a:lnTo>
                  <a:lnTo>
                    <a:pt x="9807" y="2133"/>
                  </a:lnTo>
                  <a:lnTo>
                    <a:pt x="10307" y="2248"/>
                  </a:lnTo>
                  <a:lnTo>
                    <a:pt x="10602" y="2676"/>
                  </a:lnTo>
                  <a:lnTo>
                    <a:pt x="10750" y="3137"/>
                  </a:lnTo>
                  <a:lnTo>
                    <a:pt x="10753" y="3569"/>
                  </a:lnTo>
                  <a:lnTo>
                    <a:pt x="10679" y="3914"/>
                  </a:lnTo>
                  <a:lnTo>
                    <a:pt x="10738" y="4293"/>
                  </a:lnTo>
                  <a:lnTo>
                    <a:pt x="10655" y="4508"/>
                  </a:lnTo>
                  <a:lnTo>
                    <a:pt x="10495" y="4824"/>
                  </a:lnTo>
                  <a:lnTo>
                    <a:pt x="10783" y="5191"/>
                  </a:lnTo>
                  <a:lnTo>
                    <a:pt x="11257" y="5212"/>
                  </a:lnTo>
                  <a:lnTo>
                    <a:pt x="11749" y="5046"/>
                  </a:lnTo>
                  <a:lnTo>
                    <a:pt x="12214" y="4954"/>
                  </a:lnTo>
                  <a:lnTo>
                    <a:pt x="12651" y="5118"/>
                  </a:lnTo>
                  <a:lnTo>
                    <a:pt x="12940" y="5241"/>
                  </a:lnTo>
                  <a:lnTo>
                    <a:pt x="13186" y="5391"/>
                  </a:lnTo>
                  <a:lnTo>
                    <a:pt x="13492" y="5696"/>
                  </a:lnTo>
                  <a:lnTo>
                    <a:pt x="13668" y="6155"/>
                  </a:lnTo>
                  <a:lnTo>
                    <a:pt x="13777" y="6542"/>
                  </a:lnTo>
                  <a:lnTo>
                    <a:pt x="14108" y="6821"/>
                  </a:lnTo>
                  <a:lnTo>
                    <a:pt x="14462" y="6651"/>
                  </a:lnTo>
                  <a:lnTo>
                    <a:pt x="14837" y="6290"/>
                  </a:lnTo>
                  <a:lnTo>
                    <a:pt x="15285" y="6352"/>
                  </a:lnTo>
                  <a:lnTo>
                    <a:pt x="15700" y="6507"/>
                  </a:lnTo>
                  <a:lnTo>
                    <a:pt x="16086" y="6779"/>
                  </a:lnTo>
                  <a:lnTo>
                    <a:pt x="16466" y="7049"/>
                  </a:lnTo>
                  <a:lnTo>
                    <a:pt x="16729" y="7420"/>
                  </a:lnTo>
                  <a:lnTo>
                    <a:pt x="17275" y="7733"/>
                  </a:lnTo>
                  <a:lnTo>
                    <a:pt x="17662" y="7726"/>
                  </a:lnTo>
                  <a:lnTo>
                    <a:pt x="17792" y="7372"/>
                  </a:lnTo>
                  <a:lnTo>
                    <a:pt x="17804" y="7064"/>
                  </a:lnTo>
                  <a:lnTo>
                    <a:pt x="18215" y="7026"/>
                  </a:lnTo>
                  <a:lnTo>
                    <a:pt x="18557" y="7133"/>
                  </a:lnTo>
                  <a:lnTo>
                    <a:pt x="18851" y="7040"/>
                  </a:lnTo>
                  <a:lnTo>
                    <a:pt x="19038" y="6740"/>
                  </a:lnTo>
                  <a:lnTo>
                    <a:pt x="19320" y="6807"/>
                  </a:lnTo>
                  <a:lnTo>
                    <a:pt x="19672" y="6835"/>
                  </a:lnTo>
                  <a:lnTo>
                    <a:pt x="19945" y="6912"/>
                  </a:lnTo>
                  <a:lnTo>
                    <a:pt x="20159" y="7218"/>
                  </a:lnTo>
                  <a:lnTo>
                    <a:pt x="20487" y="7326"/>
                  </a:lnTo>
                  <a:lnTo>
                    <a:pt x="20803" y="7369"/>
                  </a:lnTo>
                  <a:lnTo>
                    <a:pt x="20713" y="7710"/>
                  </a:lnTo>
                  <a:lnTo>
                    <a:pt x="20742" y="8070"/>
                  </a:lnTo>
                  <a:lnTo>
                    <a:pt x="20937" y="8209"/>
                  </a:lnTo>
                  <a:lnTo>
                    <a:pt x="21172" y="8338"/>
                  </a:lnTo>
                  <a:lnTo>
                    <a:pt x="21342" y="8623"/>
                  </a:lnTo>
                  <a:lnTo>
                    <a:pt x="21600" y="8710"/>
                  </a:lnTo>
                  <a:lnTo>
                    <a:pt x="21535" y="9015"/>
                  </a:lnTo>
                  <a:lnTo>
                    <a:pt x="21202" y="9078"/>
                  </a:lnTo>
                  <a:lnTo>
                    <a:pt x="20822" y="9020"/>
                  </a:lnTo>
                  <a:lnTo>
                    <a:pt x="20463" y="9110"/>
                  </a:lnTo>
                  <a:lnTo>
                    <a:pt x="20227" y="9567"/>
                  </a:lnTo>
                  <a:lnTo>
                    <a:pt x="20152" y="10023"/>
                  </a:lnTo>
                  <a:lnTo>
                    <a:pt x="20301" y="10445"/>
                  </a:lnTo>
                  <a:lnTo>
                    <a:pt x="20531" y="10765"/>
                  </a:lnTo>
                  <a:lnTo>
                    <a:pt x="20735" y="11102"/>
                  </a:lnTo>
                  <a:lnTo>
                    <a:pt x="20548" y="11289"/>
                  </a:lnTo>
                  <a:lnTo>
                    <a:pt x="20382" y="11397"/>
                  </a:lnTo>
                  <a:lnTo>
                    <a:pt x="20368" y="11806"/>
                  </a:lnTo>
                  <a:lnTo>
                    <a:pt x="20671" y="12001"/>
                  </a:lnTo>
                  <a:lnTo>
                    <a:pt x="20569" y="12292"/>
                  </a:lnTo>
                  <a:lnTo>
                    <a:pt x="20290" y="12420"/>
                  </a:lnTo>
                  <a:lnTo>
                    <a:pt x="20114" y="12664"/>
                  </a:lnTo>
                  <a:lnTo>
                    <a:pt x="19939" y="12869"/>
                  </a:lnTo>
                  <a:lnTo>
                    <a:pt x="19629" y="12999"/>
                  </a:lnTo>
                  <a:lnTo>
                    <a:pt x="19457" y="13160"/>
                  </a:lnTo>
                  <a:lnTo>
                    <a:pt x="19245" y="13363"/>
                  </a:lnTo>
                  <a:lnTo>
                    <a:pt x="18753" y="13764"/>
                  </a:lnTo>
                  <a:lnTo>
                    <a:pt x="18356" y="13875"/>
                  </a:lnTo>
                  <a:lnTo>
                    <a:pt x="17934" y="13980"/>
                  </a:lnTo>
                  <a:lnTo>
                    <a:pt x="17567" y="14148"/>
                  </a:lnTo>
                  <a:lnTo>
                    <a:pt x="17233" y="14396"/>
                  </a:lnTo>
                  <a:lnTo>
                    <a:pt x="16828" y="14524"/>
                  </a:lnTo>
                  <a:lnTo>
                    <a:pt x="16309" y="14479"/>
                  </a:lnTo>
                  <a:lnTo>
                    <a:pt x="15948" y="14615"/>
                  </a:lnTo>
                  <a:lnTo>
                    <a:pt x="15706" y="14762"/>
                  </a:lnTo>
                  <a:lnTo>
                    <a:pt x="15382" y="14925"/>
                  </a:lnTo>
                  <a:lnTo>
                    <a:pt x="14990" y="15142"/>
                  </a:lnTo>
                  <a:lnTo>
                    <a:pt x="14602" y="15251"/>
                  </a:lnTo>
                  <a:lnTo>
                    <a:pt x="14075" y="15422"/>
                  </a:lnTo>
                  <a:lnTo>
                    <a:pt x="13736" y="15586"/>
                  </a:lnTo>
                  <a:lnTo>
                    <a:pt x="13408" y="16027"/>
                  </a:lnTo>
                  <a:lnTo>
                    <a:pt x="13192" y="16333"/>
                  </a:lnTo>
                  <a:lnTo>
                    <a:pt x="12998" y="16508"/>
                  </a:lnTo>
                  <a:lnTo>
                    <a:pt x="12725" y="16753"/>
                  </a:lnTo>
                  <a:lnTo>
                    <a:pt x="12321" y="16839"/>
                  </a:lnTo>
                  <a:lnTo>
                    <a:pt x="12073" y="16893"/>
                  </a:lnTo>
                  <a:lnTo>
                    <a:pt x="10972" y="16933"/>
                  </a:lnTo>
                  <a:lnTo>
                    <a:pt x="9923" y="17084"/>
                  </a:lnTo>
                  <a:lnTo>
                    <a:pt x="9024" y="17135"/>
                  </a:lnTo>
                  <a:lnTo>
                    <a:pt x="8289" y="17199"/>
                  </a:lnTo>
                  <a:lnTo>
                    <a:pt x="7570" y="17182"/>
                  </a:lnTo>
                  <a:lnTo>
                    <a:pt x="7199" y="17188"/>
                  </a:lnTo>
                  <a:lnTo>
                    <a:pt x="6877" y="17431"/>
                  </a:lnTo>
                  <a:lnTo>
                    <a:pt x="6698" y="17763"/>
                  </a:lnTo>
                  <a:lnTo>
                    <a:pt x="6367" y="17653"/>
                  </a:lnTo>
                  <a:lnTo>
                    <a:pt x="6091" y="17482"/>
                  </a:lnTo>
                  <a:lnTo>
                    <a:pt x="5741" y="17539"/>
                  </a:lnTo>
                  <a:lnTo>
                    <a:pt x="5296" y="17631"/>
                  </a:lnTo>
                  <a:lnTo>
                    <a:pt x="4779" y="18026"/>
                  </a:lnTo>
                  <a:lnTo>
                    <a:pt x="4095" y="18779"/>
                  </a:lnTo>
                  <a:lnTo>
                    <a:pt x="3507" y="19133"/>
                  </a:lnTo>
                  <a:lnTo>
                    <a:pt x="3257" y="19459"/>
                  </a:lnTo>
                  <a:lnTo>
                    <a:pt x="3533" y="19721"/>
                  </a:lnTo>
                  <a:lnTo>
                    <a:pt x="3790" y="19617"/>
                  </a:lnTo>
                  <a:lnTo>
                    <a:pt x="3921" y="19972"/>
                  </a:lnTo>
                  <a:lnTo>
                    <a:pt x="4003" y="20244"/>
                  </a:lnTo>
                  <a:lnTo>
                    <a:pt x="4248" y="20330"/>
                  </a:lnTo>
                  <a:lnTo>
                    <a:pt x="4449" y="20226"/>
                  </a:lnTo>
                  <a:lnTo>
                    <a:pt x="4418" y="20471"/>
                  </a:lnTo>
                  <a:lnTo>
                    <a:pt x="4167" y="20651"/>
                  </a:lnTo>
                  <a:lnTo>
                    <a:pt x="3944" y="20807"/>
                  </a:lnTo>
                  <a:lnTo>
                    <a:pt x="3585" y="20837"/>
                  </a:lnTo>
                  <a:lnTo>
                    <a:pt x="3298" y="20950"/>
                  </a:lnTo>
                  <a:lnTo>
                    <a:pt x="3108" y="21247"/>
                  </a:lnTo>
                  <a:lnTo>
                    <a:pt x="2926" y="21424"/>
                  </a:lnTo>
                  <a:lnTo>
                    <a:pt x="2570" y="21460"/>
                  </a:lnTo>
                  <a:lnTo>
                    <a:pt x="2234" y="21345"/>
                  </a:lnTo>
                  <a:lnTo>
                    <a:pt x="2527" y="21197"/>
                  </a:lnTo>
                  <a:lnTo>
                    <a:pt x="2803" y="21165"/>
                  </a:lnTo>
                  <a:lnTo>
                    <a:pt x="3127" y="20905"/>
                  </a:lnTo>
                  <a:lnTo>
                    <a:pt x="2742" y="20882"/>
                  </a:lnTo>
                  <a:lnTo>
                    <a:pt x="2448" y="20895"/>
                  </a:lnTo>
                  <a:lnTo>
                    <a:pt x="2194" y="20990"/>
                  </a:lnTo>
                  <a:lnTo>
                    <a:pt x="1946" y="21201"/>
                  </a:lnTo>
                  <a:lnTo>
                    <a:pt x="1607" y="21600"/>
                  </a:lnTo>
                  <a:lnTo>
                    <a:pt x="1321" y="21425"/>
                  </a:lnTo>
                  <a:lnTo>
                    <a:pt x="1282" y="21072"/>
                  </a:lnTo>
                  <a:lnTo>
                    <a:pt x="1058" y="20759"/>
                  </a:lnTo>
                  <a:lnTo>
                    <a:pt x="699" y="20541"/>
                  </a:lnTo>
                  <a:lnTo>
                    <a:pt x="453" y="20205"/>
                  </a:lnTo>
                  <a:lnTo>
                    <a:pt x="296" y="19623"/>
                  </a:lnTo>
                  <a:lnTo>
                    <a:pt x="138" y="19382"/>
                  </a:lnTo>
                  <a:lnTo>
                    <a:pt x="0" y="19145"/>
                  </a:lnTo>
                  <a:lnTo>
                    <a:pt x="84" y="18833"/>
                  </a:lnTo>
                  <a:lnTo>
                    <a:pt x="472" y="18736"/>
                  </a:lnTo>
                  <a:lnTo>
                    <a:pt x="702" y="18425"/>
                  </a:lnTo>
                  <a:lnTo>
                    <a:pt x="597" y="17780"/>
                  </a:lnTo>
                  <a:lnTo>
                    <a:pt x="1132" y="16695"/>
                  </a:lnTo>
                  <a:lnTo>
                    <a:pt x="970" y="16517"/>
                  </a:lnTo>
                  <a:lnTo>
                    <a:pt x="698" y="16359"/>
                  </a:lnTo>
                  <a:lnTo>
                    <a:pt x="755" y="15682"/>
                  </a:lnTo>
                  <a:lnTo>
                    <a:pt x="872" y="15354"/>
                  </a:lnTo>
                  <a:lnTo>
                    <a:pt x="1211" y="15426"/>
                  </a:lnTo>
                  <a:lnTo>
                    <a:pt x="1378" y="15278"/>
                  </a:lnTo>
                  <a:lnTo>
                    <a:pt x="1415" y="14921"/>
                  </a:lnTo>
                  <a:lnTo>
                    <a:pt x="1829" y="14795"/>
                  </a:lnTo>
                  <a:lnTo>
                    <a:pt x="2088" y="14532"/>
                  </a:lnTo>
                  <a:lnTo>
                    <a:pt x="2353" y="14100"/>
                  </a:lnTo>
                  <a:lnTo>
                    <a:pt x="2091" y="13295"/>
                  </a:lnTo>
                  <a:lnTo>
                    <a:pt x="2038" y="12863"/>
                  </a:lnTo>
                  <a:lnTo>
                    <a:pt x="2280" y="12687"/>
                  </a:lnTo>
                  <a:lnTo>
                    <a:pt x="2273" y="12379"/>
                  </a:lnTo>
                  <a:lnTo>
                    <a:pt x="2588" y="12184"/>
                  </a:lnTo>
                  <a:lnTo>
                    <a:pt x="2865" y="12100"/>
                  </a:lnTo>
                  <a:lnTo>
                    <a:pt x="3105" y="11808"/>
                  </a:lnTo>
                  <a:lnTo>
                    <a:pt x="2924" y="11598"/>
                  </a:lnTo>
                  <a:lnTo>
                    <a:pt x="2516" y="11354"/>
                  </a:lnTo>
                  <a:lnTo>
                    <a:pt x="2653" y="10925"/>
                  </a:lnTo>
                  <a:lnTo>
                    <a:pt x="2552" y="10670"/>
                  </a:lnTo>
                  <a:lnTo>
                    <a:pt x="2554" y="10352"/>
                  </a:lnTo>
                  <a:lnTo>
                    <a:pt x="2826" y="10058"/>
                  </a:lnTo>
                  <a:lnTo>
                    <a:pt x="2863" y="9784"/>
                  </a:lnTo>
                  <a:lnTo>
                    <a:pt x="3227" y="9647"/>
                  </a:lnTo>
                  <a:lnTo>
                    <a:pt x="3647" y="9419"/>
                  </a:lnTo>
                  <a:lnTo>
                    <a:pt x="3885" y="9268"/>
                  </a:lnTo>
                  <a:lnTo>
                    <a:pt x="4197" y="9215"/>
                  </a:lnTo>
                  <a:lnTo>
                    <a:pt x="4501" y="9146"/>
                  </a:lnTo>
                  <a:lnTo>
                    <a:pt x="4501" y="8879"/>
                  </a:lnTo>
                  <a:lnTo>
                    <a:pt x="4370" y="8541"/>
                  </a:lnTo>
                  <a:lnTo>
                    <a:pt x="4552" y="8104"/>
                  </a:lnTo>
                  <a:lnTo>
                    <a:pt x="4769" y="7959"/>
                  </a:lnTo>
                  <a:lnTo>
                    <a:pt x="5111" y="7740"/>
                  </a:lnTo>
                  <a:lnTo>
                    <a:pt x="5354" y="7193"/>
                  </a:lnTo>
                  <a:lnTo>
                    <a:pt x="5693" y="6668"/>
                  </a:lnTo>
                  <a:lnTo>
                    <a:pt x="5608" y="6383"/>
                  </a:lnTo>
                  <a:lnTo>
                    <a:pt x="5932" y="5974"/>
                  </a:lnTo>
                  <a:lnTo>
                    <a:pt x="6151" y="5570"/>
                  </a:lnTo>
                  <a:lnTo>
                    <a:pt x="6266" y="5106"/>
                  </a:lnTo>
                  <a:lnTo>
                    <a:pt x="6256" y="4430"/>
                  </a:lnTo>
                  <a:lnTo>
                    <a:pt x="6142" y="3919"/>
                  </a:lnTo>
                  <a:lnTo>
                    <a:pt x="6129" y="3477"/>
                  </a:lnTo>
                  <a:lnTo>
                    <a:pt x="6471" y="3334"/>
                  </a:lnTo>
                  <a:lnTo>
                    <a:pt x="6755" y="3067"/>
                  </a:lnTo>
                  <a:lnTo>
                    <a:pt x="6875" y="2667"/>
                  </a:lnTo>
                  <a:lnTo>
                    <a:pt x="6788" y="2449"/>
                  </a:lnTo>
                  <a:lnTo>
                    <a:pt x="6560" y="2374"/>
                  </a:lnTo>
                  <a:lnTo>
                    <a:pt x="6617" y="1991"/>
                  </a:lnTo>
                  <a:lnTo>
                    <a:pt x="6471" y="1673"/>
                  </a:lnTo>
                  <a:lnTo>
                    <a:pt x="6489" y="1243"/>
                  </a:lnTo>
                  <a:lnTo>
                    <a:pt x="6476" y="681"/>
                  </a:lnTo>
                  <a:lnTo>
                    <a:pt x="6496" y="304"/>
                  </a:lnTo>
                  <a:lnTo>
                    <a:pt x="6665" y="58"/>
                  </a:lnTo>
                  <a:lnTo>
                    <a:pt x="6879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3" name="AutoShape 26">
              <a:extLst>
                <a:ext uri="{FF2B5EF4-FFF2-40B4-BE49-F238E27FC236}">
                  <a16:creationId xmlns:a16="http://schemas.microsoft.com/office/drawing/2014/main" id="{9522B777-6F2A-4810-A582-ECF499569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726" y="4707284"/>
              <a:ext cx="1858360" cy="30122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099" y="7831"/>
                  </a:moveTo>
                  <a:lnTo>
                    <a:pt x="14655" y="7014"/>
                  </a:lnTo>
                  <a:lnTo>
                    <a:pt x="15747" y="6414"/>
                  </a:lnTo>
                  <a:lnTo>
                    <a:pt x="16231" y="5937"/>
                  </a:lnTo>
                  <a:lnTo>
                    <a:pt x="16777" y="5631"/>
                  </a:lnTo>
                  <a:lnTo>
                    <a:pt x="17552" y="5276"/>
                  </a:lnTo>
                  <a:lnTo>
                    <a:pt x="18288" y="4881"/>
                  </a:lnTo>
                  <a:lnTo>
                    <a:pt x="18951" y="4572"/>
                  </a:lnTo>
                  <a:lnTo>
                    <a:pt x="19610" y="4153"/>
                  </a:lnTo>
                  <a:lnTo>
                    <a:pt x="20044" y="3899"/>
                  </a:lnTo>
                  <a:lnTo>
                    <a:pt x="20622" y="3555"/>
                  </a:lnTo>
                  <a:lnTo>
                    <a:pt x="20893" y="3229"/>
                  </a:lnTo>
                  <a:lnTo>
                    <a:pt x="21600" y="2758"/>
                  </a:lnTo>
                  <a:lnTo>
                    <a:pt x="21213" y="2629"/>
                  </a:lnTo>
                  <a:lnTo>
                    <a:pt x="21187" y="2370"/>
                  </a:lnTo>
                  <a:lnTo>
                    <a:pt x="20838" y="2079"/>
                  </a:lnTo>
                  <a:lnTo>
                    <a:pt x="20318" y="1919"/>
                  </a:lnTo>
                  <a:lnTo>
                    <a:pt x="19932" y="1688"/>
                  </a:lnTo>
                  <a:lnTo>
                    <a:pt x="19683" y="1152"/>
                  </a:lnTo>
                  <a:lnTo>
                    <a:pt x="19168" y="797"/>
                  </a:lnTo>
                  <a:lnTo>
                    <a:pt x="18238" y="730"/>
                  </a:lnTo>
                  <a:lnTo>
                    <a:pt x="17904" y="837"/>
                  </a:lnTo>
                  <a:lnTo>
                    <a:pt x="17783" y="637"/>
                  </a:lnTo>
                  <a:lnTo>
                    <a:pt x="17450" y="519"/>
                  </a:lnTo>
                  <a:lnTo>
                    <a:pt x="17101" y="512"/>
                  </a:lnTo>
                  <a:lnTo>
                    <a:pt x="16858" y="366"/>
                  </a:lnTo>
                  <a:lnTo>
                    <a:pt x="16117" y="0"/>
                  </a:lnTo>
                  <a:lnTo>
                    <a:pt x="15555" y="145"/>
                  </a:lnTo>
                  <a:lnTo>
                    <a:pt x="15178" y="581"/>
                  </a:lnTo>
                  <a:lnTo>
                    <a:pt x="14882" y="635"/>
                  </a:lnTo>
                  <a:lnTo>
                    <a:pt x="14600" y="487"/>
                  </a:lnTo>
                  <a:lnTo>
                    <a:pt x="13970" y="681"/>
                  </a:lnTo>
                  <a:lnTo>
                    <a:pt x="13738" y="974"/>
                  </a:lnTo>
                  <a:lnTo>
                    <a:pt x="13963" y="1329"/>
                  </a:lnTo>
                  <a:lnTo>
                    <a:pt x="14490" y="1242"/>
                  </a:lnTo>
                  <a:lnTo>
                    <a:pt x="14416" y="1418"/>
                  </a:lnTo>
                  <a:lnTo>
                    <a:pt x="14125" y="1656"/>
                  </a:lnTo>
                  <a:lnTo>
                    <a:pt x="14267" y="2093"/>
                  </a:lnTo>
                  <a:lnTo>
                    <a:pt x="13507" y="2315"/>
                  </a:lnTo>
                  <a:lnTo>
                    <a:pt x="13352" y="2610"/>
                  </a:lnTo>
                  <a:lnTo>
                    <a:pt x="13986" y="2925"/>
                  </a:lnTo>
                  <a:lnTo>
                    <a:pt x="13651" y="3117"/>
                  </a:lnTo>
                  <a:lnTo>
                    <a:pt x="13162" y="3273"/>
                  </a:lnTo>
                  <a:lnTo>
                    <a:pt x="12714" y="3346"/>
                  </a:lnTo>
                  <a:lnTo>
                    <a:pt x="12433" y="3622"/>
                  </a:lnTo>
                  <a:lnTo>
                    <a:pt x="12040" y="3601"/>
                  </a:lnTo>
                  <a:lnTo>
                    <a:pt x="11644" y="3682"/>
                  </a:lnTo>
                  <a:lnTo>
                    <a:pt x="11525" y="3498"/>
                  </a:lnTo>
                  <a:lnTo>
                    <a:pt x="11127" y="3487"/>
                  </a:lnTo>
                  <a:lnTo>
                    <a:pt x="10924" y="3859"/>
                  </a:lnTo>
                  <a:lnTo>
                    <a:pt x="10721" y="4226"/>
                  </a:lnTo>
                  <a:lnTo>
                    <a:pt x="10295" y="4362"/>
                  </a:lnTo>
                  <a:lnTo>
                    <a:pt x="10040" y="4541"/>
                  </a:lnTo>
                  <a:lnTo>
                    <a:pt x="10194" y="4701"/>
                  </a:lnTo>
                  <a:lnTo>
                    <a:pt x="9927" y="4772"/>
                  </a:lnTo>
                  <a:lnTo>
                    <a:pt x="9626" y="4754"/>
                  </a:lnTo>
                  <a:lnTo>
                    <a:pt x="9192" y="4862"/>
                  </a:lnTo>
                  <a:lnTo>
                    <a:pt x="8691" y="4712"/>
                  </a:lnTo>
                  <a:lnTo>
                    <a:pt x="8635" y="4915"/>
                  </a:lnTo>
                  <a:lnTo>
                    <a:pt x="8358" y="5055"/>
                  </a:lnTo>
                  <a:lnTo>
                    <a:pt x="7922" y="5050"/>
                  </a:lnTo>
                  <a:lnTo>
                    <a:pt x="7551" y="5461"/>
                  </a:lnTo>
                  <a:lnTo>
                    <a:pt x="7798" y="5760"/>
                  </a:lnTo>
                  <a:lnTo>
                    <a:pt x="7569" y="5886"/>
                  </a:lnTo>
                  <a:lnTo>
                    <a:pt x="7243" y="5875"/>
                  </a:lnTo>
                  <a:lnTo>
                    <a:pt x="6991" y="5551"/>
                  </a:lnTo>
                  <a:lnTo>
                    <a:pt x="7186" y="5183"/>
                  </a:lnTo>
                  <a:lnTo>
                    <a:pt x="6892" y="5120"/>
                  </a:lnTo>
                  <a:lnTo>
                    <a:pt x="6701" y="4912"/>
                  </a:lnTo>
                  <a:lnTo>
                    <a:pt x="5885" y="4720"/>
                  </a:lnTo>
                  <a:lnTo>
                    <a:pt x="4930" y="4712"/>
                  </a:lnTo>
                  <a:lnTo>
                    <a:pt x="4496" y="4881"/>
                  </a:lnTo>
                  <a:lnTo>
                    <a:pt x="4211" y="4934"/>
                  </a:lnTo>
                  <a:lnTo>
                    <a:pt x="4212" y="5249"/>
                  </a:lnTo>
                  <a:lnTo>
                    <a:pt x="4105" y="5478"/>
                  </a:lnTo>
                  <a:lnTo>
                    <a:pt x="3876" y="5798"/>
                  </a:lnTo>
                  <a:lnTo>
                    <a:pt x="3595" y="6008"/>
                  </a:lnTo>
                  <a:lnTo>
                    <a:pt x="3266" y="6208"/>
                  </a:lnTo>
                  <a:lnTo>
                    <a:pt x="3137" y="6392"/>
                  </a:lnTo>
                  <a:lnTo>
                    <a:pt x="3055" y="6613"/>
                  </a:lnTo>
                  <a:lnTo>
                    <a:pt x="2893" y="6785"/>
                  </a:lnTo>
                  <a:lnTo>
                    <a:pt x="2502" y="6747"/>
                  </a:lnTo>
                  <a:lnTo>
                    <a:pt x="2119" y="6635"/>
                  </a:lnTo>
                  <a:lnTo>
                    <a:pt x="1734" y="6715"/>
                  </a:lnTo>
                  <a:lnTo>
                    <a:pt x="1387" y="6882"/>
                  </a:lnTo>
                  <a:lnTo>
                    <a:pt x="1155" y="7105"/>
                  </a:lnTo>
                  <a:lnTo>
                    <a:pt x="879" y="7372"/>
                  </a:lnTo>
                  <a:lnTo>
                    <a:pt x="521" y="7763"/>
                  </a:lnTo>
                  <a:lnTo>
                    <a:pt x="312" y="7889"/>
                  </a:lnTo>
                  <a:lnTo>
                    <a:pt x="0" y="8091"/>
                  </a:lnTo>
                  <a:lnTo>
                    <a:pt x="61" y="8313"/>
                  </a:lnTo>
                  <a:lnTo>
                    <a:pt x="349" y="8424"/>
                  </a:lnTo>
                  <a:lnTo>
                    <a:pt x="451" y="8663"/>
                  </a:lnTo>
                  <a:lnTo>
                    <a:pt x="500" y="8887"/>
                  </a:lnTo>
                  <a:lnTo>
                    <a:pt x="768" y="8867"/>
                  </a:lnTo>
                  <a:lnTo>
                    <a:pt x="1023" y="8987"/>
                  </a:lnTo>
                  <a:lnTo>
                    <a:pt x="1362" y="9161"/>
                  </a:lnTo>
                  <a:lnTo>
                    <a:pt x="1760" y="9348"/>
                  </a:lnTo>
                  <a:lnTo>
                    <a:pt x="2234" y="9441"/>
                  </a:lnTo>
                  <a:lnTo>
                    <a:pt x="2540" y="9450"/>
                  </a:lnTo>
                  <a:lnTo>
                    <a:pt x="2721" y="9655"/>
                  </a:lnTo>
                  <a:lnTo>
                    <a:pt x="2635" y="10085"/>
                  </a:lnTo>
                  <a:lnTo>
                    <a:pt x="2444" y="10357"/>
                  </a:lnTo>
                  <a:lnTo>
                    <a:pt x="2248" y="10702"/>
                  </a:lnTo>
                  <a:lnTo>
                    <a:pt x="1930" y="10794"/>
                  </a:lnTo>
                  <a:lnTo>
                    <a:pt x="1616" y="10970"/>
                  </a:lnTo>
                  <a:lnTo>
                    <a:pt x="1289" y="11209"/>
                  </a:lnTo>
                  <a:lnTo>
                    <a:pt x="1112" y="11427"/>
                  </a:lnTo>
                  <a:lnTo>
                    <a:pt x="1363" y="11622"/>
                  </a:lnTo>
                  <a:lnTo>
                    <a:pt x="1647" y="11846"/>
                  </a:lnTo>
                  <a:lnTo>
                    <a:pt x="1827" y="12162"/>
                  </a:lnTo>
                  <a:lnTo>
                    <a:pt x="1957" y="12474"/>
                  </a:lnTo>
                  <a:lnTo>
                    <a:pt x="2372" y="12639"/>
                  </a:lnTo>
                  <a:lnTo>
                    <a:pt x="2901" y="12599"/>
                  </a:lnTo>
                  <a:lnTo>
                    <a:pt x="3305" y="12514"/>
                  </a:lnTo>
                  <a:lnTo>
                    <a:pt x="3764" y="12734"/>
                  </a:lnTo>
                  <a:lnTo>
                    <a:pt x="3868" y="13049"/>
                  </a:lnTo>
                  <a:lnTo>
                    <a:pt x="3862" y="13366"/>
                  </a:lnTo>
                  <a:lnTo>
                    <a:pt x="3762" y="13677"/>
                  </a:lnTo>
                  <a:lnTo>
                    <a:pt x="3332" y="13816"/>
                  </a:lnTo>
                  <a:lnTo>
                    <a:pt x="3151" y="14049"/>
                  </a:lnTo>
                  <a:lnTo>
                    <a:pt x="3293" y="14355"/>
                  </a:lnTo>
                  <a:lnTo>
                    <a:pt x="3440" y="14618"/>
                  </a:lnTo>
                  <a:lnTo>
                    <a:pt x="3240" y="14778"/>
                  </a:lnTo>
                  <a:lnTo>
                    <a:pt x="2899" y="14799"/>
                  </a:lnTo>
                  <a:lnTo>
                    <a:pt x="2531" y="14764"/>
                  </a:lnTo>
                  <a:lnTo>
                    <a:pt x="2182" y="14696"/>
                  </a:lnTo>
                  <a:lnTo>
                    <a:pt x="2200" y="15092"/>
                  </a:lnTo>
                  <a:lnTo>
                    <a:pt x="2176" y="15361"/>
                  </a:lnTo>
                  <a:lnTo>
                    <a:pt x="1894" y="15589"/>
                  </a:lnTo>
                  <a:lnTo>
                    <a:pt x="1796" y="15820"/>
                  </a:lnTo>
                  <a:lnTo>
                    <a:pt x="1347" y="16131"/>
                  </a:lnTo>
                  <a:lnTo>
                    <a:pt x="989" y="16225"/>
                  </a:lnTo>
                  <a:lnTo>
                    <a:pt x="900" y="16414"/>
                  </a:lnTo>
                  <a:lnTo>
                    <a:pt x="943" y="16616"/>
                  </a:lnTo>
                  <a:lnTo>
                    <a:pt x="857" y="16824"/>
                  </a:lnTo>
                  <a:lnTo>
                    <a:pt x="958" y="17015"/>
                  </a:lnTo>
                  <a:lnTo>
                    <a:pt x="1242" y="17139"/>
                  </a:lnTo>
                  <a:lnTo>
                    <a:pt x="1513" y="17253"/>
                  </a:lnTo>
                  <a:lnTo>
                    <a:pt x="1597" y="17504"/>
                  </a:lnTo>
                  <a:lnTo>
                    <a:pt x="1508" y="17793"/>
                  </a:lnTo>
                  <a:lnTo>
                    <a:pt x="1309" y="18053"/>
                  </a:lnTo>
                  <a:lnTo>
                    <a:pt x="1035" y="18335"/>
                  </a:lnTo>
                  <a:lnTo>
                    <a:pt x="690" y="18567"/>
                  </a:lnTo>
                  <a:lnTo>
                    <a:pt x="511" y="18808"/>
                  </a:lnTo>
                  <a:lnTo>
                    <a:pt x="560" y="19167"/>
                  </a:lnTo>
                  <a:lnTo>
                    <a:pt x="752" y="19489"/>
                  </a:lnTo>
                  <a:lnTo>
                    <a:pt x="958" y="19890"/>
                  </a:lnTo>
                  <a:lnTo>
                    <a:pt x="1076" y="20105"/>
                  </a:lnTo>
                  <a:lnTo>
                    <a:pt x="1302" y="20543"/>
                  </a:lnTo>
                  <a:lnTo>
                    <a:pt x="1579" y="20766"/>
                  </a:lnTo>
                  <a:lnTo>
                    <a:pt x="1943" y="21116"/>
                  </a:lnTo>
                  <a:lnTo>
                    <a:pt x="2213" y="21291"/>
                  </a:lnTo>
                  <a:lnTo>
                    <a:pt x="2133" y="21600"/>
                  </a:lnTo>
                  <a:lnTo>
                    <a:pt x="2489" y="21142"/>
                  </a:lnTo>
                  <a:lnTo>
                    <a:pt x="2501" y="20862"/>
                  </a:lnTo>
                  <a:lnTo>
                    <a:pt x="3014" y="20542"/>
                  </a:lnTo>
                  <a:lnTo>
                    <a:pt x="3210" y="20354"/>
                  </a:lnTo>
                  <a:lnTo>
                    <a:pt x="3062" y="20227"/>
                  </a:lnTo>
                  <a:lnTo>
                    <a:pt x="2986" y="19992"/>
                  </a:lnTo>
                  <a:lnTo>
                    <a:pt x="3322" y="19812"/>
                  </a:lnTo>
                  <a:lnTo>
                    <a:pt x="3653" y="19961"/>
                  </a:lnTo>
                  <a:lnTo>
                    <a:pt x="4071" y="19923"/>
                  </a:lnTo>
                  <a:lnTo>
                    <a:pt x="4109" y="19658"/>
                  </a:lnTo>
                  <a:lnTo>
                    <a:pt x="4232" y="19356"/>
                  </a:lnTo>
                  <a:lnTo>
                    <a:pt x="4538" y="19026"/>
                  </a:lnTo>
                  <a:lnTo>
                    <a:pt x="4965" y="18817"/>
                  </a:lnTo>
                  <a:lnTo>
                    <a:pt x="5491" y="18831"/>
                  </a:lnTo>
                  <a:lnTo>
                    <a:pt x="5843" y="18750"/>
                  </a:lnTo>
                  <a:lnTo>
                    <a:pt x="5929" y="18477"/>
                  </a:lnTo>
                  <a:lnTo>
                    <a:pt x="5853" y="18213"/>
                  </a:lnTo>
                  <a:lnTo>
                    <a:pt x="6301" y="17937"/>
                  </a:lnTo>
                  <a:lnTo>
                    <a:pt x="6823" y="17902"/>
                  </a:lnTo>
                  <a:lnTo>
                    <a:pt x="7274" y="17905"/>
                  </a:lnTo>
                  <a:lnTo>
                    <a:pt x="7207" y="17635"/>
                  </a:lnTo>
                  <a:lnTo>
                    <a:pt x="7256" y="17473"/>
                  </a:lnTo>
                  <a:lnTo>
                    <a:pt x="7826" y="17291"/>
                  </a:lnTo>
                  <a:lnTo>
                    <a:pt x="8322" y="17141"/>
                  </a:lnTo>
                  <a:lnTo>
                    <a:pt x="8726" y="17080"/>
                  </a:lnTo>
                  <a:lnTo>
                    <a:pt x="9107" y="17011"/>
                  </a:lnTo>
                  <a:lnTo>
                    <a:pt x="9601" y="16930"/>
                  </a:lnTo>
                  <a:lnTo>
                    <a:pt x="10223" y="16925"/>
                  </a:lnTo>
                  <a:lnTo>
                    <a:pt x="10788" y="16875"/>
                  </a:lnTo>
                  <a:lnTo>
                    <a:pt x="11043" y="16675"/>
                  </a:lnTo>
                  <a:lnTo>
                    <a:pt x="11182" y="16543"/>
                  </a:lnTo>
                  <a:lnTo>
                    <a:pt x="11676" y="16476"/>
                  </a:lnTo>
                  <a:lnTo>
                    <a:pt x="12090" y="16408"/>
                  </a:lnTo>
                  <a:lnTo>
                    <a:pt x="12452" y="16372"/>
                  </a:lnTo>
                  <a:lnTo>
                    <a:pt x="12816" y="16245"/>
                  </a:lnTo>
                  <a:lnTo>
                    <a:pt x="13082" y="16198"/>
                  </a:lnTo>
                  <a:lnTo>
                    <a:pt x="13524" y="16125"/>
                  </a:lnTo>
                  <a:lnTo>
                    <a:pt x="13831" y="15940"/>
                  </a:lnTo>
                  <a:lnTo>
                    <a:pt x="14190" y="15828"/>
                  </a:lnTo>
                  <a:lnTo>
                    <a:pt x="14153" y="15605"/>
                  </a:lnTo>
                  <a:lnTo>
                    <a:pt x="14022" y="15465"/>
                  </a:lnTo>
                  <a:cubicBezTo>
                    <a:pt x="14063" y="15415"/>
                    <a:pt x="14084" y="15360"/>
                    <a:pt x="14083" y="15304"/>
                  </a:cubicBezTo>
                  <a:cubicBezTo>
                    <a:pt x="14079" y="15093"/>
                    <a:pt x="13802" y="14924"/>
                    <a:pt x="13461" y="14923"/>
                  </a:cubicBezTo>
                  <a:lnTo>
                    <a:pt x="13111" y="14742"/>
                  </a:lnTo>
                  <a:lnTo>
                    <a:pt x="12691" y="14671"/>
                  </a:lnTo>
                  <a:lnTo>
                    <a:pt x="12458" y="14626"/>
                  </a:lnTo>
                  <a:lnTo>
                    <a:pt x="12137" y="14430"/>
                  </a:lnTo>
                  <a:lnTo>
                    <a:pt x="11448" y="13797"/>
                  </a:lnTo>
                  <a:lnTo>
                    <a:pt x="11063" y="13313"/>
                  </a:lnTo>
                  <a:lnTo>
                    <a:pt x="10962" y="12780"/>
                  </a:lnTo>
                  <a:lnTo>
                    <a:pt x="10923" y="12309"/>
                  </a:lnTo>
                  <a:lnTo>
                    <a:pt x="10957" y="11952"/>
                  </a:lnTo>
                  <a:lnTo>
                    <a:pt x="11092" y="11782"/>
                  </a:lnTo>
                  <a:lnTo>
                    <a:pt x="11045" y="11505"/>
                  </a:lnTo>
                  <a:lnTo>
                    <a:pt x="10898" y="11126"/>
                  </a:lnTo>
                  <a:lnTo>
                    <a:pt x="10972" y="10789"/>
                  </a:lnTo>
                  <a:lnTo>
                    <a:pt x="10874" y="10333"/>
                  </a:lnTo>
                  <a:lnTo>
                    <a:pt x="10929" y="9909"/>
                  </a:lnTo>
                  <a:lnTo>
                    <a:pt x="11139" y="9466"/>
                  </a:lnTo>
                  <a:lnTo>
                    <a:pt x="11524" y="9087"/>
                  </a:lnTo>
                  <a:lnTo>
                    <a:pt x="11955" y="8779"/>
                  </a:lnTo>
                  <a:lnTo>
                    <a:pt x="12547" y="8447"/>
                  </a:lnTo>
                  <a:lnTo>
                    <a:pt x="12936" y="8103"/>
                  </a:lnTo>
                  <a:lnTo>
                    <a:pt x="13099" y="7831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4" name="AutoShape 27">
              <a:extLst>
                <a:ext uri="{FF2B5EF4-FFF2-40B4-BE49-F238E27FC236}">
                  <a16:creationId xmlns:a16="http://schemas.microsoft.com/office/drawing/2014/main" id="{9201EC8C-E856-4706-9CD8-2F922A926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555" y="3640857"/>
              <a:ext cx="1170750" cy="12662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746" y="845"/>
                  </a:moveTo>
                  <a:lnTo>
                    <a:pt x="19823" y="1623"/>
                  </a:lnTo>
                  <a:lnTo>
                    <a:pt x="20389" y="1960"/>
                  </a:lnTo>
                  <a:lnTo>
                    <a:pt x="20849" y="2117"/>
                  </a:lnTo>
                  <a:lnTo>
                    <a:pt x="20569" y="2634"/>
                  </a:lnTo>
                  <a:lnTo>
                    <a:pt x="20767" y="3180"/>
                  </a:lnTo>
                  <a:lnTo>
                    <a:pt x="20618" y="3623"/>
                  </a:lnTo>
                  <a:lnTo>
                    <a:pt x="20236" y="4164"/>
                  </a:lnTo>
                  <a:lnTo>
                    <a:pt x="19714" y="4852"/>
                  </a:lnTo>
                  <a:lnTo>
                    <a:pt x="19222" y="5579"/>
                  </a:lnTo>
                  <a:lnTo>
                    <a:pt x="18708" y="6127"/>
                  </a:lnTo>
                  <a:lnTo>
                    <a:pt x="18117" y="6977"/>
                  </a:lnTo>
                  <a:lnTo>
                    <a:pt x="18744" y="7211"/>
                  </a:lnTo>
                  <a:lnTo>
                    <a:pt x="18723" y="7715"/>
                  </a:lnTo>
                  <a:lnTo>
                    <a:pt x="18549" y="8151"/>
                  </a:lnTo>
                  <a:lnTo>
                    <a:pt x="18174" y="8490"/>
                  </a:lnTo>
                  <a:lnTo>
                    <a:pt x="18622" y="8963"/>
                  </a:lnTo>
                  <a:lnTo>
                    <a:pt x="19063" y="8967"/>
                  </a:lnTo>
                  <a:lnTo>
                    <a:pt x="19429" y="9138"/>
                  </a:lnTo>
                  <a:lnTo>
                    <a:pt x="19427" y="9709"/>
                  </a:lnTo>
                  <a:lnTo>
                    <a:pt x="19933" y="9928"/>
                  </a:lnTo>
                  <a:lnTo>
                    <a:pt x="19714" y="10634"/>
                  </a:lnTo>
                  <a:lnTo>
                    <a:pt x="19610" y="11124"/>
                  </a:lnTo>
                  <a:lnTo>
                    <a:pt x="19884" y="11447"/>
                  </a:lnTo>
                  <a:lnTo>
                    <a:pt x="20091" y="11794"/>
                  </a:lnTo>
                  <a:lnTo>
                    <a:pt x="20589" y="12294"/>
                  </a:lnTo>
                  <a:lnTo>
                    <a:pt x="20852" y="12616"/>
                  </a:lnTo>
                  <a:lnTo>
                    <a:pt x="21101" y="13143"/>
                  </a:lnTo>
                  <a:lnTo>
                    <a:pt x="20942" y="13640"/>
                  </a:lnTo>
                  <a:lnTo>
                    <a:pt x="20516" y="14053"/>
                  </a:lnTo>
                  <a:lnTo>
                    <a:pt x="20737" y="14698"/>
                  </a:lnTo>
                  <a:lnTo>
                    <a:pt x="21305" y="14593"/>
                  </a:lnTo>
                  <a:lnTo>
                    <a:pt x="21481" y="14930"/>
                  </a:lnTo>
                  <a:lnTo>
                    <a:pt x="21296" y="15345"/>
                  </a:lnTo>
                  <a:lnTo>
                    <a:pt x="20847" y="15769"/>
                  </a:lnTo>
                  <a:lnTo>
                    <a:pt x="20518" y="16293"/>
                  </a:lnTo>
                  <a:lnTo>
                    <a:pt x="20243" y="16966"/>
                  </a:lnTo>
                  <a:lnTo>
                    <a:pt x="19921" y="17657"/>
                  </a:lnTo>
                  <a:lnTo>
                    <a:pt x="20710" y="17764"/>
                  </a:lnTo>
                  <a:lnTo>
                    <a:pt x="21042" y="17328"/>
                  </a:lnTo>
                  <a:lnTo>
                    <a:pt x="21600" y="17510"/>
                  </a:lnTo>
                  <a:lnTo>
                    <a:pt x="21393" y="18334"/>
                  </a:lnTo>
                  <a:lnTo>
                    <a:pt x="21018" y="18780"/>
                  </a:lnTo>
                  <a:lnTo>
                    <a:pt x="21162" y="19217"/>
                  </a:lnTo>
                  <a:lnTo>
                    <a:pt x="20797" y="19650"/>
                  </a:lnTo>
                  <a:lnTo>
                    <a:pt x="20894" y="20239"/>
                  </a:lnTo>
                  <a:lnTo>
                    <a:pt x="20877" y="20641"/>
                  </a:lnTo>
                  <a:lnTo>
                    <a:pt x="20156" y="20891"/>
                  </a:lnTo>
                  <a:lnTo>
                    <a:pt x="19567" y="20760"/>
                  </a:lnTo>
                  <a:lnTo>
                    <a:pt x="19309" y="20476"/>
                  </a:lnTo>
                  <a:lnTo>
                    <a:pt x="18765" y="20588"/>
                  </a:lnTo>
                  <a:lnTo>
                    <a:pt x="18224" y="20740"/>
                  </a:lnTo>
                  <a:lnTo>
                    <a:pt x="17613" y="20647"/>
                  </a:lnTo>
                  <a:lnTo>
                    <a:pt x="17176" y="20181"/>
                  </a:lnTo>
                  <a:lnTo>
                    <a:pt x="16653" y="20071"/>
                  </a:lnTo>
                  <a:lnTo>
                    <a:pt x="16250" y="20226"/>
                  </a:lnTo>
                  <a:lnTo>
                    <a:pt x="16004" y="20543"/>
                  </a:lnTo>
                  <a:cubicBezTo>
                    <a:pt x="15800" y="20553"/>
                    <a:pt x="15595" y="20535"/>
                    <a:pt x="15396" y="20489"/>
                  </a:cubicBezTo>
                  <a:cubicBezTo>
                    <a:pt x="15195" y="20442"/>
                    <a:pt x="15003" y="20368"/>
                    <a:pt x="14826" y="20269"/>
                  </a:cubicBezTo>
                  <a:lnTo>
                    <a:pt x="14006" y="19978"/>
                  </a:lnTo>
                  <a:lnTo>
                    <a:pt x="13506" y="19938"/>
                  </a:lnTo>
                  <a:lnTo>
                    <a:pt x="12891" y="20249"/>
                  </a:lnTo>
                  <a:lnTo>
                    <a:pt x="12396" y="20242"/>
                  </a:lnTo>
                  <a:lnTo>
                    <a:pt x="11995" y="20569"/>
                  </a:lnTo>
                  <a:lnTo>
                    <a:pt x="11680" y="20785"/>
                  </a:lnTo>
                  <a:lnTo>
                    <a:pt x="11074" y="20822"/>
                  </a:lnTo>
                  <a:lnTo>
                    <a:pt x="10399" y="20960"/>
                  </a:lnTo>
                  <a:lnTo>
                    <a:pt x="9858" y="21233"/>
                  </a:lnTo>
                  <a:lnTo>
                    <a:pt x="9506" y="21600"/>
                  </a:lnTo>
                  <a:lnTo>
                    <a:pt x="8906" y="21385"/>
                  </a:lnTo>
                  <a:lnTo>
                    <a:pt x="8446" y="20989"/>
                  </a:lnTo>
                  <a:lnTo>
                    <a:pt x="8833" y="20538"/>
                  </a:lnTo>
                  <a:lnTo>
                    <a:pt x="9475" y="20620"/>
                  </a:lnTo>
                  <a:lnTo>
                    <a:pt x="10084" y="20445"/>
                  </a:lnTo>
                  <a:lnTo>
                    <a:pt x="10813" y="20170"/>
                  </a:lnTo>
                  <a:lnTo>
                    <a:pt x="11061" y="19832"/>
                  </a:lnTo>
                  <a:lnTo>
                    <a:pt x="11576" y="19523"/>
                  </a:lnTo>
                  <a:lnTo>
                    <a:pt x="12297" y="19529"/>
                  </a:lnTo>
                  <a:lnTo>
                    <a:pt x="12796" y="19049"/>
                  </a:lnTo>
                  <a:lnTo>
                    <a:pt x="13171" y="18618"/>
                  </a:lnTo>
                  <a:lnTo>
                    <a:pt x="12703" y="18096"/>
                  </a:lnTo>
                  <a:lnTo>
                    <a:pt x="12104" y="17753"/>
                  </a:lnTo>
                  <a:lnTo>
                    <a:pt x="11666" y="17559"/>
                  </a:lnTo>
                  <a:lnTo>
                    <a:pt x="11324" y="17738"/>
                  </a:lnTo>
                  <a:lnTo>
                    <a:pt x="11008" y="17209"/>
                  </a:lnTo>
                  <a:lnTo>
                    <a:pt x="10864" y="16749"/>
                  </a:lnTo>
                  <a:lnTo>
                    <a:pt x="10270" y="16583"/>
                  </a:lnTo>
                  <a:lnTo>
                    <a:pt x="9787" y="16328"/>
                  </a:lnTo>
                  <a:lnTo>
                    <a:pt x="9509" y="15920"/>
                  </a:lnTo>
                  <a:lnTo>
                    <a:pt x="8883" y="15786"/>
                  </a:lnTo>
                  <a:lnTo>
                    <a:pt x="8393" y="15546"/>
                  </a:lnTo>
                  <a:lnTo>
                    <a:pt x="7998" y="15224"/>
                  </a:lnTo>
                  <a:lnTo>
                    <a:pt x="7946" y="14758"/>
                  </a:lnTo>
                  <a:lnTo>
                    <a:pt x="7525" y="14473"/>
                  </a:lnTo>
                  <a:lnTo>
                    <a:pt x="6942" y="14241"/>
                  </a:lnTo>
                  <a:lnTo>
                    <a:pt x="6111" y="13745"/>
                  </a:lnTo>
                  <a:lnTo>
                    <a:pt x="5733" y="13525"/>
                  </a:lnTo>
                  <a:lnTo>
                    <a:pt x="5200" y="13397"/>
                  </a:lnTo>
                  <a:lnTo>
                    <a:pt x="4660" y="13579"/>
                  </a:lnTo>
                  <a:lnTo>
                    <a:pt x="4172" y="13826"/>
                  </a:lnTo>
                  <a:lnTo>
                    <a:pt x="3773" y="13774"/>
                  </a:lnTo>
                  <a:lnTo>
                    <a:pt x="3439" y="13350"/>
                  </a:lnTo>
                  <a:lnTo>
                    <a:pt x="3525" y="12768"/>
                  </a:lnTo>
                  <a:lnTo>
                    <a:pt x="3554" y="12291"/>
                  </a:lnTo>
                  <a:lnTo>
                    <a:pt x="2913" y="12204"/>
                  </a:lnTo>
                  <a:lnTo>
                    <a:pt x="2404" y="12711"/>
                  </a:lnTo>
                  <a:lnTo>
                    <a:pt x="2012" y="12905"/>
                  </a:lnTo>
                  <a:lnTo>
                    <a:pt x="1400" y="12929"/>
                  </a:lnTo>
                  <a:lnTo>
                    <a:pt x="819" y="13001"/>
                  </a:lnTo>
                  <a:lnTo>
                    <a:pt x="416" y="13405"/>
                  </a:lnTo>
                  <a:lnTo>
                    <a:pt x="0" y="12994"/>
                  </a:lnTo>
                  <a:lnTo>
                    <a:pt x="37" y="12211"/>
                  </a:lnTo>
                  <a:lnTo>
                    <a:pt x="1119" y="11436"/>
                  </a:lnTo>
                  <a:lnTo>
                    <a:pt x="1025" y="10656"/>
                  </a:lnTo>
                  <a:lnTo>
                    <a:pt x="2218" y="11012"/>
                  </a:lnTo>
                  <a:lnTo>
                    <a:pt x="3059" y="10074"/>
                  </a:lnTo>
                  <a:lnTo>
                    <a:pt x="3636" y="9889"/>
                  </a:lnTo>
                  <a:lnTo>
                    <a:pt x="4126" y="10185"/>
                  </a:lnTo>
                  <a:lnTo>
                    <a:pt x="4631" y="10202"/>
                  </a:lnTo>
                  <a:lnTo>
                    <a:pt x="4852" y="9157"/>
                  </a:lnTo>
                  <a:lnTo>
                    <a:pt x="5257" y="8355"/>
                  </a:lnTo>
                  <a:lnTo>
                    <a:pt x="5914" y="7476"/>
                  </a:lnTo>
                  <a:lnTo>
                    <a:pt x="5829" y="6802"/>
                  </a:lnTo>
                  <a:lnTo>
                    <a:pt x="6624" y="6571"/>
                  </a:lnTo>
                  <a:lnTo>
                    <a:pt x="6818" y="7228"/>
                  </a:lnTo>
                  <a:lnTo>
                    <a:pt x="7433" y="7166"/>
                  </a:lnTo>
                  <a:lnTo>
                    <a:pt x="7966" y="6663"/>
                  </a:lnTo>
                  <a:lnTo>
                    <a:pt x="8531" y="5733"/>
                  </a:lnTo>
                  <a:lnTo>
                    <a:pt x="9519" y="5059"/>
                  </a:lnTo>
                  <a:lnTo>
                    <a:pt x="10417" y="4435"/>
                  </a:lnTo>
                  <a:lnTo>
                    <a:pt x="10849" y="4826"/>
                  </a:lnTo>
                  <a:lnTo>
                    <a:pt x="11356" y="4760"/>
                  </a:lnTo>
                  <a:lnTo>
                    <a:pt x="12148" y="4002"/>
                  </a:lnTo>
                  <a:lnTo>
                    <a:pt x="12271" y="3186"/>
                  </a:lnTo>
                  <a:lnTo>
                    <a:pt x="13119" y="2427"/>
                  </a:lnTo>
                  <a:lnTo>
                    <a:pt x="13884" y="2470"/>
                  </a:lnTo>
                  <a:lnTo>
                    <a:pt x="14399" y="1806"/>
                  </a:lnTo>
                  <a:lnTo>
                    <a:pt x="14978" y="1757"/>
                  </a:lnTo>
                  <a:lnTo>
                    <a:pt x="15644" y="2032"/>
                  </a:lnTo>
                  <a:lnTo>
                    <a:pt x="16819" y="668"/>
                  </a:lnTo>
                  <a:lnTo>
                    <a:pt x="17507" y="602"/>
                  </a:lnTo>
                  <a:lnTo>
                    <a:pt x="18531" y="0"/>
                  </a:lnTo>
                  <a:lnTo>
                    <a:pt x="19576" y="100"/>
                  </a:lnTo>
                  <a:lnTo>
                    <a:pt x="19746" y="845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5" name="AutoShape 28">
              <a:extLst>
                <a:ext uri="{FF2B5EF4-FFF2-40B4-BE49-F238E27FC236}">
                  <a16:creationId xmlns:a16="http://schemas.microsoft.com/office/drawing/2014/main" id="{5176DDF1-FB7C-4AEB-8E44-4590E1CF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228" y="3560554"/>
              <a:ext cx="3459390" cy="3591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73" y="13584"/>
                  </a:moveTo>
                  <a:lnTo>
                    <a:pt x="410" y="13549"/>
                  </a:lnTo>
                  <a:lnTo>
                    <a:pt x="563" y="13271"/>
                  </a:lnTo>
                  <a:lnTo>
                    <a:pt x="671" y="12914"/>
                  </a:lnTo>
                  <a:lnTo>
                    <a:pt x="895" y="12690"/>
                  </a:lnTo>
                  <a:lnTo>
                    <a:pt x="1217" y="12744"/>
                  </a:lnTo>
                  <a:lnTo>
                    <a:pt x="1496" y="12726"/>
                  </a:lnTo>
                  <a:lnTo>
                    <a:pt x="1468" y="12501"/>
                  </a:lnTo>
                  <a:lnTo>
                    <a:pt x="1175" y="12344"/>
                  </a:lnTo>
                  <a:lnTo>
                    <a:pt x="1066" y="12170"/>
                  </a:lnTo>
                  <a:lnTo>
                    <a:pt x="1113" y="11766"/>
                  </a:lnTo>
                  <a:lnTo>
                    <a:pt x="1160" y="11568"/>
                  </a:lnTo>
                  <a:lnTo>
                    <a:pt x="1377" y="11781"/>
                  </a:lnTo>
                  <a:lnTo>
                    <a:pt x="1665" y="11841"/>
                  </a:lnTo>
                  <a:lnTo>
                    <a:pt x="1669" y="11646"/>
                  </a:lnTo>
                  <a:lnTo>
                    <a:pt x="1503" y="11516"/>
                  </a:lnTo>
                  <a:lnTo>
                    <a:pt x="1677" y="11327"/>
                  </a:lnTo>
                  <a:lnTo>
                    <a:pt x="1799" y="11107"/>
                  </a:lnTo>
                  <a:lnTo>
                    <a:pt x="2078" y="10941"/>
                  </a:lnTo>
                  <a:lnTo>
                    <a:pt x="2313" y="11080"/>
                  </a:lnTo>
                  <a:lnTo>
                    <a:pt x="2695" y="11079"/>
                  </a:lnTo>
                  <a:lnTo>
                    <a:pt x="2673" y="10838"/>
                  </a:lnTo>
                  <a:lnTo>
                    <a:pt x="2488" y="10507"/>
                  </a:lnTo>
                  <a:lnTo>
                    <a:pt x="2617" y="10216"/>
                  </a:lnTo>
                  <a:lnTo>
                    <a:pt x="2865" y="10125"/>
                  </a:lnTo>
                  <a:lnTo>
                    <a:pt x="3175" y="9855"/>
                  </a:lnTo>
                  <a:lnTo>
                    <a:pt x="3110" y="9637"/>
                  </a:lnTo>
                  <a:lnTo>
                    <a:pt x="2895" y="9699"/>
                  </a:lnTo>
                  <a:lnTo>
                    <a:pt x="2683" y="9670"/>
                  </a:lnTo>
                  <a:lnTo>
                    <a:pt x="2767" y="9381"/>
                  </a:lnTo>
                  <a:lnTo>
                    <a:pt x="2847" y="9134"/>
                  </a:lnTo>
                  <a:lnTo>
                    <a:pt x="2669" y="8821"/>
                  </a:lnTo>
                  <a:lnTo>
                    <a:pt x="2478" y="8724"/>
                  </a:lnTo>
                  <a:lnTo>
                    <a:pt x="2235" y="9010"/>
                  </a:lnTo>
                  <a:lnTo>
                    <a:pt x="2010" y="9227"/>
                  </a:lnTo>
                  <a:lnTo>
                    <a:pt x="1820" y="9362"/>
                  </a:lnTo>
                  <a:lnTo>
                    <a:pt x="1675" y="9199"/>
                  </a:lnTo>
                  <a:lnTo>
                    <a:pt x="1475" y="8931"/>
                  </a:lnTo>
                  <a:lnTo>
                    <a:pt x="1318" y="8762"/>
                  </a:lnTo>
                  <a:lnTo>
                    <a:pt x="1153" y="8490"/>
                  </a:lnTo>
                  <a:lnTo>
                    <a:pt x="1042" y="8213"/>
                  </a:lnTo>
                  <a:lnTo>
                    <a:pt x="836" y="8030"/>
                  </a:lnTo>
                  <a:lnTo>
                    <a:pt x="1168" y="7737"/>
                  </a:lnTo>
                  <a:lnTo>
                    <a:pt x="1310" y="7521"/>
                  </a:lnTo>
                  <a:lnTo>
                    <a:pt x="1454" y="7178"/>
                  </a:lnTo>
                  <a:lnTo>
                    <a:pt x="1441" y="6964"/>
                  </a:lnTo>
                  <a:lnTo>
                    <a:pt x="1428" y="6761"/>
                  </a:lnTo>
                  <a:lnTo>
                    <a:pt x="1183" y="6870"/>
                  </a:lnTo>
                  <a:lnTo>
                    <a:pt x="885" y="6937"/>
                  </a:lnTo>
                  <a:lnTo>
                    <a:pt x="733" y="6738"/>
                  </a:lnTo>
                  <a:lnTo>
                    <a:pt x="760" y="6481"/>
                  </a:lnTo>
                  <a:lnTo>
                    <a:pt x="977" y="6326"/>
                  </a:lnTo>
                  <a:lnTo>
                    <a:pt x="912" y="6061"/>
                  </a:lnTo>
                  <a:lnTo>
                    <a:pt x="686" y="5954"/>
                  </a:lnTo>
                  <a:lnTo>
                    <a:pt x="521" y="5925"/>
                  </a:lnTo>
                  <a:lnTo>
                    <a:pt x="616" y="5661"/>
                  </a:lnTo>
                  <a:lnTo>
                    <a:pt x="787" y="5488"/>
                  </a:lnTo>
                  <a:lnTo>
                    <a:pt x="943" y="5156"/>
                  </a:lnTo>
                  <a:lnTo>
                    <a:pt x="977" y="4891"/>
                  </a:lnTo>
                  <a:lnTo>
                    <a:pt x="1039" y="4684"/>
                  </a:lnTo>
                  <a:lnTo>
                    <a:pt x="1249" y="4590"/>
                  </a:lnTo>
                  <a:lnTo>
                    <a:pt x="1639" y="4584"/>
                  </a:lnTo>
                  <a:lnTo>
                    <a:pt x="1889" y="4902"/>
                  </a:lnTo>
                  <a:lnTo>
                    <a:pt x="2242" y="4887"/>
                  </a:lnTo>
                  <a:lnTo>
                    <a:pt x="2748" y="4612"/>
                  </a:lnTo>
                  <a:lnTo>
                    <a:pt x="3023" y="4736"/>
                  </a:lnTo>
                  <a:lnTo>
                    <a:pt x="2998" y="4917"/>
                  </a:lnTo>
                  <a:lnTo>
                    <a:pt x="3214" y="4986"/>
                  </a:lnTo>
                  <a:lnTo>
                    <a:pt x="3474" y="4935"/>
                  </a:lnTo>
                  <a:lnTo>
                    <a:pt x="3415" y="4773"/>
                  </a:lnTo>
                  <a:lnTo>
                    <a:pt x="3908" y="4605"/>
                  </a:lnTo>
                  <a:lnTo>
                    <a:pt x="4064" y="4378"/>
                  </a:lnTo>
                  <a:lnTo>
                    <a:pt x="4777" y="4405"/>
                  </a:lnTo>
                  <a:lnTo>
                    <a:pt x="4702" y="4784"/>
                  </a:lnTo>
                  <a:lnTo>
                    <a:pt x="4830" y="4916"/>
                  </a:lnTo>
                  <a:lnTo>
                    <a:pt x="5208" y="5049"/>
                  </a:lnTo>
                  <a:lnTo>
                    <a:pt x="5342" y="5129"/>
                  </a:lnTo>
                  <a:lnTo>
                    <a:pt x="5437" y="5008"/>
                  </a:lnTo>
                  <a:lnTo>
                    <a:pt x="5849" y="4976"/>
                  </a:lnTo>
                  <a:lnTo>
                    <a:pt x="6207" y="4710"/>
                  </a:lnTo>
                  <a:lnTo>
                    <a:pt x="6484" y="4764"/>
                  </a:lnTo>
                  <a:lnTo>
                    <a:pt x="6413" y="5104"/>
                  </a:lnTo>
                  <a:lnTo>
                    <a:pt x="6493" y="5268"/>
                  </a:lnTo>
                  <a:lnTo>
                    <a:pt x="6970" y="5142"/>
                  </a:lnTo>
                  <a:lnTo>
                    <a:pt x="7392" y="5322"/>
                  </a:lnTo>
                  <a:lnTo>
                    <a:pt x="7942" y="5634"/>
                  </a:lnTo>
                  <a:lnTo>
                    <a:pt x="7935" y="5855"/>
                  </a:lnTo>
                  <a:lnTo>
                    <a:pt x="8165" y="5999"/>
                  </a:lnTo>
                  <a:lnTo>
                    <a:pt x="8472" y="6014"/>
                  </a:lnTo>
                  <a:lnTo>
                    <a:pt x="8510" y="6218"/>
                  </a:lnTo>
                  <a:lnTo>
                    <a:pt x="8786" y="6301"/>
                  </a:lnTo>
                  <a:lnTo>
                    <a:pt x="8949" y="6375"/>
                  </a:lnTo>
                  <a:lnTo>
                    <a:pt x="9023" y="6627"/>
                  </a:lnTo>
                  <a:lnTo>
                    <a:pt x="9228" y="6606"/>
                  </a:lnTo>
                  <a:lnTo>
                    <a:pt x="9668" y="6952"/>
                  </a:lnTo>
                  <a:lnTo>
                    <a:pt x="9747" y="7081"/>
                  </a:lnTo>
                  <a:lnTo>
                    <a:pt x="9428" y="7389"/>
                  </a:lnTo>
                  <a:lnTo>
                    <a:pt x="9104" y="7449"/>
                  </a:lnTo>
                  <a:lnTo>
                    <a:pt x="8963" y="7538"/>
                  </a:lnTo>
                  <a:lnTo>
                    <a:pt x="8812" y="7671"/>
                  </a:lnTo>
                  <a:lnTo>
                    <a:pt x="8428" y="7802"/>
                  </a:lnTo>
                  <a:lnTo>
                    <a:pt x="8207" y="7787"/>
                  </a:lnTo>
                  <a:lnTo>
                    <a:pt x="8093" y="7909"/>
                  </a:lnTo>
                  <a:lnTo>
                    <a:pt x="8375" y="8041"/>
                  </a:lnTo>
                  <a:lnTo>
                    <a:pt x="8556" y="7908"/>
                  </a:lnTo>
                  <a:lnTo>
                    <a:pt x="9024" y="7755"/>
                  </a:lnTo>
                  <a:lnTo>
                    <a:pt x="9362" y="7541"/>
                  </a:lnTo>
                  <a:lnTo>
                    <a:pt x="9590" y="7518"/>
                  </a:lnTo>
                  <a:lnTo>
                    <a:pt x="9819" y="7420"/>
                  </a:lnTo>
                  <a:lnTo>
                    <a:pt x="10083" y="7489"/>
                  </a:lnTo>
                  <a:lnTo>
                    <a:pt x="10470" y="7651"/>
                  </a:lnTo>
                  <a:lnTo>
                    <a:pt x="10709" y="7559"/>
                  </a:lnTo>
                  <a:lnTo>
                    <a:pt x="10990" y="7506"/>
                  </a:lnTo>
                  <a:lnTo>
                    <a:pt x="11165" y="7645"/>
                  </a:lnTo>
                  <a:lnTo>
                    <a:pt x="11362" y="7739"/>
                  </a:lnTo>
                  <a:lnTo>
                    <a:pt x="11654" y="7642"/>
                  </a:lnTo>
                  <a:lnTo>
                    <a:pt x="11818" y="7642"/>
                  </a:lnTo>
                  <a:lnTo>
                    <a:pt x="11936" y="7757"/>
                  </a:lnTo>
                  <a:lnTo>
                    <a:pt x="12160" y="7732"/>
                  </a:lnTo>
                  <a:lnTo>
                    <a:pt x="12144" y="7486"/>
                  </a:lnTo>
                  <a:lnTo>
                    <a:pt x="12286" y="7239"/>
                  </a:lnTo>
                  <a:lnTo>
                    <a:pt x="12209" y="7051"/>
                  </a:lnTo>
                  <a:lnTo>
                    <a:pt x="12342" y="6903"/>
                  </a:lnTo>
                  <a:lnTo>
                    <a:pt x="12403" y="6681"/>
                  </a:lnTo>
                  <a:lnTo>
                    <a:pt x="12192" y="6804"/>
                  </a:lnTo>
                  <a:lnTo>
                    <a:pt x="11864" y="6782"/>
                  </a:lnTo>
                  <a:lnTo>
                    <a:pt x="11922" y="6471"/>
                  </a:lnTo>
                  <a:lnTo>
                    <a:pt x="12062" y="6151"/>
                  </a:lnTo>
                  <a:lnTo>
                    <a:pt x="12321" y="5866"/>
                  </a:lnTo>
                  <a:lnTo>
                    <a:pt x="12375" y="5713"/>
                  </a:lnTo>
                  <a:lnTo>
                    <a:pt x="12167" y="5726"/>
                  </a:lnTo>
                  <a:lnTo>
                    <a:pt x="12030" y="5443"/>
                  </a:lnTo>
                  <a:lnTo>
                    <a:pt x="12164" y="5265"/>
                  </a:lnTo>
                  <a:lnTo>
                    <a:pt x="12206" y="5064"/>
                  </a:lnTo>
                  <a:lnTo>
                    <a:pt x="11991" y="4735"/>
                  </a:lnTo>
                  <a:lnTo>
                    <a:pt x="11719" y="4399"/>
                  </a:lnTo>
                  <a:lnTo>
                    <a:pt x="11870" y="4019"/>
                  </a:lnTo>
                  <a:lnTo>
                    <a:pt x="11706" y="3989"/>
                  </a:lnTo>
                  <a:lnTo>
                    <a:pt x="11691" y="3743"/>
                  </a:lnTo>
                  <a:lnTo>
                    <a:pt x="11543" y="3705"/>
                  </a:lnTo>
                  <a:lnTo>
                    <a:pt x="11216" y="3488"/>
                  </a:lnTo>
                  <a:lnTo>
                    <a:pt x="11385" y="3299"/>
                  </a:lnTo>
                  <a:lnTo>
                    <a:pt x="11452" y="3052"/>
                  </a:lnTo>
                  <a:lnTo>
                    <a:pt x="11206" y="2937"/>
                  </a:lnTo>
                  <a:lnTo>
                    <a:pt x="11607" y="2435"/>
                  </a:lnTo>
                  <a:lnTo>
                    <a:pt x="11922" y="1919"/>
                  </a:lnTo>
                  <a:lnTo>
                    <a:pt x="12125" y="1618"/>
                  </a:lnTo>
                  <a:lnTo>
                    <a:pt x="12081" y="1373"/>
                  </a:lnTo>
                  <a:lnTo>
                    <a:pt x="12163" y="1239"/>
                  </a:lnTo>
                  <a:lnTo>
                    <a:pt x="11812" y="1127"/>
                  </a:lnTo>
                  <a:lnTo>
                    <a:pt x="11718" y="520"/>
                  </a:lnTo>
                  <a:lnTo>
                    <a:pt x="12029" y="505"/>
                  </a:lnTo>
                  <a:lnTo>
                    <a:pt x="12393" y="280"/>
                  </a:lnTo>
                  <a:lnTo>
                    <a:pt x="12518" y="196"/>
                  </a:lnTo>
                  <a:lnTo>
                    <a:pt x="12458" y="0"/>
                  </a:lnTo>
                  <a:lnTo>
                    <a:pt x="13055" y="39"/>
                  </a:lnTo>
                  <a:lnTo>
                    <a:pt x="13516" y="115"/>
                  </a:lnTo>
                  <a:lnTo>
                    <a:pt x="13940" y="4"/>
                  </a:lnTo>
                  <a:lnTo>
                    <a:pt x="14117" y="183"/>
                  </a:lnTo>
                  <a:lnTo>
                    <a:pt x="14363" y="340"/>
                  </a:lnTo>
                  <a:lnTo>
                    <a:pt x="14830" y="406"/>
                  </a:lnTo>
                  <a:lnTo>
                    <a:pt x="15344" y="198"/>
                  </a:lnTo>
                  <a:lnTo>
                    <a:pt x="15441" y="430"/>
                  </a:lnTo>
                  <a:lnTo>
                    <a:pt x="15378" y="599"/>
                  </a:lnTo>
                  <a:lnTo>
                    <a:pt x="15427" y="768"/>
                  </a:lnTo>
                  <a:lnTo>
                    <a:pt x="15603" y="912"/>
                  </a:lnTo>
                  <a:lnTo>
                    <a:pt x="15851" y="771"/>
                  </a:lnTo>
                  <a:lnTo>
                    <a:pt x="16134" y="943"/>
                  </a:lnTo>
                  <a:lnTo>
                    <a:pt x="16159" y="1140"/>
                  </a:lnTo>
                  <a:lnTo>
                    <a:pt x="16461" y="1302"/>
                  </a:lnTo>
                  <a:lnTo>
                    <a:pt x="16585" y="1482"/>
                  </a:lnTo>
                  <a:lnTo>
                    <a:pt x="16471" y="1755"/>
                  </a:lnTo>
                  <a:lnTo>
                    <a:pt x="16515" y="1911"/>
                  </a:lnTo>
                  <a:lnTo>
                    <a:pt x="16845" y="2042"/>
                  </a:lnTo>
                  <a:lnTo>
                    <a:pt x="16948" y="2318"/>
                  </a:lnTo>
                  <a:lnTo>
                    <a:pt x="17080" y="2533"/>
                  </a:lnTo>
                  <a:lnTo>
                    <a:pt x="17386" y="2630"/>
                  </a:lnTo>
                  <a:lnTo>
                    <a:pt x="17756" y="2726"/>
                  </a:lnTo>
                  <a:lnTo>
                    <a:pt x="17942" y="2544"/>
                  </a:lnTo>
                  <a:lnTo>
                    <a:pt x="18308" y="2635"/>
                  </a:lnTo>
                  <a:lnTo>
                    <a:pt x="18494" y="2468"/>
                  </a:lnTo>
                  <a:lnTo>
                    <a:pt x="18700" y="2619"/>
                  </a:lnTo>
                  <a:lnTo>
                    <a:pt x="18776" y="2807"/>
                  </a:lnTo>
                  <a:lnTo>
                    <a:pt x="18965" y="2433"/>
                  </a:lnTo>
                  <a:lnTo>
                    <a:pt x="19543" y="2516"/>
                  </a:lnTo>
                  <a:lnTo>
                    <a:pt x="19598" y="2665"/>
                  </a:lnTo>
                  <a:lnTo>
                    <a:pt x="19780" y="2724"/>
                  </a:lnTo>
                  <a:lnTo>
                    <a:pt x="19839" y="2949"/>
                  </a:lnTo>
                  <a:lnTo>
                    <a:pt x="20138" y="3173"/>
                  </a:lnTo>
                  <a:lnTo>
                    <a:pt x="20193" y="3496"/>
                  </a:lnTo>
                  <a:lnTo>
                    <a:pt x="20361" y="3613"/>
                  </a:lnTo>
                  <a:lnTo>
                    <a:pt x="20523" y="3874"/>
                  </a:lnTo>
                  <a:lnTo>
                    <a:pt x="20619" y="4125"/>
                  </a:lnTo>
                  <a:lnTo>
                    <a:pt x="20745" y="4319"/>
                  </a:lnTo>
                  <a:lnTo>
                    <a:pt x="20841" y="4423"/>
                  </a:lnTo>
                  <a:lnTo>
                    <a:pt x="20693" y="4570"/>
                  </a:lnTo>
                  <a:lnTo>
                    <a:pt x="20643" y="4762"/>
                  </a:lnTo>
                  <a:lnTo>
                    <a:pt x="20920" y="5167"/>
                  </a:lnTo>
                  <a:lnTo>
                    <a:pt x="20868" y="5442"/>
                  </a:lnTo>
                  <a:lnTo>
                    <a:pt x="20623" y="5633"/>
                  </a:lnTo>
                  <a:lnTo>
                    <a:pt x="20703" y="5865"/>
                  </a:lnTo>
                  <a:lnTo>
                    <a:pt x="20680" y="6086"/>
                  </a:lnTo>
                  <a:lnTo>
                    <a:pt x="20533" y="6295"/>
                  </a:lnTo>
                  <a:lnTo>
                    <a:pt x="20517" y="6525"/>
                  </a:lnTo>
                  <a:lnTo>
                    <a:pt x="20419" y="6665"/>
                  </a:lnTo>
                  <a:lnTo>
                    <a:pt x="20088" y="6679"/>
                  </a:lnTo>
                  <a:lnTo>
                    <a:pt x="19920" y="6529"/>
                  </a:lnTo>
                  <a:lnTo>
                    <a:pt x="19804" y="6647"/>
                  </a:lnTo>
                  <a:lnTo>
                    <a:pt x="19627" y="6865"/>
                  </a:lnTo>
                  <a:lnTo>
                    <a:pt x="19515" y="7036"/>
                  </a:lnTo>
                  <a:lnTo>
                    <a:pt x="19350" y="7138"/>
                  </a:lnTo>
                  <a:lnTo>
                    <a:pt x="19087" y="7179"/>
                  </a:lnTo>
                  <a:lnTo>
                    <a:pt x="19074" y="7446"/>
                  </a:lnTo>
                  <a:lnTo>
                    <a:pt x="19106" y="7651"/>
                  </a:lnTo>
                  <a:lnTo>
                    <a:pt x="19243" y="7828"/>
                  </a:lnTo>
                  <a:lnTo>
                    <a:pt x="19285" y="8000"/>
                  </a:lnTo>
                  <a:lnTo>
                    <a:pt x="19151" y="8139"/>
                  </a:lnTo>
                  <a:lnTo>
                    <a:pt x="19226" y="8250"/>
                  </a:lnTo>
                  <a:lnTo>
                    <a:pt x="19391" y="8166"/>
                  </a:lnTo>
                  <a:lnTo>
                    <a:pt x="19531" y="8395"/>
                  </a:lnTo>
                  <a:lnTo>
                    <a:pt x="19725" y="8672"/>
                  </a:lnTo>
                  <a:lnTo>
                    <a:pt x="19919" y="8855"/>
                  </a:lnTo>
                  <a:lnTo>
                    <a:pt x="19999" y="9075"/>
                  </a:lnTo>
                  <a:lnTo>
                    <a:pt x="19972" y="9320"/>
                  </a:lnTo>
                  <a:lnTo>
                    <a:pt x="20178" y="9466"/>
                  </a:lnTo>
                  <a:lnTo>
                    <a:pt x="20357" y="9556"/>
                  </a:lnTo>
                  <a:lnTo>
                    <a:pt x="20434" y="9749"/>
                  </a:lnTo>
                  <a:lnTo>
                    <a:pt x="20362" y="9929"/>
                  </a:lnTo>
                  <a:lnTo>
                    <a:pt x="20384" y="10159"/>
                  </a:lnTo>
                  <a:lnTo>
                    <a:pt x="20438" y="10306"/>
                  </a:lnTo>
                  <a:lnTo>
                    <a:pt x="20748" y="10376"/>
                  </a:lnTo>
                  <a:lnTo>
                    <a:pt x="20887" y="10497"/>
                  </a:lnTo>
                  <a:lnTo>
                    <a:pt x="21165" y="10524"/>
                  </a:lnTo>
                  <a:lnTo>
                    <a:pt x="21500" y="10511"/>
                  </a:lnTo>
                  <a:lnTo>
                    <a:pt x="21600" y="10602"/>
                  </a:lnTo>
                  <a:lnTo>
                    <a:pt x="21576" y="10894"/>
                  </a:lnTo>
                  <a:lnTo>
                    <a:pt x="21446" y="10987"/>
                  </a:lnTo>
                  <a:lnTo>
                    <a:pt x="21145" y="11091"/>
                  </a:lnTo>
                  <a:lnTo>
                    <a:pt x="21136" y="11340"/>
                  </a:lnTo>
                  <a:lnTo>
                    <a:pt x="20993" y="11648"/>
                  </a:lnTo>
                  <a:lnTo>
                    <a:pt x="20861" y="11902"/>
                  </a:lnTo>
                  <a:lnTo>
                    <a:pt x="20714" y="12099"/>
                  </a:lnTo>
                  <a:lnTo>
                    <a:pt x="20559" y="12227"/>
                  </a:lnTo>
                  <a:lnTo>
                    <a:pt x="20515" y="12505"/>
                  </a:lnTo>
                  <a:lnTo>
                    <a:pt x="20377" y="12669"/>
                  </a:lnTo>
                  <a:lnTo>
                    <a:pt x="20088" y="12686"/>
                  </a:lnTo>
                  <a:lnTo>
                    <a:pt x="19941" y="12531"/>
                  </a:lnTo>
                  <a:lnTo>
                    <a:pt x="19705" y="12609"/>
                  </a:lnTo>
                  <a:lnTo>
                    <a:pt x="19534" y="12803"/>
                  </a:lnTo>
                  <a:lnTo>
                    <a:pt x="19401" y="13087"/>
                  </a:lnTo>
                  <a:lnTo>
                    <a:pt x="19230" y="13350"/>
                  </a:lnTo>
                  <a:lnTo>
                    <a:pt x="19062" y="13561"/>
                  </a:lnTo>
                  <a:lnTo>
                    <a:pt x="18889" y="13653"/>
                  </a:lnTo>
                  <a:lnTo>
                    <a:pt x="18898" y="13815"/>
                  </a:lnTo>
                  <a:lnTo>
                    <a:pt x="19043" y="13915"/>
                  </a:lnTo>
                  <a:lnTo>
                    <a:pt x="19097" y="14084"/>
                  </a:lnTo>
                  <a:lnTo>
                    <a:pt x="19140" y="14242"/>
                  </a:lnTo>
                  <a:lnTo>
                    <a:pt x="19294" y="14260"/>
                  </a:lnTo>
                  <a:lnTo>
                    <a:pt x="19464" y="14443"/>
                  </a:lnTo>
                  <a:lnTo>
                    <a:pt x="19624" y="14622"/>
                  </a:lnTo>
                  <a:lnTo>
                    <a:pt x="19861" y="14711"/>
                  </a:lnTo>
                  <a:lnTo>
                    <a:pt x="20079" y="14774"/>
                  </a:lnTo>
                  <a:lnTo>
                    <a:pt x="20237" y="14790"/>
                  </a:lnTo>
                  <a:lnTo>
                    <a:pt x="20350" y="15017"/>
                  </a:lnTo>
                  <a:lnTo>
                    <a:pt x="20281" y="15277"/>
                  </a:lnTo>
                  <a:lnTo>
                    <a:pt x="20240" y="15521"/>
                  </a:lnTo>
                  <a:lnTo>
                    <a:pt x="20135" y="15807"/>
                  </a:lnTo>
                  <a:lnTo>
                    <a:pt x="20065" y="15934"/>
                  </a:lnTo>
                  <a:lnTo>
                    <a:pt x="19847" y="16044"/>
                  </a:lnTo>
                  <a:lnTo>
                    <a:pt x="19666" y="16208"/>
                  </a:lnTo>
                  <a:lnTo>
                    <a:pt x="19461" y="16465"/>
                  </a:lnTo>
                  <a:lnTo>
                    <a:pt x="19671" y="16691"/>
                  </a:lnTo>
                  <a:lnTo>
                    <a:pt x="19791" y="16946"/>
                  </a:lnTo>
                  <a:lnTo>
                    <a:pt x="19899" y="17225"/>
                  </a:lnTo>
                  <a:lnTo>
                    <a:pt x="20053" y="17432"/>
                  </a:lnTo>
                  <a:lnTo>
                    <a:pt x="20267" y="17416"/>
                  </a:lnTo>
                  <a:lnTo>
                    <a:pt x="20550" y="17305"/>
                  </a:lnTo>
                  <a:lnTo>
                    <a:pt x="20741" y="17417"/>
                  </a:lnTo>
                  <a:lnTo>
                    <a:pt x="20916" y="17612"/>
                  </a:lnTo>
                  <a:lnTo>
                    <a:pt x="20983" y="17916"/>
                  </a:lnTo>
                  <a:lnTo>
                    <a:pt x="20962" y="18320"/>
                  </a:lnTo>
                  <a:lnTo>
                    <a:pt x="20836" y="18508"/>
                  </a:lnTo>
                  <a:lnTo>
                    <a:pt x="20690" y="18553"/>
                  </a:lnTo>
                  <a:lnTo>
                    <a:pt x="20622" y="18704"/>
                  </a:lnTo>
                  <a:lnTo>
                    <a:pt x="20700" y="18921"/>
                  </a:lnTo>
                  <a:lnTo>
                    <a:pt x="20730" y="19133"/>
                  </a:lnTo>
                  <a:lnTo>
                    <a:pt x="20642" y="19290"/>
                  </a:lnTo>
                  <a:lnTo>
                    <a:pt x="20432" y="19384"/>
                  </a:lnTo>
                  <a:lnTo>
                    <a:pt x="20188" y="19330"/>
                  </a:lnTo>
                  <a:lnTo>
                    <a:pt x="19968" y="19183"/>
                  </a:lnTo>
                  <a:lnTo>
                    <a:pt x="19821" y="19032"/>
                  </a:lnTo>
                  <a:lnTo>
                    <a:pt x="19776" y="18813"/>
                  </a:lnTo>
                  <a:lnTo>
                    <a:pt x="19686" y="18672"/>
                  </a:lnTo>
                  <a:lnTo>
                    <a:pt x="19495" y="18494"/>
                  </a:lnTo>
                  <a:lnTo>
                    <a:pt x="19248" y="18445"/>
                  </a:lnTo>
                  <a:lnTo>
                    <a:pt x="19055" y="18513"/>
                  </a:lnTo>
                  <a:lnTo>
                    <a:pt x="18826" y="18654"/>
                  </a:lnTo>
                  <a:lnTo>
                    <a:pt x="18530" y="18756"/>
                  </a:lnTo>
                  <a:lnTo>
                    <a:pt x="18379" y="18614"/>
                  </a:lnTo>
                  <a:lnTo>
                    <a:pt x="17906" y="18690"/>
                  </a:lnTo>
                  <a:lnTo>
                    <a:pt x="17762" y="18864"/>
                  </a:lnTo>
                  <a:lnTo>
                    <a:pt x="17579" y="19235"/>
                  </a:lnTo>
                  <a:lnTo>
                    <a:pt x="17374" y="19532"/>
                  </a:lnTo>
                  <a:lnTo>
                    <a:pt x="17317" y="19865"/>
                  </a:lnTo>
                  <a:lnTo>
                    <a:pt x="17251" y="20195"/>
                  </a:lnTo>
                  <a:lnTo>
                    <a:pt x="17047" y="20410"/>
                  </a:lnTo>
                  <a:lnTo>
                    <a:pt x="16878" y="20584"/>
                  </a:lnTo>
                  <a:lnTo>
                    <a:pt x="16646" y="20787"/>
                  </a:lnTo>
                  <a:lnTo>
                    <a:pt x="16328" y="20730"/>
                  </a:lnTo>
                  <a:lnTo>
                    <a:pt x="16131" y="20627"/>
                  </a:lnTo>
                  <a:lnTo>
                    <a:pt x="16211" y="20391"/>
                  </a:lnTo>
                  <a:lnTo>
                    <a:pt x="16161" y="20218"/>
                  </a:lnTo>
                  <a:lnTo>
                    <a:pt x="15887" y="20184"/>
                  </a:lnTo>
                  <a:lnTo>
                    <a:pt x="15668" y="20117"/>
                  </a:lnTo>
                  <a:lnTo>
                    <a:pt x="15526" y="20261"/>
                  </a:lnTo>
                  <a:lnTo>
                    <a:pt x="15339" y="20419"/>
                  </a:lnTo>
                  <a:lnTo>
                    <a:pt x="15070" y="20448"/>
                  </a:lnTo>
                  <a:lnTo>
                    <a:pt x="14645" y="20444"/>
                  </a:lnTo>
                  <a:lnTo>
                    <a:pt x="14413" y="20347"/>
                  </a:lnTo>
                  <a:lnTo>
                    <a:pt x="14216" y="20283"/>
                  </a:lnTo>
                  <a:lnTo>
                    <a:pt x="13980" y="20506"/>
                  </a:lnTo>
                  <a:lnTo>
                    <a:pt x="13721" y="20491"/>
                  </a:lnTo>
                  <a:lnTo>
                    <a:pt x="13345" y="20559"/>
                  </a:lnTo>
                  <a:lnTo>
                    <a:pt x="13160" y="20736"/>
                  </a:lnTo>
                  <a:lnTo>
                    <a:pt x="12963" y="20878"/>
                  </a:lnTo>
                  <a:lnTo>
                    <a:pt x="12867" y="21131"/>
                  </a:lnTo>
                  <a:lnTo>
                    <a:pt x="12633" y="21209"/>
                  </a:lnTo>
                  <a:lnTo>
                    <a:pt x="12487" y="21372"/>
                  </a:lnTo>
                  <a:lnTo>
                    <a:pt x="12375" y="21600"/>
                  </a:lnTo>
                  <a:lnTo>
                    <a:pt x="11963" y="21447"/>
                  </a:lnTo>
                  <a:lnTo>
                    <a:pt x="11660" y="21264"/>
                  </a:lnTo>
                  <a:lnTo>
                    <a:pt x="11383" y="21036"/>
                  </a:lnTo>
                  <a:lnTo>
                    <a:pt x="11603" y="20724"/>
                  </a:lnTo>
                  <a:lnTo>
                    <a:pt x="11871" y="20570"/>
                  </a:lnTo>
                  <a:lnTo>
                    <a:pt x="12083" y="20315"/>
                  </a:lnTo>
                  <a:lnTo>
                    <a:pt x="12110" y="20094"/>
                  </a:lnTo>
                  <a:lnTo>
                    <a:pt x="12296" y="19958"/>
                  </a:lnTo>
                  <a:lnTo>
                    <a:pt x="12161" y="19755"/>
                  </a:lnTo>
                  <a:lnTo>
                    <a:pt x="12038" y="19611"/>
                  </a:lnTo>
                  <a:lnTo>
                    <a:pt x="12172" y="19331"/>
                  </a:lnTo>
                  <a:lnTo>
                    <a:pt x="12246" y="19085"/>
                  </a:lnTo>
                  <a:lnTo>
                    <a:pt x="12032" y="18994"/>
                  </a:lnTo>
                  <a:lnTo>
                    <a:pt x="11888" y="18900"/>
                  </a:lnTo>
                  <a:lnTo>
                    <a:pt x="11915" y="18633"/>
                  </a:lnTo>
                  <a:lnTo>
                    <a:pt x="11978" y="18398"/>
                  </a:lnTo>
                  <a:lnTo>
                    <a:pt x="11906" y="18190"/>
                  </a:lnTo>
                  <a:lnTo>
                    <a:pt x="11636" y="18195"/>
                  </a:lnTo>
                  <a:lnTo>
                    <a:pt x="11391" y="18199"/>
                  </a:lnTo>
                  <a:lnTo>
                    <a:pt x="11178" y="17988"/>
                  </a:lnTo>
                  <a:lnTo>
                    <a:pt x="10928" y="17900"/>
                  </a:lnTo>
                  <a:lnTo>
                    <a:pt x="10710" y="18039"/>
                  </a:lnTo>
                  <a:lnTo>
                    <a:pt x="10466" y="18109"/>
                  </a:lnTo>
                  <a:lnTo>
                    <a:pt x="10073" y="17989"/>
                  </a:lnTo>
                  <a:lnTo>
                    <a:pt x="9824" y="17935"/>
                  </a:lnTo>
                  <a:lnTo>
                    <a:pt x="9807" y="18229"/>
                  </a:lnTo>
                  <a:lnTo>
                    <a:pt x="9655" y="18204"/>
                  </a:lnTo>
                  <a:lnTo>
                    <a:pt x="9623" y="17939"/>
                  </a:lnTo>
                  <a:lnTo>
                    <a:pt x="9517" y="17798"/>
                  </a:lnTo>
                  <a:lnTo>
                    <a:pt x="9261" y="17852"/>
                  </a:lnTo>
                  <a:lnTo>
                    <a:pt x="9047" y="17869"/>
                  </a:lnTo>
                  <a:lnTo>
                    <a:pt x="8822" y="17770"/>
                  </a:lnTo>
                  <a:lnTo>
                    <a:pt x="8474" y="17609"/>
                  </a:lnTo>
                  <a:lnTo>
                    <a:pt x="8191" y="17531"/>
                  </a:lnTo>
                  <a:lnTo>
                    <a:pt x="7874" y="17558"/>
                  </a:lnTo>
                  <a:lnTo>
                    <a:pt x="7675" y="17637"/>
                  </a:lnTo>
                  <a:lnTo>
                    <a:pt x="7404" y="17663"/>
                  </a:lnTo>
                  <a:lnTo>
                    <a:pt x="7127" y="17592"/>
                  </a:lnTo>
                  <a:lnTo>
                    <a:pt x="7019" y="17468"/>
                  </a:lnTo>
                  <a:lnTo>
                    <a:pt x="7001" y="17324"/>
                  </a:lnTo>
                  <a:lnTo>
                    <a:pt x="6772" y="17319"/>
                  </a:lnTo>
                  <a:lnTo>
                    <a:pt x="6645" y="17571"/>
                  </a:lnTo>
                  <a:lnTo>
                    <a:pt x="6091" y="17398"/>
                  </a:lnTo>
                  <a:lnTo>
                    <a:pt x="5785" y="17221"/>
                  </a:lnTo>
                  <a:lnTo>
                    <a:pt x="5590" y="17110"/>
                  </a:lnTo>
                  <a:lnTo>
                    <a:pt x="5349" y="17236"/>
                  </a:lnTo>
                  <a:lnTo>
                    <a:pt x="5296" y="17405"/>
                  </a:lnTo>
                  <a:lnTo>
                    <a:pt x="4889" y="17276"/>
                  </a:lnTo>
                  <a:lnTo>
                    <a:pt x="4606" y="17232"/>
                  </a:lnTo>
                  <a:lnTo>
                    <a:pt x="4349" y="17063"/>
                  </a:lnTo>
                  <a:lnTo>
                    <a:pt x="4067" y="16983"/>
                  </a:lnTo>
                  <a:lnTo>
                    <a:pt x="3769" y="16869"/>
                  </a:lnTo>
                  <a:lnTo>
                    <a:pt x="3438" y="16747"/>
                  </a:lnTo>
                  <a:lnTo>
                    <a:pt x="3237" y="16653"/>
                  </a:lnTo>
                  <a:lnTo>
                    <a:pt x="3146" y="16807"/>
                  </a:lnTo>
                  <a:lnTo>
                    <a:pt x="3045" y="16896"/>
                  </a:lnTo>
                  <a:lnTo>
                    <a:pt x="2768" y="16741"/>
                  </a:lnTo>
                  <a:lnTo>
                    <a:pt x="2363" y="16437"/>
                  </a:lnTo>
                  <a:lnTo>
                    <a:pt x="2168" y="16086"/>
                  </a:lnTo>
                  <a:lnTo>
                    <a:pt x="2007" y="15774"/>
                  </a:lnTo>
                  <a:lnTo>
                    <a:pt x="1884" y="15643"/>
                  </a:lnTo>
                  <a:lnTo>
                    <a:pt x="1710" y="15480"/>
                  </a:lnTo>
                  <a:lnTo>
                    <a:pt x="1576" y="15278"/>
                  </a:lnTo>
                  <a:lnTo>
                    <a:pt x="1425" y="15125"/>
                  </a:lnTo>
                  <a:lnTo>
                    <a:pt x="1217" y="14776"/>
                  </a:lnTo>
                  <a:lnTo>
                    <a:pt x="950" y="14634"/>
                  </a:lnTo>
                  <a:lnTo>
                    <a:pt x="777" y="14622"/>
                  </a:lnTo>
                  <a:lnTo>
                    <a:pt x="604" y="14401"/>
                  </a:lnTo>
                  <a:lnTo>
                    <a:pt x="797" y="14162"/>
                  </a:lnTo>
                  <a:cubicBezTo>
                    <a:pt x="797" y="14092"/>
                    <a:pt x="763" y="14027"/>
                    <a:pt x="704" y="13987"/>
                  </a:cubicBezTo>
                  <a:cubicBezTo>
                    <a:pt x="620" y="13930"/>
                    <a:pt x="507" y="13934"/>
                    <a:pt x="428" y="13997"/>
                  </a:cubicBezTo>
                  <a:lnTo>
                    <a:pt x="141" y="13854"/>
                  </a:lnTo>
                  <a:lnTo>
                    <a:pt x="0" y="13696"/>
                  </a:lnTo>
                  <a:lnTo>
                    <a:pt x="73" y="13584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6" name="AutoShape 29">
              <a:extLst>
                <a:ext uri="{FF2B5EF4-FFF2-40B4-BE49-F238E27FC236}">
                  <a16:creationId xmlns:a16="http://schemas.microsoft.com/office/drawing/2014/main" id="{4593EA9D-6EF1-4E05-A567-CB4EF71D7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766" y="6618602"/>
              <a:ext cx="1229954" cy="13495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2" y="10574"/>
                  </a:moveTo>
                  <a:lnTo>
                    <a:pt x="351" y="9671"/>
                  </a:lnTo>
                  <a:lnTo>
                    <a:pt x="234" y="9116"/>
                  </a:lnTo>
                  <a:lnTo>
                    <a:pt x="0" y="8657"/>
                  </a:lnTo>
                  <a:lnTo>
                    <a:pt x="174" y="7781"/>
                  </a:lnTo>
                  <a:lnTo>
                    <a:pt x="672" y="7314"/>
                  </a:lnTo>
                  <a:lnTo>
                    <a:pt x="1300" y="7139"/>
                  </a:lnTo>
                  <a:lnTo>
                    <a:pt x="1432" y="6514"/>
                  </a:lnTo>
                  <a:lnTo>
                    <a:pt x="2109" y="6166"/>
                  </a:lnTo>
                  <a:lnTo>
                    <a:pt x="2633" y="5599"/>
                  </a:lnTo>
                  <a:lnTo>
                    <a:pt x="3570" y="5398"/>
                  </a:lnTo>
                  <a:lnTo>
                    <a:pt x="4458" y="5438"/>
                  </a:lnTo>
                  <a:lnTo>
                    <a:pt x="5228" y="4802"/>
                  </a:lnTo>
                  <a:lnTo>
                    <a:pt x="6259" y="5281"/>
                  </a:lnTo>
                  <a:lnTo>
                    <a:pt x="7532" y="5274"/>
                  </a:lnTo>
                  <a:lnTo>
                    <a:pt x="8252" y="5261"/>
                  </a:lnTo>
                  <a:lnTo>
                    <a:pt x="9267" y="4381"/>
                  </a:lnTo>
                  <a:lnTo>
                    <a:pt x="9960" y="4675"/>
                  </a:lnTo>
                  <a:lnTo>
                    <a:pt x="10949" y="4778"/>
                  </a:lnTo>
                  <a:lnTo>
                    <a:pt x="11099" y="5265"/>
                  </a:lnTo>
                  <a:lnTo>
                    <a:pt x="10739" y="5825"/>
                  </a:lnTo>
                  <a:lnTo>
                    <a:pt x="11172" y="6109"/>
                  </a:lnTo>
                  <a:lnTo>
                    <a:pt x="11975" y="6224"/>
                  </a:lnTo>
                  <a:lnTo>
                    <a:pt x="13592" y="4702"/>
                  </a:lnTo>
                  <a:lnTo>
                    <a:pt x="13943" y="2910"/>
                  </a:lnTo>
                  <a:lnTo>
                    <a:pt x="14690" y="1958"/>
                  </a:lnTo>
                  <a:lnTo>
                    <a:pt x="15415" y="606"/>
                  </a:lnTo>
                  <a:lnTo>
                    <a:pt x="16983" y="333"/>
                  </a:lnTo>
                  <a:lnTo>
                    <a:pt x="17498" y="780"/>
                  </a:lnTo>
                  <a:lnTo>
                    <a:pt x="18156" y="457"/>
                  </a:lnTo>
                  <a:lnTo>
                    <a:pt x="19069" y="0"/>
                  </a:lnTo>
                  <a:lnTo>
                    <a:pt x="19919" y="44"/>
                  </a:lnTo>
                  <a:lnTo>
                    <a:pt x="20660" y="506"/>
                  </a:lnTo>
                  <a:lnTo>
                    <a:pt x="21225" y="1522"/>
                  </a:lnTo>
                  <a:lnTo>
                    <a:pt x="21564" y="2039"/>
                  </a:lnTo>
                  <a:lnTo>
                    <a:pt x="21600" y="2521"/>
                  </a:lnTo>
                  <a:lnTo>
                    <a:pt x="21577" y="3528"/>
                  </a:lnTo>
                  <a:lnTo>
                    <a:pt x="21359" y="4139"/>
                  </a:lnTo>
                  <a:lnTo>
                    <a:pt x="21024" y="4577"/>
                  </a:lnTo>
                  <a:lnTo>
                    <a:pt x="20765" y="5071"/>
                  </a:lnTo>
                  <a:lnTo>
                    <a:pt x="20213" y="5590"/>
                  </a:lnTo>
                  <a:lnTo>
                    <a:pt x="19734" y="5760"/>
                  </a:lnTo>
                  <a:lnTo>
                    <a:pt x="19640" y="6237"/>
                  </a:lnTo>
                  <a:lnTo>
                    <a:pt x="19690" y="6787"/>
                  </a:lnTo>
                  <a:lnTo>
                    <a:pt x="19621" y="7239"/>
                  </a:lnTo>
                  <a:lnTo>
                    <a:pt x="20514" y="7911"/>
                  </a:lnTo>
                  <a:lnTo>
                    <a:pt x="20575" y="8361"/>
                  </a:lnTo>
                  <a:lnTo>
                    <a:pt x="20509" y="9243"/>
                  </a:lnTo>
                  <a:lnTo>
                    <a:pt x="20121" y="9926"/>
                  </a:lnTo>
                  <a:lnTo>
                    <a:pt x="19856" y="10464"/>
                  </a:lnTo>
                  <a:lnTo>
                    <a:pt x="19448" y="10880"/>
                  </a:lnTo>
                  <a:lnTo>
                    <a:pt x="19075" y="11275"/>
                  </a:lnTo>
                  <a:lnTo>
                    <a:pt x="19062" y="11851"/>
                  </a:lnTo>
                  <a:lnTo>
                    <a:pt x="19245" y="12487"/>
                  </a:lnTo>
                  <a:lnTo>
                    <a:pt x="19469" y="13196"/>
                  </a:lnTo>
                  <a:lnTo>
                    <a:pt x="19785" y="14034"/>
                  </a:lnTo>
                  <a:lnTo>
                    <a:pt x="20192" y="14827"/>
                  </a:lnTo>
                  <a:lnTo>
                    <a:pt x="20564" y="15628"/>
                  </a:lnTo>
                  <a:lnTo>
                    <a:pt x="21061" y="16281"/>
                  </a:lnTo>
                  <a:lnTo>
                    <a:pt x="21479" y="16790"/>
                  </a:lnTo>
                  <a:lnTo>
                    <a:pt x="21523" y="17420"/>
                  </a:lnTo>
                  <a:lnTo>
                    <a:pt x="21203" y="17802"/>
                  </a:lnTo>
                  <a:lnTo>
                    <a:pt x="20652" y="17981"/>
                  </a:lnTo>
                  <a:lnTo>
                    <a:pt x="19916" y="18409"/>
                  </a:lnTo>
                  <a:lnTo>
                    <a:pt x="19572" y="18851"/>
                  </a:lnTo>
                  <a:lnTo>
                    <a:pt x="19674" y="19574"/>
                  </a:lnTo>
                  <a:lnTo>
                    <a:pt x="20514" y="20257"/>
                  </a:lnTo>
                  <a:lnTo>
                    <a:pt x="21171" y="20303"/>
                  </a:lnTo>
                  <a:lnTo>
                    <a:pt x="21048" y="19557"/>
                  </a:lnTo>
                  <a:lnTo>
                    <a:pt x="21130" y="18801"/>
                  </a:lnTo>
                  <a:lnTo>
                    <a:pt x="21532" y="18451"/>
                  </a:lnTo>
                  <a:lnTo>
                    <a:pt x="21589" y="19041"/>
                  </a:lnTo>
                  <a:lnTo>
                    <a:pt x="21437" y="19662"/>
                  </a:lnTo>
                  <a:lnTo>
                    <a:pt x="21584" y="20348"/>
                  </a:lnTo>
                  <a:lnTo>
                    <a:pt x="21327" y="20690"/>
                  </a:lnTo>
                  <a:lnTo>
                    <a:pt x="20449" y="21044"/>
                  </a:lnTo>
                  <a:lnTo>
                    <a:pt x="19919" y="21022"/>
                  </a:lnTo>
                  <a:lnTo>
                    <a:pt x="19204" y="20764"/>
                  </a:lnTo>
                  <a:lnTo>
                    <a:pt x="18741" y="20871"/>
                  </a:lnTo>
                  <a:lnTo>
                    <a:pt x="18268" y="20960"/>
                  </a:lnTo>
                  <a:lnTo>
                    <a:pt x="17480" y="21048"/>
                  </a:lnTo>
                  <a:lnTo>
                    <a:pt x="17339" y="20414"/>
                  </a:lnTo>
                  <a:lnTo>
                    <a:pt x="16211" y="20296"/>
                  </a:lnTo>
                  <a:lnTo>
                    <a:pt x="15528" y="20258"/>
                  </a:lnTo>
                  <a:lnTo>
                    <a:pt x="15005" y="20683"/>
                  </a:lnTo>
                  <a:lnTo>
                    <a:pt x="14288" y="20344"/>
                  </a:lnTo>
                  <a:lnTo>
                    <a:pt x="14033" y="19822"/>
                  </a:lnTo>
                  <a:lnTo>
                    <a:pt x="13284" y="19764"/>
                  </a:lnTo>
                  <a:lnTo>
                    <a:pt x="12596" y="19941"/>
                  </a:lnTo>
                  <a:lnTo>
                    <a:pt x="12084" y="19653"/>
                  </a:lnTo>
                  <a:lnTo>
                    <a:pt x="11238" y="19984"/>
                  </a:lnTo>
                  <a:lnTo>
                    <a:pt x="10378" y="20304"/>
                  </a:lnTo>
                  <a:lnTo>
                    <a:pt x="9543" y="20569"/>
                  </a:lnTo>
                  <a:lnTo>
                    <a:pt x="9608" y="21114"/>
                  </a:lnTo>
                  <a:lnTo>
                    <a:pt x="9369" y="21524"/>
                  </a:lnTo>
                  <a:lnTo>
                    <a:pt x="8913" y="21222"/>
                  </a:lnTo>
                  <a:lnTo>
                    <a:pt x="8172" y="21301"/>
                  </a:lnTo>
                  <a:lnTo>
                    <a:pt x="7698" y="21313"/>
                  </a:lnTo>
                  <a:lnTo>
                    <a:pt x="6871" y="21600"/>
                  </a:lnTo>
                  <a:lnTo>
                    <a:pt x="6284" y="20863"/>
                  </a:lnTo>
                  <a:lnTo>
                    <a:pt x="5480" y="20134"/>
                  </a:lnTo>
                  <a:lnTo>
                    <a:pt x="4708" y="19887"/>
                  </a:lnTo>
                  <a:lnTo>
                    <a:pt x="4441" y="19111"/>
                  </a:lnTo>
                  <a:lnTo>
                    <a:pt x="4106" y="18533"/>
                  </a:lnTo>
                  <a:lnTo>
                    <a:pt x="3615" y="18024"/>
                  </a:lnTo>
                  <a:lnTo>
                    <a:pt x="3400" y="17324"/>
                  </a:lnTo>
                  <a:lnTo>
                    <a:pt x="3415" y="16852"/>
                  </a:lnTo>
                  <a:lnTo>
                    <a:pt x="3063" y="16219"/>
                  </a:lnTo>
                  <a:lnTo>
                    <a:pt x="2937" y="15743"/>
                  </a:lnTo>
                  <a:lnTo>
                    <a:pt x="3366" y="15215"/>
                  </a:lnTo>
                  <a:lnTo>
                    <a:pt x="3505" y="14783"/>
                  </a:lnTo>
                  <a:lnTo>
                    <a:pt x="3411" y="14297"/>
                  </a:lnTo>
                  <a:lnTo>
                    <a:pt x="3817" y="14054"/>
                  </a:lnTo>
                  <a:lnTo>
                    <a:pt x="3562" y="13367"/>
                  </a:lnTo>
                  <a:lnTo>
                    <a:pt x="3938" y="12792"/>
                  </a:lnTo>
                  <a:lnTo>
                    <a:pt x="4474" y="12427"/>
                  </a:lnTo>
                  <a:lnTo>
                    <a:pt x="3947" y="12054"/>
                  </a:lnTo>
                  <a:lnTo>
                    <a:pt x="3058" y="11933"/>
                  </a:lnTo>
                  <a:lnTo>
                    <a:pt x="2645" y="11296"/>
                  </a:lnTo>
                  <a:lnTo>
                    <a:pt x="1849" y="11088"/>
                  </a:lnTo>
                  <a:lnTo>
                    <a:pt x="1092" y="10574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7" name="AutoShape 30">
              <a:extLst>
                <a:ext uri="{FF2B5EF4-FFF2-40B4-BE49-F238E27FC236}">
                  <a16:creationId xmlns:a16="http://schemas.microsoft.com/office/drawing/2014/main" id="{D6A0E73F-ED30-4AA4-A97F-387BBAC20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795214"/>
              <a:ext cx="4774592" cy="27300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299" y="17476"/>
                  </a:moveTo>
                  <a:lnTo>
                    <a:pt x="21069" y="17882"/>
                  </a:lnTo>
                  <a:lnTo>
                    <a:pt x="20844" y="18141"/>
                  </a:lnTo>
                  <a:lnTo>
                    <a:pt x="20649" y="18363"/>
                  </a:lnTo>
                  <a:lnTo>
                    <a:pt x="20483" y="18795"/>
                  </a:lnTo>
                  <a:lnTo>
                    <a:pt x="20344" y="19182"/>
                  </a:lnTo>
                  <a:lnTo>
                    <a:pt x="20304" y="19509"/>
                  </a:lnTo>
                  <a:lnTo>
                    <a:pt x="20143" y="19770"/>
                  </a:lnTo>
                  <a:lnTo>
                    <a:pt x="20075" y="20032"/>
                  </a:lnTo>
                  <a:lnTo>
                    <a:pt x="20096" y="20248"/>
                  </a:lnTo>
                  <a:lnTo>
                    <a:pt x="19989" y="20343"/>
                  </a:lnTo>
                  <a:lnTo>
                    <a:pt x="19857" y="20389"/>
                  </a:lnTo>
                  <a:lnTo>
                    <a:pt x="19762" y="20599"/>
                  </a:lnTo>
                  <a:lnTo>
                    <a:pt x="19644" y="20702"/>
                  </a:lnTo>
                  <a:lnTo>
                    <a:pt x="19591" y="20918"/>
                  </a:lnTo>
                  <a:lnTo>
                    <a:pt x="19508" y="21006"/>
                  </a:lnTo>
                  <a:lnTo>
                    <a:pt x="19377" y="20980"/>
                  </a:lnTo>
                  <a:lnTo>
                    <a:pt x="19281" y="21224"/>
                  </a:lnTo>
                  <a:lnTo>
                    <a:pt x="19232" y="21385"/>
                  </a:lnTo>
                  <a:lnTo>
                    <a:pt x="19066" y="21485"/>
                  </a:lnTo>
                  <a:lnTo>
                    <a:pt x="18922" y="21595"/>
                  </a:lnTo>
                  <a:lnTo>
                    <a:pt x="18702" y="21600"/>
                  </a:lnTo>
                  <a:lnTo>
                    <a:pt x="18589" y="21236"/>
                  </a:lnTo>
                  <a:lnTo>
                    <a:pt x="18564" y="20962"/>
                  </a:lnTo>
                  <a:lnTo>
                    <a:pt x="18441" y="20604"/>
                  </a:lnTo>
                  <a:lnTo>
                    <a:pt x="18263" y="20482"/>
                  </a:lnTo>
                  <a:lnTo>
                    <a:pt x="18046" y="20435"/>
                  </a:lnTo>
                  <a:lnTo>
                    <a:pt x="17799" y="20385"/>
                  </a:lnTo>
                  <a:cubicBezTo>
                    <a:pt x="17737" y="20300"/>
                    <a:pt x="17663" y="20245"/>
                    <a:pt x="17585" y="20225"/>
                  </a:cubicBezTo>
                  <a:cubicBezTo>
                    <a:pt x="17514" y="20208"/>
                    <a:pt x="17443" y="20220"/>
                    <a:pt x="17375" y="20260"/>
                  </a:cubicBezTo>
                  <a:lnTo>
                    <a:pt x="17229" y="20466"/>
                  </a:lnTo>
                  <a:lnTo>
                    <a:pt x="17083" y="20874"/>
                  </a:lnTo>
                  <a:lnTo>
                    <a:pt x="16962" y="21013"/>
                  </a:lnTo>
                  <a:lnTo>
                    <a:pt x="16787" y="20977"/>
                  </a:lnTo>
                  <a:lnTo>
                    <a:pt x="16625" y="20971"/>
                  </a:lnTo>
                  <a:lnTo>
                    <a:pt x="16491" y="20893"/>
                  </a:lnTo>
                  <a:lnTo>
                    <a:pt x="16411" y="20654"/>
                  </a:lnTo>
                  <a:lnTo>
                    <a:pt x="16248" y="20679"/>
                  </a:lnTo>
                  <a:lnTo>
                    <a:pt x="16124" y="20621"/>
                  </a:lnTo>
                  <a:lnTo>
                    <a:pt x="16043" y="20223"/>
                  </a:lnTo>
                  <a:lnTo>
                    <a:pt x="15911" y="20054"/>
                  </a:lnTo>
                  <a:lnTo>
                    <a:pt x="15676" y="20085"/>
                  </a:lnTo>
                  <a:lnTo>
                    <a:pt x="15491" y="19893"/>
                  </a:lnTo>
                  <a:lnTo>
                    <a:pt x="15285" y="19673"/>
                  </a:lnTo>
                  <a:lnTo>
                    <a:pt x="15056" y="19686"/>
                  </a:lnTo>
                  <a:lnTo>
                    <a:pt x="14866" y="19581"/>
                  </a:lnTo>
                  <a:lnTo>
                    <a:pt x="14735" y="19478"/>
                  </a:lnTo>
                  <a:lnTo>
                    <a:pt x="14465" y="19465"/>
                  </a:lnTo>
                  <a:cubicBezTo>
                    <a:pt x="14387" y="19502"/>
                    <a:pt x="14309" y="19539"/>
                    <a:pt x="14232" y="19577"/>
                  </a:cubicBezTo>
                  <a:cubicBezTo>
                    <a:pt x="14154" y="19615"/>
                    <a:pt x="14075" y="19654"/>
                    <a:pt x="13995" y="19629"/>
                  </a:cubicBezTo>
                  <a:cubicBezTo>
                    <a:pt x="13911" y="19602"/>
                    <a:pt x="13839" y="19506"/>
                    <a:pt x="13801" y="19370"/>
                  </a:cubicBezTo>
                  <a:lnTo>
                    <a:pt x="13689" y="19175"/>
                  </a:lnTo>
                  <a:lnTo>
                    <a:pt x="13522" y="19032"/>
                  </a:lnTo>
                  <a:lnTo>
                    <a:pt x="13357" y="18871"/>
                  </a:lnTo>
                  <a:lnTo>
                    <a:pt x="13189" y="18857"/>
                  </a:lnTo>
                  <a:lnTo>
                    <a:pt x="13021" y="18857"/>
                  </a:lnTo>
                  <a:lnTo>
                    <a:pt x="12745" y="18619"/>
                  </a:lnTo>
                  <a:lnTo>
                    <a:pt x="12514" y="18384"/>
                  </a:lnTo>
                  <a:lnTo>
                    <a:pt x="12226" y="18364"/>
                  </a:lnTo>
                  <a:lnTo>
                    <a:pt x="12003" y="18384"/>
                  </a:lnTo>
                  <a:lnTo>
                    <a:pt x="11776" y="18161"/>
                  </a:lnTo>
                  <a:lnTo>
                    <a:pt x="11632" y="18055"/>
                  </a:lnTo>
                  <a:lnTo>
                    <a:pt x="11374" y="18125"/>
                  </a:lnTo>
                  <a:lnTo>
                    <a:pt x="11098" y="18069"/>
                  </a:lnTo>
                  <a:lnTo>
                    <a:pt x="10835" y="17834"/>
                  </a:lnTo>
                  <a:cubicBezTo>
                    <a:pt x="10744" y="17729"/>
                    <a:pt x="10641" y="17662"/>
                    <a:pt x="10533" y="17641"/>
                  </a:cubicBezTo>
                  <a:cubicBezTo>
                    <a:pt x="10452" y="17624"/>
                    <a:pt x="10369" y="17634"/>
                    <a:pt x="10289" y="17669"/>
                  </a:cubicBezTo>
                  <a:lnTo>
                    <a:pt x="10117" y="17935"/>
                  </a:lnTo>
                  <a:lnTo>
                    <a:pt x="9967" y="18311"/>
                  </a:lnTo>
                  <a:lnTo>
                    <a:pt x="9714" y="18461"/>
                  </a:lnTo>
                  <a:lnTo>
                    <a:pt x="9366" y="18550"/>
                  </a:lnTo>
                  <a:lnTo>
                    <a:pt x="9194" y="18851"/>
                  </a:lnTo>
                  <a:lnTo>
                    <a:pt x="8920" y="18980"/>
                  </a:lnTo>
                  <a:lnTo>
                    <a:pt x="8693" y="18875"/>
                  </a:lnTo>
                  <a:lnTo>
                    <a:pt x="8466" y="18575"/>
                  </a:lnTo>
                  <a:lnTo>
                    <a:pt x="8263" y="18480"/>
                  </a:lnTo>
                  <a:lnTo>
                    <a:pt x="8073" y="18573"/>
                  </a:lnTo>
                  <a:lnTo>
                    <a:pt x="7835" y="18629"/>
                  </a:lnTo>
                  <a:lnTo>
                    <a:pt x="7626" y="18610"/>
                  </a:lnTo>
                  <a:lnTo>
                    <a:pt x="7401" y="18567"/>
                  </a:lnTo>
                  <a:lnTo>
                    <a:pt x="7228" y="18600"/>
                  </a:lnTo>
                  <a:lnTo>
                    <a:pt x="7065" y="18739"/>
                  </a:lnTo>
                  <a:lnTo>
                    <a:pt x="6660" y="19183"/>
                  </a:lnTo>
                  <a:lnTo>
                    <a:pt x="6514" y="19561"/>
                  </a:lnTo>
                  <a:lnTo>
                    <a:pt x="6409" y="19781"/>
                  </a:lnTo>
                  <a:lnTo>
                    <a:pt x="6200" y="19981"/>
                  </a:lnTo>
                  <a:lnTo>
                    <a:pt x="6154" y="20151"/>
                  </a:lnTo>
                  <a:lnTo>
                    <a:pt x="6015" y="20107"/>
                  </a:lnTo>
                  <a:lnTo>
                    <a:pt x="5864" y="20050"/>
                  </a:lnTo>
                  <a:lnTo>
                    <a:pt x="5705" y="20182"/>
                  </a:lnTo>
                  <a:lnTo>
                    <a:pt x="5667" y="20417"/>
                  </a:lnTo>
                  <a:lnTo>
                    <a:pt x="5734" y="20739"/>
                  </a:lnTo>
                  <a:lnTo>
                    <a:pt x="5692" y="20918"/>
                  </a:lnTo>
                  <a:lnTo>
                    <a:pt x="5545" y="20907"/>
                  </a:lnTo>
                  <a:lnTo>
                    <a:pt x="5379" y="20891"/>
                  </a:lnTo>
                  <a:lnTo>
                    <a:pt x="5231" y="20961"/>
                  </a:lnTo>
                  <a:lnTo>
                    <a:pt x="5064" y="21074"/>
                  </a:lnTo>
                  <a:lnTo>
                    <a:pt x="4907" y="21049"/>
                  </a:lnTo>
                  <a:lnTo>
                    <a:pt x="4819" y="20736"/>
                  </a:lnTo>
                  <a:lnTo>
                    <a:pt x="4682" y="20470"/>
                  </a:lnTo>
                  <a:lnTo>
                    <a:pt x="4555" y="20309"/>
                  </a:lnTo>
                  <a:lnTo>
                    <a:pt x="4371" y="20174"/>
                  </a:lnTo>
                  <a:lnTo>
                    <a:pt x="4220" y="20058"/>
                  </a:lnTo>
                  <a:lnTo>
                    <a:pt x="4243" y="19760"/>
                  </a:lnTo>
                  <a:lnTo>
                    <a:pt x="4192" y="19404"/>
                  </a:lnTo>
                  <a:lnTo>
                    <a:pt x="4050" y="19142"/>
                  </a:lnTo>
                  <a:lnTo>
                    <a:pt x="3864" y="19037"/>
                  </a:lnTo>
                  <a:lnTo>
                    <a:pt x="3736" y="18983"/>
                  </a:lnTo>
                  <a:lnTo>
                    <a:pt x="3634" y="18773"/>
                  </a:lnTo>
                  <a:lnTo>
                    <a:pt x="3493" y="18631"/>
                  </a:lnTo>
                  <a:lnTo>
                    <a:pt x="3475" y="18252"/>
                  </a:lnTo>
                  <a:lnTo>
                    <a:pt x="3451" y="17779"/>
                  </a:lnTo>
                  <a:lnTo>
                    <a:pt x="3365" y="17662"/>
                  </a:lnTo>
                  <a:lnTo>
                    <a:pt x="3315" y="17459"/>
                  </a:lnTo>
                  <a:lnTo>
                    <a:pt x="3339" y="17180"/>
                  </a:lnTo>
                  <a:lnTo>
                    <a:pt x="3303" y="16905"/>
                  </a:lnTo>
                  <a:lnTo>
                    <a:pt x="3220" y="16742"/>
                  </a:lnTo>
                  <a:lnTo>
                    <a:pt x="3175" y="16374"/>
                  </a:lnTo>
                  <a:lnTo>
                    <a:pt x="3150" y="15913"/>
                  </a:lnTo>
                  <a:lnTo>
                    <a:pt x="3195" y="15568"/>
                  </a:lnTo>
                  <a:cubicBezTo>
                    <a:pt x="3206" y="15659"/>
                    <a:pt x="3231" y="15743"/>
                    <a:pt x="3267" y="15810"/>
                  </a:cubicBezTo>
                  <a:cubicBezTo>
                    <a:pt x="3310" y="15891"/>
                    <a:pt x="3368" y="15945"/>
                    <a:pt x="3430" y="15964"/>
                  </a:cubicBezTo>
                  <a:lnTo>
                    <a:pt x="3525" y="15797"/>
                  </a:lnTo>
                  <a:lnTo>
                    <a:pt x="3413" y="15563"/>
                  </a:lnTo>
                  <a:lnTo>
                    <a:pt x="3366" y="15338"/>
                  </a:lnTo>
                  <a:lnTo>
                    <a:pt x="3425" y="15123"/>
                  </a:lnTo>
                  <a:lnTo>
                    <a:pt x="3318" y="14940"/>
                  </a:lnTo>
                  <a:lnTo>
                    <a:pt x="3214" y="14677"/>
                  </a:lnTo>
                  <a:lnTo>
                    <a:pt x="3098" y="14605"/>
                  </a:lnTo>
                  <a:lnTo>
                    <a:pt x="2924" y="14562"/>
                  </a:lnTo>
                  <a:lnTo>
                    <a:pt x="2901" y="14228"/>
                  </a:lnTo>
                  <a:cubicBezTo>
                    <a:pt x="2823" y="14071"/>
                    <a:pt x="2799" y="13851"/>
                    <a:pt x="2840" y="13655"/>
                  </a:cubicBezTo>
                  <a:cubicBezTo>
                    <a:pt x="2858" y="13569"/>
                    <a:pt x="2888" y="13492"/>
                    <a:pt x="2928" y="13431"/>
                  </a:cubicBezTo>
                  <a:lnTo>
                    <a:pt x="3145" y="13267"/>
                  </a:lnTo>
                  <a:lnTo>
                    <a:pt x="3190" y="13078"/>
                  </a:lnTo>
                  <a:lnTo>
                    <a:pt x="3133" y="12194"/>
                  </a:lnTo>
                  <a:lnTo>
                    <a:pt x="2989" y="11545"/>
                  </a:lnTo>
                  <a:lnTo>
                    <a:pt x="2707" y="10776"/>
                  </a:lnTo>
                  <a:lnTo>
                    <a:pt x="2496" y="10203"/>
                  </a:lnTo>
                  <a:lnTo>
                    <a:pt x="2177" y="9658"/>
                  </a:lnTo>
                  <a:lnTo>
                    <a:pt x="1933" y="9220"/>
                  </a:lnTo>
                  <a:lnTo>
                    <a:pt x="1681" y="8451"/>
                  </a:lnTo>
                  <a:lnTo>
                    <a:pt x="1707" y="8897"/>
                  </a:lnTo>
                  <a:lnTo>
                    <a:pt x="1452" y="8559"/>
                  </a:lnTo>
                  <a:lnTo>
                    <a:pt x="1243" y="8278"/>
                  </a:lnTo>
                  <a:lnTo>
                    <a:pt x="957" y="8132"/>
                  </a:lnTo>
                  <a:lnTo>
                    <a:pt x="666" y="8019"/>
                  </a:lnTo>
                  <a:lnTo>
                    <a:pt x="332" y="7929"/>
                  </a:lnTo>
                  <a:lnTo>
                    <a:pt x="95" y="7917"/>
                  </a:lnTo>
                  <a:lnTo>
                    <a:pt x="0" y="7607"/>
                  </a:lnTo>
                  <a:lnTo>
                    <a:pt x="98" y="7049"/>
                  </a:lnTo>
                  <a:cubicBezTo>
                    <a:pt x="122" y="6851"/>
                    <a:pt x="142" y="6651"/>
                    <a:pt x="156" y="6450"/>
                  </a:cubicBezTo>
                  <a:cubicBezTo>
                    <a:pt x="174" y="6203"/>
                    <a:pt x="184" y="5954"/>
                    <a:pt x="187" y="5705"/>
                  </a:cubicBezTo>
                  <a:lnTo>
                    <a:pt x="168" y="5205"/>
                  </a:lnTo>
                  <a:cubicBezTo>
                    <a:pt x="111" y="5054"/>
                    <a:pt x="88" y="4871"/>
                    <a:pt x="102" y="4692"/>
                  </a:cubicBezTo>
                  <a:cubicBezTo>
                    <a:pt x="124" y="4424"/>
                    <a:pt x="226" y="4197"/>
                    <a:pt x="369" y="4095"/>
                  </a:cubicBezTo>
                  <a:lnTo>
                    <a:pt x="607" y="3711"/>
                  </a:lnTo>
                  <a:cubicBezTo>
                    <a:pt x="646" y="3513"/>
                    <a:pt x="713" y="3335"/>
                    <a:pt x="802" y="3193"/>
                  </a:cubicBezTo>
                  <a:cubicBezTo>
                    <a:pt x="899" y="3038"/>
                    <a:pt x="1018" y="2933"/>
                    <a:pt x="1147" y="2888"/>
                  </a:cubicBezTo>
                  <a:lnTo>
                    <a:pt x="1435" y="2670"/>
                  </a:lnTo>
                  <a:lnTo>
                    <a:pt x="1648" y="2122"/>
                  </a:lnTo>
                  <a:lnTo>
                    <a:pt x="1796" y="1709"/>
                  </a:lnTo>
                  <a:lnTo>
                    <a:pt x="2014" y="1597"/>
                  </a:lnTo>
                  <a:lnTo>
                    <a:pt x="2222" y="1750"/>
                  </a:lnTo>
                  <a:lnTo>
                    <a:pt x="2406" y="1588"/>
                  </a:lnTo>
                  <a:lnTo>
                    <a:pt x="2555" y="1829"/>
                  </a:lnTo>
                  <a:lnTo>
                    <a:pt x="2788" y="1778"/>
                  </a:lnTo>
                  <a:lnTo>
                    <a:pt x="2876" y="1450"/>
                  </a:lnTo>
                  <a:lnTo>
                    <a:pt x="2970" y="1116"/>
                  </a:lnTo>
                  <a:lnTo>
                    <a:pt x="3113" y="780"/>
                  </a:lnTo>
                  <a:lnTo>
                    <a:pt x="3329" y="606"/>
                  </a:lnTo>
                  <a:lnTo>
                    <a:pt x="3442" y="759"/>
                  </a:lnTo>
                  <a:lnTo>
                    <a:pt x="3574" y="1135"/>
                  </a:lnTo>
                  <a:lnTo>
                    <a:pt x="3608" y="1612"/>
                  </a:lnTo>
                  <a:lnTo>
                    <a:pt x="3697" y="1897"/>
                  </a:lnTo>
                  <a:lnTo>
                    <a:pt x="3905" y="1909"/>
                  </a:lnTo>
                  <a:lnTo>
                    <a:pt x="4099" y="1912"/>
                  </a:lnTo>
                  <a:lnTo>
                    <a:pt x="4281" y="2067"/>
                  </a:lnTo>
                  <a:lnTo>
                    <a:pt x="4306" y="2304"/>
                  </a:lnTo>
                  <a:lnTo>
                    <a:pt x="4250" y="2587"/>
                  </a:lnTo>
                  <a:lnTo>
                    <a:pt x="4321" y="2808"/>
                  </a:lnTo>
                  <a:lnTo>
                    <a:pt x="4493" y="2937"/>
                  </a:lnTo>
                  <a:lnTo>
                    <a:pt x="4596" y="3098"/>
                  </a:lnTo>
                  <a:lnTo>
                    <a:pt x="4684" y="2864"/>
                  </a:lnTo>
                  <a:lnTo>
                    <a:pt x="4864" y="2836"/>
                  </a:lnTo>
                  <a:lnTo>
                    <a:pt x="4968" y="2950"/>
                  </a:lnTo>
                  <a:lnTo>
                    <a:pt x="5107" y="3339"/>
                  </a:lnTo>
                  <a:lnTo>
                    <a:pt x="5230" y="3639"/>
                  </a:lnTo>
                  <a:lnTo>
                    <a:pt x="5407" y="3717"/>
                  </a:lnTo>
                  <a:lnTo>
                    <a:pt x="5555" y="3952"/>
                  </a:lnTo>
                  <a:lnTo>
                    <a:pt x="5722" y="4090"/>
                  </a:lnTo>
                  <a:lnTo>
                    <a:pt x="5914" y="4044"/>
                  </a:lnTo>
                  <a:lnTo>
                    <a:pt x="6136" y="4057"/>
                  </a:lnTo>
                  <a:lnTo>
                    <a:pt x="6347" y="4127"/>
                  </a:lnTo>
                  <a:lnTo>
                    <a:pt x="6518" y="4276"/>
                  </a:lnTo>
                  <a:lnTo>
                    <a:pt x="6648" y="4490"/>
                  </a:lnTo>
                  <a:lnTo>
                    <a:pt x="6645" y="4075"/>
                  </a:lnTo>
                  <a:lnTo>
                    <a:pt x="6646" y="3901"/>
                  </a:lnTo>
                  <a:lnTo>
                    <a:pt x="6790" y="3893"/>
                  </a:lnTo>
                  <a:lnTo>
                    <a:pt x="6783" y="3619"/>
                  </a:lnTo>
                  <a:lnTo>
                    <a:pt x="6775" y="3388"/>
                  </a:lnTo>
                  <a:lnTo>
                    <a:pt x="6966" y="3293"/>
                  </a:lnTo>
                  <a:lnTo>
                    <a:pt x="7088" y="3270"/>
                  </a:lnTo>
                  <a:lnTo>
                    <a:pt x="7170" y="3022"/>
                  </a:lnTo>
                  <a:lnTo>
                    <a:pt x="7319" y="2969"/>
                  </a:lnTo>
                  <a:lnTo>
                    <a:pt x="7457" y="3050"/>
                  </a:lnTo>
                  <a:lnTo>
                    <a:pt x="7543" y="3179"/>
                  </a:lnTo>
                  <a:lnTo>
                    <a:pt x="7626" y="3341"/>
                  </a:lnTo>
                  <a:lnTo>
                    <a:pt x="7611" y="3604"/>
                  </a:lnTo>
                  <a:lnTo>
                    <a:pt x="7579" y="3809"/>
                  </a:lnTo>
                  <a:lnTo>
                    <a:pt x="7751" y="3815"/>
                  </a:lnTo>
                  <a:lnTo>
                    <a:pt x="7922" y="3728"/>
                  </a:lnTo>
                  <a:lnTo>
                    <a:pt x="8130" y="3748"/>
                  </a:lnTo>
                  <a:lnTo>
                    <a:pt x="8368" y="3411"/>
                  </a:lnTo>
                  <a:lnTo>
                    <a:pt x="8431" y="3191"/>
                  </a:lnTo>
                  <a:lnTo>
                    <a:pt x="8433" y="2886"/>
                  </a:lnTo>
                  <a:cubicBezTo>
                    <a:pt x="8405" y="2785"/>
                    <a:pt x="8388" y="2676"/>
                    <a:pt x="8384" y="2564"/>
                  </a:cubicBezTo>
                  <a:cubicBezTo>
                    <a:pt x="8377" y="2384"/>
                    <a:pt x="8403" y="2205"/>
                    <a:pt x="8457" y="2052"/>
                  </a:cubicBezTo>
                  <a:lnTo>
                    <a:pt x="8426" y="1848"/>
                  </a:lnTo>
                  <a:lnTo>
                    <a:pt x="8393" y="1612"/>
                  </a:lnTo>
                  <a:cubicBezTo>
                    <a:pt x="8431" y="1551"/>
                    <a:pt x="8477" y="1507"/>
                    <a:pt x="8526" y="1483"/>
                  </a:cubicBezTo>
                  <a:cubicBezTo>
                    <a:pt x="8577" y="1457"/>
                    <a:pt x="8630" y="1453"/>
                    <a:pt x="8681" y="1471"/>
                  </a:cubicBezTo>
                  <a:lnTo>
                    <a:pt x="8890" y="1367"/>
                  </a:lnTo>
                  <a:lnTo>
                    <a:pt x="8973" y="1230"/>
                  </a:lnTo>
                  <a:lnTo>
                    <a:pt x="9244" y="1118"/>
                  </a:lnTo>
                  <a:lnTo>
                    <a:pt x="9320" y="857"/>
                  </a:lnTo>
                  <a:lnTo>
                    <a:pt x="9473" y="807"/>
                  </a:lnTo>
                  <a:lnTo>
                    <a:pt x="9622" y="909"/>
                  </a:lnTo>
                  <a:lnTo>
                    <a:pt x="9776" y="692"/>
                  </a:lnTo>
                  <a:lnTo>
                    <a:pt x="9934" y="534"/>
                  </a:lnTo>
                  <a:lnTo>
                    <a:pt x="10130" y="447"/>
                  </a:lnTo>
                  <a:lnTo>
                    <a:pt x="10353" y="343"/>
                  </a:lnTo>
                  <a:lnTo>
                    <a:pt x="10329" y="52"/>
                  </a:lnTo>
                  <a:lnTo>
                    <a:pt x="10426" y="0"/>
                  </a:lnTo>
                  <a:lnTo>
                    <a:pt x="10574" y="154"/>
                  </a:lnTo>
                  <a:lnTo>
                    <a:pt x="10742" y="175"/>
                  </a:lnTo>
                  <a:lnTo>
                    <a:pt x="10915" y="206"/>
                  </a:lnTo>
                  <a:lnTo>
                    <a:pt x="10913" y="440"/>
                  </a:lnTo>
                  <a:lnTo>
                    <a:pt x="11073" y="639"/>
                  </a:lnTo>
                  <a:lnTo>
                    <a:pt x="11259" y="595"/>
                  </a:lnTo>
                  <a:lnTo>
                    <a:pt x="11454" y="747"/>
                  </a:lnTo>
                  <a:lnTo>
                    <a:pt x="11475" y="1022"/>
                  </a:lnTo>
                  <a:lnTo>
                    <a:pt x="11310" y="1273"/>
                  </a:lnTo>
                  <a:lnTo>
                    <a:pt x="11409" y="1459"/>
                  </a:lnTo>
                  <a:lnTo>
                    <a:pt x="11570" y="1542"/>
                  </a:lnTo>
                  <a:lnTo>
                    <a:pt x="11738" y="1697"/>
                  </a:lnTo>
                  <a:lnTo>
                    <a:pt x="11892" y="2133"/>
                  </a:lnTo>
                  <a:lnTo>
                    <a:pt x="12088" y="2645"/>
                  </a:lnTo>
                  <a:lnTo>
                    <a:pt x="12345" y="3067"/>
                  </a:lnTo>
                  <a:lnTo>
                    <a:pt x="12564" y="3946"/>
                  </a:lnTo>
                  <a:lnTo>
                    <a:pt x="13010" y="4468"/>
                  </a:lnTo>
                  <a:lnTo>
                    <a:pt x="13135" y="4148"/>
                  </a:lnTo>
                  <a:lnTo>
                    <a:pt x="13828" y="4634"/>
                  </a:lnTo>
                  <a:lnTo>
                    <a:pt x="14020" y="4722"/>
                  </a:lnTo>
                  <a:lnTo>
                    <a:pt x="14139" y="4907"/>
                  </a:lnTo>
                  <a:lnTo>
                    <a:pt x="14383" y="4993"/>
                  </a:lnTo>
                  <a:lnTo>
                    <a:pt x="14605" y="5108"/>
                  </a:lnTo>
                  <a:lnTo>
                    <a:pt x="14651" y="4920"/>
                  </a:lnTo>
                  <a:lnTo>
                    <a:pt x="14883" y="4747"/>
                  </a:lnTo>
                  <a:lnTo>
                    <a:pt x="15224" y="5147"/>
                  </a:lnTo>
                  <a:lnTo>
                    <a:pt x="15612" y="5330"/>
                  </a:lnTo>
                  <a:lnTo>
                    <a:pt x="15688" y="5031"/>
                  </a:lnTo>
                  <a:lnTo>
                    <a:pt x="15957" y="5038"/>
                  </a:lnTo>
                  <a:lnTo>
                    <a:pt x="15952" y="5248"/>
                  </a:lnTo>
                  <a:lnTo>
                    <a:pt x="16048" y="5404"/>
                  </a:lnTo>
                  <a:lnTo>
                    <a:pt x="16250" y="5462"/>
                  </a:lnTo>
                  <a:lnTo>
                    <a:pt x="16492" y="5290"/>
                  </a:lnTo>
                  <a:lnTo>
                    <a:pt x="16809" y="5268"/>
                  </a:lnTo>
                  <a:lnTo>
                    <a:pt x="17404" y="5738"/>
                  </a:lnTo>
                  <a:lnTo>
                    <a:pt x="17572" y="5690"/>
                  </a:lnTo>
                  <a:lnTo>
                    <a:pt x="17741" y="5626"/>
                  </a:lnTo>
                  <a:lnTo>
                    <a:pt x="17844" y="5850"/>
                  </a:lnTo>
                  <a:lnTo>
                    <a:pt x="17844" y="6244"/>
                  </a:lnTo>
                  <a:lnTo>
                    <a:pt x="17942" y="5814"/>
                  </a:lnTo>
                  <a:lnTo>
                    <a:pt x="18407" y="6084"/>
                  </a:lnTo>
                  <a:lnTo>
                    <a:pt x="18578" y="5969"/>
                  </a:lnTo>
                  <a:lnTo>
                    <a:pt x="18734" y="5777"/>
                  </a:lnTo>
                  <a:lnTo>
                    <a:pt x="18959" y="5918"/>
                  </a:lnTo>
                  <a:lnTo>
                    <a:pt x="19108" y="6187"/>
                  </a:lnTo>
                  <a:lnTo>
                    <a:pt x="19471" y="6167"/>
                  </a:lnTo>
                  <a:lnTo>
                    <a:pt x="19565" y="6556"/>
                  </a:lnTo>
                  <a:lnTo>
                    <a:pt x="19501" y="6778"/>
                  </a:lnTo>
                  <a:lnTo>
                    <a:pt x="19473" y="7143"/>
                  </a:lnTo>
                  <a:lnTo>
                    <a:pt x="19749" y="7411"/>
                  </a:lnTo>
                  <a:lnTo>
                    <a:pt x="19693" y="7844"/>
                  </a:lnTo>
                  <a:lnTo>
                    <a:pt x="19593" y="8108"/>
                  </a:lnTo>
                  <a:lnTo>
                    <a:pt x="19790" y="8609"/>
                  </a:lnTo>
                  <a:lnTo>
                    <a:pt x="19657" y="8794"/>
                  </a:lnTo>
                  <a:lnTo>
                    <a:pt x="19634" y="9081"/>
                  </a:lnTo>
                  <a:lnTo>
                    <a:pt x="19469" y="9468"/>
                  </a:lnTo>
                  <a:lnTo>
                    <a:pt x="19264" y="9654"/>
                  </a:lnTo>
                  <a:lnTo>
                    <a:pt x="19138" y="9965"/>
                  </a:lnTo>
                  <a:lnTo>
                    <a:pt x="19325" y="10228"/>
                  </a:lnTo>
                  <a:lnTo>
                    <a:pt x="19552" y="10445"/>
                  </a:lnTo>
                  <a:lnTo>
                    <a:pt x="19841" y="10679"/>
                  </a:lnTo>
                  <a:lnTo>
                    <a:pt x="19857" y="10878"/>
                  </a:lnTo>
                  <a:lnTo>
                    <a:pt x="19920" y="11271"/>
                  </a:lnTo>
                  <a:lnTo>
                    <a:pt x="20062" y="11607"/>
                  </a:lnTo>
                  <a:lnTo>
                    <a:pt x="20214" y="11838"/>
                  </a:lnTo>
                  <a:lnTo>
                    <a:pt x="20491" y="12040"/>
                  </a:lnTo>
                  <a:lnTo>
                    <a:pt x="20582" y="12320"/>
                  </a:lnTo>
                  <a:lnTo>
                    <a:pt x="20832" y="12389"/>
                  </a:lnTo>
                  <a:lnTo>
                    <a:pt x="21003" y="12706"/>
                  </a:lnTo>
                  <a:lnTo>
                    <a:pt x="20858" y="12873"/>
                  </a:lnTo>
                  <a:lnTo>
                    <a:pt x="20763" y="13143"/>
                  </a:lnTo>
                  <a:lnTo>
                    <a:pt x="20832" y="13474"/>
                  </a:lnTo>
                  <a:lnTo>
                    <a:pt x="20714" y="13621"/>
                  </a:lnTo>
                  <a:lnTo>
                    <a:pt x="20747" y="13918"/>
                  </a:lnTo>
                  <a:lnTo>
                    <a:pt x="20680" y="14149"/>
                  </a:lnTo>
                  <a:lnTo>
                    <a:pt x="20593" y="14322"/>
                  </a:lnTo>
                  <a:lnTo>
                    <a:pt x="20668" y="14677"/>
                  </a:lnTo>
                  <a:lnTo>
                    <a:pt x="20730" y="14941"/>
                  </a:lnTo>
                  <a:lnTo>
                    <a:pt x="20752" y="15241"/>
                  </a:lnTo>
                  <a:lnTo>
                    <a:pt x="20844" y="15507"/>
                  </a:lnTo>
                  <a:lnTo>
                    <a:pt x="20939" y="15770"/>
                  </a:lnTo>
                  <a:lnTo>
                    <a:pt x="20966" y="16063"/>
                  </a:lnTo>
                  <a:lnTo>
                    <a:pt x="21026" y="16272"/>
                  </a:lnTo>
                  <a:lnTo>
                    <a:pt x="21249" y="16404"/>
                  </a:lnTo>
                  <a:lnTo>
                    <a:pt x="21395" y="16751"/>
                  </a:lnTo>
                  <a:lnTo>
                    <a:pt x="21556" y="17080"/>
                  </a:lnTo>
                  <a:lnTo>
                    <a:pt x="21600" y="17161"/>
                  </a:lnTo>
                  <a:lnTo>
                    <a:pt x="21299" y="17476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8" name="AutoShape 31">
              <a:extLst>
                <a:ext uri="{FF2B5EF4-FFF2-40B4-BE49-F238E27FC236}">
                  <a16:creationId xmlns:a16="http://schemas.microsoft.com/office/drawing/2014/main" id="{AEFB00AA-32E9-4D0B-BA80-FD07990B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74" y="3721034"/>
              <a:ext cx="2441406" cy="26504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568" y="598"/>
                  </a:moveTo>
                  <a:lnTo>
                    <a:pt x="7902" y="502"/>
                  </a:lnTo>
                  <a:lnTo>
                    <a:pt x="7540" y="618"/>
                  </a:lnTo>
                  <a:lnTo>
                    <a:pt x="7353" y="984"/>
                  </a:lnTo>
                  <a:lnTo>
                    <a:pt x="7321" y="1261"/>
                  </a:lnTo>
                  <a:lnTo>
                    <a:pt x="7410" y="1427"/>
                  </a:lnTo>
                  <a:lnTo>
                    <a:pt x="7686" y="1720"/>
                  </a:lnTo>
                  <a:lnTo>
                    <a:pt x="7760" y="1977"/>
                  </a:lnTo>
                  <a:lnTo>
                    <a:pt x="7828" y="2307"/>
                  </a:lnTo>
                  <a:lnTo>
                    <a:pt x="7799" y="2564"/>
                  </a:lnTo>
                  <a:lnTo>
                    <a:pt x="7736" y="2848"/>
                  </a:lnTo>
                  <a:lnTo>
                    <a:pt x="7556" y="3066"/>
                  </a:lnTo>
                  <a:lnTo>
                    <a:pt x="7358" y="3409"/>
                  </a:lnTo>
                  <a:lnTo>
                    <a:pt x="7267" y="3596"/>
                  </a:lnTo>
                  <a:lnTo>
                    <a:pt x="7126" y="3801"/>
                  </a:lnTo>
                  <a:lnTo>
                    <a:pt x="6931" y="3863"/>
                  </a:lnTo>
                  <a:lnTo>
                    <a:pt x="6709" y="3956"/>
                  </a:lnTo>
                  <a:lnTo>
                    <a:pt x="6541" y="4161"/>
                  </a:lnTo>
                  <a:lnTo>
                    <a:pt x="6372" y="4392"/>
                  </a:lnTo>
                  <a:lnTo>
                    <a:pt x="6217" y="4711"/>
                  </a:lnTo>
                  <a:lnTo>
                    <a:pt x="6068" y="4989"/>
                  </a:lnTo>
                  <a:lnTo>
                    <a:pt x="5924" y="5139"/>
                  </a:lnTo>
                  <a:lnTo>
                    <a:pt x="5608" y="5187"/>
                  </a:lnTo>
                  <a:lnTo>
                    <a:pt x="5342" y="5085"/>
                  </a:lnTo>
                  <a:lnTo>
                    <a:pt x="4815" y="4907"/>
                  </a:lnTo>
                  <a:lnTo>
                    <a:pt x="4383" y="4757"/>
                  </a:lnTo>
                  <a:lnTo>
                    <a:pt x="3897" y="4792"/>
                  </a:lnTo>
                  <a:lnTo>
                    <a:pt x="3528" y="4798"/>
                  </a:lnTo>
                  <a:lnTo>
                    <a:pt x="3256" y="4529"/>
                  </a:lnTo>
                  <a:lnTo>
                    <a:pt x="3004" y="4387"/>
                  </a:lnTo>
                  <a:lnTo>
                    <a:pt x="2664" y="4245"/>
                  </a:lnTo>
                  <a:lnTo>
                    <a:pt x="2431" y="4202"/>
                  </a:lnTo>
                  <a:lnTo>
                    <a:pt x="2305" y="4359"/>
                  </a:lnTo>
                  <a:lnTo>
                    <a:pt x="2323" y="4589"/>
                  </a:lnTo>
                  <a:lnTo>
                    <a:pt x="2445" y="4895"/>
                  </a:lnTo>
                  <a:lnTo>
                    <a:pt x="2571" y="5178"/>
                  </a:lnTo>
                  <a:lnTo>
                    <a:pt x="2661" y="5416"/>
                  </a:lnTo>
                  <a:lnTo>
                    <a:pt x="2726" y="5628"/>
                  </a:lnTo>
                  <a:lnTo>
                    <a:pt x="2738" y="5866"/>
                  </a:lnTo>
                  <a:lnTo>
                    <a:pt x="2865" y="6041"/>
                  </a:lnTo>
                  <a:lnTo>
                    <a:pt x="3042" y="6164"/>
                  </a:lnTo>
                  <a:lnTo>
                    <a:pt x="3267" y="6322"/>
                  </a:lnTo>
                  <a:lnTo>
                    <a:pt x="3299" y="6542"/>
                  </a:lnTo>
                  <a:lnTo>
                    <a:pt x="3154" y="6667"/>
                  </a:lnTo>
                  <a:lnTo>
                    <a:pt x="2918" y="6823"/>
                  </a:lnTo>
                  <a:lnTo>
                    <a:pt x="2779" y="7081"/>
                  </a:lnTo>
                  <a:lnTo>
                    <a:pt x="2872" y="7368"/>
                  </a:lnTo>
                  <a:lnTo>
                    <a:pt x="3034" y="7632"/>
                  </a:lnTo>
                  <a:lnTo>
                    <a:pt x="3081" y="7865"/>
                  </a:lnTo>
                  <a:lnTo>
                    <a:pt x="3004" y="8104"/>
                  </a:lnTo>
                  <a:lnTo>
                    <a:pt x="2892" y="8356"/>
                  </a:lnTo>
                  <a:lnTo>
                    <a:pt x="2946" y="8634"/>
                  </a:lnTo>
                  <a:lnTo>
                    <a:pt x="3262" y="8883"/>
                  </a:lnTo>
                  <a:lnTo>
                    <a:pt x="3488" y="9018"/>
                  </a:lnTo>
                  <a:lnTo>
                    <a:pt x="3607" y="9231"/>
                  </a:lnTo>
                  <a:lnTo>
                    <a:pt x="3478" y="9445"/>
                  </a:lnTo>
                  <a:lnTo>
                    <a:pt x="3504" y="9587"/>
                  </a:lnTo>
                  <a:lnTo>
                    <a:pt x="3707" y="9702"/>
                  </a:lnTo>
                  <a:lnTo>
                    <a:pt x="3977" y="9679"/>
                  </a:lnTo>
                  <a:lnTo>
                    <a:pt x="4184" y="9803"/>
                  </a:lnTo>
                  <a:lnTo>
                    <a:pt x="4393" y="10093"/>
                  </a:lnTo>
                  <a:lnTo>
                    <a:pt x="4461" y="10437"/>
                  </a:lnTo>
                  <a:lnTo>
                    <a:pt x="4395" y="10674"/>
                  </a:lnTo>
                  <a:lnTo>
                    <a:pt x="4188" y="10850"/>
                  </a:lnTo>
                  <a:lnTo>
                    <a:pt x="3880" y="10982"/>
                  </a:lnTo>
                  <a:lnTo>
                    <a:pt x="3626" y="11136"/>
                  </a:lnTo>
                  <a:lnTo>
                    <a:pt x="3465" y="11360"/>
                  </a:lnTo>
                  <a:lnTo>
                    <a:pt x="3434" y="11626"/>
                  </a:lnTo>
                  <a:lnTo>
                    <a:pt x="3276" y="11842"/>
                  </a:lnTo>
                  <a:lnTo>
                    <a:pt x="3046" y="11881"/>
                  </a:lnTo>
                  <a:lnTo>
                    <a:pt x="2793" y="12023"/>
                  </a:lnTo>
                  <a:lnTo>
                    <a:pt x="2481" y="12063"/>
                  </a:lnTo>
                  <a:lnTo>
                    <a:pt x="2282" y="12150"/>
                  </a:lnTo>
                  <a:lnTo>
                    <a:pt x="1962" y="12243"/>
                  </a:lnTo>
                  <a:lnTo>
                    <a:pt x="1523" y="12439"/>
                  </a:lnTo>
                  <a:lnTo>
                    <a:pt x="1284" y="12732"/>
                  </a:lnTo>
                  <a:lnTo>
                    <a:pt x="1133" y="13011"/>
                  </a:lnTo>
                  <a:lnTo>
                    <a:pt x="1078" y="13258"/>
                  </a:lnTo>
                  <a:lnTo>
                    <a:pt x="1129" y="13461"/>
                  </a:lnTo>
                  <a:lnTo>
                    <a:pt x="912" y="13718"/>
                  </a:lnTo>
                  <a:lnTo>
                    <a:pt x="638" y="13858"/>
                  </a:lnTo>
                  <a:lnTo>
                    <a:pt x="396" y="14090"/>
                  </a:lnTo>
                  <a:lnTo>
                    <a:pt x="204" y="14335"/>
                  </a:lnTo>
                  <a:lnTo>
                    <a:pt x="0" y="14638"/>
                  </a:lnTo>
                  <a:lnTo>
                    <a:pt x="164" y="14805"/>
                  </a:lnTo>
                  <a:lnTo>
                    <a:pt x="308" y="15035"/>
                  </a:lnTo>
                  <a:lnTo>
                    <a:pt x="483" y="15571"/>
                  </a:lnTo>
                  <a:lnTo>
                    <a:pt x="385" y="15806"/>
                  </a:lnTo>
                  <a:lnTo>
                    <a:pt x="484" y="16086"/>
                  </a:lnTo>
                  <a:lnTo>
                    <a:pt x="606" y="16296"/>
                  </a:lnTo>
                  <a:lnTo>
                    <a:pt x="715" y="16581"/>
                  </a:lnTo>
                  <a:lnTo>
                    <a:pt x="868" y="17003"/>
                  </a:lnTo>
                  <a:lnTo>
                    <a:pt x="966" y="17329"/>
                  </a:lnTo>
                  <a:lnTo>
                    <a:pt x="1101" y="17459"/>
                  </a:lnTo>
                  <a:lnTo>
                    <a:pt x="1389" y="17456"/>
                  </a:lnTo>
                  <a:lnTo>
                    <a:pt x="1703" y="17375"/>
                  </a:lnTo>
                  <a:lnTo>
                    <a:pt x="1971" y="17375"/>
                  </a:lnTo>
                  <a:lnTo>
                    <a:pt x="2216" y="17659"/>
                  </a:lnTo>
                  <a:lnTo>
                    <a:pt x="2363" y="17592"/>
                  </a:lnTo>
                  <a:lnTo>
                    <a:pt x="2531" y="17742"/>
                  </a:lnTo>
                  <a:lnTo>
                    <a:pt x="2777" y="18108"/>
                  </a:lnTo>
                  <a:lnTo>
                    <a:pt x="2836" y="18552"/>
                  </a:lnTo>
                  <a:lnTo>
                    <a:pt x="3058" y="18888"/>
                  </a:lnTo>
                  <a:lnTo>
                    <a:pt x="3860" y="18927"/>
                  </a:lnTo>
                  <a:lnTo>
                    <a:pt x="4164" y="19066"/>
                  </a:lnTo>
                  <a:lnTo>
                    <a:pt x="4206" y="19256"/>
                  </a:lnTo>
                  <a:lnTo>
                    <a:pt x="4090" y="19559"/>
                  </a:lnTo>
                  <a:lnTo>
                    <a:pt x="4261" y="19841"/>
                  </a:lnTo>
                  <a:lnTo>
                    <a:pt x="4626" y="19974"/>
                  </a:lnTo>
                  <a:lnTo>
                    <a:pt x="4845" y="20180"/>
                  </a:lnTo>
                  <a:lnTo>
                    <a:pt x="5040" y="19919"/>
                  </a:lnTo>
                  <a:lnTo>
                    <a:pt x="5337" y="19895"/>
                  </a:lnTo>
                  <a:lnTo>
                    <a:pt x="5532" y="19989"/>
                  </a:lnTo>
                  <a:lnTo>
                    <a:pt x="6060" y="20736"/>
                  </a:lnTo>
                  <a:lnTo>
                    <a:pt x="6398" y="20780"/>
                  </a:lnTo>
                  <a:lnTo>
                    <a:pt x="6663" y="21001"/>
                  </a:lnTo>
                  <a:lnTo>
                    <a:pt x="7067" y="21177"/>
                  </a:lnTo>
                  <a:lnTo>
                    <a:pt x="7391" y="21119"/>
                  </a:lnTo>
                  <a:lnTo>
                    <a:pt x="7725" y="21126"/>
                  </a:lnTo>
                  <a:lnTo>
                    <a:pt x="8095" y="21179"/>
                  </a:lnTo>
                  <a:lnTo>
                    <a:pt x="8372" y="21250"/>
                  </a:lnTo>
                  <a:lnTo>
                    <a:pt x="8609" y="21381"/>
                  </a:lnTo>
                  <a:lnTo>
                    <a:pt x="8886" y="21600"/>
                  </a:lnTo>
                  <a:lnTo>
                    <a:pt x="8893" y="20980"/>
                  </a:lnTo>
                  <a:lnTo>
                    <a:pt x="9192" y="20941"/>
                  </a:lnTo>
                  <a:lnTo>
                    <a:pt x="9183" y="20438"/>
                  </a:lnTo>
                  <a:lnTo>
                    <a:pt x="9472" y="20352"/>
                  </a:lnTo>
                  <a:lnTo>
                    <a:pt x="9728" y="20340"/>
                  </a:lnTo>
                  <a:lnTo>
                    <a:pt x="9925" y="20041"/>
                  </a:lnTo>
                  <a:lnTo>
                    <a:pt x="10174" y="20009"/>
                  </a:lnTo>
                  <a:lnTo>
                    <a:pt x="10382" y="20094"/>
                  </a:lnTo>
                  <a:lnTo>
                    <a:pt x="10581" y="20258"/>
                  </a:lnTo>
                  <a:lnTo>
                    <a:pt x="10714" y="20386"/>
                  </a:lnTo>
                  <a:lnTo>
                    <a:pt x="10676" y="20584"/>
                  </a:lnTo>
                  <a:lnTo>
                    <a:pt x="10614" y="20868"/>
                  </a:lnTo>
                  <a:lnTo>
                    <a:pt x="10975" y="20886"/>
                  </a:lnTo>
                  <a:lnTo>
                    <a:pt x="11327" y="20801"/>
                  </a:lnTo>
                  <a:lnTo>
                    <a:pt x="11759" y="20815"/>
                  </a:lnTo>
                  <a:lnTo>
                    <a:pt x="12240" y="20449"/>
                  </a:lnTo>
                  <a:lnTo>
                    <a:pt x="12392" y="20243"/>
                  </a:lnTo>
                  <a:lnTo>
                    <a:pt x="12427" y="19865"/>
                  </a:lnTo>
                  <a:lnTo>
                    <a:pt x="12312" y="19654"/>
                  </a:lnTo>
                  <a:lnTo>
                    <a:pt x="12309" y="19381"/>
                  </a:lnTo>
                  <a:lnTo>
                    <a:pt x="12444" y="19016"/>
                  </a:lnTo>
                  <a:lnTo>
                    <a:pt x="12319" y="18576"/>
                  </a:lnTo>
                  <a:lnTo>
                    <a:pt x="12535" y="18468"/>
                  </a:lnTo>
                  <a:lnTo>
                    <a:pt x="12820" y="18480"/>
                  </a:lnTo>
                  <a:lnTo>
                    <a:pt x="13250" y="18374"/>
                  </a:lnTo>
                  <a:lnTo>
                    <a:pt x="13438" y="18221"/>
                  </a:lnTo>
                  <a:lnTo>
                    <a:pt x="13988" y="18126"/>
                  </a:lnTo>
                  <a:lnTo>
                    <a:pt x="14097" y="17845"/>
                  </a:lnTo>
                  <a:lnTo>
                    <a:pt x="14342" y="17799"/>
                  </a:lnTo>
                  <a:lnTo>
                    <a:pt x="14665" y="17896"/>
                  </a:lnTo>
                  <a:lnTo>
                    <a:pt x="15035" y="17664"/>
                  </a:lnTo>
                  <a:lnTo>
                    <a:pt x="15308" y="17488"/>
                  </a:lnTo>
                  <a:lnTo>
                    <a:pt x="16152" y="17302"/>
                  </a:lnTo>
                  <a:lnTo>
                    <a:pt x="16112" y="16971"/>
                  </a:lnTo>
                  <a:lnTo>
                    <a:pt x="16241" y="16959"/>
                  </a:lnTo>
                  <a:lnTo>
                    <a:pt x="16473" y="17143"/>
                  </a:lnTo>
                  <a:lnTo>
                    <a:pt x="17233" y="17186"/>
                  </a:lnTo>
                  <a:lnTo>
                    <a:pt x="17641" y="17132"/>
                  </a:lnTo>
                  <a:lnTo>
                    <a:pt x="17920" y="16674"/>
                  </a:lnTo>
                  <a:lnTo>
                    <a:pt x="18043" y="16228"/>
                  </a:lnTo>
                  <a:lnTo>
                    <a:pt x="18327" y="15982"/>
                  </a:lnTo>
                  <a:lnTo>
                    <a:pt x="18636" y="16028"/>
                  </a:lnTo>
                  <a:lnTo>
                    <a:pt x="19237" y="15999"/>
                  </a:lnTo>
                  <a:lnTo>
                    <a:pt x="19154" y="15571"/>
                  </a:lnTo>
                  <a:lnTo>
                    <a:pt x="18748" y="15392"/>
                  </a:lnTo>
                  <a:lnTo>
                    <a:pt x="18610" y="15146"/>
                  </a:lnTo>
                  <a:lnTo>
                    <a:pt x="18628" y="14668"/>
                  </a:lnTo>
                  <a:lnTo>
                    <a:pt x="18671" y="14498"/>
                  </a:lnTo>
                  <a:lnTo>
                    <a:pt x="18940" y="14731"/>
                  </a:lnTo>
                  <a:lnTo>
                    <a:pt x="19467" y="14835"/>
                  </a:lnTo>
                  <a:lnTo>
                    <a:pt x="19433" y="14464"/>
                  </a:lnTo>
                  <a:lnTo>
                    <a:pt x="19234" y="14315"/>
                  </a:lnTo>
                  <a:lnTo>
                    <a:pt x="19416" y="14120"/>
                  </a:lnTo>
                  <a:lnTo>
                    <a:pt x="19626" y="13786"/>
                  </a:lnTo>
                  <a:lnTo>
                    <a:pt x="19935" y="13603"/>
                  </a:lnTo>
                  <a:lnTo>
                    <a:pt x="20249" y="13803"/>
                  </a:lnTo>
                  <a:lnTo>
                    <a:pt x="20873" y="13790"/>
                  </a:lnTo>
                  <a:lnTo>
                    <a:pt x="20886" y="13365"/>
                  </a:lnTo>
                  <a:lnTo>
                    <a:pt x="20634" y="12932"/>
                  </a:lnTo>
                  <a:lnTo>
                    <a:pt x="20757" y="12604"/>
                  </a:lnTo>
                  <a:lnTo>
                    <a:pt x="21159" y="12448"/>
                  </a:lnTo>
                  <a:lnTo>
                    <a:pt x="21600" y="12058"/>
                  </a:lnTo>
                  <a:lnTo>
                    <a:pt x="21474" y="11694"/>
                  </a:lnTo>
                  <a:lnTo>
                    <a:pt x="21166" y="11792"/>
                  </a:lnTo>
                  <a:lnTo>
                    <a:pt x="20908" y="11770"/>
                  </a:lnTo>
                  <a:lnTo>
                    <a:pt x="20717" y="11860"/>
                  </a:lnTo>
                  <a:lnTo>
                    <a:pt x="20141" y="11982"/>
                  </a:lnTo>
                  <a:lnTo>
                    <a:pt x="19721" y="11694"/>
                  </a:lnTo>
                  <a:lnTo>
                    <a:pt x="19588" y="11337"/>
                  </a:lnTo>
                  <a:lnTo>
                    <a:pt x="19169" y="10781"/>
                  </a:lnTo>
                  <a:lnTo>
                    <a:pt x="18919" y="10501"/>
                  </a:lnTo>
                  <a:lnTo>
                    <a:pt x="18691" y="10179"/>
                  </a:lnTo>
                  <a:lnTo>
                    <a:pt x="18562" y="9775"/>
                  </a:lnTo>
                  <a:lnTo>
                    <a:pt x="18274" y="9545"/>
                  </a:lnTo>
                  <a:lnTo>
                    <a:pt x="18683" y="9255"/>
                  </a:lnTo>
                  <a:lnTo>
                    <a:pt x="18927" y="8879"/>
                  </a:lnTo>
                  <a:lnTo>
                    <a:pt x="19119" y="8440"/>
                  </a:lnTo>
                  <a:lnTo>
                    <a:pt x="19072" y="7776"/>
                  </a:lnTo>
                  <a:lnTo>
                    <a:pt x="18631" y="7967"/>
                  </a:lnTo>
                  <a:lnTo>
                    <a:pt x="18312" y="8019"/>
                  </a:lnTo>
                  <a:lnTo>
                    <a:pt x="18103" y="7779"/>
                  </a:lnTo>
                  <a:lnTo>
                    <a:pt x="18144" y="7535"/>
                  </a:lnTo>
                  <a:lnTo>
                    <a:pt x="18457" y="7309"/>
                  </a:lnTo>
                  <a:lnTo>
                    <a:pt x="18341" y="6828"/>
                  </a:lnTo>
                  <a:lnTo>
                    <a:pt x="18028" y="6686"/>
                  </a:lnTo>
                  <a:lnTo>
                    <a:pt x="17845" y="6659"/>
                  </a:lnTo>
                  <a:lnTo>
                    <a:pt x="17947" y="6393"/>
                  </a:lnTo>
                  <a:lnTo>
                    <a:pt x="18208" y="6149"/>
                  </a:lnTo>
                  <a:lnTo>
                    <a:pt x="18396" y="5754"/>
                  </a:lnTo>
                  <a:lnTo>
                    <a:pt x="18498" y="5335"/>
                  </a:lnTo>
                  <a:lnTo>
                    <a:pt x="18562" y="5068"/>
                  </a:lnTo>
                  <a:lnTo>
                    <a:pt x="18803" y="4964"/>
                  </a:lnTo>
                  <a:lnTo>
                    <a:pt x="18876" y="4475"/>
                  </a:lnTo>
                  <a:lnTo>
                    <a:pt x="18912" y="4278"/>
                  </a:lnTo>
                  <a:lnTo>
                    <a:pt x="18883" y="3881"/>
                  </a:lnTo>
                  <a:lnTo>
                    <a:pt x="18607" y="3595"/>
                  </a:lnTo>
                  <a:lnTo>
                    <a:pt x="18123" y="3533"/>
                  </a:lnTo>
                  <a:lnTo>
                    <a:pt x="17746" y="3644"/>
                  </a:lnTo>
                  <a:lnTo>
                    <a:pt x="17458" y="3544"/>
                  </a:lnTo>
                  <a:lnTo>
                    <a:pt x="17251" y="3311"/>
                  </a:lnTo>
                  <a:lnTo>
                    <a:pt x="17211" y="3007"/>
                  </a:lnTo>
                  <a:lnTo>
                    <a:pt x="17055" y="2663"/>
                  </a:lnTo>
                  <a:lnTo>
                    <a:pt x="16579" y="2645"/>
                  </a:lnTo>
                  <a:lnTo>
                    <a:pt x="16365" y="2742"/>
                  </a:lnTo>
                  <a:lnTo>
                    <a:pt x="16250" y="2512"/>
                  </a:lnTo>
                  <a:lnTo>
                    <a:pt x="16421" y="2385"/>
                  </a:lnTo>
                  <a:lnTo>
                    <a:pt x="16532" y="1947"/>
                  </a:lnTo>
                  <a:lnTo>
                    <a:pt x="16113" y="2066"/>
                  </a:lnTo>
                  <a:lnTo>
                    <a:pt x="15766" y="2103"/>
                  </a:lnTo>
                  <a:lnTo>
                    <a:pt x="15511" y="2273"/>
                  </a:lnTo>
                  <a:lnTo>
                    <a:pt x="15233" y="2300"/>
                  </a:lnTo>
                  <a:lnTo>
                    <a:pt x="15012" y="2063"/>
                  </a:lnTo>
                  <a:lnTo>
                    <a:pt x="14846" y="1757"/>
                  </a:lnTo>
                  <a:lnTo>
                    <a:pt x="14613" y="1515"/>
                  </a:lnTo>
                  <a:lnTo>
                    <a:pt x="14272" y="1329"/>
                  </a:lnTo>
                  <a:lnTo>
                    <a:pt x="14283" y="1214"/>
                  </a:lnTo>
                  <a:lnTo>
                    <a:pt x="14568" y="1109"/>
                  </a:lnTo>
                  <a:lnTo>
                    <a:pt x="14464" y="730"/>
                  </a:lnTo>
                  <a:lnTo>
                    <a:pt x="14192" y="333"/>
                  </a:lnTo>
                  <a:lnTo>
                    <a:pt x="13975" y="0"/>
                  </a:lnTo>
                  <a:lnTo>
                    <a:pt x="13367" y="132"/>
                  </a:lnTo>
                  <a:lnTo>
                    <a:pt x="13047" y="47"/>
                  </a:lnTo>
                  <a:lnTo>
                    <a:pt x="12737" y="217"/>
                  </a:lnTo>
                  <a:lnTo>
                    <a:pt x="12637" y="404"/>
                  </a:lnTo>
                  <a:lnTo>
                    <a:pt x="12287" y="267"/>
                  </a:lnTo>
                  <a:lnTo>
                    <a:pt x="12103" y="502"/>
                  </a:lnTo>
                  <a:lnTo>
                    <a:pt x="11454" y="516"/>
                  </a:lnTo>
                  <a:lnTo>
                    <a:pt x="10965" y="621"/>
                  </a:lnTo>
                  <a:lnTo>
                    <a:pt x="10912" y="963"/>
                  </a:lnTo>
                  <a:lnTo>
                    <a:pt x="10677" y="1093"/>
                  </a:lnTo>
                  <a:lnTo>
                    <a:pt x="9532" y="899"/>
                  </a:lnTo>
                  <a:lnTo>
                    <a:pt x="9004" y="735"/>
                  </a:lnTo>
                  <a:lnTo>
                    <a:pt x="8865" y="570"/>
                  </a:lnTo>
                  <a:lnTo>
                    <a:pt x="8568" y="598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09" name="AutoShape 32">
              <a:extLst>
                <a:ext uri="{FF2B5EF4-FFF2-40B4-BE49-F238E27FC236}">
                  <a16:creationId xmlns:a16="http://schemas.microsoft.com/office/drawing/2014/main" id="{D5FFD309-4F2A-4EEF-A483-0831624B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462" y="4994907"/>
              <a:ext cx="179634" cy="20629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030" y="9153"/>
                  </a:moveTo>
                  <a:lnTo>
                    <a:pt x="9151" y="4641"/>
                  </a:lnTo>
                  <a:lnTo>
                    <a:pt x="12786" y="0"/>
                  </a:lnTo>
                  <a:lnTo>
                    <a:pt x="17820" y="2667"/>
                  </a:lnTo>
                  <a:lnTo>
                    <a:pt x="21600" y="8184"/>
                  </a:lnTo>
                  <a:lnTo>
                    <a:pt x="18159" y="18457"/>
                  </a:lnTo>
                  <a:lnTo>
                    <a:pt x="15764" y="19722"/>
                  </a:lnTo>
                  <a:lnTo>
                    <a:pt x="7804" y="21600"/>
                  </a:lnTo>
                  <a:lnTo>
                    <a:pt x="1208" y="17319"/>
                  </a:lnTo>
                  <a:lnTo>
                    <a:pt x="0" y="11824"/>
                  </a:lnTo>
                  <a:lnTo>
                    <a:pt x="4030" y="9153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0" name="AutoShape 33">
              <a:extLst>
                <a:ext uri="{FF2B5EF4-FFF2-40B4-BE49-F238E27FC236}">
                  <a16:creationId xmlns:a16="http://schemas.microsoft.com/office/drawing/2014/main" id="{A367F739-9E80-4437-BF6B-0A1412D5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5595" y="6117925"/>
              <a:ext cx="925485" cy="7289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580" y="19537"/>
                  </a:moveTo>
                  <a:lnTo>
                    <a:pt x="10662" y="18644"/>
                  </a:lnTo>
                  <a:lnTo>
                    <a:pt x="10231" y="17769"/>
                  </a:lnTo>
                  <a:lnTo>
                    <a:pt x="9228" y="17884"/>
                  </a:lnTo>
                  <a:lnTo>
                    <a:pt x="8137" y="17617"/>
                  </a:lnTo>
                  <a:lnTo>
                    <a:pt x="7114" y="17163"/>
                  </a:lnTo>
                  <a:lnTo>
                    <a:pt x="6345" y="16432"/>
                  </a:lnTo>
                  <a:lnTo>
                    <a:pt x="6139" y="15393"/>
                  </a:lnTo>
                  <a:lnTo>
                    <a:pt x="6381" y="14195"/>
                  </a:lnTo>
                  <a:lnTo>
                    <a:pt x="6765" y="12926"/>
                  </a:lnTo>
                  <a:lnTo>
                    <a:pt x="6559" y="11863"/>
                  </a:lnTo>
                  <a:lnTo>
                    <a:pt x="5604" y="11049"/>
                  </a:lnTo>
                  <a:lnTo>
                    <a:pt x="4458" y="11103"/>
                  </a:lnTo>
                  <a:lnTo>
                    <a:pt x="3244" y="11154"/>
                  </a:lnTo>
                  <a:lnTo>
                    <a:pt x="2790" y="12527"/>
                  </a:lnTo>
                  <a:lnTo>
                    <a:pt x="2544" y="13129"/>
                  </a:lnTo>
                  <a:lnTo>
                    <a:pt x="1825" y="12252"/>
                  </a:lnTo>
                  <a:lnTo>
                    <a:pt x="1766" y="11324"/>
                  </a:lnTo>
                  <a:lnTo>
                    <a:pt x="1622" y="10173"/>
                  </a:lnTo>
                  <a:lnTo>
                    <a:pt x="841" y="10593"/>
                  </a:lnTo>
                  <a:lnTo>
                    <a:pt x="120" y="10140"/>
                  </a:lnTo>
                  <a:lnTo>
                    <a:pt x="77" y="9483"/>
                  </a:lnTo>
                  <a:lnTo>
                    <a:pt x="0" y="8515"/>
                  </a:lnTo>
                  <a:lnTo>
                    <a:pt x="1214" y="7469"/>
                  </a:lnTo>
                  <a:lnTo>
                    <a:pt x="2716" y="6816"/>
                  </a:lnTo>
                  <a:lnTo>
                    <a:pt x="3916" y="5893"/>
                  </a:lnTo>
                  <a:lnTo>
                    <a:pt x="5110" y="5002"/>
                  </a:lnTo>
                  <a:lnTo>
                    <a:pt x="6685" y="3609"/>
                  </a:lnTo>
                  <a:lnTo>
                    <a:pt x="7825" y="2892"/>
                  </a:lnTo>
                  <a:lnTo>
                    <a:pt x="9195" y="2051"/>
                  </a:lnTo>
                  <a:lnTo>
                    <a:pt x="10749" y="1507"/>
                  </a:lnTo>
                  <a:lnTo>
                    <a:pt x="11772" y="1225"/>
                  </a:lnTo>
                  <a:lnTo>
                    <a:pt x="12976" y="880"/>
                  </a:lnTo>
                  <a:lnTo>
                    <a:pt x="13973" y="527"/>
                  </a:lnTo>
                  <a:lnTo>
                    <a:pt x="14846" y="771"/>
                  </a:lnTo>
                  <a:lnTo>
                    <a:pt x="15568" y="1059"/>
                  </a:lnTo>
                  <a:lnTo>
                    <a:pt x="16775" y="42"/>
                  </a:lnTo>
                  <a:lnTo>
                    <a:pt x="17506" y="0"/>
                  </a:lnTo>
                  <a:lnTo>
                    <a:pt x="17795" y="734"/>
                  </a:lnTo>
                  <a:lnTo>
                    <a:pt x="17171" y="1265"/>
                  </a:lnTo>
                  <a:lnTo>
                    <a:pt x="16305" y="1845"/>
                  </a:lnTo>
                  <a:lnTo>
                    <a:pt x="15269" y="1844"/>
                  </a:lnTo>
                  <a:lnTo>
                    <a:pt x="14724" y="2586"/>
                  </a:lnTo>
                  <a:lnTo>
                    <a:pt x="14986" y="3256"/>
                  </a:lnTo>
                  <a:lnTo>
                    <a:pt x="15936" y="3028"/>
                  </a:lnTo>
                  <a:lnTo>
                    <a:pt x="16741" y="2647"/>
                  </a:lnTo>
                  <a:lnTo>
                    <a:pt x="17257" y="3176"/>
                  </a:lnTo>
                  <a:cubicBezTo>
                    <a:pt x="17292" y="3534"/>
                    <a:pt x="17175" y="3888"/>
                    <a:pt x="16950" y="4107"/>
                  </a:cubicBezTo>
                  <a:cubicBezTo>
                    <a:pt x="16651" y="4396"/>
                    <a:pt x="16236" y="4392"/>
                    <a:pt x="15941" y="4095"/>
                  </a:cubicBezTo>
                  <a:lnTo>
                    <a:pt x="15258" y="4357"/>
                  </a:lnTo>
                  <a:lnTo>
                    <a:pt x="15479" y="5527"/>
                  </a:lnTo>
                  <a:lnTo>
                    <a:pt x="15867" y="6556"/>
                  </a:lnTo>
                  <a:lnTo>
                    <a:pt x="16642" y="7398"/>
                  </a:lnTo>
                  <a:lnTo>
                    <a:pt x="17320" y="7825"/>
                  </a:lnTo>
                  <a:lnTo>
                    <a:pt x="18362" y="7660"/>
                  </a:lnTo>
                  <a:lnTo>
                    <a:pt x="19235" y="6841"/>
                  </a:lnTo>
                  <a:lnTo>
                    <a:pt x="19822" y="7025"/>
                  </a:lnTo>
                  <a:lnTo>
                    <a:pt x="20872" y="8423"/>
                  </a:lnTo>
                  <a:lnTo>
                    <a:pt x="21600" y="9237"/>
                  </a:lnTo>
                  <a:lnTo>
                    <a:pt x="21068" y="10395"/>
                  </a:lnTo>
                  <a:lnTo>
                    <a:pt x="20865" y="11147"/>
                  </a:lnTo>
                  <a:lnTo>
                    <a:pt x="20338" y="11706"/>
                  </a:lnTo>
                  <a:lnTo>
                    <a:pt x="19542" y="11786"/>
                  </a:lnTo>
                  <a:lnTo>
                    <a:pt x="19413" y="12831"/>
                  </a:lnTo>
                  <a:cubicBezTo>
                    <a:pt x="19486" y="13160"/>
                    <a:pt x="19427" y="13513"/>
                    <a:pt x="19254" y="13775"/>
                  </a:cubicBezTo>
                  <a:cubicBezTo>
                    <a:pt x="19049" y="14086"/>
                    <a:pt x="18720" y="14219"/>
                    <a:pt x="18410" y="14115"/>
                  </a:cubicBezTo>
                  <a:lnTo>
                    <a:pt x="17402" y="14816"/>
                  </a:lnTo>
                  <a:lnTo>
                    <a:pt x="16828" y="16291"/>
                  </a:lnTo>
                  <a:lnTo>
                    <a:pt x="15917" y="18309"/>
                  </a:lnTo>
                  <a:lnTo>
                    <a:pt x="14601" y="19607"/>
                  </a:lnTo>
                  <a:lnTo>
                    <a:pt x="13548" y="19646"/>
                  </a:lnTo>
                  <a:lnTo>
                    <a:pt x="12843" y="20621"/>
                  </a:lnTo>
                  <a:lnTo>
                    <a:pt x="11938" y="21600"/>
                  </a:lnTo>
                  <a:lnTo>
                    <a:pt x="11458" y="20967"/>
                  </a:lnTo>
                  <a:lnTo>
                    <a:pt x="11088" y="20083"/>
                  </a:lnTo>
                  <a:lnTo>
                    <a:pt x="10580" y="1953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1" name="AutoShape 34">
              <a:extLst>
                <a:ext uri="{FF2B5EF4-FFF2-40B4-BE49-F238E27FC236}">
                  <a16:creationId xmlns:a16="http://schemas.microsoft.com/office/drawing/2014/main" id="{EC3EE10A-037F-49AC-9205-AE23AFD7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2052" y="6747773"/>
              <a:ext cx="360637" cy="2727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768" y="6896"/>
                  </a:moveTo>
                  <a:lnTo>
                    <a:pt x="5768" y="5104"/>
                  </a:lnTo>
                  <a:lnTo>
                    <a:pt x="6906" y="3129"/>
                  </a:lnTo>
                  <a:lnTo>
                    <a:pt x="9314" y="2369"/>
                  </a:lnTo>
                  <a:lnTo>
                    <a:pt x="11571" y="1914"/>
                  </a:lnTo>
                  <a:cubicBezTo>
                    <a:pt x="12616" y="1591"/>
                    <a:pt x="13657" y="1252"/>
                    <a:pt x="14695" y="895"/>
                  </a:cubicBezTo>
                  <a:cubicBezTo>
                    <a:pt x="15532" y="608"/>
                    <a:pt x="16367" y="309"/>
                    <a:pt x="17199" y="0"/>
                  </a:cubicBezTo>
                  <a:lnTo>
                    <a:pt x="18575" y="1158"/>
                  </a:lnTo>
                  <a:lnTo>
                    <a:pt x="19442" y="2148"/>
                  </a:lnTo>
                  <a:lnTo>
                    <a:pt x="20701" y="2592"/>
                  </a:lnTo>
                  <a:lnTo>
                    <a:pt x="20392" y="4547"/>
                  </a:lnTo>
                  <a:lnTo>
                    <a:pt x="21049" y="6277"/>
                  </a:lnTo>
                  <a:lnTo>
                    <a:pt x="21600" y="8777"/>
                  </a:lnTo>
                  <a:lnTo>
                    <a:pt x="20583" y="9441"/>
                  </a:lnTo>
                  <a:lnTo>
                    <a:pt x="19662" y="10298"/>
                  </a:lnTo>
                  <a:lnTo>
                    <a:pt x="19174" y="11801"/>
                  </a:lnTo>
                  <a:lnTo>
                    <a:pt x="17382" y="11426"/>
                  </a:lnTo>
                  <a:lnTo>
                    <a:pt x="16578" y="12702"/>
                  </a:lnTo>
                  <a:lnTo>
                    <a:pt x="15246" y="15914"/>
                  </a:lnTo>
                  <a:lnTo>
                    <a:pt x="13091" y="16438"/>
                  </a:lnTo>
                  <a:lnTo>
                    <a:pt x="10294" y="16561"/>
                  </a:lnTo>
                  <a:lnTo>
                    <a:pt x="9310" y="18602"/>
                  </a:lnTo>
                  <a:lnTo>
                    <a:pt x="9197" y="21600"/>
                  </a:lnTo>
                  <a:lnTo>
                    <a:pt x="6932" y="21149"/>
                  </a:lnTo>
                  <a:lnTo>
                    <a:pt x="6983" y="18991"/>
                  </a:lnTo>
                  <a:lnTo>
                    <a:pt x="4828" y="18147"/>
                  </a:lnTo>
                  <a:lnTo>
                    <a:pt x="3503" y="17269"/>
                  </a:lnTo>
                  <a:lnTo>
                    <a:pt x="1444" y="18160"/>
                  </a:lnTo>
                  <a:lnTo>
                    <a:pt x="452" y="16552"/>
                  </a:lnTo>
                  <a:lnTo>
                    <a:pt x="0" y="13960"/>
                  </a:lnTo>
                  <a:lnTo>
                    <a:pt x="1666" y="12243"/>
                  </a:lnTo>
                  <a:lnTo>
                    <a:pt x="1437" y="9922"/>
                  </a:lnTo>
                  <a:lnTo>
                    <a:pt x="2139" y="7515"/>
                  </a:lnTo>
                  <a:lnTo>
                    <a:pt x="3883" y="7677"/>
                  </a:lnTo>
                  <a:lnTo>
                    <a:pt x="5768" y="689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2" name="AutoShape 35">
              <a:extLst>
                <a:ext uri="{FF2B5EF4-FFF2-40B4-BE49-F238E27FC236}">
                  <a16:creationId xmlns:a16="http://schemas.microsoft.com/office/drawing/2014/main" id="{D9688C15-6349-455D-BF50-8B259CD85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0597" y="7125855"/>
              <a:ext cx="179956" cy="129902"/>
            </a:xfrm>
            <a:custGeom>
              <a:avLst/>
              <a:gdLst>
                <a:gd name="T0" fmla="*/ 10800 w 21600"/>
                <a:gd name="T1" fmla="*/ 10631 h 21263"/>
                <a:gd name="T2" fmla="*/ 10800 w 21600"/>
                <a:gd name="T3" fmla="*/ 10631 h 21263"/>
                <a:gd name="T4" fmla="*/ 10800 w 21600"/>
                <a:gd name="T5" fmla="*/ 10631 h 21263"/>
                <a:gd name="T6" fmla="*/ 10800 w 21600"/>
                <a:gd name="T7" fmla="*/ 10631 h 2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263">
                  <a:moveTo>
                    <a:pt x="6435" y="2819"/>
                  </a:moveTo>
                  <a:lnTo>
                    <a:pt x="4434" y="1508"/>
                  </a:lnTo>
                  <a:lnTo>
                    <a:pt x="1712" y="2836"/>
                  </a:lnTo>
                  <a:lnTo>
                    <a:pt x="1006" y="9177"/>
                  </a:lnTo>
                  <a:lnTo>
                    <a:pt x="0" y="14949"/>
                  </a:lnTo>
                  <a:lnTo>
                    <a:pt x="1468" y="18390"/>
                  </a:lnTo>
                  <a:lnTo>
                    <a:pt x="4713" y="16304"/>
                  </a:lnTo>
                  <a:lnTo>
                    <a:pt x="6637" y="12411"/>
                  </a:lnTo>
                  <a:lnTo>
                    <a:pt x="8933" y="11905"/>
                  </a:lnTo>
                  <a:lnTo>
                    <a:pt x="12221" y="15871"/>
                  </a:lnTo>
                  <a:lnTo>
                    <a:pt x="15362" y="20368"/>
                  </a:lnTo>
                  <a:cubicBezTo>
                    <a:pt x="16781" y="21600"/>
                    <a:pt x="18602" y="21557"/>
                    <a:pt x="19989" y="20260"/>
                  </a:cubicBezTo>
                  <a:cubicBezTo>
                    <a:pt x="20775" y="19524"/>
                    <a:pt x="21346" y="18434"/>
                    <a:pt x="21600" y="17180"/>
                  </a:cubicBezTo>
                  <a:lnTo>
                    <a:pt x="20658" y="13269"/>
                  </a:lnTo>
                  <a:lnTo>
                    <a:pt x="16892" y="14208"/>
                  </a:lnTo>
                  <a:lnTo>
                    <a:pt x="14391" y="12899"/>
                  </a:lnTo>
                  <a:lnTo>
                    <a:pt x="11514" y="7732"/>
                  </a:lnTo>
                  <a:lnTo>
                    <a:pt x="10867" y="3188"/>
                  </a:lnTo>
                  <a:lnTo>
                    <a:pt x="8381" y="0"/>
                  </a:lnTo>
                  <a:lnTo>
                    <a:pt x="6435" y="2819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3" name="AutoShape 36">
              <a:extLst>
                <a:ext uri="{FF2B5EF4-FFF2-40B4-BE49-F238E27FC236}">
                  <a16:creationId xmlns:a16="http://schemas.microsoft.com/office/drawing/2014/main" id="{847B7CA4-6F8D-4BF1-96F5-81FB53B6B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4451" y="6117162"/>
              <a:ext cx="384748" cy="311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56" y="1182"/>
                  </a:moveTo>
                  <a:lnTo>
                    <a:pt x="10456" y="1572"/>
                  </a:lnTo>
                  <a:lnTo>
                    <a:pt x="12692" y="1963"/>
                  </a:lnTo>
                  <a:lnTo>
                    <a:pt x="13232" y="0"/>
                  </a:lnTo>
                  <a:lnTo>
                    <a:pt x="14774" y="505"/>
                  </a:lnTo>
                  <a:lnTo>
                    <a:pt x="13824" y="2714"/>
                  </a:lnTo>
                  <a:lnTo>
                    <a:pt x="15087" y="3556"/>
                  </a:lnTo>
                  <a:lnTo>
                    <a:pt x="16167" y="2071"/>
                  </a:lnTo>
                  <a:lnTo>
                    <a:pt x="16577" y="2978"/>
                  </a:lnTo>
                  <a:lnTo>
                    <a:pt x="17705" y="4808"/>
                  </a:lnTo>
                  <a:lnTo>
                    <a:pt x="18356" y="6101"/>
                  </a:lnTo>
                  <a:lnTo>
                    <a:pt x="19068" y="8555"/>
                  </a:lnTo>
                  <a:lnTo>
                    <a:pt x="20372" y="10614"/>
                  </a:lnTo>
                  <a:lnTo>
                    <a:pt x="20785" y="12387"/>
                  </a:lnTo>
                  <a:lnTo>
                    <a:pt x="21153" y="14794"/>
                  </a:lnTo>
                  <a:lnTo>
                    <a:pt x="21600" y="17003"/>
                  </a:lnTo>
                  <a:lnTo>
                    <a:pt x="21373" y="20058"/>
                  </a:lnTo>
                  <a:lnTo>
                    <a:pt x="20241" y="21600"/>
                  </a:lnTo>
                  <a:lnTo>
                    <a:pt x="17113" y="20436"/>
                  </a:lnTo>
                  <a:lnTo>
                    <a:pt x="14925" y="17811"/>
                  </a:lnTo>
                  <a:lnTo>
                    <a:pt x="12479" y="15334"/>
                  </a:lnTo>
                  <a:lnTo>
                    <a:pt x="10579" y="13547"/>
                  </a:lnTo>
                  <a:lnTo>
                    <a:pt x="8319" y="11579"/>
                  </a:lnTo>
                  <a:lnTo>
                    <a:pt x="6196" y="10504"/>
                  </a:lnTo>
                  <a:lnTo>
                    <a:pt x="3564" y="10224"/>
                  </a:lnTo>
                  <a:lnTo>
                    <a:pt x="1289" y="11166"/>
                  </a:lnTo>
                  <a:lnTo>
                    <a:pt x="127" y="9623"/>
                  </a:lnTo>
                  <a:lnTo>
                    <a:pt x="453" y="7927"/>
                  </a:lnTo>
                  <a:lnTo>
                    <a:pt x="476" y="5022"/>
                  </a:lnTo>
                  <a:lnTo>
                    <a:pt x="0" y="2940"/>
                  </a:lnTo>
                  <a:lnTo>
                    <a:pt x="1131" y="1152"/>
                  </a:lnTo>
                  <a:lnTo>
                    <a:pt x="3175" y="360"/>
                  </a:lnTo>
                  <a:lnTo>
                    <a:pt x="5359" y="748"/>
                  </a:lnTo>
                  <a:lnTo>
                    <a:pt x="6807" y="851"/>
                  </a:lnTo>
                  <a:lnTo>
                    <a:pt x="8956" y="1182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5755" tIns="115755" rIns="115755" bIns="115755" anchor="ctr"/>
            <a:lstStyle>
              <a:lvl1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1pPr>
              <a:lvl2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2pPr>
              <a:lvl3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3pPr>
              <a:lvl4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4pPr>
              <a:lvl5pPr defTabSz="584200"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5pPr>
              <a:lvl6pPr marL="4572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6pPr>
              <a:lvl7pPr marL="9144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7pPr>
              <a:lvl8pPr marL="13716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8pPr>
              <a:lvl9pPr marL="1828800" indent="914400" defTabSz="58420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defRPr>
              </a:lvl9pPr>
            </a:lstStyle>
            <a:p>
              <a:pPr algn="ctr"/>
              <a:endParaRPr lang="ru-RU" altLang="ru-RU" sz="5167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039C6-2474-4B85-8A33-E20D26AD8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880950-57FE-4BAE-812B-B52C8A2E161E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503F7-8C5A-4CEE-AE23-12F6A7DA9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A98C-E459-47F6-8E52-A5CB5F664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774B597A-D746-4D11-8134-49A370B07D00}"/>
              </a:ext>
            </a:extLst>
          </p:cNvPr>
          <p:cNvGrpSpPr/>
          <p:nvPr/>
        </p:nvGrpSpPr>
        <p:grpSpPr>
          <a:xfrm>
            <a:off x="4932449" y="307366"/>
            <a:ext cx="3540252" cy="4049553"/>
            <a:chOff x="847725" y="1870075"/>
            <a:chExt cx="4071938" cy="465772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A2FE1756-9799-4D25-A63A-6763303D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092450"/>
              <a:ext cx="476250" cy="754063"/>
            </a:xfrm>
            <a:custGeom>
              <a:avLst/>
              <a:gdLst>
                <a:gd name="T0" fmla="*/ 58 w 319"/>
                <a:gd name="T1" fmla="*/ 496 h 504"/>
                <a:gd name="T2" fmla="*/ 22 w 319"/>
                <a:gd name="T3" fmla="*/ 431 h 504"/>
                <a:gd name="T4" fmla="*/ 6 w 319"/>
                <a:gd name="T5" fmla="*/ 370 h 504"/>
                <a:gd name="T6" fmla="*/ 57 w 319"/>
                <a:gd name="T7" fmla="*/ 313 h 504"/>
                <a:gd name="T8" fmla="*/ 83 w 319"/>
                <a:gd name="T9" fmla="*/ 260 h 504"/>
                <a:gd name="T10" fmla="*/ 96 w 319"/>
                <a:gd name="T11" fmla="*/ 192 h 504"/>
                <a:gd name="T12" fmla="*/ 96 w 319"/>
                <a:gd name="T13" fmla="*/ 157 h 504"/>
                <a:gd name="T14" fmla="*/ 113 w 319"/>
                <a:gd name="T15" fmla="*/ 141 h 504"/>
                <a:gd name="T16" fmla="*/ 135 w 319"/>
                <a:gd name="T17" fmla="*/ 84 h 504"/>
                <a:gd name="T18" fmla="*/ 105 w 319"/>
                <a:gd name="T19" fmla="*/ 44 h 504"/>
                <a:gd name="T20" fmla="*/ 84 w 319"/>
                <a:gd name="T21" fmla="*/ 27 h 504"/>
                <a:gd name="T22" fmla="*/ 90 w 319"/>
                <a:gd name="T23" fmla="*/ 10 h 504"/>
                <a:gd name="T24" fmla="*/ 142 w 319"/>
                <a:gd name="T25" fmla="*/ 18 h 504"/>
                <a:gd name="T26" fmla="*/ 213 w 319"/>
                <a:gd name="T27" fmla="*/ 14 h 504"/>
                <a:gd name="T28" fmla="*/ 231 w 319"/>
                <a:gd name="T29" fmla="*/ 2 h 504"/>
                <a:gd name="T30" fmla="*/ 312 w 319"/>
                <a:gd name="T31" fmla="*/ 33 h 504"/>
                <a:gd name="T32" fmla="*/ 306 w 319"/>
                <a:gd name="T33" fmla="*/ 80 h 504"/>
                <a:gd name="T34" fmla="*/ 264 w 319"/>
                <a:gd name="T35" fmla="*/ 119 h 504"/>
                <a:gd name="T36" fmla="*/ 200 w 319"/>
                <a:gd name="T37" fmla="*/ 221 h 504"/>
                <a:gd name="T38" fmla="*/ 176 w 319"/>
                <a:gd name="T39" fmla="*/ 273 h 504"/>
                <a:gd name="T40" fmla="*/ 162 w 319"/>
                <a:gd name="T41" fmla="*/ 314 h 504"/>
                <a:gd name="T42" fmla="*/ 150 w 319"/>
                <a:gd name="T43" fmla="*/ 360 h 504"/>
                <a:gd name="T44" fmla="*/ 140 w 319"/>
                <a:gd name="T45" fmla="*/ 386 h 504"/>
                <a:gd name="T46" fmla="*/ 132 w 319"/>
                <a:gd name="T47" fmla="*/ 411 h 504"/>
                <a:gd name="T48" fmla="*/ 123 w 319"/>
                <a:gd name="T49" fmla="*/ 449 h 504"/>
                <a:gd name="T50" fmla="*/ 110 w 319"/>
                <a:gd name="T51" fmla="*/ 486 h 504"/>
                <a:gd name="T52" fmla="*/ 70 w 319"/>
                <a:gd name="T53" fmla="*/ 504 h 504"/>
                <a:gd name="T54" fmla="*/ 58 w 319"/>
                <a:gd name="T55" fmla="*/ 4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9" h="504">
                  <a:moveTo>
                    <a:pt x="58" y="496"/>
                  </a:moveTo>
                  <a:cubicBezTo>
                    <a:pt x="48" y="490"/>
                    <a:pt x="41" y="479"/>
                    <a:pt x="22" y="431"/>
                  </a:cubicBezTo>
                  <a:cubicBezTo>
                    <a:pt x="1" y="378"/>
                    <a:pt x="0" y="373"/>
                    <a:pt x="6" y="370"/>
                  </a:cubicBezTo>
                  <a:cubicBezTo>
                    <a:pt x="20" y="362"/>
                    <a:pt x="46" y="333"/>
                    <a:pt x="57" y="313"/>
                  </a:cubicBezTo>
                  <a:cubicBezTo>
                    <a:pt x="63" y="303"/>
                    <a:pt x="75" y="278"/>
                    <a:pt x="83" y="260"/>
                  </a:cubicBezTo>
                  <a:cubicBezTo>
                    <a:pt x="95" y="229"/>
                    <a:pt x="97" y="222"/>
                    <a:pt x="96" y="192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31" y="124"/>
                    <a:pt x="136" y="112"/>
                    <a:pt x="135" y="84"/>
                  </a:cubicBezTo>
                  <a:cubicBezTo>
                    <a:pt x="135" y="62"/>
                    <a:pt x="127" y="51"/>
                    <a:pt x="105" y="44"/>
                  </a:cubicBezTo>
                  <a:cubicBezTo>
                    <a:pt x="89" y="38"/>
                    <a:pt x="85" y="35"/>
                    <a:pt x="84" y="27"/>
                  </a:cubicBezTo>
                  <a:cubicBezTo>
                    <a:pt x="84" y="21"/>
                    <a:pt x="86" y="14"/>
                    <a:pt x="90" y="10"/>
                  </a:cubicBezTo>
                  <a:cubicBezTo>
                    <a:pt x="98" y="2"/>
                    <a:pt x="106" y="3"/>
                    <a:pt x="142" y="18"/>
                  </a:cubicBezTo>
                  <a:cubicBezTo>
                    <a:pt x="196" y="41"/>
                    <a:pt x="207" y="41"/>
                    <a:pt x="213" y="14"/>
                  </a:cubicBezTo>
                  <a:cubicBezTo>
                    <a:pt x="216" y="0"/>
                    <a:pt x="217" y="0"/>
                    <a:pt x="231" y="2"/>
                  </a:cubicBezTo>
                  <a:cubicBezTo>
                    <a:pt x="252" y="6"/>
                    <a:pt x="309" y="27"/>
                    <a:pt x="312" y="33"/>
                  </a:cubicBezTo>
                  <a:cubicBezTo>
                    <a:pt x="319" y="43"/>
                    <a:pt x="316" y="67"/>
                    <a:pt x="306" y="80"/>
                  </a:cubicBezTo>
                  <a:cubicBezTo>
                    <a:pt x="301" y="88"/>
                    <a:pt x="283" y="105"/>
                    <a:pt x="264" y="119"/>
                  </a:cubicBezTo>
                  <a:cubicBezTo>
                    <a:pt x="227" y="148"/>
                    <a:pt x="220" y="158"/>
                    <a:pt x="200" y="221"/>
                  </a:cubicBezTo>
                  <a:cubicBezTo>
                    <a:pt x="192" y="244"/>
                    <a:pt x="182" y="266"/>
                    <a:pt x="176" y="273"/>
                  </a:cubicBezTo>
                  <a:cubicBezTo>
                    <a:pt x="167" y="283"/>
                    <a:pt x="164" y="291"/>
                    <a:pt x="162" y="314"/>
                  </a:cubicBezTo>
                  <a:cubicBezTo>
                    <a:pt x="158" y="352"/>
                    <a:pt x="156" y="360"/>
                    <a:pt x="150" y="360"/>
                  </a:cubicBezTo>
                  <a:cubicBezTo>
                    <a:pt x="143" y="360"/>
                    <a:pt x="140" y="369"/>
                    <a:pt x="140" y="386"/>
                  </a:cubicBezTo>
                  <a:cubicBezTo>
                    <a:pt x="140" y="394"/>
                    <a:pt x="136" y="405"/>
                    <a:pt x="132" y="411"/>
                  </a:cubicBezTo>
                  <a:cubicBezTo>
                    <a:pt x="126" y="419"/>
                    <a:pt x="124" y="430"/>
                    <a:pt x="123" y="449"/>
                  </a:cubicBezTo>
                  <a:cubicBezTo>
                    <a:pt x="122" y="475"/>
                    <a:pt x="121" y="477"/>
                    <a:pt x="110" y="486"/>
                  </a:cubicBezTo>
                  <a:cubicBezTo>
                    <a:pt x="101" y="492"/>
                    <a:pt x="75" y="504"/>
                    <a:pt x="70" y="504"/>
                  </a:cubicBezTo>
                  <a:cubicBezTo>
                    <a:pt x="70" y="504"/>
                    <a:pt x="64" y="500"/>
                    <a:pt x="58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55D7D0CE-91AE-45D5-A826-ED71C89D5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7" y="5745163"/>
              <a:ext cx="369887" cy="782638"/>
            </a:xfrm>
            <a:custGeom>
              <a:avLst/>
              <a:gdLst>
                <a:gd name="T0" fmla="*/ 114 w 247"/>
                <a:gd name="T1" fmla="*/ 516 h 523"/>
                <a:gd name="T2" fmla="*/ 107 w 247"/>
                <a:gd name="T3" fmla="*/ 502 h 523"/>
                <a:gd name="T4" fmla="*/ 80 w 247"/>
                <a:gd name="T5" fmla="*/ 479 h 523"/>
                <a:gd name="T6" fmla="*/ 52 w 247"/>
                <a:gd name="T7" fmla="*/ 465 h 523"/>
                <a:gd name="T8" fmla="*/ 41 w 247"/>
                <a:gd name="T9" fmla="*/ 441 h 523"/>
                <a:gd name="T10" fmla="*/ 51 w 247"/>
                <a:gd name="T11" fmla="*/ 428 h 523"/>
                <a:gd name="T12" fmla="*/ 61 w 247"/>
                <a:gd name="T13" fmla="*/ 422 h 523"/>
                <a:gd name="T14" fmla="*/ 43 w 247"/>
                <a:gd name="T15" fmla="*/ 404 h 523"/>
                <a:gd name="T16" fmla="*/ 27 w 247"/>
                <a:gd name="T17" fmla="*/ 376 h 523"/>
                <a:gd name="T18" fmla="*/ 50 w 247"/>
                <a:gd name="T19" fmla="*/ 356 h 523"/>
                <a:gd name="T20" fmla="*/ 21 w 247"/>
                <a:gd name="T21" fmla="*/ 337 h 523"/>
                <a:gd name="T22" fmla="*/ 1 w 247"/>
                <a:gd name="T23" fmla="*/ 328 h 523"/>
                <a:gd name="T24" fmla="*/ 9 w 247"/>
                <a:gd name="T25" fmla="*/ 317 h 523"/>
                <a:gd name="T26" fmla="*/ 27 w 247"/>
                <a:gd name="T27" fmla="*/ 291 h 523"/>
                <a:gd name="T28" fmla="*/ 17 w 247"/>
                <a:gd name="T29" fmla="*/ 278 h 523"/>
                <a:gd name="T30" fmla="*/ 7 w 247"/>
                <a:gd name="T31" fmla="*/ 266 h 523"/>
                <a:gd name="T32" fmla="*/ 3 w 247"/>
                <a:gd name="T33" fmla="*/ 246 h 523"/>
                <a:gd name="T34" fmla="*/ 5 w 247"/>
                <a:gd name="T35" fmla="*/ 236 h 523"/>
                <a:gd name="T36" fmla="*/ 12 w 247"/>
                <a:gd name="T37" fmla="*/ 195 h 523"/>
                <a:gd name="T38" fmla="*/ 24 w 247"/>
                <a:gd name="T39" fmla="*/ 174 h 523"/>
                <a:gd name="T40" fmla="*/ 39 w 247"/>
                <a:gd name="T41" fmla="*/ 133 h 523"/>
                <a:gd name="T42" fmla="*/ 51 w 247"/>
                <a:gd name="T43" fmla="*/ 128 h 523"/>
                <a:gd name="T44" fmla="*/ 74 w 247"/>
                <a:gd name="T45" fmla="*/ 122 h 523"/>
                <a:gd name="T46" fmla="*/ 106 w 247"/>
                <a:gd name="T47" fmla="*/ 114 h 523"/>
                <a:gd name="T48" fmla="*/ 141 w 247"/>
                <a:gd name="T49" fmla="*/ 100 h 523"/>
                <a:gd name="T50" fmla="*/ 187 w 247"/>
                <a:gd name="T51" fmla="*/ 93 h 523"/>
                <a:gd name="T52" fmla="*/ 207 w 247"/>
                <a:gd name="T53" fmla="*/ 59 h 523"/>
                <a:gd name="T54" fmla="*/ 213 w 247"/>
                <a:gd name="T55" fmla="*/ 31 h 523"/>
                <a:gd name="T56" fmla="*/ 219 w 247"/>
                <a:gd name="T57" fmla="*/ 14 h 523"/>
                <a:gd name="T58" fmla="*/ 232 w 247"/>
                <a:gd name="T59" fmla="*/ 1 h 523"/>
                <a:gd name="T60" fmla="*/ 245 w 247"/>
                <a:gd name="T61" fmla="*/ 2 h 523"/>
                <a:gd name="T62" fmla="*/ 246 w 247"/>
                <a:gd name="T63" fmla="*/ 39 h 523"/>
                <a:gd name="T64" fmla="*/ 237 w 247"/>
                <a:gd name="T65" fmla="*/ 85 h 523"/>
                <a:gd name="T66" fmla="*/ 239 w 247"/>
                <a:gd name="T67" fmla="*/ 140 h 523"/>
                <a:gd name="T68" fmla="*/ 247 w 247"/>
                <a:gd name="T69" fmla="*/ 208 h 523"/>
                <a:gd name="T70" fmla="*/ 239 w 247"/>
                <a:gd name="T71" fmla="*/ 278 h 523"/>
                <a:gd name="T72" fmla="*/ 231 w 247"/>
                <a:gd name="T73" fmla="*/ 294 h 523"/>
                <a:gd name="T74" fmla="*/ 215 w 247"/>
                <a:gd name="T75" fmla="*/ 326 h 523"/>
                <a:gd name="T76" fmla="*/ 199 w 247"/>
                <a:gd name="T77" fmla="*/ 350 h 523"/>
                <a:gd name="T78" fmla="*/ 193 w 247"/>
                <a:gd name="T79" fmla="*/ 360 h 523"/>
                <a:gd name="T80" fmla="*/ 189 w 247"/>
                <a:gd name="T81" fmla="*/ 392 h 523"/>
                <a:gd name="T82" fmla="*/ 185 w 247"/>
                <a:gd name="T83" fmla="*/ 421 h 523"/>
                <a:gd name="T84" fmla="*/ 179 w 247"/>
                <a:gd name="T85" fmla="*/ 434 h 523"/>
                <a:gd name="T86" fmla="*/ 174 w 247"/>
                <a:gd name="T87" fmla="*/ 444 h 523"/>
                <a:gd name="T88" fmla="*/ 156 w 247"/>
                <a:gd name="T89" fmla="*/ 459 h 523"/>
                <a:gd name="T90" fmla="*/ 147 w 247"/>
                <a:gd name="T91" fmla="*/ 486 h 523"/>
                <a:gd name="T92" fmla="*/ 137 w 247"/>
                <a:gd name="T93" fmla="*/ 509 h 523"/>
                <a:gd name="T94" fmla="*/ 114 w 247"/>
                <a:gd name="T95" fmla="*/ 51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7" h="523">
                  <a:moveTo>
                    <a:pt x="114" y="516"/>
                  </a:moveTo>
                  <a:cubicBezTo>
                    <a:pt x="110" y="513"/>
                    <a:pt x="107" y="507"/>
                    <a:pt x="107" y="502"/>
                  </a:cubicBezTo>
                  <a:cubicBezTo>
                    <a:pt x="107" y="489"/>
                    <a:pt x="98" y="482"/>
                    <a:pt x="80" y="479"/>
                  </a:cubicBezTo>
                  <a:cubicBezTo>
                    <a:pt x="72" y="477"/>
                    <a:pt x="59" y="471"/>
                    <a:pt x="52" y="465"/>
                  </a:cubicBezTo>
                  <a:cubicBezTo>
                    <a:pt x="41" y="456"/>
                    <a:pt x="40" y="452"/>
                    <a:pt x="41" y="441"/>
                  </a:cubicBezTo>
                  <a:cubicBezTo>
                    <a:pt x="43" y="432"/>
                    <a:pt x="46" y="428"/>
                    <a:pt x="51" y="428"/>
                  </a:cubicBezTo>
                  <a:cubicBezTo>
                    <a:pt x="56" y="428"/>
                    <a:pt x="60" y="425"/>
                    <a:pt x="61" y="422"/>
                  </a:cubicBezTo>
                  <a:cubicBezTo>
                    <a:pt x="65" y="413"/>
                    <a:pt x="55" y="404"/>
                    <a:pt x="43" y="404"/>
                  </a:cubicBezTo>
                  <a:cubicBezTo>
                    <a:pt x="22" y="404"/>
                    <a:pt x="10" y="384"/>
                    <a:pt x="27" y="376"/>
                  </a:cubicBezTo>
                  <a:cubicBezTo>
                    <a:pt x="45" y="367"/>
                    <a:pt x="49" y="364"/>
                    <a:pt x="50" y="356"/>
                  </a:cubicBezTo>
                  <a:cubicBezTo>
                    <a:pt x="52" y="341"/>
                    <a:pt x="44" y="335"/>
                    <a:pt x="21" y="337"/>
                  </a:cubicBezTo>
                  <a:cubicBezTo>
                    <a:pt x="2" y="338"/>
                    <a:pt x="1" y="338"/>
                    <a:pt x="1" y="328"/>
                  </a:cubicBezTo>
                  <a:cubicBezTo>
                    <a:pt x="1" y="321"/>
                    <a:pt x="3" y="318"/>
                    <a:pt x="9" y="317"/>
                  </a:cubicBezTo>
                  <a:cubicBezTo>
                    <a:pt x="20" y="315"/>
                    <a:pt x="27" y="305"/>
                    <a:pt x="27" y="291"/>
                  </a:cubicBezTo>
                  <a:cubicBezTo>
                    <a:pt x="27" y="283"/>
                    <a:pt x="24" y="280"/>
                    <a:pt x="17" y="278"/>
                  </a:cubicBezTo>
                  <a:cubicBezTo>
                    <a:pt x="10" y="276"/>
                    <a:pt x="7" y="272"/>
                    <a:pt x="7" y="266"/>
                  </a:cubicBezTo>
                  <a:cubicBezTo>
                    <a:pt x="7" y="261"/>
                    <a:pt x="5" y="252"/>
                    <a:pt x="3" y="246"/>
                  </a:cubicBezTo>
                  <a:cubicBezTo>
                    <a:pt x="0" y="238"/>
                    <a:pt x="0" y="236"/>
                    <a:pt x="5" y="236"/>
                  </a:cubicBezTo>
                  <a:cubicBezTo>
                    <a:pt x="17" y="236"/>
                    <a:pt x="21" y="217"/>
                    <a:pt x="12" y="195"/>
                  </a:cubicBezTo>
                  <a:cubicBezTo>
                    <a:pt x="11" y="191"/>
                    <a:pt x="15" y="183"/>
                    <a:pt x="24" y="174"/>
                  </a:cubicBezTo>
                  <a:cubicBezTo>
                    <a:pt x="37" y="161"/>
                    <a:pt x="41" y="150"/>
                    <a:pt x="39" y="133"/>
                  </a:cubicBezTo>
                  <a:cubicBezTo>
                    <a:pt x="39" y="130"/>
                    <a:pt x="43" y="128"/>
                    <a:pt x="51" y="128"/>
                  </a:cubicBezTo>
                  <a:cubicBezTo>
                    <a:pt x="58" y="128"/>
                    <a:pt x="68" y="126"/>
                    <a:pt x="74" y="122"/>
                  </a:cubicBezTo>
                  <a:cubicBezTo>
                    <a:pt x="80" y="119"/>
                    <a:pt x="94" y="116"/>
                    <a:pt x="106" y="114"/>
                  </a:cubicBezTo>
                  <a:cubicBezTo>
                    <a:pt x="120" y="112"/>
                    <a:pt x="131" y="107"/>
                    <a:pt x="141" y="100"/>
                  </a:cubicBezTo>
                  <a:cubicBezTo>
                    <a:pt x="157" y="87"/>
                    <a:pt x="166" y="86"/>
                    <a:pt x="187" y="93"/>
                  </a:cubicBezTo>
                  <a:cubicBezTo>
                    <a:pt x="204" y="99"/>
                    <a:pt x="207" y="94"/>
                    <a:pt x="207" y="59"/>
                  </a:cubicBezTo>
                  <a:cubicBezTo>
                    <a:pt x="207" y="40"/>
                    <a:pt x="208" y="32"/>
                    <a:pt x="213" y="31"/>
                  </a:cubicBezTo>
                  <a:cubicBezTo>
                    <a:pt x="217" y="29"/>
                    <a:pt x="219" y="23"/>
                    <a:pt x="219" y="14"/>
                  </a:cubicBezTo>
                  <a:cubicBezTo>
                    <a:pt x="219" y="0"/>
                    <a:pt x="219" y="0"/>
                    <a:pt x="232" y="1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6" y="39"/>
                    <a:pt x="246" y="39"/>
                    <a:pt x="246" y="39"/>
                  </a:cubicBezTo>
                  <a:cubicBezTo>
                    <a:pt x="247" y="74"/>
                    <a:pt x="246" y="77"/>
                    <a:pt x="237" y="85"/>
                  </a:cubicBezTo>
                  <a:cubicBezTo>
                    <a:pt x="219" y="102"/>
                    <a:pt x="220" y="140"/>
                    <a:pt x="239" y="140"/>
                  </a:cubicBezTo>
                  <a:cubicBezTo>
                    <a:pt x="246" y="140"/>
                    <a:pt x="247" y="142"/>
                    <a:pt x="247" y="208"/>
                  </a:cubicBezTo>
                  <a:cubicBezTo>
                    <a:pt x="247" y="272"/>
                    <a:pt x="246" y="276"/>
                    <a:pt x="239" y="278"/>
                  </a:cubicBezTo>
                  <a:cubicBezTo>
                    <a:pt x="233" y="280"/>
                    <a:pt x="231" y="284"/>
                    <a:pt x="231" y="294"/>
                  </a:cubicBezTo>
                  <a:cubicBezTo>
                    <a:pt x="231" y="304"/>
                    <a:pt x="227" y="312"/>
                    <a:pt x="215" y="326"/>
                  </a:cubicBezTo>
                  <a:cubicBezTo>
                    <a:pt x="206" y="336"/>
                    <a:pt x="199" y="347"/>
                    <a:pt x="199" y="350"/>
                  </a:cubicBezTo>
                  <a:cubicBezTo>
                    <a:pt x="199" y="353"/>
                    <a:pt x="196" y="357"/>
                    <a:pt x="193" y="360"/>
                  </a:cubicBezTo>
                  <a:cubicBezTo>
                    <a:pt x="188" y="364"/>
                    <a:pt x="187" y="371"/>
                    <a:pt x="189" y="392"/>
                  </a:cubicBezTo>
                  <a:cubicBezTo>
                    <a:pt x="191" y="415"/>
                    <a:pt x="191" y="419"/>
                    <a:pt x="185" y="421"/>
                  </a:cubicBezTo>
                  <a:cubicBezTo>
                    <a:pt x="182" y="423"/>
                    <a:pt x="179" y="428"/>
                    <a:pt x="179" y="434"/>
                  </a:cubicBezTo>
                  <a:cubicBezTo>
                    <a:pt x="179" y="440"/>
                    <a:pt x="177" y="444"/>
                    <a:pt x="174" y="444"/>
                  </a:cubicBezTo>
                  <a:cubicBezTo>
                    <a:pt x="162" y="442"/>
                    <a:pt x="159" y="445"/>
                    <a:pt x="156" y="459"/>
                  </a:cubicBezTo>
                  <a:cubicBezTo>
                    <a:pt x="155" y="467"/>
                    <a:pt x="151" y="479"/>
                    <a:pt x="147" y="486"/>
                  </a:cubicBezTo>
                  <a:cubicBezTo>
                    <a:pt x="143" y="493"/>
                    <a:pt x="139" y="503"/>
                    <a:pt x="137" y="509"/>
                  </a:cubicBezTo>
                  <a:cubicBezTo>
                    <a:pt x="134" y="521"/>
                    <a:pt x="126" y="523"/>
                    <a:pt x="114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E0794718-34FB-4ADB-A860-4FC6DED2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4808538"/>
              <a:ext cx="1176337" cy="1168400"/>
            </a:xfrm>
            <a:custGeom>
              <a:avLst/>
              <a:gdLst>
                <a:gd name="T0" fmla="*/ 155 w 787"/>
                <a:gd name="T1" fmla="*/ 773 h 781"/>
                <a:gd name="T2" fmla="*/ 140 w 787"/>
                <a:gd name="T3" fmla="*/ 763 h 781"/>
                <a:gd name="T4" fmla="*/ 130 w 787"/>
                <a:gd name="T5" fmla="*/ 750 h 781"/>
                <a:gd name="T6" fmla="*/ 82 w 787"/>
                <a:gd name="T7" fmla="*/ 748 h 781"/>
                <a:gd name="T8" fmla="*/ 66 w 787"/>
                <a:gd name="T9" fmla="*/ 756 h 781"/>
                <a:gd name="T10" fmla="*/ 0 w 787"/>
                <a:gd name="T11" fmla="*/ 687 h 781"/>
                <a:gd name="T12" fmla="*/ 15 w 787"/>
                <a:gd name="T13" fmla="*/ 684 h 781"/>
                <a:gd name="T14" fmla="*/ 46 w 787"/>
                <a:gd name="T15" fmla="*/ 679 h 781"/>
                <a:gd name="T16" fmla="*/ 78 w 787"/>
                <a:gd name="T17" fmla="*/ 674 h 781"/>
                <a:gd name="T18" fmla="*/ 95 w 787"/>
                <a:gd name="T19" fmla="*/ 663 h 781"/>
                <a:gd name="T20" fmla="*/ 91 w 787"/>
                <a:gd name="T21" fmla="*/ 644 h 781"/>
                <a:gd name="T22" fmla="*/ 73 w 787"/>
                <a:gd name="T23" fmla="*/ 637 h 781"/>
                <a:gd name="T24" fmla="*/ 62 w 787"/>
                <a:gd name="T25" fmla="*/ 633 h 781"/>
                <a:gd name="T26" fmla="*/ 70 w 787"/>
                <a:gd name="T27" fmla="*/ 607 h 781"/>
                <a:gd name="T28" fmla="*/ 83 w 787"/>
                <a:gd name="T29" fmla="*/ 573 h 781"/>
                <a:gd name="T30" fmla="*/ 78 w 787"/>
                <a:gd name="T31" fmla="*/ 517 h 781"/>
                <a:gd name="T32" fmla="*/ 48 w 787"/>
                <a:gd name="T33" fmla="*/ 457 h 781"/>
                <a:gd name="T34" fmla="*/ 62 w 787"/>
                <a:gd name="T35" fmla="*/ 433 h 781"/>
                <a:gd name="T36" fmla="*/ 169 w 787"/>
                <a:gd name="T37" fmla="*/ 444 h 781"/>
                <a:gd name="T38" fmla="*/ 224 w 787"/>
                <a:gd name="T39" fmla="*/ 455 h 781"/>
                <a:gd name="T40" fmla="*/ 274 w 787"/>
                <a:gd name="T41" fmla="*/ 417 h 781"/>
                <a:gd name="T42" fmla="*/ 274 w 787"/>
                <a:gd name="T43" fmla="*/ 398 h 781"/>
                <a:gd name="T44" fmla="*/ 302 w 787"/>
                <a:gd name="T45" fmla="*/ 398 h 781"/>
                <a:gd name="T46" fmla="*/ 349 w 787"/>
                <a:gd name="T47" fmla="*/ 400 h 781"/>
                <a:gd name="T48" fmla="*/ 376 w 787"/>
                <a:gd name="T49" fmla="*/ 371 h 781"/>
                <a:gd name="T50" fmla="*/ 418 w 787"/>
                <a:gd name="T51" fmla="*/ 348 h 781"/>
                <a:gd name="T52" fmla="*/ 455 w 787"/>
                <a:gd name="T53" fmla="*/ 339 h 781"/>
                <a:gd name="T54" fmla="*/ 471 w 787"/>
                <a:gd name="T55" fmla="*/ 268 h 781"/>
                <a:gd name="T56" fmla="*/ 451 w 787"/>
                <a:gd name="T57" fmla="*/ 196 h 781"/>
                <a:gd name="T58" fmla="*/ 430 w 787"/>
                <a:gd name="T59" fmla="*/ 106 h 781"/>
                <a:gd name="T60" fmla="*/ 457 w 787"/>
                <a:gd name="T61" fmla="*/ 31 h 781"/>
                <a:gd name="T62" fmla="*/ 487 w 787"/>
                <a:gd name="T63" fmla="*/ 11 h 781"/>
                <a:gd name="T64" fmla="*/ 502 w 787"/>
                <a:gd name="T65" fmla="*/ 1 h 781"/>
                <a:gd name="T66" fmla="*/ 519 w 787"/>
                <a:gd name="T67" fmla="*/ 32 h 781"/>
                <a:gd name="T68" fmla="*/ 562 w 787"/>
                <a:gd name="T69" fmla="*/ 58 h 781"/>
                <a:gd name="T70" fmla="*/ 572 w 787"/>
                <a:gd name="T71" fmla="*/ 48 h 781"/>
                <a:gd name="T72" fmla="*/ 578 w 787"/>
                <a:gd name="T73" fmla="*/ 62 h 781"/>
                <a:gd name="T74" fmla="*/ 596 w 787"/>
                <a:gd name="T75" fmla="*/ 80 h 781"/>
                <a:gd name="T76" fmla="*/ 614 w 787"/>
                <a:gd name="T77" fmla="*/ 135 h 781"/>
                <a:gd name="T78" fmla="*/ 621 w 787"/>
                <a:gd name="T79" fmla="*/ 190 h 781"/>
                <a:gd name="T80" fmla="*/ 704 w 787"/>
                <a:gd name="T81" fmla="*/ 244 h 781"/>
                <a:gd name="T82" fmla="*/ 759 w 787"/>
                <a:gd name="T83" fmla="*/ 257 h 781"/>
                <a:gd name="T84" fmla="*/ 758 w 787"/>
                <a:gd name="T85" fmla="*/ 287 h 781"/>
                <a:gd name="T86" fmla="*/ 766 w 787"/>
                <a:gd name="T87" fmla="*/ 340 h 781"/>
                <a:gd name="T88" fmla="*/ 782 w 787"/>
                <a:gd name="T89" fmla="*/ 372 h 781"/>
                <a:gd name="T90" fmla="*/ 758 w 787"/>
                <a:gd name="T91" fmla="*/ 374 h 781"/>
                <a:gd name="T92" fmla="*/ 727 w 787"/>
                <a:gd name="T93" fmla="*/ 404 h 781"/>
                <a:gd name="T94" fmla="*/ 710 w 787"/>
                <a:gd name="T95" fmla="*/ 431 h 781"/>
                <a:gd name="T96" fmla="*/ 683 w 787"/>
                <a:gd name="T97" fmla="*/ 441 h 781"/>
                <a:gd name="T98" fmla="*/ 662 w 787"/>
                <a:gd name="T99" fmla="*/ 460 h 781"/>
                <a:gd name="T100" fmla="*/ 613 w 787"/>
                <a:gd name="T101" fmla="*/ 500 h 781"/>
                <a:gd name="T102" fmla="*/ 608 w 787"/>
                <a:gd name="T103" fmla="*/ 492 h 781"/>
                <a:gd name="T104" fmla="*/ 601 w 787"/>
                <a:gd name="T105" fmla="*/ 481 h 781"/>
                <a:gd name="T106" fmla="*/ 580 w 787"/>
                <a:gd name="T107" fmla="*/ 473 h 781"/>
                <a:gd name="T108" fmla="*/ 473 w 787"/>
                <a:gd name="T109" fmla="*/ 491 h 781"/>
                <a:gd name="T110" fmla="*/ 348 w 787"/>
                <a:gd name="T111" fmla="*/ 564 h 781"/>
                <a:gd name="T112" fmla="*/ 312 w 787"/>
                <a:gd name="T113" fmla="*/ 692 h 781"/>
                <a:gd name="T114" fmla="*/ 307 w 787"/>
                <a:gd name="T115" fmla="*/ 765 h 781"/>
                <a:gd name="T116" fmla="*/ 221 w 787"/>
                <a:gd name="T117" fmla="*/ 768 h 781"/>
                <a:gd name="T118" fmla="*/ 155 w 787"/>
                <a:gd name="T119" fmla="*/ 773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7" h="781">
                  <a:moveTo>
                    <a:pt x="155" y="773"/>
                  </a:moveTo>
                  <a:cubicBezTo>
                    <a:pt x="146" y="770"/>
                    <a:pt x="140" y="765"/>
                    <a:pt x="140" y="763"/>
                  </a:cubicBezTo>
                  <a:cubicBezTo>
                    <a:pt x="140" y="761"/>
                    <a:pt x="135" y="755"/>
                    <a:pt x="130" y="750"/>
                  </a:cubicBezTo>
                  <a:cubicBezTo>
                    <a:pt x="118" y="737"/>
                    <a:pt x="97" y="737"/>
                    <a:pt x="82" y="748"/>
                  </a:cubicBezTo>
                  <a:cubicBezTo>
                    <a:pt x="77" y="752"/>
                    <a:pt x="69" y="756"/>
                    <a:pt x="66" y="756"/>
                  </a:cubicBezTo>
                  <a:cubicBezTo>
                    <a:pt x="54" y="756"/>
                    <a:pt x="0" y="699"/>
                    <a:pt x="0" y="687"/>
                  </a:cubicBezTo>
                  <a:cubicBezTo>
                    <a:pt x="0" y="685"/>
                    <a:pt x="6" y="684"/>
                    <a:pt x="15" y="684"/>
                  </a:cubicBezTo>
                  <a:cubicBezTo>
                    <a:pt x="23" y="684"/>
                    <a:pt x="37" y="682"/>
                    <a:pt x="46" y="679"/>
                  </a:cubicBezTo>
                  <a:cubicBezTo>
                    <a:pt x="54" y="677"/>
                    <a:pt x="69" y="675"/>
                    <a:pt x="78" y="674"/>
                  </a:cubicBezTo>
                  <a:cubicBezTo>
                    <a:pt x="92" y="674"/>
                    <a:pt x="94" y="673"/>
                    <a:pt x="95" y="663"/>
                  </a:cubicBezTo>
                  <a:cubicBezTo>
                    <a:pt x="96" y="657"/>
                    <a:pt x="94" y="648"/>
                    <a:pt x="91" y="644"/>
                  </a:cubicBezTo>
                  <a:cubicBezTo>
                    <a:pt x="88" y="636"/>
                    <a:pt x="84" y="635"/>
                    <a:pt x="73" y="637"/>
                  </a:cubicBezTo>
                  <a:cubicBezTo>
                    <a:pt x="61" y="639"/>
                    <a:pt x="59" y="638"/>
                    <a:pt x="62" y="633"/>
                  </a:cubicBezTo>
                  <a:cubicBezTo>
                    <a:pt x="63" y="629"/>
                    <a:pt x="67" y="617"/>
                    <a:pt x="70" y="607"/>
                  </a:cubicBezTo>
                  <a:cubicBezTo>
                    <a:pt x="73" y="597"/>
                    <a:pt x="79" y="582"/>
                    <a:pt x="83" y="573"/>
                  </a:cubicBezTo>
                  <a:cubicBezTo>
                    <a:pt x="95" y="549"/>
                    <a:pt x="94" y="535"/>
                    <a:pt x="78" y="517"/>
                  </a:cubicBezTo>
                  <a:cubicBezTo>
                    <a:pt x="61" y="498"/>
                    <a:pt x="48" y="471"/>
                    <a:pt x="48" y="457"/>
                  </a:cubicBezTo>
                  <a:cubicBezTo>
                    <a:pt x="48" y="450"/>
                    <a:pt x="52" y="442"/>
                    <a:pt x="62" y="433"/>
                  </a:cubicBezTo>
                  <a:cubicBezTo>
                    <a:pt x="83" y="413"/>
                    <a:pt x="109" y="415"/>
                    <a:pt x="169" y="444"/>
                  </a:cubicBezTo>
                  <a:cubicBezTo>
                    <a:pt x="194" y="456"/>
                    <a:pt x="199" y="457"/>
                    <a:pt x="224" y="455"/>
                  </a:cubicBezTo>
                  <a:cubicBezTo>
                    <a:pt x="263" y="452"/>
                    <a:pt x="274" y="444"/>
                    <a:pt x="274" y="417"/>
                  </a:cubicBezTo>
                  <a:cubicBezTo>
                    <a:pt x="274" y="398"/>
                    <a:pt x="274" y="398"/>
                    <a:pt x="274" y="398"/>
                  </a:cubicBezTo>
                  <a:cubicBezTo>
                    <a:pt x="302" y="398"/>
                    <a:pt x="302" y="398"/>
                    <a:pt x="302" y="398"/>
                  </a:cubicBezTo>
                  <a:cubicBezTo>
                    <a:pt x="317" y="398"/>
                    <a:pt x="338" y="399"/>
                    <a:pt x="349" y="400"/>
                  </a:cubicBezTo>
                  <a:cubicBezTo>
                    <a:pt x="372" y="402"/>
                    <a:pt x="375" y="398"/>
                    <a:pt x="376" y="371"/>
                  </a:cubicBezTo>
                  <a:cubicBezTo>
                    <a:pt x="376" y="349"/>
                    <a:pt x="378" y="348"/>
                    <a:pt x="418" y="348"/>
                  </a:cubicBezTo>
                  <a:cubicBezTo>
                    <a:pt x="443" y="348"/>
                    <a:pt x="448" y="347"/>
                    <a:pt x="455" y="339"/>
                  </a:cubicBezTo>
                  <a:cubicBezTo>
                    <a:pt x="468" y="326"/>
                    <a:pt x="473" y="302"/>
                    <a:pt x="471" y="268"/>
                  </a:cubicBezTo>
                  <a:cubicBezTo>
                    <a:pt x="469" y="243"/>
                    <a:pt x="466" y="230"/>
                    <a:pt x="451" y="196"/>
                  </a:cubicBezTo>
                  <a:cubicBezTo>
                    <a:pt x="434" y="156"/>
                    <a:pt x="433" y="150"/>
                    <a:pt x="430" y="106"/>
                  </a:cubicBezTo>
                  <a:cubicBezTo>
                    <a:pt x="427" y="52"/>
                    <a:pt x="429" y="45"/>
                    <a:pt x="457" y="31"/>
                  </a:cubicBezTo>
                  <a:cubicBezTo>
                    <a:pt x="466" y="27"/>
                    <a:pt x="479" y="17"/>
                    <a:pt x="487" y="11"/>
                  </a:cubicBezTo>
                  <a:cubicBezTo>
                    <a:pt x="494" y="4"/>
                    <a:pt x="501" y="0"/>
                    <a:pt x="502" y="1"/>
                  </a:cubicBezTo>
                  <a:cubicBezTo>
                    <a:pt x="504" y="2"/>
                    <a:pt x="511" y="17"/>
                    <a:pt x="519" y="32"/>
                  </a:cubicBezTo>
                  <a:cubicBezTo>
                    <a:pt x="536" y="67"/>
                    <a:pt x="547" y="73"/>
                    <a:pt x="562" y="5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82" y="69"/>
                    <a:pt x="590" y="77"/>
                    <a:pt x="596" y="80"/>
                  </a:cubicBezTo>
                  <a:cubicBezTo>
                    <a:pt x="614" y="87"/>
                    <a:pt x="617" y="97"/>
                    <a:pt x="614" y="135"/>
                  </a:cubicBezTo>
                  <a:cubicBezTo>
                    <a:pt x="612" y="166"/>
                    <a:pt x="612" y="172"/>
                    <a:pt x="621" y="190"/>
                  </a:cubicBezTo>
                  <a:cubicBezTo>
                    <a:pt x="639" y="228"/>
                    <a:pt x="663" y="244"/>
                    <a:pt x="704" y="244"/>
                  </a:cubicBezTo>
                  <a:cubicBezTo>
                    <a:pt x="727" y="244"/>
                    <a:pt x="751" y="250"/>
                    <a:pt x="759" y="257"/>
                  </a:cubicBezTo>
                  <a:cubicBezTo>
                    <a:pt x="764" y="263"/>
                    <a:pt x="764" y="266"/>
                    <a:pt x="758" y="287"/>
                  </a:cubicBezTo>
                  <a:cubicBezTo>
                    <a:pt x="748" y="323"/>
                    <a:pt x="749" y="331"/>
                    <a:pt x="766" y="340"/>
                  </a:cubicBezTo>
                  <a:cubicBezTo>
                    <a:pt x="779" y="349"/>
                    <a:pt x="787" y="363"/>
                    <a:pt x="782" y="372"/>
                  </a:cubicBezTo>
                  <a:cubicBezTo>
                    <a:pt x="780" y="375"/>
                    <a:pt x="772" y="375"/>
                    <a:pt x="758" y="374"/>
                  </a:cubicBezTo>
                  <a:cubicBezTo>
                    <a:pt x="732" y="370"/>
                    <a:pt x="729" y="374"/>
                    <a:pt x="727" y="404"/>
                  </a:cubicBezTo>
                  <a:cubicBezTo>
                    <a:pt x="726" y="425"/>
                    <a:pt x="725" y="426"/>
                    <a:pt x="710" y="431"/>
                  </a:cubicBezTo>
                  <a:cubicBezTo>
                    <a:pt x="701" y="434"/>
                    <a:pt x="689" y="438"/>
                    <a:pt x="683" y="441"/>
                  </a:cubicBezTo>
                  <a:cubicBezTo>
                    <a:pt x="677" y="443"/>
                    <a:pt x="667" y="452"/>
                    <a:pt x="662" y="460"/>
                  </a:cubicBezTo>
                  <a:cubicBezTo>
                    <a:pt x="651" y="477"/>
                    <a:pt x="622" y="500"/>
                    <a:pt x="613" y="500"/>
                  </a:cubicBezTo>
                  <a:cubicBezTo>
                    <a:pt x="610" y="500"/>
                    <a:pt x="608" y="496"/>
                    <a:pt x="608" y="492"/>
                  </a:cubicBezTo>
                  <a:cubicBezTo>
                    <a:pt x="608" y="487"/>
                    <a:pt x="604" y="482"/>
                    <a:pt x="601" y="481"/>
                  </a:cubicBezTo>
                  <a:cubicBezTo>
                    <a:pt x="597" y="480"/>
                    <a:pt x="588" y="476"/>
                    <a:pt x="580" y="473"/>
                  </a:cubicBezTo>
                  <a:cubicBezTo>
                    <a:pt x="563" y="465"/>
                    <a:pt x="529" y="471"/>
                    <a:pt x="473" y="491"/>
                  </a:cubicBezTo>
                  <a:cubicBezTo>
                    <a:pt x="420" y="511"/>
                    <a:pt x="376" y="537"/>
                    <a:pt x="348" y="564"/>
                  </a:cubicBezTo>
                  <a:cubicBezTo>
                    <a:pt x="313" y="598"/>
                    <a:pt x="312" y="602"/>
                    <a:pt x="312" y="692"/>
                  </a:cubicBezTo>
                  <a:cubicBezTo>
                    <a:pt x="312" y="752"/>
                    <a:pt x="311" y="768"/>
                    <a:pt x="307" y="765"/>
                  </a:cubicBezTo>
                  <a:cubicBezTo>
                    <a:pt x="299" y="757"/>
                    <a:pt x="256" y="759"/>
                    <a:pt x="221" y="768"/>
                  </a:cubicBezTo>
                  <a:cubicBezTo>
                    <a:pt x="177" y="780"/>
                    <a:pt x="172" y="781"/>
                    <a:pt x="155" y="7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1DC74CA7-AD32-4AA8-928D-1F6381D89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276475"/>
              <a:ext cx="522287" cy="593725"/>
            </a:xfrm>
            <a:custGeom>
              <a:avLst/>
              <a:gdLst>
                <a:gd name="T0" fmla="*/ 96 w 349"/>
                <a:gd name="T1" fmla="*/ 389 h 397"/>
                <a:gd name="T2" fmla="*/ 92 w 349"/>
                <a:gd name="T3" fmla="*/ 364 h 397"/>
                <a:gd name="T4" fmla="*/ 61 w 349"/>
                <a:gd name="T5" fmla="*/ 320 h 397"/>
                <a:gd name="T6" fmla="*/ 44 w 349"/>
                <a:gd name="T7" fmla="*/ 303 h 397"/>
                <a:gd name="T8" fmla="*/ 52 w 349"/>
                <a:gd name="T9" fmla="*/ 278 h 397"/>
                <a:gd name="T10" fmla="*/ 61 w 349"/>
                <a:gd name="T11" fmla="*/ 235 h 397"/>
                <a:gd name="T12" fmla="*/ 56 w 349"/>
                <a:gd name="T13" fmla="*/ 187 h 397"/>
                <a:gd name="T14" fmla="*/ 16 w 349"/>
                <a:gd name="T15" fmla="*/ 126 h 397"/>
                <a:gd name="T16" fmla="*/ 9 w 349"/>
                <a:gd name="T17" fmla="*/ 89 h 397"/>
                <a:gd name="T18" fmla="*/ 56 w 349"/>
                <a:gd name="T19" fmla="*/ 57 h 397"/>
                <a:gd name="T20" fmla="*/ 109 w 349"/>
                <a:gd name="T21" fmla="*/ 32 h 397"/>
                <a:gd name="T22" fmla="*/ 182 w 349"/>
                <a:gd name="T23" fmla="*/ 25 h 397"/>
                <a:gd name="T24" fmla="*/ 273 w 349"/>
                <a:gd name="T25" fmla="*/ 11 h 397"/>
                <a:gd name="T26" fmla="*/ 305 w 349"/>
                <a:gd name="T27" fmla="*/ 0 h 397"/>
                <a:gd name="T28" fmla="*/ 319 w 349"/>
                <a:gd name="T29" fmla="*/ 12 h 397"/>
                <a:gd name="T30" fmla="*/ 341 w 349"/>
                <a:gd name="T31" fmla="*/ 37 h 397"/>
                <a:gd name="T32" fmla="*/ 344 w 349"/>
                <a:gd name="T33" fmla="*/ 90 h 397"/>
                <a:gd name="T34" fmla="*/ 340 w 349"/>
                <a:gd name="T35" fmla="*/ 181 h 397"/>
                <a:gd name="T36" fmla="*/ 311 w 349"/>
                <a:gd name="T37" fmla="*/ 281 h 397"/>
                <a:gd name="T38" fmla="*/ 271 w 349"/>
                <a:gd name="T39" fmla="*/ 319 h 397"/>
                <a:gd name="T40" fmla="*/ 236 w 349"/>
                <a:gd name="T41" fmla="*/ 363 h 397"/>
                <a:gd name="T42" fmla="*/ 222 w 349"/>
                <a:gd name="T43" fmla="*/ 387 h 397"/>
                <a:gd name="T44" fmla="*/ 182 w 349"/>
                <a:gd name="T45" fmla="*/ 389 h 397"/>
                <a:gd name="T46" fmla="*/ 122 w 349"/>
                <a:gd name="T47" fmla="*/ 395 h 397"/>
                <a:gd name="T48" fmla="*/ 96 w 349"/>
                <a:gd name="T49" fmla="*/ 3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9" h="397">
                  <a:moveTo>
                    <a:pt x="96" y="389"/>
                  </a:moveTo>
                  <a:cubicBezTo>
                    <a:pt x="94" y="385"/>
                    <a:pt x="92" y="374"/>
                    <a:pt x="92" y="364"/>
                  </a:cubicBezTo>
                  <a:cubicBezTo>
                    <a:pt x="92" y="338"/>
                    <a:pt x="80" y="322"/>
                    <a:pt x="61" y="320"/>
                  </a:cubicBezTo>
                  <a:cubicBezTo>
                    <a:pt x="46" y="319"/>
                    <a:pt x="46" y="318"/>
                    <a:pt x="44" y="303"/>
                  </a:cubicBezTo>
                  <a:cubicBezTo>
                    <a:pt x="43" y="292"/>
                    <a:pt x="45" y="286"/>
                    <a:pt x="52" y="278"/>
                  </a:cubicBezTo>
                  <a:cubicBezTo>
                    <a:pt x="61" y="269"/>
                    <a:pt x="62" y="264"/>
                    <a:pt x="61" y="235"/>
                  </a:cubicBezTo>
                  <a:cubicBezTo>
                    <a:pt x="61" y="217"/>
                    <a:pt x="59" y="196"/>
                    <a:pt x="56" y="187"/>
                  </a:cubicBezTo>
                  <a:cubicBezTo>
                    <a:pt x="50" y="164"/>
                    <a:pt x="30" y="134"/>
                    <a:pt x="16" y="126"/>
                  </a:cubicBezTo>
                  <a:cubicBezTo>
                    <a:pt x="2" y="118"/>
                    <a:pt x="0" y="107"/>
                    <a:pt x="9" y="89"/>
                  </a:cubicBezTo>
                  <a:cubicBezTo>
                    <a:pt x="14" y="81"/>
                    <a:pt x="27" y="72"/>
                    <a:pt x="56" y="57"/>
                  </a:cubicBezTo>
                  <a:cubicBezTo>
                    <a:pt x="78" y="45"/>
                    <a:pt x="102" y="34"/>
                    <a:pt x="109" y="32"/>
                  </a:cubicBezTo>
                  <a:cubicBezTo>
                    <a:pt x="116" y="30"/>
                    <a:pt x="149" y="27"/>
                    <a:pt x="182" y="25"/>
                  </a:cubicBezTo>
                  <a:cubicBezTo>
                    <a:pt x="231" y="22"/>
                    <a:pt x="247" y="20"/>
                    <a:pt x="273" y="11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7" y="18"/>
                    <a:pt x="337" y="30"/>
                    <a:pt x="341" y="37"/>
                  </a:cubicBezTo>
                  <a:cubicBezTo>
                    <a:pt x="348" y="49"/>
                    <a:pt x="349" y="53"/>
                    <a:pt x="344" y="90"/>
                  </a:cubicBezTo>
                  <a:cubicBezTo>
                    <a:pt x="342" y="113"/>
                    <a:pt x="340" y="153"/>
                    <a:pt x="340" y="181"/>
                  </a:cubicBezTo>
                  <a:cubicBezTo>
                    <a:pt x="340" y="245"/>
                    <a:pt x="336" y="258"/>
                    <a:pt x="311" y="281"/>
                  </a:cubicBezTo>
                  <a:cubicBezTo>
                    <a:pt x="301" y="291"/>
                    <a:pt x="283" y="308"/>
                    <a:pt x="271" y="319"/>
                  </a:cubicBezTo>
                  <a:cubicBezTo>
                    <a:pt x="259" y="330"/>
                    <a:pt x="243" y="350"/>
                    <a:pt x="236" y="363"/>
                  </a:cubicBezTo>
                  <a:cubicBezTo>
                    <a:pt x="222" y="387"/>
                    <a:pt x="222" y="387"/>
                    <a:pt x="222" y="387"/>
                  </a:cubicBezTo>
                  <a:cubicBezTo>
                    <a:pt x="182" y="389"/>
                    <a:pt x="182" y="389"/>
                    <a:pt x="182" y="389"/>
                  </a:cubicBezTo>
                  <a:cubicBezTo>
                    <a:pt x="161" y="391"/>
                    <a:pt x="134" y="393"/>
                    <a:pt x="122" y="395"/>
                  </a:cubicBezTo>
                  <a:cubicBezTo>
                    <a:pt x="103" y="397"/>
                    <a:pt x="100" y="396"/>
                    <a:pt x="96" y="3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0683276E-DFF3-41F6-A716-E5F52DE24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888" y="2187575"/>
              <a:ext cx="736600" cy="931863"/>
            </a:xfrm>
            <a:custGeom>
              <a:avLst/>
              <a:gdLst>
                <a:gd name="T0" fmla="*/ 431 w 492"/>
                <a:gd name="T1" fmla="*/ 605 h 623"/>
                <a:gd name="T2" fmla="*/ 400 w 492"/>
                <a:gd name="T3" fmla="*/ 582 h 623"/>
                <a:gd name="T4" fmla="*/ 386 w 492"/>
                <a:gd name="T5" fmla="*/ 570 h 623"/>
                <a:gd name="T6" fmla="*/ 391 w 492"/>
                <a:gd name="T7" fmla="*/ 544 h 623"/>
                <a:gd name="T8" fmla="*/ 393 w 492"/>
                <a:gd name="T9" fmla="*/ 512 h 623"/>
                <a:gd name="T10" fmla="*/ 326 w 492"/>
                <a:gd name="T11" fmla="*/ 499 h 623"/>
                <a:gd name="T12" fmla="*/ 292 w 492"/>
                <a:gd name="T13" fmla="*/ 479 h 623"/>
                <a:gd name="T14" fmla="*/ 274 w 492"/>
                <a:gd name="T15" fmla="*/ 454 h 623"/>
                <a:gd name="T16" fmla="*/ 228 w 492"/>
                <a:gd name="T17" fmla="*/ 448 h 623"/>
                <a:gd name="T18" fmla="*/ 101 w 492"/>
                <a:gd name="T19" fmla="*/ 406 h 623"/>
                <a:gd name="T20" fmla="*/ 50 w 492"/>
                <a:gd name="T21" fmla="*/ 402 h 623"/>
                <a:gd name="T22" fmla="*/ 12 w 492"/>
                <a:gd name="T23" fmla="*/ 389 h 623"/>
                <a:gd name="T24" fmla="*/ 11 w 492"/>
                <a:gd name="T25" fmla="*/ 367 h 623"/>
                <a:gd name="T26" fmla="*/ 25 w 492"/>
                <a:gd name="T27" fmla="*/ 219 h 623"/>
                <a:gd name="T28" fmla="*/ 18 w 492"/>
                <a:gd name="T29" fmla="*/ 139 h 623"/>
                <a:gd name="T30" fmla="*/ 8 w 492"/>
                <a:gd name="T31" fmla="*/ 80 h 623"/>
                <a:gd name="T32" fmla="*/ 8 w 492"/>
                <a:gd name="T33" fmla="*/ 47 h 623"/>
                <a:gd name="T34" fmla="*/ 0 w 492"/>
                <a:gd name="T35" fmla="*/ 24 h 623"/>
                <a:gd name="T36" fmla="*/ 32 w 492"/>
                <a:gd name="T37" fmla="*/ 23 h 623"/>
                <a:gd name="T38" fmla="*/ 51 w 492"/>
                <a:gd name="T39" fmla="*/ 42 h 623"/>
                <a:gd name="T40" fmla="*/ 79 w 492"/>
                <a:gd name="T41" fmla="*/ 41 h 623"/>
                <a:gd name="T42" fmla="*/ 129 w 492"/>
                <a:gd name="T43" fmla="*/ 55 h 623"/>
                <a:gd name="T44" fmla="*/ 126 w 492"/>
                <a:gd name="T45" fmla="*/ 76 h 623"/>
                <a:gd name="T46" fmla="*/ 120 w 492"/>
                <a:gd name="T47" fmla="*/ 129 h 623"/>
                <a:gd name="T48" fmla="*/ 193 w 492"/>
                <a:gd name="T49" fmla="*/ 179 h 623"/>
                <a:gd name="T50" fmla="*/ 264 w 492"/>
                <a:gd name="T51" fmla="*/ 200 h 623"/>
                <a:gd name="T52" fmla="*/ 298 w 492"/>
                <a:gd name="T53" fmla="*/ 215 h 623"/>
                <a:gd name="T54" fmla="*/ 340 w 492"/>
                <a:gd name="T55" fmla="*/ 233 h 623"/>
                <a:gd name="T56" fmla="*/ 368 w 492"/>
                <a:gd name="T57" fmla="*/ 222 h 623"/>
                <a:gd name="T58" fmla="*/ 398 w 492"/>
                <a:gd name="T59" fmla="*/ 211 h 623"/>
                <a:gd name="T60" fmla="*/ 427 w 492"/>
                <a:gd name="T61" fmla="*/ 231 h 623"/>
                <a:gd name="T62" fmla="*/ 432 w 492"/>
                <a:gd name="T63" fmla="*/ 331 h 623"/>
                <a:gd name="T64" fmla="*/ 425 w 492"/>
                <a:gd name="T65" fmla="*/ 378 h 623"/>
                <a:gd name="T66" fmla="*/ 445 w 492"/>
                <a:gd name="T67" fmla="*/ 393 h 623"/>
                <a:gd name="T68" fmla="*/ 471 w 492"/>
                <a:gd name="T69" fmla="*/ 431 h 623"/>
                <a:gd name="T70" fmla="*/ 483 w 492"/>
                <a:gd name="T71" fmla="*/ 465 h 623"/>
                <a:gd name="T72" fmla="*/ 492 w 492"/>
                <a:gd name="T73" fmla="*/ 501 h 623"/>
                <a:gd name="T74" fmla="*/ 467 w 492"/>
                <a:gd name="T75" fmla="*/ 555 h 623"/>
                <a:gd name="T76" fmla="*/ 449 w 492"/>
                <a:gd name="T77" fmla="*/ 594 h 623"/>
                <a:gd name="T78" fmla="*/ 431 w 492"/>
                <a:gd name="T79" fmla="*/ 60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2" h="623">
                  <a:moveTo>
                    <a:pt x="431" y="605"/>
                  </a:moveTo>
                  <a:cubicBezTo>
                    <a:pt x="422" y="599"/>
                    <a:pt x="407" y="588"/>
                    <a:pt x="400" y="582"/>
                  </a:cubicBezTo>
                  <a:cubicBezTo>
                    <a:pt x="386" y="570"/>
                    <a:pt x="386" y="570"/>
                    <a:pt x="386" y="570"/>
                  </a:cubicBezTo>
                  <a:cubicBezTo>
                    <a:pt x="391" y="544"/>
                    <a:pt x="391" y="544"/>
                    <a:pt x="391" y="544"/>
                  </a:cubicBezTo>
                  <a:cubicBezTo>
                    <a:pt x="394" y="530"/>
                    <a:pt x="395" y="516"/>
                    <a:pt x="393" y="512"/>
                  </a:cubicBezTo>
                  <a:cubicBezTo>
                    <a:pt x="387" y="495"/>
                    <a:pt x="345" y="487"/>
                    <a:pt x="326" y="499"/>
                  </a:cubicBezTo>
                  <a:cubicBezTo>
                    <a:pt x="313" y="507"/>
                    <a:pt x="307" y="504"/>
                    <a:pt x="292" y="479"/>
                  </a:cubicBezTo>
                  <a:cubicBezTo>
                    <a:pt x="284" y="466"/>
                    <a:pt x="276" y="455"/>
                    <a:pt x="274" y="454"/>
                  </a:cubicBezTo>
                  <a:cubicBezTo>
                    <a:pt x="272" y="452"/>
                    <a:pt x="251" y="450"/>
                    <a:pt x="228" y="448"/>
                  </a:cubicBezTo>
                  <a:cubicBezTo>
                    <a:pt x="168" y="445"/>
                    <a:pt x="125" y="430"/>
                    <a:pt x="101" y="406"/>
                  </a:cubicBezTo>
                  <a:cubicBezTo>
                    <a:pt x="82" y="387"/>
                    <a:pt x="80" y="386"/>
                    <a:pt x="50" y="402"/>
                  </a:cubicBezTo>
                  <a:cubicBezTo>
                    <a:pt x="29" y="412"/>
                    <a:pt x="18" y="409"/>
                    <a:pt x="12" y="389"/>
                  </a:cubicBezTo>
                  <a:cubicBezTo>
                    <a:pt x="9" y="378"/>
                    <a:pt x="8" y="370"/>
                    <a:pt x="11" y="367"/>
                  </a:cubicBezTo>
                  <a:cubicBezTo>
                    <a:pt x="18" y="359"/>
                    <a:pt x="25" y="283"/>
                    <a:pt x="25" y="219"/>
                  </a:cubicBezTo>
                  <a:cubicBezTo>
                    <a:pt x="26" y="164"/>
                    <a:pt x="24" y="152"/>
                    <a:pt x="18" y="139"/>
                  </a:cubicBezTo>
                  <a:cubicBezTo>
                    <a:pt x="1" y="102"/>
                    <a:pt x="0" y="96"/>
                    <a:pt x="8" y="80"/>
                  </a:cubicBezTo>
                  <a:cubicBezTo>
                    <a:pt x="18" y="61"/>
                    <a:pt x="18" y="56"/>
                    <a:pt x="8" y="47"/>
                  </a:cubicBezTo>
                  <a:cubicBezTo>
                    <a:pt x="2" y="42"/>
                    <a:pt x="0" y="34"/>
                    <a:pt x="0" y="24"/>
                  </a:cubicBezTo>
                  <a:cubicBezTo>
                    <a:pt x="0" y="0"/>
                    <a:pt x="9" y="0"/>
                    <a:pt x="32" y="2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107" y="41"/>
                    <a:pt x="126" y="46"/>
                    <a:pt x="129" y="55"/>
                  </a:cubicBezTo>
                  <a:cubicBezTo>
                    <a:pt x="130" y="59"/>
                    <a:pt x="129" y="68"/>
                    <a:pt x="126" y="76"/>
                  </a:cubicBezTo>
                  <a:cubicBezTo>
                    <a:pt x="117" y="101"/>
                    <a:pt x="115" y="112"/>
                    <a:pt x="120" y="129"/>
                  </a:cubicBezTo>
                  <a:cubicBezTo>
                    <a:pt x="125" y="148"/>
                    <a:pt x="133" y="154"/>
                    <a:pt x="193" y="179"/>
                  </a:cubicBezTo>
                  <a:cubicBezTo>
                    <a:pt x="225" y="193"/>
                    <a:pt x="243" y="198"/>
                    <a:pt x="264" y="200"/>
                  </a:cubicBezTo>
                  <a:cubicBezTo>
                    <a:pt x="291" y="202"/>
                    <a:pt x="293" y="203"/>
                    <a:pt x="298" y="215"/>
                  </a:cubicBezTo>
                  <a:cubicBezTo>
                    <a:pt x="304" y="229"/>
                    <a:pt x="312" y="233"/>
                    <a:pt x="340" y="233"/>
                  </a:cubicBezTo>
                  <a:cubicBezTo>
                    <a:pt x="356" y="233"/>
                    <a:pt x="360" y="231"/>
                    <a:pt x="368" y="222"/>
                  </a:cubicBezTo>
                  <a:cubicBezTo>
                    <a:pt x="376" y="212"/>
                    <a:pt x="380" y="211"/>
                    <a:pt x="398" y="211"/>
                  </a:cubicBezTo>
                  <a:cubicBezTo>
                    <a:pt x="417" y="212"/>
                    <a:pt x="418" y="212"/>
                    <a:pt x="427" y="231"/>
                  </a:cubicBezTo>
                  <a:cubicBezTo>
                    <a:pt x="441" y="258"/>
                    <a:pt x="444" y="316"/>
                    <a:pt x="432" y="331"/>
                  </a:cubicBezTo>
                  <a:cubicBezTo>
                    <a:pt x="421" y="346"/>
                    <a:pt x="418" y="362"/>
                    <a:pt x="425" y="378"/>
                  </a:cubicBezTo>
                  <a:cubicBezTo>
                    <a:pt x="430" y="391"/>
                    <a:pt x="433" y="393"/>
                    <a:pt x="445" y="393"/>
                  </a:cubicBezTo>
                  <a:cubicBezTo>
                    <a:pt x="463" y="393"/>
                    <a:pt x="468" y="400"/>
                    <a:pt x="471" y="431"/>
                  </a:cubicBezTo>
                  <a:cubicBezTo>
                    <a:pt x="473" y="452"/>
                    <a:pt x="476" y="460"/>
                    <a:pt x="483" y="465"/>
                  </a:cubicBezTo>
                  <a:cubicBezTo>
                    <a:pt x="490" y="471"/>
                    <a:pt x="492" y="476"/>
                    <a:pt x="492" y="501"/>
                  </a:cubicBezTo>
                  <a:cubicBezTo>
                    <a:pt x="491" y="544"/>
                    <a:pt x="490" y="547"/>
                    <a:pt x="467" y="555"/>
                  </a:cubicBezTo>
                  <a:cubicBezTo>
                    <a:pt x="444" y="563"/>
                    <a:pt x="440" y="571"/>
                    <a:pt x="449" y="594"/>
                  </a:cubicBezTo>
                  <a:cubicBezTo>
                    <a:pt x="461" y="621"/>
                    <a:pt x="458" y="623"/>
                    <a:pt x="431" y="6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45CE990B-0A01-4E49-89D6-D4C2A8B3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" y="2468563"/>
              <a:ext cx="1201737" cy="725488"/>
            </a:xfrm>
            <a:custGeom>
              <a:avLst/>
              <a:gdLst>
                <a:gd name="T0" fmla="*/ 408 w 803"/>
                <a:gd name="T1" fmla="*/ 475 h 485"/>
                <a:gd name="T2" fmla="*/ 350 w 803"/>
                <a:gd name="T3" fmla="*/ 445 h 485"/>
                <a:gd name="T4" fmla="*/ 333 w 803"/>
                <a:gd name="T5" fmla="*/ 415 h 485"/>
                <a:gd name="T6" fmla="*/ 273 w 803"/>
                <a:gd name="T7" fmla="*/ 381 h 485"/>
                <a:gd name="T8" fmla="*/ 249 w 803"/>
                <a:gd name="T9" fmla="*/ 358 h 485"/>
                <a:gd name="T10" fmla="*/ 165 w 803"/>
                <a:gd name="T11" fmla="*/ 316 h 485"/>
                <a:gd name="T12" fmla="*/ 136 w 803"/>
                <a:gd name="T13" fmla="*/ 268 h 485"/>
                <a:gd name="T14" fmla="*/ 105 w 803"/>
                <a:gd name="T15" fmla="*/ 263 h 485"/>
                <a:gd name="T16" fmla="*/ 70 w 803"/>
                <a:gd name="T17" fmla="*/ 254 h 485"/>
                <a:gd name="T18" fmla="*/ 0 w 803"/>
                <a:gd name="T19" fmla="*/ 180 h 485"/>
                <a:gd name="T20" fmla="*/ 91 w 803"/>
                <a:gd name="T21" fmla="*/ 154 h 485"/>
                <a:gd name="T22" fmla="*/ 52 w 803"/>
                <a:gd name="T23" fmla="*/ 123 h 485"/>
                <a:gd name="T24" fmla="*/ 120 w 803"/>
                <a:gd name="T25" fmla="*/ 103 h 485"/>
                <a:gd name="T26" fmla="*/ 16 w 803"/>
                <a:gd name="T27" fmla="*/ 73 h 485"/>
                <a:gd name="T28" fmla="*/ 135 w 803"/>
                <a:gd name="T29" fmla="*/ 14 h 485"/>
                <a:gd name="T30" fmla="*/ 260 w 803"/>
                <a:gd name="T31" fmla="*/ 29 h 485"/>
                <a:gd name="T32" fmla="*/ 305 w 803"/>
                <a:gd name="T33" fmla="*/ 15 h 485"/>
                <a:gd name="T34" fmla="*/ 358 w 803"/>
                <a:gd name="T35" fmla="*/ 5 h 485"/>
                <a:gd name="T36" fmla="*/ 458 w 803"/>
                <a:gd name="T37" fmla="*/ 134 h 485"/>
                <a:gd name="T38" fmla="*/ 524 w 803"/>
                <a:gd name="T39" fmla="*/ 109 h 485"/>
                <a:gd name="T40" fmla="*/ 557 w 803"/>
                <a:gd name="T41" fmla="*/ 145 h 485"/>
                <a:gd name="T42" fmla="*/ 597 w 803"/>
                <a:gd name="T43" fmla="*/ 161 h 485"/>
                <a:gd name="T44" fmla="*/ 620 w 803"/>
                <a:gd name="T45" fmla="*/ 151 h 485"/>
                <a:gd name="T46" fmla="*/ 640 w 803"/>
                <a:gd name="T47" fmla="*/ 142 h 485"/>
                <a:gd name="T48" fmla="*/ 699 w 803"/>
                <a:gd name="T49" fmla="*/ 204 h 485"/>
                <a:gd name="T50" fmla="*/ 727 w 803"/>
                <a:gd name="T51" fmla="*/ 238 h 485"/>
                <a:gd name="T52" fmla="*/ 795 w 803"/>
                <a:gd name="T53" fmla="*/ 239 h 485"/>
                <a:gd name="T54" fmla="*/ 759 w 803"/>
                <a:gd name="T55" fmla="*/ 351 h 485"/>
                <a:gd name="T56" fmla="*/ 746 w 803"/>
                <a:gd name="T57" fmla="*/ 397 h 485"/>
                <a:gd name="T58" fmla="*/ 694 w 803"/>
                <a:gd name="T59" fmla="*/ 444 h 485"/>
                <a:gd name="T60" fmla="*/ 675 w 803"/>
                <a:gd name="T61" fmla="*/ 424 h 485"/>
                <a:gd name="T62" fmla="*/ 582 w 803"/>
                <a:gd name="T63" fmla="*/ 435 h 485"/>
                <a:gd name="T64" fmla="*/ 507 w 803"/>
                <a:gd name="T65" fmla="*/ 457 h 485"/>
                <a:gd name="T66" fmla="*/ 424 w 803"/>
                <a:gd name="T67" fmla="*/ 482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3" h="485">
                  <a:moveTo>
                    <a:pt x="424" y="482"/>
                  </a:moveTo>
                  <a:cubicBezTo>
                    <a:pt x="418" y="481"/>
                    <a:pt x="411" y="478"/>
                    <a:pt x="408" y="475"/>
                  </a:cubicBezTo>
                  <a:cubicBezTo>
                    <a:pt x="405" y="473"/>
                    <a:pt x="387" y="469"/>
                    <a:pt x="368" y="467"/>
                  </a:cubicBezTo>
                  <a:cubicBezTo>
                    <a:pt x="327" y="462"/>
                    <a:pt x="321" y="454"/>
                    <a:pt x="350" y="445"/>
                  </a:cubicBezTo>
                  <a:cubicBezTo>
                    <a:pt x="374" y="437"/>
                    <a:pt x="381" y="427"/>
                    <a:pt x="370" y="418"/>
                  </a:cubicBezTo>
                  <a:cubicBezTo>
                    <a:pt x="363" y="414"/>
                    <a:pt x="355" y="413"/>
                    <a:pt x="333" y="415"/>
                  </a:cubicBezTo>
                  <a:cubicBezTo>
                    <a:pt x="295" y="418"/>
                    <a:pt x="284" y="416"/>
                    <a:pt x="284" y="403"/>
                  </a:cubicBezTo>
                  <a:cubicBezTo>
                    <a:pt x="284" y="389"/>
                    <a:pt x="280" y="381"/>
                    <a:pt x="273" y="381"/>
                  </a:cubicBezTo>
                  <a:cubicBezTo>
                    <a:pt x="270" y="381"/>
                    <a:pt x="268" y="378"/>
                    <a:pt x="268" y="374"/>
                  </a:cubicBezTo>
                  <a:cubicBezTo>
                    <a:pt x="268" y="369"/>
                    <a:pt x="261" y="363"/>
                    <a:pt x="249" y="358"/>
                  </a:cubicBezTo>
                  <a:cubicBezTo>
                    <a:pt x="238" y="353"/>
                    <a:pt x="217" y="342"/>
                    <a:pt x="202" y="334"/>
                  </a:cubicBezTo>
                  <a:cubicBezTo>
                    <a:pt x="186" y="325"/>
                    <a:pt x="170" y="317"/>
                    <a:pt x="165" y="316"/>
                  </a:cubicBezTo>
                  <a:cubicBezTo>
                    <a:pt x="157" y="314"/>
                    <a:pt x="156" y="311"/>
                    <a:pt x="156" y="300"/>
                  </a:cubicBezTo>
                  <a:cubicBezTo>
                    <a:pt x="156" y="289"/>
                    <a:pt x="152" y="283"/>
                    <a:pt x="136" y="268"/>
                  </a:cubicBezTo>
                  <a:cubicBezTo>
                    <a:pt x="126" y="257"/>
                    <a:pt x="116" y="249"/>
                    <a:pt x="114" y="249"/>
                  </a:cubicBezTo>
                  <a:cubicBezTo>
                    <a:pt x="113" y="249"/>
                    <a:pt x="109" y="255"/>
                    <a:pt x="105" y="263"/>
                  </a:cubicBezTo>
                  <a:cubicBezTo>
                    <a:pt x="100" y="275"/>
                    <a:pt x="98" y="277"/>
                    <a:pt x="86" y="277"/>
                  </a:cubicBezTo>
                  <a:cubicBezTo>
                    <a:pt x="73" y="277"/>
                    <a:pt x="73" y="277"/>
                    <a:pt x="70" y="254"/>
                  </a:cubicBezTo>
                  <a:cubicBezTo>
                    <a:pt x="67" y="224"/>
                    <a:pt x="55" y="202"/>
                    <a:pt x="41" y="198"/>
                  </a:cubicBezTo>
                  <a:cubicBezTo>
                    <a:pt x="3" y="190"/>
                    <a:pt x="0" y="188"/>
                    <a:pt x="0" y="180"/>
                  </a:cubicBezTo>
                  <a:cubicBezTo>
                    <a:pt x="0" y="172"/>
                    <a:pt x="1" y="172"/>
                    <a:pt x="48" y="175"/>
                  </a:cubicBezTo>
                  <a:cubicBezTo>
                    <a:pt x="100" y="178"/>
                    <a:pt x="100" y="178"/>
                    <a:pt x="91" y="154"/>
                  </a:cubicBezTo>
                  <a:cubicBezTo>
                    <a:pt x="87" y="142"/>
                    <a:pt x="70" y="129"/>
                    <a:pt x="58" y="129"/>
                  </a:cubicBezTo>
                  <a:cubicBezTo>
                    <a:pt x="54" y="129"/>
                    <a:pt x="52" y="126"/>
                    <a:pt x="52" y="123"/>
                  </a:cubicBezTo>
                  <a:cubicBezTo>
                    <a:pt x="52" y="117"/>
                    <a:pt x="55" y="117"/>
                    <a:pt x="75" y="119"/>
                  </a:cubicBezTo>
                  <a:cubicBezTo>
                    <a:pt x="104" y="122"/>
                    <a:pt x="120" y="117"/>
                    <a:pt x="120" y="103"/>
                  </a:cubicBezTo>
                  <a:cubicBezTo>
                    <a:pt x="120" y="89"/>
                    <a:pt x="109" y="85"/>
                    <a:pt x="75" y="85"/>
                  </a:cubicBezTo>
                  <a:cubicBezTo>
                    <a:pt x="44" y="85"/>
                    <a:pt x="16" y="79"/>
                    <a:pt x="16" y="73"/>
                  </a:cubicBezTo>
                  <a:cubicBezTo>
                    <a:pt x="16" y="71"/>
                    <a:pt x="21" y="60"/>
                    <a:pt x="28" y="49"/>
                  </a:cubicBezTo>
                  <a:cubicBezTo>
                    <a:pt x="46" y="20"/>
                    <a:pt x="59" y="16"/>
                    <a:pt x="135" y="14"/>
                  </a:cubicBezTo>
                  <a:cubicBezTo>
                    <a:pt x="192" y="12"/>
                    <a:pt x="197" y="12"/>
                    <a:pt x="205" y="20"/>
                  </a:cubicBezTo>
                  <a:cubicBezTo>
                    <a:pt x="212" y="27"/>
                    <a:pt x="220" y="28"/>
                    <a:pt x="260" y="29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04" y="0"/>
                    <a:pt x="304" y="0"/>
                    <a:pt x="317" y="3"/>
                  </a:cubicBezTo>
                  <a:cubicBezTo>
                    <a:pt x="324" y="4"/>
                    <a:pt x="342" y="5"/>
                    <a:pt x="358" y="5"/>
                  </a:cubicBezTo>
                  <a:cubicBezTo>
                    <a:pt x="397" y="4"/>
                    <a:pt x="403" y="9"/>
                    <a:pt x="424" y="64"/>
                  </a:cubicBezTo>
                  <a:cubicBezTo>
                    <a:pt x="443" y="113"/>
                    <a:pt x="449" y="126"/>
                    <a:pt x="458" y="134"/>
                  </a:cubicBezTo>
                  <a:cubicBezTo>
                    <a:pt x="467" y="143"/>
                    <a:pt x="469" y="143"/>
                    <a:pt x="490" y="125"/>
                  </a:cubicBezTo>
                  <a:cubicBezTo>
                    <a:pt x="504" y="112"/>
                    <a:pt x="511" y="109"/>
                    <a:pt x="524" y="109"/>
                  </a:cubicBezTo>
                  <a:cubicBezTo>
                    <a:pt x="542" y="109"/>
                    <a:pt x="552" y="117"/>
                    <a:pt x="552" y="133"/>
                  </a:cubicBezTo>
                  <a:cubicBezTo>
                    <a:pt x="552" y="140"/>
                    <a:pt x="554" y="145"/>
                    <a:pt x="557" y="145"/>
                  </a:cubicBezTo>
                  <a:cubicBezTo>
                    <a:pt x="559" y="145"/>
                    <a:pt x="569" y="146"/>
                    <a:pt x="577" y="146"/>
                  </a:cubicBezTo>
                  <a:cubicBezTo>
                    <a:pt x="592" y="147"/>
                    <a:pt x="593" y="148"/>
                    <a:pt x="597" y="161"/>
                  </a:cubicBezTo>
                  <a:cubicBezTo>
                    <a:pt x="601" y="179"/>
                    <a:pt x="606" y="183"/>
                    <a:pt x="613" y="177"/>
                  </a:cubicBezTo>
                  <a:cubicBezTo>
                    <a:pt x="617" y="174"/>
                    <a:pt x="620" y="164"/>
                    <a:pt x="620" y="151"/>
                  </a:cubicBezTo>
                  <a:cubicBezTo>
                    <a:pt x="621" y="133"/>
                    <a:pt x="623" y="131"/>
                    <a:pt x="631" y="130"/>
                  </a:cubicBezTo>
                  <a:cubicBezTo>
                    <a:pt x="638" y="128"/>
                    <a:pt x="640" y="130"/>
                    <a:pt x="640" y="142"/>
                  </a:cubicBezTo>
                  <a:cubicBezTo>
                    <a:pt x="640" y="154"/>
                    <a:pt x="641" y="156"/>
                    <a:pt x="661" y="164"/>
                  </a:cubicBezTo>
                  <a:cubicBezTo>
                    <a:pt x="687" y="175"/>
                    <a:pt x="691" y="179"/>
                    <a:pt x="699" y="204"/>
                  </a:cubicBezTo>
                  <a:cubicBezTo>
                    <a:pt x="703" y="214"/>
                    <a:pt x="710" y="226"/>
                    <a:pt x="716" y="230"/>
                  </a:cubicBezTo>
                  <a:cubicBezTo>
                    <a:pt x="727" y="238"/>
                    <a:pt x="727" y="238"/>
                    <a:pt x="727" y="238"/>
                  </a:cubicBezTo>
                  <a:cubicBezTo>
                    <a:pt x="752" y="226"/>
                    <a:pt x="752" y="226"/>
                    <a:pt x="752" y="226"/>
                  </a:cubicBezTo>
                  <a:cubicBezTo>
                    <a:pt x="781" y="213"/>
                    <a:pt x="787" y="215"/>
                    <a:pt x="795" y="239"/>
                  </a:cubicBezTo>
                  <a:cubicBezTo>
                    <a:pt x="803" y="263"/>
                    <a:pt x="797" y="277"/>
                    <a:pt x="775" y="288"/>
                  </a:cubicBezTo>
                  <a:cubicBezTo>
                    <a:pt x="750" y="300"/>
                    <a:pt x="748" y="308"/>
                    <a:pt x="759" y="351"/>
                  </a:cubicBezTo>
                  <a:cubicBezTo>
                    <a:pt x="764" y="369"/>
                    <a:pt x="766" y="387"/>
                    <a:pt x="765" y="391"/>
                  </a:cubicBezTo>
                  <a:cubicBezTo>
                    <a:pt x="763" y="395"/>
                    <a:pt x="757" y="397"/>
                    <a:pt x="746" y="397"/>
                  </a:cubicBezTo>
                  <a:cubicBezTo>
                    <a:pt x="728" y="397"/>
                    <a:pt x="718" y="404"/>
                    <a:pt x="706" y="427"/>
                  </a:cubicBezTo>
                  <a:cubicBezTo>
                    <a:pt x="703" y="434"/>
                    <a:pt x="698" y="442"/>
                    <a:pt x="694" y="444"/>
                  </a:cubicBezTo>
                  <a:cubicBezTo>
                    <a:pt x="690" y="448"/>
                    <a:pt x="688" y="447"/>
                    <a:pt x="686" y="439"/>
                  </a:cubicBezTo>
                  <a:cubicBezTo>
                    <a:pt x="685" y="434"/>
                    <a:pt x="680" y="427"/>
                    <a:pt x="675" y="424"/>
                  </a:cubicBezTo>
                  <a:cubicBezTo>
                    <a:pt x="663" y="418"/>
                    <a:pt x="633" y="423"/>
                    <a:pt x="615" y="435"/>
                  </a:cubicBezTo>
                  <a:cubicBezTo>
                    <a:pt x="596" y="447"/>
                    <a:pt x="593" y="447"/>
                    <a:pt x="582" y="435"/>
                  </a:cubicBezTo>
                  <a:cubicBezTo>
                    <a:pt x="578" y="430"/>
                    <a:pt x="569" y="425"/>
                    <a:pt x="564" y="424"/>
                  </a:cubicBezTo>
                  <a:cubicBezTo>
                    <a:pt x="527" y="422"/>
                    <a:pt x="513" y="430"/>
                    <a:pt x="507" y="457"/>
                  </a:cubicBezTo>
                  <a:cubicBezTo>
                    <a:pt x="501" y="483"/>
                    <a:pt x="499" y="485"/>
                    <a:pt x="464" y="484"/>
                  </a:cubicBezTo>
                  <a:cubicBezTo>
                    <a:pt x="447" y="484"/>
                    <a:pt x="429" y="483"/>
                    <a:pt x="424" y="4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63F94EDA-E34C-49E9-87CD-03C207A5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163" y="2841625"/>
              <a:ext cx="1128712" cy="1022350"/>
            </a:xfrm>
            <a:custGeom>
              <a:avLst/>
              <a:gdLst>
                <a:gd name="T0" fmla="*/ 288 w 755"/>
                <a:gd name="T1" fmla="*/ 674 h 684"/>
                <a:gd name="T2" fmla="*/ 271 w 755"/>
                <a:gd name="T3" fmla="*/ 656 h 684"/>
                <a:gd name="T4" fmla="*/ 228 w 755"/>
                <a:gd name="T5" fmla="*/ 663 h 684"/>
                <a:gd name="T6" fmla="*/ 210 w 755"/>
                <a:gd name="T7" fmla="*/ 675 h 684"/>
                <a:gd name="T8" fmla="*/ 197 w 755"/>
                <a:gd name="T9" fmla="*/ 663 h 684"/>
                <a:gd name="T10" fmla="*/ 160 w 755"/>
                <a:gd name="T11" fmla="*/ 645 h 684"/>
                <a:gd name="T12" fmla="*/ 137 w 755"/>
                <a:gd name="T13" fmla="*/ 629 h 684"/>
                <a:gd name="T14" fmla="*/ 126 w 755"/>
                <a:gd name="T15" fmla="*/ 611 h 684"/>
                <a:gd name="T16" fmla="*/ 77 w 755"/>
                <a:gd name="T17" fmla="*/ 544 h 684"/>
                <a:gd name="T18" fmla="*/ 50 w 755"/>
                <a:gd name="T19" fmla="*/ 486 h 684"/>
                <a:gd name="T20" fmla="*/ 37 w 755"/>
                <a:gd name="T21" fmla="*/ 449 h 684"/>
                <a:gd name="T22" fmla="*/ 57 w 755"/>
                <a:gd name="T23" fmla="*/ 433 h 684"/>
                <a:gd name="T24" fmla="*/ 80 w 755"/>
                <a:gd name="T25" fmla="*/ 382 h 684"/>
                <a:gd name="T26" fmla="*/ 59 w 755"/>
                <a:gd name="T27" fmla="*/ 368 h 684"/>
                <a:gd name="T28" fmla="*/ 46 w 755"/>
                <a:gd name="T29" fmla="*/ 348 h 684"/>
                <a:gd name="T30" fmla="*/ 63 w 755"/>
                <a:gd name="T31" fmla="*/ 340 h 684"/>
                <a:gd name="T32" fmla="*/ 62 w 755"/>
                <a:gd name="T33" fmla="*/ 324 h 684"/>
                <a:gd name="T34" fmla="*/ 29 w 755"/>
                <a:gd name="T35" fmla="*/ 307 h 684"/>
                <a:gd name="T36" fmla="*/ 1 w 755"/>
                <a:gd name="T37" fmla="*/ 282 h 684"/>
                <a:gd name="T38" fmla="*/ 12 w 755"/>
                <a:gd name="T39" fmla="*/ 255 h 684"/>
                <a:gd name="T40" fmla="*/ 54 w 755"/>
                <a:gd name="T41" fmla="*/ 248 h 684"/>
                <a:gd name="T42" fmla="*/ 131 w 755"/>
                <a:gd name="T43" fmla="*/ 219 h 684"/>
                <a:gd name="T44" fmla="*/ 163 w 755"/>
                <a:gd name="T45" fmla="*/ 188 h 684"/>
                <a:gd name="T46" fmla="*/ 191 w 755"/>
                <a:gd name="T47" fmla="*/ 200 h 684"/>
                <a:gd name="T48" fmla="*/ 239 w 755"/>
                <a:gd name="T49" fmla="*/ 196 h 684"/>
                <a:gd name="T50" fmla="*/ 279 w 755"/>
                <a:gd name="T51" fmla="*/ 187 h 684"/>
                <a:gd name="T52" fmla="*/ 288 w 755"/>
                <a:gd name="T53" fmla="*/ 201 h 684"/>
                <a:gd name="T54" fmla="*/ 304 w 755"/>
                <a:gd name="T55" fmla="*/ 211 h 684"/>
                <a:gd name="T56" fmla="*/ 328 w 755"/>
                <a:gd name="T57" fmla="*/ 190 h 684"/>
                <a:gd name="T58" fmla="*/ 367 w 755"/>
                <a:gd name="T59" fmla="*/ 160 h 684"/>
                <a:gd name="T60" fmla="*/ 389 w 755"/>
                <a:gd name="T61" fmla="*/ 117 h 684"/>
                <a:gd name="T62" fmla="*/ 382 w 755"/>
                <a:gd name="T63" fmla="*/ 76 h 684"/>
                <a:gd name="T64" fmla="*/ 394 w 755"/>
                <a:gd name="T65" fmla="*/ 53 h 684"/>
                <a:gd name="T66" fmla="*/ 423 w 755"/>
                <a:gd name="T67" fmla="*/ 16 h 684"/>
                <a:gd name="T68" fmla="*/ 432 w 755"/>
                <a:gd name="T69" fmla="*/ 1 h 684"/>
                <a:gd name="T70" fmla="*/ 537 w 755"/>
                <a:gd name="T71" fmla="*/ 24 h 684"/>
                <a:gd name="T72" fmla="*/ 587 w 755"/>
                <a:gd name="T73" fmla="*/ 40 h 684"/>
                <a:gd name="T74" fmla="*/ 605 w 755"/>
                <a:gd name="T75" fmla="*/ 66 h 684"/>
                <a:gd name="T76" fmla="*/ 647 w 755"/>
                <a:gd name="T77" fmla="*/ 73 h 684"/>
                <a:gd name="T78" fmla="*/ 672 w 755"/>
                <a:gd name="T79" fmla="*/ 69 h 684"/>
                <a:gd name="T80" fmla="*/ 690 w 755"/>
                <a:gd name="T81" fmla="*/ 105 h 684"/>
                <a:gd name="T82" fmla="*/ 689 w 755"/>
                <a:gd name="T83" fmla="*/ 136 h 684"/>
                <a:gd name="T84" fmla="*/ 748 w 755"/>
                <a:gd name="T85" fmla="*/ 187 h 684"/>
                <a:gd name="T86" fmla="*/ 752 w 755"/>
                <a:gd name="T87" fmla="*/ 207 h 684"/>
                <a:gd name="T88" fmla="*/ 749 w 755"/>
                <a:gd name="T89" fmla="*/ 242 h 684"/>
                <a:gd name="T90" fmla="*/ 721 w 755"/>
                <a:gd name="T91" fmla="*/ 297 h 684"/>
                <a:gd name="T92" fmla="*/ 639 w 755"/>
                <a:gd name="T93" fmla="*/ 326 h 684"/>
                <a:gd name="T94" fmla="*/ 587 w 755"/>
                <a:gd name="T95" fmla="*/ 332 h 684"/>
                <a:gd name="T96" fmla="*/ 553 w 755"/>
                <a:gd name="T97" fmla="*/ 405 h 684"/>
                <a:gd name="T98" fmla="*/ 525 w 755"/>
                <a:gd name="T99" fmla="*/ 468 h 684"/>
                <a:gd name="T100" fmla="*/ 466 w 755"/>
                <a:gd name="T101" fmla="*/ 466 h 684"/>
                <a:gd name="T102" fmla="*/ 381 w 755"/>
                <a:gd name="T103" fmla="*/ 462 h 684"/>
                <a:gd name="T104" fmla="*/ 353 w 755"/>
                <a:gd name="T105" fmla="*/ 463 h 684"/>
                <a:gd name="T106" fmla="*/ 315 w 755"/>
                <a:gd name="T107" fmla="*/ 472 h 684"/>
                <a:gd name="T108" fmla="*/ 322 w 755"/>
                <a:gd name="T109" fmla="*/ 509 h 684"/>
                <a:gd name="T110" fmla="*/ 334 w 755"/>
                <a:gd name="T111" fmla="*/ 631 h 684"/>
                <a:gd name="T112" fmla="*/ 332 w 755"/>
                <a:gd name="T113" fmla="*/ 663 h 684"/>
                <a:gd name="T114" fmla="*/ 312 w 755"/>
                <a:gd name="T115" fmla="*/ 684 h 684"/>
                <a:gd name="T116" fmla="*/ 288 w 755"/>
                <a:gd name="T117" fmla="*/ 67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5" h="684">
                  <a:moveTo>
                    <a:pt x="288" y="674"/>
                  </a:moveTo>
                  <a:cubicBezTo>
                    <a:pt x="283" y="668"/>
                    <a:pt x="275" y="660"/>
                    <a:pt x="271" y="656"/>
                  </a:cubicBezTo>
                  <a:cubicBezTo>
                    <a:pt x="263" y="646"/>
                    <a:pt x="255" y="647"/>
                    <a:pt x="228" y="663"/>
                  </a:cubicBezTo>
                  <a:cubicBezTo>
                    <a:pt x="210" y="675"/>
                    <a:pt x="210" y="675"/>
                    <a:pt x="210" y="675"/>
                  </a:cubicBezTo>
                  <a:cubicBezTo>
                    <a:pt x="197" y="663"/>
                    <a:pt x="197" y="663"/>
                    <a:pt x="197" y="663"/>
                  </a:cubicBezTo>
                  <a:cubicBezTo>
                    <a:pt x="190" y="657"/>
                    <a:pt x="173" y="649"/>
                    <a:pt x="160" y="645"/>
                  </a:cubicBezTo>
                  <a:cubicBezTo>
                    <a:pt x="140" y="639"/>
                    <a:pt x="137" y="637"/>
                    <a:pt x="137" y="629"/>
                  </a:cubicBezTo>
                  <a:cubicBezTo>
                    <a:pt x="137" y="624"/>
                    <a:pt x="132" y="616"/>
                    <a:pt x="126" y="611"/>
                  </a:cubicBezTo>
                  <a:cubicBezTo>
                    <a:pt x="93" y="584"/>
                    <a:pt x="85" y="574"/>
                    <a:pt x="77" y="544"/>
                  </a:cubicBezTo>
                  <a:cubicBezTo>
                    <a:pt x="71" y="526"/>
                    <a:pt x="60" y="502"/>
                    <a:pt x="50" y="486"/>
                  </a:cubicBezTo>
                  <a:cubicBezTo>
                    <a:pt x="32" y="460"/>
                    <a:pt x="32" y="458"/>
                    <a:pt x="37" y="449"/>
                  </a:cubicBezTo>
                  <a:cubicBezTo>
                    <a:pt x="40" y="444"/>
                    <a:pt x="49" y="436"/>
                    <a:pt x="57" y="433"/>
                  </a:cubicBezTo>
                  <a:cubicBezTo>
                    <a:pt x="72" y="425"/>
                    <a:pt x="82" y="403"/>
                    <a:pt x="80" y="382"/>
                  </a:cubicBezTo>
                  <a:cubicBezTo>
                    <a:pt x="79" y="371"/>
                    <a:pt x="77" y="370"/>
                    <a:pt x="59" y="368"/>
                  </a:cubicBezTo>
                  <a:cubicBezTo>
                    <a:pt x="34" y="365"/>
                    <a:pt x="23" y="348"/>
                    <a:pt x="46" y="348"/>
                  </a:cubicBezTo>
                  <a:cubicBezTo>
                    <a:pt x="51" y="348"/>
                    <a:pt x="59" y="344"/>
                    <a:pt x="63" y="340"/>
                  </a:cubicBezTo>
                  <a:cubicBezTo>
                    <a:pt x="70" y="332"/>
                    <a:pt x="70" y="331"/>
                    <a:pt x="62" y="324"/>
                  </a:cubicBezTo>
                  <a:cubicBezTo>
                    <a:pt x="58" y="319"/>
                    <a:pt x="43" y="312"/>
                    <a:pt x="29" y="307"/>
                  </a:cubicBezTo>
                  <a:cubicBezTo>
                    <a:pt x="3" y="298"/>
                    <a:pt x="3" y="297"/>
                    <a:pt x="1" y="282"/>
                  </a:cubicBezTo>
                  <a:cubicBezTo>
                    <a:pt x="0" y="268"/>
                    <a:pt x="2" y="264"/>
                    <a:pt x="12" y="255"/>
                  </a:cubicBezTo>
                  <a:cubicBezTo>
                    <a:pt x="23" y="244"/>
                    <a:pt x="23" y="244"/>
                    <a:pt x="54" y="248"/>
                  </a:cubicBezTo>
                  <a:cubicBezTo>
                    <a:pt x="105" y="255"/>
                    <a:pt x="127" y="247"/>
                    <a:pt x="131" y="219"/>
                  </a:cubicBezTo>
                  <a:cubicBezTo>
                    <a:pt x="135" y="198"/>
                    <a:pt x="145" y="188"/>
                    <a:pt x="163" y="188"/>
                  </a:cubicBezTo>
                  <a:cubicBezTo>
                    <a:pt x="173" y="188"/>
                    <a:pt x="181" y="191"/>
                    <a:pt x="191" y="200"/>
                  </a:cubicBezTo>
                  <a:cubicBezTo>
                    <a:pt x="206" y="213"/>
                    <a:pt x="212" y="212"/>
                    <a:pt x="239" y="196"/>
                  </a:cubicBezTo>
                  <a:cubicBezTo>
                    <a:pt x="253" y="187"/>
                    <a:pt x="273" y="183"/>
                    <a:pt x="279" y="187"/>
                  </a:cubicBezTo>
                  <a:cubicBezTo>
                    <a:pt x="282" y="189"/>
                    <a:pt x="286" y="195"/>
                    <a:pt x="288" y="201"/>
                  </a:cubicBezTo>
                  <a:cubicBezTo>
                    <a:pt x="292" y="210"/>
                    <a:pt x="295" y="212"/>
                    <a:pt x="304" y="211"/>
                  </a:cubicBezTo>
                  <a:cubicBezTo>
                    <a:pt x="312" y="210"/>
                    <a:pt x="318" y="205"/>
                    <a:pt x="328" y="190"/>
                  </a:cubicBezTo>
                  <a:cubicBezTo>
                    <a:pt x="347" y="160"/>
                    <a:pt x="347" y="160"/>
                    <a:pt x="367" y="160"/>
                  </a:cubicBezTo>
                  <a:cubicBezTo>
                    <a:pt x="391" y="160"/>
                    <a:pt x="396" y="149"/>
                    <a:pt x="389" y="117"/>
                  </a:cubicBezTo>
                  <a:cubicBezTo>
                    <a:pt x="386" y="104"/>
                    <a:pt x="383" y="86"/>
                    <a:pt x="382" y="76"/>
                  </a:cubicBezTo>
                  <a:cubicBezTo>
                    <a:pt x="380" y="58"/>
                    <a:pt x="380" y="58"/>
                    <a:pt x="394" y="53"/>
                  </a:cubicBezTo>
                  <a:cubicBezTo>
                    <a:pt x="412" y="46"/>
                    <a:pt x="421" y="36"/>
                    <a:pt x="423" y="16"/>
                  </a:cubicBezTo>
                  <a:cubicBezTo>
                    <a:pt x="425" y="3"/>
                    <a:pt x="427" y="0"/>
                    <a:pt x="432" y="1"/>
                  </a:cubicBezTo>
                  <a:cubicBezTo>
                    <a:pt x="483" y="18"/>
                    <a:pt x="509" y="24"/>
                    <a:pt x="537" y="24"/>
                  </a:cubicBezTo>
                  <a:cubicBezTo>
                    <a:pt x="574" y="24"/>
                    <a:pt x="579" y="25"/>
                    <a:pt x="587" y="40"/>
                  </a:cubicBezTo>
                  <a:cubicBezTo>
                    <a:pt x="590" y="47"/>
                    <a:pt x="598" y="58"/>
                    <a:pt x="605" y="66"/>
                  </a:cubicBezTo>
                  <a:cubicBezTo>
                    <a:pt x="619" y="81"/>
                    <a:pt x="631" y="84"/>
                    <a:pt x="647" y="73"/>
                  </a:cubicBezTo>
                  <a:cubicBezTo>
                    <a:pt x="654" y="69"/>
                    <a:pt x="661" y="67"/>
                    <a:pt x="672" y="69"/>
                  </a:cubicBezTo>
                  <a:cubicBezTo>
                    <a:pt x="693" y="73"/>
                    <a:pt x="697" y="80"/>
                    <a:pt x="690" y="105"/>
                  </a:cubicBezTo>
                  <a:cubicBezTo>
                    <a:pt x="686" y="121"/>
                    <a:pt x="686" y="128"/>
                    <a:pt x="689" y="136"/>
                  </a:cubicBezTo>
                  <a:cubicBezTo>
                    <a:pt x="693" y="146"/>
                    <a:pt x="728" y="177"/>
                    <a:pt x="748" y="187"/>
                  </a:cubicBezTo>
                  <a:cubicBezTo>
                    <a:pt x="755" y="191"/>
                    <a:pt x="755" y="194"/>
                    <a:pt x="752" y="207"/>
                  </a:cubicBezTo>
                  <a:cubicBezTo>
                    <a:pt x="750" y="215"/>
                    <a:pt x="749" y="231"/>
                    <a:pt x="749" y="242"/>
                  </a:cubicBezTo>
                  <a:cubicBezTo>
                    <a:pt x="749" y="264"/>
                    <a:pt x="744" y="273"/>
                    <a:pt x="721" y="297"/>
                  </a:cubicBezTo>
                  <a:cubicBezTo>
                    <a:pt x="693" y="326"/>
                    <a:pt x="686" y="329"/>
                    <a:pt x="639" y="326"/>
                  </a:cubicBezTo>
                  <a:cubicBezTo>
                    <a:pt x="601" y="323"/>
                    <a:pt x="598" y="324"/>
                    <a:pt x="587" y="332"/>
                  </a:cubicBezTo>
                  <a:cubicBezTo>
                    <a:pt x="573" y="344"/>
                    <a:pt x="563" y="363"/>
                    <a:pt x="553" y="405"/>
                  </a:cubicBezTo>
                  <a:cubicBezTo>
                    <a:pt x="543" y="446"/>
                    <a:pt x="536" y="462"/>
                    <a:pt x="525" y="468"/>
                  </a:cubicBezTo>
                  <a:cubicBezTo>
                    <a:pt x="514" y="473"/>
                    <a:pt x="490" y="473"/>
                    <a:pt x="466" y="466"/>
                  </a:cubicBezTo>
                  <a:cubicBezTo>
                    <a:pt x="412" y="451"/>
                    <a:pt x="381" y="449"/>
                    <a:pt x="381" y="462"/>
                  </a:cubicBezTo>
                  <a:cubicBezTo>
                    <a:pt x="381" y="469"/>
                    <a:pt x="377" y="469"/>
                    <a:pt x="353" y="463"/>
                  </a:cubicBezTo>
                  <a:cubicBezTo>
                    <a:pt x="331" y="458"/>
                    <a:pt x="318" y="461"/>
                    <a:pt x="315" y="472"/>
                  </a:cubicBezTo>
                  <a:cubicBezTo>
                    <a:pt x="313" y="476"/>
                    <a:pt x="317" y="492"/>
                    <a:pt x="322" y="509"/>
                  </a:cubicBezTo>
                  <a:cubicBezTo>
                    <a:pt x="343" y="573"/>
                    <a:pt x="346" y="601"/>
                    <a:pt x="334" y="631"/>
                  </a:cubicBezTo>
                  <a:cubicBezTo>
                    <a:pt x="328" y="646"/>
                    <a:pt x="328" y="651"/>
                    <a:pt x="332" y="663"/>
                  </a:cubicBezTo>
                  <a:cubicBezTo>
                    <a:pt x="338" y="680"/>
                    <a:pt x="335" y="684"/>
                    <a:pt x="312" y="684"/>
                  </a:cubicBezTo>
                  <a:cubicBezTo>
                    <a:pt x="302" y="684"/>
                    <a:pt x="295" y="681"/>
                    <a:pt x="288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150ECD30-363C-4CF1-93F2-277CB20C6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838450"/>
              <a:ext cx="1044575" cy="1204913"/>
            </a:xfrm>
            <a:custGeom>
              <a:avLst/>
              <a:gdLst>
                <a:gd name="T0" fmla="*/ 389 w 698"/>
                <a:gd name="T1" fmla="*/ 801 h 806"/>
                <a:gd name="T2" fmla="*/ 364 w 698"/>
                <a:gd name="T3" fmla="*/ 795 h 806"/>
                <a:gd name="T4" fmla="*/ 355 w 698"/>
                <a:gd name="T5" fmla="*/ 786 h 806"/>
                <a:gd name="T6" fmla="*/ 312 w 698"/>
                <a:gd name="T7" fmla="*/ 766 h 806"/>
                <a:gd name="T8" fmla="*/ 261 w 698"/>
                <a:gd name="T9" fmla="*/ 772 h 806"/>
                <a:gd name="T10" fmla="*/ 193 w 698"/>
                <a:gd name="T11" fmla="*/ 771 h 806"/>
                <a:gd name="T12" fmla="*/ 178 w 698"/>
                <a:gd name="T13" fmla="*/ 697 h 806"/>
                <a:gd name="T14" fmla="*/ 158 w 698"/>
                <a:gd name="T15" fmla="*/ 694 h 806"/>
                <a:gd name="T16" fmla="*/ 143 w 698"/>
                <a:gd name="T17" fmla="*/ 694 h 806"/>
                <a:gd name="T18" fmla="*/ 143 w 698"/>
                <a:gd name="T19" fmla="*/ 660 h 806"/>
                <a:gd name="T20" fmla="*/ 131 w 698"/>
                <a:gd name="T21" fmla="*/ 612 h 806"/>
                <a:gd name="T22" fmla="*/ 115 w 698"/>
                <a:gd name="T23" fmla="*/ 575 h 806"/>
                <a:gd name="T24" fmla="*/ 108 w 698"/>
                <a:gd name="T25" fmla="*/ 547 h 806"/>
                <a:gd name="T26" fmla="*/ 73 w 698"/>
                <a:gd name="T27" fmla="*/ 542 h 806"/>
                <a:gd name="T28" fmla="*/ 37 w 698"/>
                <a:gd name="T29" fmla="*/ 535 h 806"/>
                <a:gd name="T30" fmla="*/ 31 w 698"/>
                <a:gd name="T31" fmla="*/ 507 h 806"/>
                <a:gd name="T32" fmla="*/ 14 w 698"/>
                <a:gd name="T33" fmla="*/ 482 h 806"/>
                <a:gd name="T34" fmla="*/ 8 w 698"/>
                <a:gd name="T35" fmla="*/ 459 h 806"/>
                <a:gd name="T36" fmla="*/ 25 w 698"/>
                <a:gd name="T37" fmla="*/ 409 h 806"/>
                <a:gd name="T38" fmla="*/ 99 w 698"/>
                <a:gd name="T39" fmla="*/ 342 h 806"/>
                <a:gd name="T40" fmla="*/ 150 w 698"/>
                <a:gd name="T41" fmla="*/ 338 h 806"/>
                <a:gd name="T42" fmla="*/ 219 w 698"/>
                <a:gd name="T43" fmla="*/ 252 h 806"/>
                <a:gd name="T44" fmla="*/ 231 w 698"/>
                <a:gd name="T45" fmla="*/ 194 h 806"/>
                <a:gd name="T46" fmla="*/ 237 w 698"/>
                <a:gd name="T47" fmla="*/ 163 h 806"/>
                <a:gd name="T48" fmla="*/ 248 w 698"/>
                <a:gd name="T49" fmla="*/ 131 h 806"/>
                <a:gd name="T50" fmla="*/ 275 w 698"/>
                <a:gd name="T51" fmla="*/ 70 h 806"/>
                <a:gd name="T52" fmla="*/ 276 w 698"/>
                <a:gd name="T53" fmla="*/ 33 h 806"/>
                <a:gd name="T54" fmla="*/ 332 w 698"/>
                <a:gd name="T55" fmla="*/ 30 h 806"/>
                <a:gd name="T56" fmla="*/ 397 w 698"/>
                <a:gd name="T57" fmla="*/ 16 h 806"/>
                <a:gd name="T58" fmla="*/ 421 w 698"/>
                <a:gd name="T59" fmla="*/ 72 h 806"/>
                <a:gd name="T60" fmla="*/ 437 w 698"/>
                <a:gd name="T61" fmla="*/ 136 h 806"/>
                <a:gd name="T62" fmla="*/ 460 w 698"/>
                <a:gd name="T63" fmla="*/ 149 h 806"/>
                <a:gd name="T64" fmla="*/ 477 w 698"/>
                <a:gd name="T65" fmla="*/ 152 h 806"/>
                <a:gd name="T66" fmla="*/ 479 w 698"/>
                <a:gd name="T67" fmla="*/ 173 h 806"/>
                <a:gd name="T68" fmla="*/ 517 w 698"/>
                <a:gd name="T69" fmla="*/ 210 h 806"/>
                <a:gd name="T70" fmla="*/ 555 w 698"/>
                <a:gd name="T71" fmla="*/ 248 h 806"/>
                <a:gd name="T72" fmla="*/ 637 w 698"/>
                <a:gd name="T73" fmla="*/ 286 h 806"/>
                <a:gd name="T74" fmla="*/ 690 w 698"/>
                <a:gd name="T75" fmla="*/ 305 h 806"/>
                <a:gd name="T76" fmla="*/ 677 w 698"/>
                <a:gd name="T77" fmla="*/ 358 h 806"/>
                <a:gd name="T78" fmla="*/ 655 w 698"/>
                <a:gd name="T79" fmla="*/ 380 h 806"/>
                <a:gd name="T80" fmla="*/ 638 w 698"/>
                <a:gd name="T81" fmla="*/ 398 h 806"/>
                <a:gd name="T82" fmla="*/ 619 w 698"/>
                <a:gd name="T83" fmla="*/ 446 h 806"/>
                <a:gd name="T84" fmla="*/ 626 w 698"/>
                <a:gd name="T85" fmla="*/ 467 h 806"/>
                <a:gd name="T86" fmla="*/ 613 w 698"/>
                <a:gd name="T87" fmla="*/ 472 h 806"/>
                <a:gd name="T88" fmla="*/ 600 w 698"/>
                <a:gd name="T89" fmla="*/ 494 h 806"/>
                <a:gd name="T90" fmla="*/ 595 w 698"/>
                <a:gd name="T91" fmla="*/ 521 h 806"/>
                <a:gd name="T92" fmla="*/ 601 w 698"/>
                <a:gd name="T93" fmla="*/ 611 h 806"/>
                <a:gd name="T94" fmla="*/ 609 w 698"/>
                <a:gd name="T95" fmla="*/ 707 h 806"/>
                <a:gd name="T96" fmla="*/ 597 w 698"/>
                <a:gd name="T97" fmla="*/ 720 h 806"/>
                <a:gd name="T98" fmla="*/ 549 w 698"/>
                <a:gd name="T99" fmla="*/ 723 h 806"/>
                <a:gd name="T100" fmla="*/ 535 w 698"/>
                <a:gd name="T101" fmla="*/ 734 h 806"/>
                <a:gd name="T102" fmla="*/ 518 w 698"/>
                <a:gd name="T103" fmla="*/ 726 h 806"/>
                <a:gd name="T104" fmla="*/ 493 w 698"/>
                <a:gd name="T105" fmla="*/ 723 h 806"/>
                <a:gd name="T106" fmla="*/ 485 w 698"/>
                <a:gd name="T107" fmla="*/ 752 h 806"/>
                <a:gd name="T108" fmla="*/ 485 w 698"/>
                <a:gd name="T109" fmla="*/ 776 h 806"/>
                <a:gd name="T110" fmla="*/ 458 w 698"/>
                <a:gd name="T111" fmla="*/ 774 h 806"/>
                <a:gd name="T112" fmla="*/ 421 w 698"/>
                <a:gd name="T113" fmla="*/ 786 h 806"/>
                <a:gd name="T114" fmla="*/ 411 w 698"/>
                <a:gd name="T115" fmla="*/ 802 h 806"/>
                <a:gd name="T116" fmla="*/ 389 w 698"/>
                <a:gd name="T117" fmla="*/ 801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8" h="806">
                  <a:moveTo>
                    <a:pt x="389" y="801"/>
                  </a:moveTo>
                  <a:cubicBezTo>
                    <a:pt x="380" y="799"/>
                    <a:pt x="369" y="796"/>
                    <a:pt x="364" y="795"/>
                  </a:cubicBezTo>
                  <a:cubicBezTo>
                    <a:pt x="358" y="794"/>
                    <a:pt x="355" y="791"/>
                    <a:pt x="355" y="786"/>
                  </a:cubicBezTo>
                  <a:cubicBezTo>
                    <a:pt x="355" y="777"/>
                    <a:pt x="332" y="766"/>
                    <a:pt x="312" y="766"/>
                  </a:cubicBezTo>
                  <a:cubicBezTo>
                    <a:pt x="304" y="766"/>
                    <a:pt x="281" y="769"/>
                    <a:pt x="261" y="772"/>
                  </a:cubicBezTo>
                  <a:cubicBezTo>
                    <a:pt x="221" y="779"/>
                    <a:pt x="192" y="779"/>
                    <a:pt x="193" y="771"/>
                  </a:cubicBezTo>
                  <a:cubicBezTo>
                    <a:pt x="195" y="761"/>
                    <a:pt x="182" y="700"/>
                    <a:pt x="178" y="697"/>
                  </a:cubicBezTo>
                  <a:cubicBezTo>
                    <a:pt x="175" y="695"/>
                    <a:pt x="166" y="694"/>
                    <a:pt x="158" y="694"/>
                  </a:cubicBezTo>
                  <a:cubicBezTo>
                    <a:pt x="143" y="694"/>
                    <a:pt x="143" y="694"/>
                    <a:pt x="143" y="694"/>
                  </a:cubicBezTo>
                  <a:cubicBezTo>
                    <a:pt x="143" y="660"/>
                    <a:pt x="143" y="660"/>
                    <a:pt x="143" y="660"/>
                  </a:cubicBezTo>
                  <a:cubicBezTo>
                    <a:pt x="143" y="629"/>
                    <a:pt x="142" y="626"/>
                    <a:pt x="131" y="612"/>
                  </a:cubicBezTo>
                  <a:cubicBezTo>
                    <a:pt x="123" y="603"/>
                    <a:pt x="117" y="589"/>
                    <a:pt x="115" y="575"/>
                  </a:cubicBezTo>
                  <a:cubicBezTo>
                    <a:pt x="112" y="562"/>
                    <a:pt x="109" y="550"/>
                    <a:pt x="108" y="547"/>
                  </a:cubicBezTo>
                  <a:cubicBezTo>
                    <a:pt x="107" y="543"/>
                    <a:pt x="97" y="542"/>
                    <a:pt x="73" y="542"/>
                  </a:cubicBezTo>
                  <a:cubicBezTo>
                    <a:pt x="44" y="542"/>
                    <a:pt x="39" y="541"/>
                    <a:pt x="37" y="535"/>
                  </a:cubicBezTo>
                  <a:cubicBezTo>
                    <a:pt x="36" y="531"/>
                    <a:pt x="33" y="518"/>
                    <a:pt x="31" y="507"/>
                  </a:cubicBezTo>
                  <a:cubicBezTo>
                    <a:pt x="27" y="490"/>
                    <a:pt x="24" y="486"/>
                    <a:pt x="14" y="482"/>
                  </a:cubicBezTo>
                  <a:cubicBezTo>
                    <a:pt x="1" y="476"/>
                    <a:pt x="0" y="471"/>
                    <a:pt x="8" y="459"/>
                  </a:cubicBezTo>
                  <a:cubicBezTo>
                    <a:pt x="12" y="455"/>
                    <a:pt x="19" y="432"/>
                    <a:pt x="25" y="409"/>
                  </a:cubicBezTo>
                  <a:cubicBezTo>
                    <a:pt x="42" y="342"/>
                    <a:pt x="49" y="335"/>
                    <a:pt x="99" y="342"/>
                  </a:cubicBezTo>
                  <a:cubicBezTo>
                    <a:pt x="129" y="345"/>
                    <a:pt x="133" y="345"/>
                    <a:pt x="150" y="338"/>
                  </a:cubicBezTo>
                  <a:cubicBezTo>
                    <a:pt x="186" y="322"/>
                    <a:pt x="220" y="280"/>
                    <a:pt x="219" y="252"/>
                  </a:cubicBezTo>
                  <a:cubicBezTo>
                    <a:pt x="219" y="231"/>
                    <a:pt x="226" y="194"/>
                    <a:pt x="231" y="194"/>
                  </a:cubicBezTo>
                  <a:cubicBezTo>
                    <a:pt x="240" y="194"/>
                    <a:pt x="243" y="178"/>
                    <a:pt x="237" y="163"/>
                  </a:cubicBezTo>
                  <a:cubicBezTo>
                    <a:pt x="227" y="140"/>
                    <a:pt x="229" y="136"/>
                    <a:pt x="248" y="131"/>
                  </a:cubicBezTo>
                  <a:cubicBezTo>
                    <a:pt x="270" y="125"/>
                    <a:pt x="275" y="115"/>
                    <a:pt x="275" y="70"/>
                  </a:cubicBezTo>
                  <a:cubicBezTo>
                    <a:pt x="275" y="50"/>
                    <a:pt x="275" y="34"/>
                    <a:pt x="276" y="33"/>
                  </a:cubicBezTo>
                  <a:cubicBezTo>
                    <a:pt x="276" y="33"/>
                    <a:pt x="302" y="32"/>
                    <a:pt x="332" y="30"/>
                  </a:cubicBezTo>
                  <a:cubicBezTo>
                    <a:pt x="386" y="28"/>
                    <a:pt x="388" y="27"/>
                    <a:pt x="397" y="16"/>
                  </a:cubicBezTo>
                  <a:cubicBezTo>
                    <a:pt x="409" y="3"/>
                    <a:pt x="408" y="0"/>
                    <a:pt x="421" y="72"/>
                  </a:cubicBezTo>
                  <a:cubicBezTo>
                    <a:pt x="426" y="102"/>
                    <a:pt x="433" y="132"/>
                    <a:pt x="437" y="136"/>
                  </a:cubicBezTo>
                  <a:cubicBezTo>
                    <a:pt x="440" y="142"/>
                    <a:pt x="449" y="147"/>
                    <a:pt x="460" y="149"/>
                  </a:cubicBezTo>
                  <a:cubicBezTo>
                    <a:pt x="477" y="152"/>
                    <a:pt x="477" y="152"/>
                    <a:pt x="477" y="152"/>
                  </a:cubicBezTo>
                  <a:cubicBezTo>
                    <a:pt x="479" y="173"/>
                    <a:pt x="479" y="173"/>
                    <a:pt x="479" y="173"/>
                  </a:cubicBezTo>
                  <a:cubicBezTo>
                    <a:pt x="481" y="200"/>
                    <a:pt x="492" y="210"/>
                    <a:pt x="517" y="210"/>
                  </a:cubicBezTo>
                  <a:cubicBezTo>
                    <a:pt x="541" y="210"/>
                    <a:pt x="550" y="219"/>
                    <a:pt x="555" y="248"/>
                  </a:cubicBezTo>
                  <a:cubicBezTo>
                    <a:pt x="562" y="290"/>
                    <a:pt x="576" y="296"/>
                    <a:pt x="637" y="286"/>
                  </a:cubicBezTo>
                  <a:cubicBezTo>
                    <a:pt x="676" y="280"/>
                    <a:pt x="684" y="283"/>
                    <a:pt x="690" y="305"/>
                  </a:cubicBezTo>
                  <a:cubicBezTo>
                    <a:pt x="698" y="333"/>
                    <a:pt x="692" y="358"/>
                    <a:pt x="677" y="358"/>
                  </a:cubicBezTo>
                  <a:cubicBezTo>
                    <a:pt x="663" y="358"/>
                    <a:pt x="658" y="364"/>
                    <a:pt x="655" y="380"/>
                  </a:cubicBezTo>
                  <a:cubicBezTo>
                    <a:pt x="653" y="394"/>
                    <a:pt x="651" y="396"/>
                    <a:pt x="638" y="398"/>
                  </a:cubicBezTo>
                  <a:cubicBezTo>
                    <a:pt x="609" y="403"/>
                    <a:pt x="605" y="412"/>
                    <a:pt x="619" y="446"/>
                  </a:cubicBezTo>
                  <a:cubicBezTo>
                    <a:pt x="623" y="458"/>
                    <a:pt x="626" y="467"/>
                    <a:pt x="626" y="467"/>
                  </a:cubicBezTo>
                  <a:cubicBezTo>
                    <a:pt x="625" y="468"/>
                    <a:pt x="619" y="470"/>
                    <a:pt x="613" y="472"/>
                  </a:cubicBezTo>
                  <a:cubicBezTo>
                    <a:pt x="602" y="476"/>
                    <a:pt x="601" y="478"/>
                    <a:pt x="600" y="494"/>
                  </a:cubicBezTo>
                  <a:cubicBezTo>
                    <a:pt x="600" y="504"/>
                    <a:pt x="598" y="516"/>
                    <a:pt x="595" y="521"/>
                  </a:cubicBezTo>
                  <a:cubicBezTo>
                    <a:pt x="588" y="534"/>
                    <a:pt x="590" y="566"/>
                    <a:pt x="601" y="611"/>
                  </a:cubicBezTo>
                  <a:cubicBezTo>
                    <a:pt x="615" y="670"/>
                    <a:pt x="617" y="689"/>
                    <a:pt x="609" y="707"/>
                  </a:cubicBezTo>
                  <a:cubicBezTo>
                    <a:pt x="605" y="718"/>
                    <a:pt x="601" y="722"/>
                    <a:pt x="597" y="720"/>
                  </a:cubicBezTo>
                  <a:cubicBezTo>
                    <a:pt x="576" y="712"/>
                    <a:pt x="562" y="713"/>
                    <a:pt x="549" y="723"/>
                  </a:cubicBezTo>
                  <a:cubicBezTo>
                    <a:pt x="535" y="734"/>
                    <a:pt x="535" y="734"/>
                    <a:pt x="535" y="734"/>
                  </a:cubicBezTo>
                  <a:cubicBezTo>
                    <a:pt x="518" y="726"/>
                    <a:pt x="518" y="726"/>
                    <a:pt x="518" y="726"/>
                  </a:cubicBezTo>
                  <a:cubicBezTo>
                    <a:pt x="503" y="719"/>
                    <a:pt x="499" y="719"/>
                    <a:pt x="493" y="723"/>
                  </a:cubicBezTo>
                  <a:cubicBezTo>
                    <a:pt x="486" y="728"/>
                    <a:pt x="485" y="733"/>
                    <a:pt x="485" y="752"/>
                  </a:cubicBezTo>
                  <a:cubicBezTo>
                    <a:pt x="485" y="776"/>
                    <a:pt x="485" y="776"/>
                    <a:pt x="485" y="776"/>
                  </a:cubicBezTo>
                  <a:cubicBezTo>
                    <a:pt x="458" y="774"/>
                    <a:pt x="458" y="774"/>
                    <a:pt x="458" y="774"/>
                  </a:cubicBezTo>
                  <a:cubicBezTo>
                    <a:pt x="433" y="773"/>
                    <a:pt x="432" y="774"/>
                    <a:pt x="421" y="786"/>
                  </a:cubicBezTo>
                  <a:cubicBezTo>
                    <a:pt x="415" y="793"/>
                    <a:pt x="411" y="800"/>
                    <a:pt x="411" y="802"/>
                  </a:cubicBezTo>
                  <a:cubicBezTo>
                    <a:pt x="411" y="806"/>
                    <a:pt x="411" y="806"/>
                    <a:pt x="389" y="8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BAA5473C-2F96-4E3F-9E8D-AF19799D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3998913"/>
              <a:ext cx="654050" cy="696913"/>
            </a:xfrm>
            <a:custGeom>
              <a:avLst/>
              <a:gdLst>
                <a:gd name="T0" fmla="*/ 208 w 438"/>
                <a:gd name="T1" fmla="*/ 461 h 466"/>
                <a:gd name="T2" fmla="*/ 174 w 438"/>
                <a:gd name="T3" fmla="*/ 440 h 466"/>
                <a:gd name="T4" fmla="*/ 146 w 438"/>
                <a:gd name="T5" fmla="*/ 420 h 466"/>
                <a:gd name="T6" fmla="*/ 133 w 438"/>
                <a:gd name="T7" fmla="*/ 405 h 466"/>
                <a:gd name="T8" fmla="*/ 117 w 438"/>
                <a:gd name="T9" fmla="*/ 387 h 466"/>
                <a:gd name="T10" fmla="*/ 114 w 438"/>
                <a:gd name="T11" fmla="*/ 342 h 466"/>
                <a:gd name="T12" fmla="*/ 96 w 438"/>
                <a:gd name="T13" fmla="*/ 280 h 466"/>
                <a:gd name="T14" fmla="*/ 92 w 438"/>
                <a:gd name="T15" fmla="*/ 262 h 466"/>
                <a:gd name="T16" fmla="*/ 96 w 438"/>
                <a:gd name="T17" fmla="*/ 224 h 466"/>
                <a:gd name="T18" fmla="*/ 78 w 438"/>
                <a:gd name="T19" fmla="*/ 226 h 466"/>
                <a:gd name="T20" fmla="*/ 8 w 438"/>
                <a:gd name="T21" fmla="*/ 185 h 466"/>
                <a:gd name="T22" fmla="*/ 0 w 438"/>
                <a:gd name="T23" fmla="*/ 165 h 466"/>
                <a:gd name="T24" fmla="*/ 21 w 438"/>
                <a:gd name="T25" fmla="*/ 156 h 466"/>
                <a:gd name="T26" fmla="*/ 48 w 438"/>
                <a:gd name="T27" fmla="*/ 144 h 466"/>
                <a:gd name="T28" fmla="*/ 69 w 438"/>
                <a:gd name="T29" fmla="*/ 78 h 466"/>
                <a:gd name="T30" fmla="*/ 101 w 438"/>
                <a:gd name="T31" fmla="*/ 14 h 466"/>
                <a:gd name="T32" fmla="*/ 186 w 438"/>
                <a:gd name="T33" fmla="*/ 12 h 466"/>
                <a:gd name="T34" fmla="*/ 261 w 438"/>
                <a:gd name="T35" fmla="*/ 8 h 466"/>
                <a:gd name="T36" fmla="*/ 332 w 438"/>
                <a:gd name="T37" fmla="*/ 18 h 466"/>
                <a:gd name="T38" fmla="*/ 364 w 438"/>
                <a:gd name="T39" fmla="*/ 35 h 466"/>
                <a:gd name="T40" fmla="*/ 420 w 438"/>
                <a:gd name="T41" fmla="*/ 96 h 466"/>
                <a:gd name="T42" fmla="*/ 437 w 438"/>
                <a:gd name="T43" fmla="*/ 156 h 466"/>
                <a:gd name="T44" fmla="*/ 438 w 438"/>
                <a:gd name="T45" fmla="*/ 183 h 466"/>
                <a:gd name="T46" fmla="*/ 414 w 438"/>
                <a:gd name="T47" fmla="*/ 198 h 466"/>
                <a:gd name="T48" fmla="*/ 390 w 438"/>
                <a:gd name="T49" fmla="*/ 212 h 466"/>
                <a:gd name="T50" fmla="*/ 390 w 438"/>
                <a:gd name="T51" fmla="*/ 258 h 466"/>
                <a:gd name="T52" fmla="*/ 355 w 438"/>
                <a:gd name="T53" fmla="*/ 362 h 466"/>
                <a:gd name="T54" fmla="*/ 275 w 438"/>
                <a:gd name="T55" fmla="*/ 450 h 466"/>
                <a:gd name="T56" fmla="*/ 246 w 438"/>
                <a:gd name="T57" fmla="*/ 465 h 466"/>
                <a:gd name="T58" fmla="*/ 208 w 438"/>
                <a:gd name="T59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8" h="466">
                  <a:moveTo>
                    <a:pt x="208" y="461"/>
                  </a:moveTo>
                  <a:cubicBezTo>
                    <a:pt x="194" y="459"/>
                    <a:pt x="186" y="454"/>
                    <a:pt x="174" y="440"/>
                  </a:cubicBezTo>
                  <a:cubicBezTo>
                    <a:pt x="165" y="430"/>
                    <a:pt x="152" y="421"/>
                    <a:pt x="146" y="420"/>
                  </a:cubicBezTo>
                  <a:cubicBezTo>
                    <a:pt x="138" y="418"/>
                    <a:pt x="135" y="414"/>
                    <a:pt x="133" y="405"/>
                  </a:cubicBezTo>
                  <a:cubicBezTo>
                    <a:pt x="131" y="396"/>
                    <a:pt x="127" y="391"/>
                    <a:pt x="117" y="387"/>
                  </a:cubicBezTo>
                  <a:cubicBezTo>
                    <a:pt x="100" y="380"/>
                    <a:pt x="100" y="370"/>
                    <a:pt x="114" y="342"/>
                  </a:cubicBezTo>
                  <a:cubicBezTo>
                    <a:pt x="132" y="305"/>
                    <a:pt x="123" y="274"/>
                    <a:pt x="96" y="280"/>
                  </a:cubicBezTo>
                  <a:cubicBezTo>
                    <a:pt x="81" y="283"/>
                    <a:pt x="81" y="282"/>
                    <a:pt x="92" y="262"/>
                  </a:cubicBezTo>
                  <a:cubicBezTo>
                    <a:pt x="100" y="245"/>
                    <a:pt x="102" y="228"/>
                    <a:pt x="96" y="224"/>
                  </a:cubicBezTo>
                  <a:cubicBezTo>
                    <a:pt x="93" y="222"/>
                    <a:pt x="86" y="223"/>
                    <a:pt x="78" y="226"/>
                  </a:cubicBezTo>
                  <a:cubicBezTo>
                    <a:pt x="49" y="237"/>
                    <a:pt x="23" y="222"/>
                    <a:pt x="8" y="18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32" y="151"/>
                    <a:pt x="45" y="146"/>
                    <a:pt x="48" y="144"/>
                  </a:cubicBezTo>
                  <a:cubicBezTo>
                    <a:pt x="64" y="139"/>
                    <a:pt x="69" y="123"/>
                    <a:pt x="69" y="78"/>
                  </a:cubicBezTo>
                  <a:cubicBezTo>
                    <a:pt x="70" y="28"/>
                    <a:pt x="73" y="22"/>
                    <a:pt x="101" y="14"/>
                  </a:cubicBezTo>
                  <a:cubicBezTo>
                    <a:pt x="122" y="8"/>
                    <a:pt x="145" y="8"/>
                    <a:pt x="186" y="12"/>
                  </a:cubicBezTo>
                  <a:cubicBezTo>
                    <a:pt x="211" y="14"/>
                    <a:pt x="229" y="13"/>
                    <a:pt x="261" y="8"/>
                  </a:cubicBezTo>
                  <a:cubicBezTo>
                    <a:pt x="308" y="0"/>
                    <a:pt x="332" y="3"/>
                    <a:pt x="332" y="18"/>
                  </a:cubicBezTo>
                  <a:cubicBezTo>
                    <a:pt x="332" y="27"/>
                    <a:pt x="340" y="32"/>
                    <a:pt x="364" y="35"/>
                  </a:cubicBezTo>
                  <a:cubicBezTo>
                    <a:pt x="386" y="38"/>
                    <a:pt x="396" y="49"/>
                    <a:pt x="420" y="96"/>
                  </a:cubicBezTo>
                  <a:cubicBezTo>
                    <a:pt x="435" y="125"/>
                    <a:pt x="437" y="133"/>
                    <a:pt x="437" y="156"/>
                  </a:cubicBezTo>
                  <a:cubicBezTo>
                    <a:pt x="438" y="183"/>
                    <a:pt x="438" y="183"/>
                    <a:pt x="438" y="183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390" y="212"/>
                    <a:pt x="390" y="212"/>
                    <a:pt x="390" y="212"/>
                  </a:cubicBezTo>
                  <a:cubicBezTo>
                    <a:pt x="390" y="258"/>
                    <a:pt x="390" y="258"/>
                    <a:pt x="390" y="258"/>
                  </a:cubicBezTo>
                  <a:cubicBezTo>
                    <a:pt x="389" y="322"/>
                    <a:pt x="382" y="343"/>
                    <a:pt x="355" y="362"/>
                  </a:cubicBezTo>
                  <a:cubicBezTo>
                    <a:pt x="334" y="376"/>
                    <a:pt x="293" y="421"/>
                    <a:pt x="275" y="450"/>
                  </a:cubicBezTo>
                  <a:cubicBezTo>
                    <a:pt x="266" y="465"/>
                    <a:pt x="265" y="466"/>
                    <a:pt x="246" y="465"/>
                  </a:cubicBezTo>
                  <a:cubicBezTo>
                    <a:pt x="235" y="465"/>
                    <a:pt x="218" y="463"/>
                    <a:pt x="208" y="4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EDEB3F02-3C38-48A0-B7BA-A33CF54CB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3536950"/>
              <a:ext cx="895350" cy="936625"/>
            </a:xfrm>
            <a:custGeom>
              <a:avLst/>
              <a:gdLst>
                <a:gd name="T0" fmla="*/ 191 w 599"/>
                <a:gd name="T1" fmla="*/ 609 h 627"/>
                <a:gd name="T2" fmla="*/ 171 w 599"/>
                <a:gd name="T3" fmla="*/ 579 h 627"/>
                <a:gd name="T4" fmla="*/ 129 w 599"/>
                <a:gd name="T5" fmla="*/ 530 h 627"/>
                <a:gd name="T6" fmla="*/ 111 w 599"/>
                <a:gd name="T7" fmla="*/ 516 h 627"/>
                <a:gd name="T8" fmla="*/ 61 w 599"/>
                <a:gd name="T9" fmla="*/ 443 h 627"/>
                <a:gd name="T10" fmla="*/ 19 w 599"/>
                <a:gd name="T11" fmla="*/ 369 h 627"/>
                <a:gd name="T12" fmla="*/ 11 w 599"/>
                <a:gd name="T13" fmla="*/ 338 h 627"/>
                <a:gd name="T14" fmla="*/ 9 w 599"/>
                <a:gd name="T15" fmla="*/ 287 h 627"/>
                <a:gd name="T16" fmla="*/ 31 w 599"/>
                <a:gd name="T17" fmla="*/ 314 h 627"/>
                <a:gd name="T18" fmla="*/ 66 w 599"/>
                <a:gd name="T19" fmla="*/ 340 h 627"/>
                <a:gd name="T20" fmla="*/ 104 w 599"/>
                <a:gd name="T21" fmla="*/ 340 h 627"/>
                <a:gd name="T22" fmla="*/ 119 w 599"/>
                <a:gd name="T23" fmla="*/ 313 h 627"/>
                <a:gd name="T24" fmla="*/ 84 w 599"/>
                <a:gd name="T25" fmla="*/ 242 h 627"/>
                <a:gd name="T26" fmla="*/ 119 w 599"/>
                <a:gd name="T27" fmla="*/ 206 h 627"/>
                <a:gd name="T28" fmla="*/ 147 w 599"/>
                <a:gd name="T29" fmla="*/ 210 h 627"/>
                <a:gd name="T30" fmla="*/ 190 w 599"/>
                <a:gd name="T31" fmla="*/ 235 h 627"/>
                <a:gd name="T32" fmla="*/ 229 w 599"/>
                <a:gd name="T33" fmla="*/ 216 h 627"/>
                <a:gd name="T34" fmla="*/ 225 w 599"/>
                <a:gd name="T35" fmla="*/ 197 h 627"/>
                <a:gd name="T36" fmla="*/ 227 w 599"/>
                <a:gd name="T37" fmla="*/ 165 h 627"/>
                <a:gd name="T38" fmla="*/ 219 w 599"/>
                <a:gd name="T39" fmla="*/ 59 h 627"/>
                <a:gd name="T40" fmla="*/ 228 w 599"/>
                <a:gd name="T41" fmla="*/ 13 h 627"/>
                <a:gd name="T42" fmla="*/ 272 w 599"/>
                <a:gd name="T43" fmla="*/ 8 h 627"/>
                <a:gd name="T44" fmla="*/ 277 w 599"/>
                <a:gd name="T45" fmla="*/ 0 h 627"/>
                <a:gd name="T46" fmla="*/ 311 w 599"/>
                <a:gd name="T47" fmla="*/ 7 h 627"/>
                <a:gd name="T48" fmla="*/ 399 w 599"/>
                <a:gd name="T49" fmla="*/ 20 h 627"/>
                <a:gd name="T50" fmla="*/ 421 w 599"/>
                <a:gd name="T51" fmla="*/ 22 h 627"/>
                <a:gd name="T52" fmla="*/ 441 w 599"/>
                <a:gd name="T53" fmla="*/ 57 h 627"/>
                <a:gd name="T54" fmla="*/ 448 w 599"/>
                <a:gd name="T55" fmla="*/ 87 h 627"/>
                <a:gd name="T56" fmla="*/ 483 w 599"/>
                <a:gd name="T57" fmla="*/ 87 h 627"/>
                <a:gd name="T58" fmla="*/ 517 w 599"/>
                <a:gd name="T59" fmla="*/ 87 h 627"/>
                <a:gd name="T60" fmla="*/ 522 w 599"/>
                <a:gd name="T61" fmla="*/ 111 h 627"/>
                <a:gd name="T62" fmla="*/ 536 w 599"/>
                <a:gd name="T63" fmla="*/ 149 h 627"/>
                <a:gd name="T64" fmla="*/ 547 w 599"/>
                <a:gd name="T65" fmla="*/ 196 h 627"/>
                <a:gd name="T66" fmla="*/ 550 w 599"/>
                <a:gd name="T67" fmla="*/ 233 h 627"/>
                <a:gd name="T68" fmla="*/ 571 w 599"/>
                <a:gd name="T69" fmla="*/ 240 h 627"/>
                <a:gd name="T70" fmla="*/ 594 w 599"/>
                <a:gd name="T71" fmla="*/ 263 h 627"/>
                <a:gd name="T72" fmla="*/ 599 w 599"/>
                <a:gd name="T73" fmla="*/ 294 h 627"/>
                <a:gd name="T74" fmla="*/ 567 w 599"/>
                <a:gd name="T75" fmla="*/ 305 h 627"/>
                <a:gd name="T76" fmla="*/ 492 w 599"/>
                <a:gd name="T77" fmla="*/ 335 h 627"/>
                <a:gd name="T78" fmla="*/ 487 w 599"/>
                <a:gd name="T79" fmla="*/ 387 h 627"/>
                <a:gd name="T80" fmla="*/ 483 w 599"/>
                <a:gd name="T81" fmla="*/ 433 h 627"/>
                <a:gd name="T82" fmla="*/ 459 w 599"/>
                <a:gd name="T83" fmla="*/ 447 h 627"/>
                <a:gd name="T84" fmla="*/ 415 w 599"/>
                <a:gd name="T85" fmla="*/ 481 h 627"/>
                <a:gd name="T86" fmla="*/ 346 w 599"/>
                <a:gd name="T87" fmla="*/ 539 h 627"/>
                <a:gd name="T88" fmla="*/ 319 w 599"/>
                <a:gd name="T89" fmla="*/ 571 h 627"/>
                <a:gd name="T90" fmla="*/ 289 w 599"/>
                <a:gd name="T91" fmla="*/ 601 h 627"/>
                <a:gd name="T92" fmla="*/ 253 w 599"/>
                <a:gd name="T93" fmla="*/ 613 h 627"/>
                <a:gd name="T94" fmla="*/ 191 w 599"/>
                <a:gd name="T95" fmla="*/ 60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9" h="627">
                  <a:moveTo>
                    <a:pt x="191" y="609"/>
                  </a:moveTo>
                  <a:cubicBezTo>
                    <a:pt x="182" y="601"/>
                    <a:pt x="174" y="588"/>
                    <a:pt x="171" y="579"/>
                  </a:cubicBezTo>
                  <a:cubicBezTo>
                    <a:pt x="165" y="558"/>
                    <a:pt x="151" y="542"/>
                    <a:pt x="129" y="530"/>
                  </a:cubicBezTo>
                  <a:cubicBezTo>
                    <a:pt x="119" y="525"/>
                    <a:pt x="111" y="518"/>
                    <a:pt x="111" y="516"/>
                  </a:cubicBezTo>
                  <a:cubicBezTo>
                    <a:pt x="111" y="503"/>
                    <a:pt x="93" y="478"/>
                    <a:pt x="61" y="443"/>
                  </a:cubicBezTo>
                  <a:cubicBezTo>
                    <a:pt x="23" y="403"/>
                    <a:pt x="19" y="395"/>
                    <a:pt x="19" y="369"/>
                  </a:cubicBezTo>
                  <a:cubicBezTo>
                    <a:pt x="19" y="358"/>
                    <a:pt x="15" y="346"/>
                    <a:pt x="11" y="338"/>
                  </a:cubicBezTo>
                  <a:cubicBezTo>
                    <a:pt x="1" y="322"/>
                    <a:pt x="0" y="294"/>
                    <a:pt x="9" y="287"/>
                  </a:cubicBezTo>
                  <a:cubicBezTo>
                    <a:pt x="17" y="280"/>
                    <a:pt x="19" y="283"/>
                    <a:pt x="31" y="314"/>
                  </a:cubicBezTo>
                  <a:cubicBezTo>
                    <a:pt x="41" y="344"/>
                    <a:pt x="50" y="350"/>
                    <a:pt x="66" y="340"/>
                  </a:cubicBezTo>
                  <a:cubicBezTo>
                    <a:pt x="77" y="334"/>
                    <a:pt x="79" y="334"/>
                    <a:pt x="104" y="340"/>
                  </a:cubicBezTo>
                  <a:cubicBezTo>
                    <a:pt x="156" y="353"/>
                    <a:pt x="160" y="346"/>
                    <a:pt x="119" y="313"/>
                  </a:cubicBezTo>
                  <a:cubicBezTo>
                    <a:pt x="77" y="280"/>
                    <a:pt x="73" y="270"/>
                    <a:pt x="84" y="242"/>
                  </a:cubicBezTo>
                  <a:cubicBezTo>
                    <a:pt x="90" y="228"/>
                    <a:pt x="101" y="217"/>
                    <a:pt x="119" y="206"/>
                  </a:cubicBezTo>
                  <a:cubicBezTo>
                    <a:pt x="134" y="196"/>
                    <a:pt x="140" y="197"/>
                    <a:pt x="147" y="210"/>
                  </a:cubicBezTo>
                  <a:cubicBezTo>
                    <a:pt x="154" y="222"/>
                    <a:pt x="176" y="235"/>
                    <a:pt x="190" y="235"/>
                  </a:cubicBezTo>
                  <a:cubicBezTo>
                    <a:pt x="203" y="235"/>
                    <a:pt x="226" y="224"/>
                    <a:pt x="229" y="216"/>
                  </a:cubicBezTo>
                  <a:cubicBezTo>
                    <a:pt x="231" y="213"/>
                    <a:pt x="229" y="204"/>
                    <a:pt x="225" y="197"/>
                  </a:cubicBezTo>
                  <a:cubicBezTo>
                    <a:pt x="219" y="185"/>
                    <a:pt x="219" y="184"/>
                    <a:pt x="227" y="165"/>
                  </a:cubicBezTo>
                  <a:cubicBezTo>
                    <a:pt x="238" y="140"/>
                    <a:pt x="236" y="109"/>
                    <a:pt x="219" y="59"/>
                  </a:cubicBezTo>
                  <a:cubicBezTo>
                    <a:pt x="202" y="9"/>
                    <a:pt x="202" y="9"/>
                    <a:pt x="228" y="13"/>
                  </a:cubicBezTo>
                  <a:cubicBezTo>
                    <a:pt x="264" y="18"/>
                    <a:pt x="268" y="17"/>
                    <a:pt x="272" y="8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11" y="7"/>
                    <a:pt x="311" y="7"/>
                    <a:pt x="311" y="7"/>
                  </a:cubicBezTo>
                  <a:cubicBezTo>
                    <a:pt x="380" y="22"/>
                    <a:pt x="388" y="23"/>
                    <a:pt x="399" y="20"/>
                  </a:cubicBezTo>
                  <a:cubicBezTo>
                    <a:pt x="406" y="17"/>
                    <a:pt x="412" y="18"/>
                    <a:pt x="421" y="22"/>
                  </a:cubicBezTo>
                  <a:cubicBezTo>
                    <a:pt x="433" y="27"/>
                    <a:pt x="435" y="31"/>
                    <a:pt x="441" y="57"/>
                  </a:cubicBezTo>
                  <a:cubicBezTo>
                    <a:pt x="448" y="87"/>
                    <a:pt x="448" y="87"/>
                    <a:pt x="448" y="87"/>
                  </a:cubicBezTo>
                  <a:cubicBezTo>
                    <a:pt x="483" y="87"/>
                    <a:pt x="483" y="87"/>
                    <a:pt x="483" y="87"/>
                  </a:cubicBezTo>
                  <a:cubicBezTo>
                    <a:pt x="517" y="87"/>
                    <a:pt x="517" y="87"/>
                    <a:pt x="517" y="87"/>
                  </a:cubicBezTo>
                  <a:cubicBezTo>
                    <a:pt x="522" y="111"/>
                    <a:pt x="522" y="111"/>
                    <a:pt x="522" y="111"/>
                  </a:cubicBezTo>
                  <a:cubicBezTo>
                    <a:pt x="524" y="126"/>
                    <a:pt x="530" y="141"/>
                    <a:pt x="536" y="149"/>
                  </a:cubicBezTo>
                  <a:cubicBezTo>
                    <a:pt x="545" y="161"/>
                    <a:pt x="547" y="166"/>
                    <a:pt x="547" y="196"/>
                  </a:cubicBezTo>
                  <a:cubicBezTo>
                    <a:pt x="547" y="214"/>
                    <a:pt x="548" y="231"/>
                    <a:pt x="550" y="233"/>
                  </a:cubicBezTo>
                  <a:cubicBezTo>
                    <a:pt x="551" y="236"/>
                    <a:pt x="561" y="239"/>
                    <a:pt x="571" y="240"/>
                  </a:cubicBezTo>
                  <a:cubicBezTo>
                    <a:pt x="590" y="243"/>
                    <a:pt x="590" y="243"/>
                    <a:pt x="594" y="263"/>
                  </a:cubicBezTo>
                  <a:cubicBezTo>
                    <a:pt x="597" y="274"/>
                    <a:pt x="599" y="288"/>
                    <a:pt x="599" y="294"/>
                  </a:cubicBezTo>
                  <a:cubicBezTo>
                    <a:pt x="599" y="305"/>
                    <a:pt x="599" y="305"/>
                    <a:pt x="567" y="305"/>
                  </a:cubicBezTo>
                  <a:cubicBezTo>
                    <a:pt x="532" y="305"/>
                    <a:pt x="500" y="318"/>
                    <a:pt x="492" y="335"/>
                  </a:cubicBezTo>
                  <a:cubicBezTo>
                    <a:pt x="489" y="341"/>
                    <a:pt x="487" y="362"/>
                    <a:pt x="487" y="387"/>
                  </a:cubicBezTo>
                  <a:cubicBezTo>
                    <a:pt x="487" y="410"/>
                    <a:pt x="485" y="431"/>
                    <a:pt x="483" y="433"/>
                  </a:cubicBezTo>
                  <a:cubicBezTo>
                    <a:pt x="482" y="436"/>
                    <a:pt x="471" y="442"/>
                    <a:pt x="459" y="447"/>
                  </a:cubicBezTo>
                  <a:cubicBezTo>
                    <a:pt x="429" y="458"/>
                    <a:pt x="427" y="459"/>
                    <a:pt x="415" y="481"/>
                  </a:cubicBezTo>
                  <a:cubicBezTo>
                    <a:pt x="402" y="505"/>
                    <a:pt x="369" y="533"/>
                    <a:pt x="346" y="539"/>
                  </a:cubicBezTo>
                  <a:cubicBezTo>
                    <a:pt x="322" y="545"/>
                    <a:pt x="319" y="549"/>
                    <a:pt x="319" y="571"/>
                  </a:cubicBezTo>
                  <a:cubicBezTo>
                    <a:pt x="319" y="593"/>
                    <a:pt x="315" y="596"/>
                    <a:pt x="289" y="601"/>
                  </a:cubicBezTo>
                  <a:cubicBezTo>
                    <a:pt x="280" y="603"/>
                    <a:pt x="264" y="608"/>
                    <a:pt x="253" y="613"/>
                  </a:cubicBezTo>
                  <a:cubicBezTo>
                    <a:pt x="224" y="627"/>
                    <a:pt x="210" y="626"/>
                    <a:pt x="191" y="6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B410E4A0-BA06-411F-8E8C-F125D5C88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00" y="4222750"/>
              <a:ext cx="1217612" cy="1316038"/>
            </a:xfrm>
            <a:custGeom>
              <a:avLst/>
              <a:gdLst>
                <a:gd name="T0" fmla="*/ 200 w 814"/>
                <a:gd name="T1" fmla="*/ 855 h 880"/>
                <a:gd name="T2" fmla="*/ 109 w 814"/>
                <a:gd name="T3" fmla="*/ 784 h 880"/>
                <a:gd name="T4" fmla="*/ 42 w 814"/>
                <a:gd name="T5" fmla="*/ 748 h 880"/>
                <a:gd name="T6" fmla="*/ 55 w 814"/>
                <a:gd name="T7" fmla="*/ 693 h 880"/>
                <a:gd name="T8" fmla="*/ 0 w 814"/>
                <a:gd name="T9" fmla="*/ 647 h 880"/>
                <a:gd name="T10" fmla="*/ 83 w 814"/>
                <a:gd name="T11" fmla="*/ 548 h 880"/>
                <a:gd name="T12" fmla="*/ 217 w 814"/>
                <a:gd name="T13" fmla="*/ 260 h 880"/>
                <a:gd name="T14" fmla="*/ 230 w 814"/>
                <a:gd name="T15" fmla="*/ 222 h 880"/>
                <a:gd name="T16" fmla="*/ 252 w 814"/>
                <a:gd name="T17" fmla="*/ 121 h 880"/>
                <a:gd name="T18" fmla="*/ 291 w 814"/>
                <a:gd name="T19" fmla="*/ 0 h 880"/>
                <a:gd name="T20" fmla="*/ 361 w 814"/>
                <a:gd name="T21" fmla="*/ 78 h 880"/>
                <a:gd name="T22" fmla="*/ 418 w 814"/>
                <a:gd name="T23" fmla="*/ 121 h 880"/>
                <a:gd name="T24" fmla="*/ 524 w 814"/>
                <a:gd name="T25" fmla="*/ 165 h 880"/>
                <a:gd name="T26" fmla="*/ 591 w 814"/>
                <a:gd name="T27" fmla="*/ 119 h 880"/>
                <a:gd name="T28" fmla="*/ 676 w 814"/>
                <a:gd name="T29" fmla="*/ 47 h 880"/>
                <a:gd name="T30" fmla="*/ 695 w 814"/>
                <a:gd name="T31" fmla="*/ 54 h 880"/>
                <a:gd name="T32" fmla="*/ 776 w 814"/>
                <a:gd name="T33" fmla="*/ 94 h 880"/>
                <a:gd name="T34" fmla="*/ 765 w 814"/>
                <a:gd name="T35" fmla="*/ 135 h 880"/>
                <a:gd name="T36" fmla="*/ 791 w 814"/>
                <a:gd name="T37" fmla="*/ 190 h 880"/>
                <a:gd name="T38" fmla="*/ 802 w 814"/>
                <a:gd name="T39" fmla="*/ 250 h 880"/>
                <a:gd name="T40" fmla="*/ 799 w 814"/>
                <a:gd name="T41" fmla="*/ 296 h 880"/>
                <a:gd name="T42" fmla="*/ 749 w 814"/>
                <a:gd name="T43" fmla="*/ 360 h 880"/>
                <a:gd name="T44" fmla="*/ 697 w 814"/>
                <a:gd name="T45" fmla="*/ 400 h 880"/>
                <a:gd name="T46" fmla="*/ 678 w 814"/>
                <a:gd name="T47" fmla="*/ 441 h 880"/>
                <a:gd name="T48" fmla="*/ 666 w 814"/>
                <a:gd name="T49" fmla="*/ 468 h 880"/>
                <a:gd name="T50" fmla="*/ 620 w 814"/>
                <a:gd name="T51" fmla="*/ 519 h 880"/>
                <a:gd name="T52" fmla="*/ 568 w 814"/>
                <a:gd name="T53" fmla="*/ 540 h 880"/>
                <a:gd name="T54" fmla="*/ 366 w 814"/>
                <a:gd name="T55" fmla="*/ 540 h 880"/>
                <a:gd name="T56" fmla="*/ 345 w 814"/>
                <a:gd name="T57" fmla="*/ 680 h 880"/>
                <a:gd name="T58" fmla="*/ 334 w 814"/>
                <a:gd name="T59" fmla="*/ 773 h 880"/>
                <a:gd name="T60" fmla="*/ 254 w 814"/>
                <a:gd name="T61" fmla="*/ 880 h 880"/>
                <a:gd name="T62" fmla="*/ 216 w 814"/>
                <a:gd name="T63" fmla="*/ 8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880">
                  <a:moveTo>
                    <a:pt x="216" y="877"/>
                  </a:moveTo>
                  <a:cubicBezTo>
                    <a:pt x="212" y="876"/>
                    <a:pt x="205" y="866"/>
                    <a:pt x="200" y="855"/>
                  </a:cubicBezTo>
                  <a:cubicBezTo>
                    <a:pt x="181" y="811"/>
                    <a:pt x="182" y="811"/>
                    <a:pt x="147" y="806"/>
                  </a:cubicBezTo>
                  <a:cubicBezTo>
                    <a:pt x="137" y="804"/>
                    <a:pt x="124" y="797"/>
                    <a:pt x="109" y="784"/>
                  </a:cubicBezTo>
                  <a:cubicBezTo>
                    <a:pt x="95" y="772"/>
                    <a:pt x="79" y="762"/>
                    <a:pt x="65" y="758"/>
                  </a:cubicBezTo>
                  <a:cubicBezTo>
                    <a:pt x="54" y="755"/>
                    <a:pt x="43" y="750"/>
                    <a:pt x="42" y="748"/>
                  </a:cubicBezTo>
                  <a:cubicBezTo>
                    <a:pt x="40" y="746"/>
                    <a:pt x="44" y="735"/>
                    <a:pt x="50" y="724"/>
                  </a:cubicBezTo>
                  <a:cubicBezTo>
                    <a:pt x="61" y="705"/>
                    <a:pt x="61" y="704"/>
                    <a:pt x="55" y="693"/>
                  </a:cubicBezTo>
                  <a:cubicBezTo>
                    <a:pt x="51" y="686"/>
                    <a:pt x="39" y="677"/>
                    <a:pt x="24" y="670"/>
                  </a:cubicBezTo>
                  <a:cubicBezTo>
                    <a:pt x="3" y="659"/>
                    <a:pt x="0" y="656"/>
                    <a:pt x="0" y="647"/>
                  </a:cubicBezTo>
                  <a:cubicBezTo>
                    <a:pt x="0" y="638"/>
                    <a:pt x="4" y="633"/>
                    <a:pt x="21" y="620"/>
                  </a:cubicBezTo>
                  <a:cubicBezTo>
                    <a:pt x="52" y="597"/>
                    <a:pt x="61" y="587"/>
                    <a:pt x="83" y="548"/>
                  </a:cubicBezTo>
                  <a:cubicBezTo>
                    <a:pt x="118" y="488"/>
                    <a:pt x="159" y="394"/>
                    <a:pt x="201" y="279"/>
                  </a:cubicBezTo>
                  <a:cubicBezTo>
                    <a:pt x="207" y="264"/>
                    <a:pt x="210" y="260"/>
                    <a:pt x="217" y="260"/>
                  </a:cubicBezTo>
                  <a:cubicBezTo>
                    <a:pt x="233" y="260"/>
                    <a:pt x="243" y="255"/>
                    <a:pt x="246" y="248"/>
                  </a:cubicBezTo>
                  <a:cubicBezTo>
                    <a:pt x="249" y="237"/>
                    <a:pt x="241" y="224"/>
                    <a:pt x="230" y="222"/>
                  </a:cubicBezTo>
                  <a:cubicBezTo>
                    <a:pt x="221" y="219"/>
                    <a:pt x="221" y="219"/>
                    <a:pt x="221" y="219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69" y="67"/>
                    <a:pt x="284" y="17"/>
                    <a:pt x="286" y="11"/>
                  </a:cubicBezTo>
                  <a:cubicBezTo>
                    <a:pt x="287" y="5"/>
                    <a:pt x="289" y="0"/>
                    <a:pt x="291" y="0"/>
                  </a:cubicBezTo>
                  <a:cubicBezTo>
                    <a:pt x="292" y="0"/>
                    <a:pt x="300" y="12"/>
                    <a:pt x="308" y="26"/>
                  </a:cubicBezTo>
                  <a:cubicBezTo>
                    <a:pt x="327" y="62"/>
                    <a:pt x="346" y="81"/>
                    <a:pt x="361" y="78"/>
                  </a:cubicBezTo>
                  <a:cubicBezTo>
                    <a:pt x="369" y="76"/>
                    <a:pt x="377" y="79"/>
                    <a:pt x="392" y="89"/>
                  </a:cubicBezTo>
                  <a:cubicBezTo>
                    <a:pt x="408" y="99"/>
                    <a:pt x="413" y="105"/>
                    <a:pt x="418" y="121"/>
                  </a:cubicBezTo>
                  <a:cubicBezTo>
                    <a:pt x="426" y="145"/>
                    <a:pt x="443" y="165"/>
                    <a:pt x="463" y="173"/>
                  </a:cubicBezTo>
                  <a:cubicBezTo>
                    <a:pt x="480" y="180"/>
                    <a:pt x="493" y="178"/>
                    <a:pt x="524" y="165"/>
                  </a:cubicBezTo>
                  <a:cubicBezTo>
                    <a:pt x="534" y="160"/>
                    <a:pt x="549" y="156"/>
                    <a:pt x="558" y="154"/>
                  </a:cubicBezTo>
                  <a:cubicBezTo>
                    <a:pt x="582" y="150"/>
                    <a:pt x="589" y="143"/>
                    <a:pt x="591" y="119"/>
                  </a:cubicBezTo>
                  <a:cubicBezTo>
                    <a:pt x="594" y="98"/>
                    <a:pt x="594" y="98"/>
                    <a:pt x="611" y="93"/>
                  </a:cubicBezTo>
                  <a:cubicBezTo>
                    <a:pt x="631" y="87"/>
                    <a:pt x="664" y="64"/>
                    <a:pt x="676" y="47"/>
                  </a:cubicBezTo>
                  <a:cubicBezTo>
                    <a:pt x="685" y="35"/>
                    <a:pt x="685" y="35"/>
                    <a:pt x="685" y="35"/>
                  </a:cubicBezTo>
                  <a:cubicBezTo>
                    <a:pt x="695" y="54"/>
                    <a:pt x="695" y="54"/>
                    <a:pt x="695" y="54"/>
                  </a:cubicBezTo>
                  <a:cubicBezTo>
                    <a:pt x="709" y="81"/>
                    <a:pt x="727" y="92"/>
                    <a:pt x="754" y="92"/>
                  </a:cubicBezTo>
                  <a:cubicBezTo>
                    <a:pt x="766" y="92"/>
                    <a:pt x="776" y="93"/>
                    <a:pt x="776" y="94"/>
                  </a:cubicBezTo>
                  <a:cubicBezTo>
                    <a:pt x="776" y="95"/>
                    <a:pt x="773" y="103"/>
                    <a:pt x="769" y="111"/>
                  </a:cubicBezTo>
                  <a:cubicBezTo>
                    <a:pt x="766" y="119"/>
                    <a:pt x="764" y="130"/>
                    <a:pt x="765" y="135"/>
                  </a:cubicBezTo>
                  <a:cubicBezTo>
                    <a:pt x="767" y="142"/>
                    <a:pt x="770" y="144"/>
                    <a:pt x="783" y="144"/>
                  </a:cubicBezTo>
                  <a:cubicBezTo>
                    <a:pt x="806" y="144"/>
                    <a:pt x="809" y="161"/>
                    <a:pt x="791" y="190"/>
                  </a:cubicBezTo>
                  <a:cubicBezTo>
                    <a:pt x="787" y="196"/>
                    <a:pt x="783" y="209"/>
                    <a:pt x="781" y="217"/>
                  </a:cubicBezTo>
                  <a:cubicBezTo>
                    <a:pt x="778" y="234"/>
                    <a:pt x="785" y="245"/>
                    <a:pt x="802" y="250"/>
                  </a:cubicBezTo>
                  <a:cubicBezTo>
                    <a:pt x="813" y="252"/>
                    <a:pt x="814" y="262"/>
                    <a:pt x="806" y="278"/>
                  </a:cubicBezTo>
                  <a:cubicBezTo>
                    <a:pt x="802" y="285"/>
                    <a:pt x="800" y="292"/>
                    <a:pt x="799" y="296"/>
                  </a:cubicBezTo>
                  <a:cubicBezTo>
                    <a:pt x="799" y="299"/>
                    <a:pt x="791" y="314"/>
                    <a:pt x="782" y="330"/>
                  </a:cubicBezTo>
                  <a:cubicBezTo>
                    <a:pt x="766" y="355"/>
                    <a:pt x="763" y="358"/>
                    <a:pt x="749" y="360"/>
                  </a:cubicBezTo>
                  <a:cubicBezTo>
                    <a:pt x="736" y="361"/>
                    <a:pt x="732" y="364"/>
                    <a:pt x="725" y="377"/>
                  </a:cubicBezTo>
                  <a:cubicBezTo>
                    <a:pt x="715" y="395"/>
                    <a:pt x="709" y="400"/>
                    <a:pt x="697" y="400"/>
                  </a:cubicBezTo>
                  <a:cubicBezTo>
                    <a:pt x="693" y="400"/>
                    <a:pt x="686" y="403"/>
                    <a:pt x="682" y="407"/>
                  </a:cubicBezTo>
                  <a:cubicBezTo>
                    <a:pt x="676" y="414"/>
                    <a:pt x="675" y="419"/>
                    <a:pt x="678" y="441"/>
                  </a:cubicBezTo>
                  <a:cubicBezTo>
                    <a:pt x="681" y="468"/>
                    <a:pt x="681" y="468"/>
                    <a:pt x="681" y="468"/>
                  </a:cubicBezTo>
                  <a:cubicBezTo>
                    <a:pt x="666" y="468"/>
                    <a:pt x="666" y="468"/>
                    <a:pt x="666" y="468"/>
                  </a:cubicBezTo>
                  <a:cubicBezTo>
                    <a:pt x="646" y="468"/>
                    <a:pt x="638" y="477"/>
                    <a:pt x="635" y="508"/>
                  </a:cubicBezTo>
                  <a:cubicBezTo>
                    <a:pt x="634" y="516"/>
                    <a:pt x="631" y="518"/>
                    <a:pt x="620" y="519"/>
                  </a:cubicBezTo>
                  <a:cubicBezTo>
                    <a:pt x="604" y="521"/>
                    <a:pt x="592" y="530"/>
                    <a:pt x="592" y="540"/>
                  </a:cubicBezTo>
                  <a:cubicBezTo>
                    <a:pt x="592" y="553"/>
                    <a:pt x="584" y="553"/>
                    <a:pt x="568" y="540"/>
                  </a:cubicBezTo>
                  <a:cubicBezTo>
                    <a:pt x="557" y="531"/>
                    <a:pt x="545" y="527"/>
                    <a:pt x="520" y="522"/>
                  </a:cubicBezTo>
                  <a:cubicBezTo>
                    <a:pt x="452" y="509"/>
                    <a:pt x="393" y="516"/>
                    <a:pt x="366" y="540"/>
                  </a:cubicBezTo>
                  <a:cubicBezTo>
                    <a:pt x="348" y="556"/>
                    <a:pt x="331" y="595"/>
                    <a:pt x="329" y="628"/>
                  </a:cubicBezTo>
                  <a:cubicBezTo>
                    <a:pt x="327" y="653"/>
                    <a:pt x="327" y="654"/>
                    <a:pt x="345" y="680"/>
                  </a:cubicBezTo>
                  <a:cubicBezTo>
                    <a:pt x="370" y="715"/>
                    <a:pt x="373" y="723"/>
                    <a:pt x="367" y="737"/>
                  </a:cubicBezTo>
                  <a:cubicBezTo>
                    <a:pt x="365" y="743"/>
                    <a:pt x="350" y="759"/>
                    <a:pt x="334" y="773"/>
                  </a:cubicBezTo>
                  <a:cubicBezTo>
                    <a:pt x="291" y="810"/>
                    <a:pt x="282" y="821"/>
                    <a:pt x="268" y="852"/>
                  </a:cubicBezTo>
                  <a:cubicBezTo>
                    <a:pt x="254" y="880"/>
                    <a:pt x="254" y="880"/>
                    <a:pt x="254" y="880"/>
                  </a:cubicBezTo>
                  <a:cubicBezTo>
                    <a:pt x="238" y="879"/>
                    <a:pt x="238" y="879"/>
                    <a:pt x="238" y="879"/>
                  </a:cubicBezTo>
                  <a:cubicBezTo>
                    <a:pt x="229" y="879"/>
                    <a:pt x="219" y="878"/>
                    <a:pt x="216" y="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538FF408-89A1-4C12-88B9-238A63485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75" y="4638675"/>
              <a:ext cx="1393825" cy="1176338"/>
            </a:xfrm>
            <a:custGeom>
              <a:avLst/>
              <a:gdLst>
                <a:gd name="T0" fmla="*/ 460 w 932"/>
                <a:gd name="T1" fmla="*/ 773 h 787"/>
                <a:gd name="T2" fmla="*/ 399 w 932"/>
                <a:gd name="T3" fmla="*/ 742 h 787"/>
                <a:gd name="T4" fmla="*/ 355 w 932"/>
                <a:gd name="T5" fmla="*/ 718 h 787"/>
                <a:gd name="T6" fmla="*/ 316 w 932"/>
                <a:gd name="T7" fmla="*/ 687 h 787"/>
                <a:gd name="T8" fmla="*/ 232 w 932"/>
                <a:gd name="T9" fmla="*/ 684 h 787"/>
                <a:gd name="T10" fmla="*/ 142 w 932"/>
                <a:gd name="T11" fmla="*/ 680 h 787"/>
                <a:gd name="T12" fmla="*/ 89 w 932"/>
                <a:gd name="T13" fmla="*/ 658 h 787"/>
                <a:gd name="T14" fmla="*/ 61 w 932"/>
                <a:gd name="T15" fmla="*/ 644 h 787"/>
                <a:gd name="T16" fmla="*/ 75 w 932"/>
                <a:gd name="T17" fmla="*/ 516 h 787"/>
                <a:gd name="T18" fmla="*/ 105 w 932"/>
                <a:gd name="T19" fmla="*/ 402 h 787"/>
                <a:gd name="T20" fmla="*/ 126 w 932"/>
                <a:gd name="T21" fmla="*/ 267 h 787"/>
                <a:gd name="T22" fmla="*/ 306 w 932"/>
                <a:gd name="T23" fmla="*/ 275 h 787"/>
                <a:gd name="T24" fmla="*/ 367 w 932"/>
                <a:gd name="T25" fmla="*/ 254 h 787"/>
                <a:gd name="T26" fmla="*/ 413 w 932"/>
                <a:gd name="T27" fmla="*/ 204 h 787"/>
                <a:gd name="T28" fmla="*/ 448 w 932"/>
                <a:gd name="T29" fmla="*/ 134 h 787"/>
                <a:gd name="T30" fmla="*/ 495 w 932"/>
                <a:gd name="T31" fmla="*/ 95 h 787"/>
                <a:gd name="T32" fmla="*/ 557 w 932"/>
                <a:gd name="T33" fmla="*/ 18 h 787"/>
                <a:gd name="T34" fmla="*/ 602 w 932"/>
                <a:gd name="T35" fmla="*/ 23 h 787"/>
                <a:gd name="T36" fmla="*/ 703 w 932"/>
                <a:gd name="T37" fmla="*/ 51 h 787"/>
                <a:gd name="T38" fmla="*/ 721 w 932"/>
                <a:gd name="T39" fmla="*/ 161 h 787"/>
                <a:gd name="T40" fmla="*/ 795 w 932"/>
                <a:gd name="T41" fmla="*/ 132 h 787"/>
                <a:gd name="T42" fmla="*/ 863 w 932"/>
                <a:gd name="T43" fmla="*/ 134 h 787"/>
                <a:gd name="T44" fmla="*/ 885 w 932"/>
                <a:gd name="T45" fmla="*/ 266 h 787"/>
                <a:gd name="T46" fmla="*/ 876 w 932"/>
                <a:gd name="T47" fmla="*/ 450 h 787"/>
                <a:gd name="T48" fmla="*/ 831 w 932"/>
                <a:gd name="T49" fmla="*/ 502 h 787"/>
                <a:gd name="T50" fmla="*/ 728 w 932"/>
                <a:gd name="T51" fmla="*/ 525 h 787"/>
                <a:gd name="T52" fmla="*/ 690 w 932"/>
                <a:gd name="T53" fmla="*/ 557 h 787"/>
                <a:gd name="T54" fmla="*/ 523 w 932"/>
                <a:gd name="T55" fmla="*/ 533 h 787"/>
                <a:gd name="T56" fmla="*/ 543 w 932"/>
                <a:gd name="T57" fmla="*/ 667 h 787"/>
                <a:gd name="T58" fmla="*/ 516 w 932"/>
                <a:gd name="T59" fmla="*/ 741 h 787"/>
                <a:gd name="T60" fmla="*/ 537 w 932"/>
                <a:gd name="T61" fmla="*/ 765 h 787"/>
                <a:gd name="T62" fmla="*/ 540 w 932"/>
                <a:gd name="T63" fmla="*/ 775 h 787"/>
                <a:gd name="T64" fmla="*/ 470 w 932"/>
                <a:gd name="T65" fmla="*/ 783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2" h="787">
                  <a:moveTo>
                    <a:pt x="470" y="783"/>
                  </a:moveTo>
                  <a:cubicBezTo>
                    <a:pt x="467" y="782"/>
                    <a:pt x="463" y="778"/>
                    <a:pt x="460" y="773"/>
                  </a:cubicBezTo>
                  <a:cubicBezTo>
                    <a:pt x="457" y="766"/>
                    <a:pt x="453" y="764"/>
                    <a:pt x="439" y="763"/>
                  </a:cubicBezTo>
                  <a:cubicBezTo>
                    <a:pt x="408" y="761"/>
                    <a:pt x="404" y="759"/>
                    <a:pt x="399" y="742"/>
                  </a:cubicBezTo>
                  <a:cubicBezTo>
                    <a:pt x="395" y="729"/>
                    <a:pt x="392" y="725"/>
                    <a:pt x="379" y="722"/>
                  </a:cubicBezTo>
                  <a:cubicBezTo>
                    <a:pt x="371" y="720"/>
                    <a:pt x="360" y="718"/>
                    <a:pt x="355" y="718"/>
                  </a:cubicBezTo>
                  <a:cubicBezTo>
                    <a:pt x="350" y="718"/>
                    <a:pt x="345" y="715"/>
                    <a:pt x="344" y="711"/>
                  </a:cubicBezTo>
                  <a:cubicBezTo>
                    <a:pt x="339" y="695"/>
                    <a:pt x="335" y="692"/>
                    <a:pt x="316" y="687"/>
                  </a:cubicBezTo>
                  <a:cubicBezTo>
                    <a:pt x="306" y="684"/>
                    <a:pt x="288" y="676"/>
                    <a:pt x="276" y="668"/>
                  </a:cubicBezTo>
                  <a:cubicBezTo>
                    <a:pt x="243" y="645"/>
                    <a:pt x="226" y="651"/>
                    <a:pt x="232" y="684"/>
                  </a:cubicBezTo>
                  <a:cubicBezTo>
                    <a:pt x="234" y="691"/>
                    <a:pt x="233" y="698"/>
                    <a:pt x="232" y="699"/>
                  </a:cubicBezTo>
                  <a:cubicBezTo>
                    <a:pt x="229" y="701"/>
                    <a:pt x="155" y="685"/>
                    <a:pt x="142" y="680"/>
                  </a:cubicBezTo>
                  <a:cubicBezTo>
                    <a:pt x="138" y="678"/>
                    <a:pt x="135" y="674"/>
                    <a:pt x="135" y="671"/>
                  </a:cubicBezTo>
                  <a:cubicBezTo>
                    <a:pt x="135" y="663"/>
                    <a:pt x="117" y="658"/>
                    <a:pt x="89" y="658"/>
                  </a:cubicBezTo>
                  <a:cubicBezTo>
                    <a:pt x="63" y="658"/>
                    <a:pt x="63" y="658"/>
                    <a:pt x="63" y="658"/>
                  </a:cubicBezTo>
                  <a:cubicBezTo>
                    <a:pt x="61" y="644"/>
                    <a:pt x="61" y="644"/>
                    <a:pt x="61" y="644"/>
                  </a:cubicBezTo>
                  <a:cubicBezTo>
                    <a:pt x="58" y="627"/>
                    <a:pt x="37" y="606"/>
                    <a:pt x="24" y="606"/>
                  </a:cubicBezTo>
                  <a:cubicBezTo>
                    <a:pt x="0" y="606"/>
                    <a:pt x="29" y="555"/>
                    <a:pt x="75" y="516"/>
                  </a:cubicBezTo>
                  <a:cubicBezTo>
                    <a:pt x="115" y="482"/>
                    <a:pt x="123" y="472"/>
                    <a:pt x="125" y="451"/>
                  </a:cubicBezTo>
                  <a:cubicBezTo>
                    <a:pt x="127" y="437"/>
                    <a:pt x="125" y="432"/>
                    <a:pt x="105" y="402"/>
                  </a:cubicBezTo>
                  <a:cubicBezTo>
                    <a:pt x="83" y="369"/>
                    <a:pt x="82" y="367"/>
                    <a:pt x="84" y="348"/>
                  </a:cubicBezTo>
                  <a:cubicBezTo>
                    <a:pt x="88" y="320"/>
                    <a:pt x="109" y="278"/>
                    <a:pt x="126" y="267"/>
                  </a:cubicBezTo>
                  <a:cubicBezTo>
                    <a:pt x="145" y="254"/>
                    <a:pt x="179" y="248"/>
                    <a:pt x="217" y="251"/>
                  </a:cubicBezTo>
                  <a:cubicBezTo>
                    <a:pt x="264" y="255"/>
                    <a:pt x="293" y="263"/>
                    <a:pt x="306" y="275"/>
                  </a:cubicBezTo>
                  <a:cubicBezTo>
                    <a:pt x="322" y="291"/>
                    <a:pt x="337" y="289"/>
                    <a:pt x="346" y="271"/>
                  </a:cubicBezTo>
                  <a:cubicBezTo>
                    <a:pt x="351" y="258"/>
                    <a:pt x="355" y="256"/>
                    <a:pt x="367" y="254"/>
                  </a:cubicBezTo>
                  <a:cubicBezTo>
                    <a:pt x="386" y="253"/>
                    <a:pt x="390" y="248"/>
                    <a:pt x="393" y="226"/>
                  </a:cubicBezTo>
                  <a:cubicBezTo>
                    <a:pt x="396" y="207"/>
                    <a:pt x="396" y="207"/>
                    <a:pt x="413" y="204"/>
                  </a:cubicBezTo>
                  <a:cubicBezTo>
                    <a:pt x="436" y="200"/>
                    <a:pt x="441" y="192"/>
                    <a:pt x="435" y="165"/>
                  </a:cubicBezTo>
                  <a:cubicBezTo>
                    <a:pt x="430" y="142"/>
                    <a:pt x="434" y="134"/>
                    <a:pt x="448" y="134"/>
                  </a:cubicBezTo>
                  <a:cubicBezTo>
                    <a:pt x="460" y="134"/>
                    <a:pt x="471" y="125"/>
                    <a:pt x="478" y="109"/>
                  </a:cubicBezTo>
                  <a:cubicBezTo>
                    <a:pt x="483" y="99"/>
                    <a:pt x="487" y="96"/>
                    <a:pt x="495" y="95"/>
                  </a:cubicBezTo>
                  <a:cubicBezTo>
                    <a:pt x="501" y="95"/>
                    <a:pt x="508" y="94"/>
                    <a:pt x="512" y="93"/>
                  </a:cubicBezTo>
                  <a:cubicBezTo>
                    <a:pt x="519" y="90"/>
                    <a:pt x="553" y="33"/>
                    <a:pt x="557" y="18"/>
                  </a:cubicBezTo>
                  <a:cubicBezTo>
                    <a:pt x="558" y="11"/>
                    <a:pt x="562" y="4"/>
                    <a:pt x="564" y="3"/>
                  </a:cubicBezTo>
                  <a:cubicBezTo>
                    <a:pt x="573" y="0"/>
                    <a:pt x="597" y="13"/>
                    <a:pt x="602" y="23"/>
                  </a:cubicBezTo>
                  <a:cubicBezTo>
                    <a:pt x="609" y="39"/>
                    <a:pt x="628" y="47"/>
                    <a:pt x="668" y="49"/>
                  </a:cubicBezTo>
                  <a:cubicBezTo>
                    <a:pt x="703" y="51"/>
                    <a:pt x="703" y="51"/>
                    <a:pt x="703" y="51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690" y="121"/>
                    <a:pt x="695" y="146"/>
                    <a:pt x="721" y="161"/>
                  </a:cubicBezTo>
                  <a:cubicBezTo>
                    <a:pt x="738" y="170"/>
                    <a:pt x="755" y="172"/>
                    <a:pt x="767" y="166"/>
                  </a:cubicBezTo>
                  <a:cubicBezTo>
                    <a:pt x="771" y="163"/>
                    <a:pt x="784" y="148"/>
                    <a:pt x="795" y="132"/>
                  </a:cubicBezTo>
                  <a:cubicBezTo>
                    <a:pt x="819" y="96"/>
                    <a:pt x="826" y="94"/>
                    <a:pt x="848" y="118"/>
                  </a:cubicBezTo>
                  <a:cubicBezTo>
                    <a:pt x="863" y="134"/>
                    <a:pt x="863" y="134"/>
                    <a:pt x="863" y="134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3" y="211"/>
                    <a:pt x="863" y="213"/>
                    <a:pt x="885" y="266"/>
                  </a:cubicBezTo>
                  <a:cubicBezTo>
                    <a:pt x="928" y="368"/>
                    <a:pt x="932" y="387"/>
                    <a:pt x="922" y="423"/>
                  </a:cubicBezTo>
                  <a:cubicBezTo>
                    <a:pt x="916" y="446"/>
                    <a:pt x="910" y="450"/>
                    <a:pt x="876" y="450"/>
                  </a:cubicBezTo>
                  <a:cubicBezTo>
                    <a:pt x="835" y="450"/>
                    <a:pt x="831" y="453"/>
                    <a:pt x="831" y="480"/>
                  </a:cubicBezTo>
                  <a:cubicBezTo>
                    <a:pt x="831" y="502"/>
                    <a:pt x="831" y="502"/>
                    <a:pt x="831" y="502"/>
                  </a:cubicBezTo>
                  <a:cubicBezTo>
                    <a:pt x="800" y="499"/>
                    <a:pt x="800" y="499"/>
                    <a:pt x="800" y="499"/>
                  </a:cubicBezTo>
                  <a:cubicBezTo>
                    <a:pt x="736" y="492"/>
                    <a:pt x="724" y="497"/>
                    <a:pt x="728" y="525"/>
                  </a:cubicBezTo>
                  <a:cubicBezTo>
                    <a:pt x="730" y="540"/>
                    <a:pt x="729" y="542"/>
                    <a:pt x="721" y="548"/>
                  </a:cubicBezTo>
                  <a:cubicBezTo>
                    <a:pt x="716" y="551"/>
                    <a:pt x="702" y="555"/>
                    <a:pt x="690" y="557"/>
                  </a:cubicBezTo>
                  <a:cubicBezTo>
                    <a:pt x="671" y="558"/>
                    <a:pt x="665" y="557"/>
                    <a:pt x="638" y="544"/>
                  </a:cubicBezTo>
                  <a:cubicBezTo>
                    <a:pt x="581" y="517"/>
                    <a:pt x="551" y="514"/>
                    <a:pt x="523" y="533"/>
                  </a:cubicBezTo>
                  <a:cubicBezTo>
                    <a:pt x="491" y="556"/>
                    <a:pt x="495" y="596"/>
                    <a:pt x="534" y="638"/>
                  </a:cubicBezTo>
                  <a:cubicBezTo>
                    <a:pt x="547" y="654"/>
                    <a:pt x="548" y="655"/>
                    <a:pt x="543" y="667"/>
                  </a:cubicBezTo>
                  <a:cubicBezTo>
                    <a:pt x="540" y="674"/>
                    <a:pt x="534" y="691"/>
                    <a:pt x="530" y="704"/>
                  </a:cubicBezTo>
                  <a:cubicBezTo>
                    <a:pt x="525" y="717"/>
                    <a:pt x="519" y="734"/>
                    <a:pt x="516" y="741"/>
                  </a:cubicBezTo>
                  <a:cubicBezTo>
                    <a:pt x="513" y="748"/>
                    <a:pt x="511" y="757"/>
                    <a:pt x="511" y="761"/>
                  </a:cubicBezTo>
                  <a:cubicBezTo>
                    <a:pt x="513" y="769"/>
                    <a:pt x="529" y="772"/>
                    <a:pt x="537" y="765"/>
                  </a:cubicBezTo>
                  <a:cubicBezTo>
                    <a:pt x="542" y="761"/>
                    <a:pt x="544" y="761"/>
                    <a:pt x="547" y="766"/>
                  </a:cubicBezTo>
                  <a:cubicBezTo>
                    <a:pt x="553" y="776"/>
                    <a:pt x="551" y="778"/>
                    <a:pt x="540" y="775"/>
                  </a:cubicBezTo>
                  <a:cubicBezTo>
                    <a:pt x="534" y="774"/>
                    <a:pt x="521" y="776"/>
                    <a:pt x="511" y="780"/>
                  </a:cubicBezTo>
                  <a:cubicBezTo>
                    <a:pt x="494" y="786"/>
                    <a:pt x="483" y="787"/>
                    <a:pt x="470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091750D6-13F0-4CBD-AF4E-645D2110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3925888"/>
              <a:ext cx="790575" cy="1038225"/>
            </a:xfrm>
            <a:custGeom>
              <a:avLst/>
              <a:gdLst>
                <a:gd name="T0" fmla="*/ 168 w 529"/>
                <a:gd name="T1" fmla="*/ 683 h 695"/>
                <a:gd name="T2" fmla="*/ 167 w 529"/>
                <a:gd name="T3" fmla="*/ 638 h 695"/>
                <a:gd name="T4" fmla="*/ 155 w 529"/>
                <a:gd name="T5" fmla="*/ 592 h 695"/>
                <a:gd name="T6" fmla="*/ 129 w 529"/>
                <a:gd name="T7" fmla="*/ 570 h 695"/>
                <a:gd name="T8" fmla="*/ 102 w 529"/>
                <a:gd name="T9" fmla="*/ 568 h 695"/>
                <a:gd name="T10" fmla="*/ 74 w 529"/>
                <a:gd name="T11" fmla="*/ 601 h 695"/>
                <a:gd name="T12" fmla="*/ 24 w 529"/>
                <a:gd name="T13" fmla="*/ 629 h 695"/>
                <a:gd name="T14" fmla="*/ 6 w 529"/>
                <a:gd name="T15" fmla="*/ 617 h 695"/>
                <a:gd name="T16" fmla="*/ 3 w 529"/>
                <a:gd name="T17" fmla="*/ 543 h 695"/>
                <a:gd name="T18" fmla="*/ 32 w 529"/>
                <a:gd name="T19" fmla="*/ 481 h 695"/>
                <a:gd name="T20" fmla="*/ 74 w 529"/>
                <a:gd name="T21" fmla="*/ 434 h 695"/>
                <a:gd name="T22" fmla="*/ 128 w 529"/>
                <a:gd name="T23" fmla="*/ 317 h 695"/>
                <a:gd name="T24" fmla="*/ 128 w 529"/>
                <a:gd name="T25" fmla="*/ 269 h 695"/>
                <a:gd name="T26" fmla="*/ 151 w 529"/>
                <a:gd name="T27" fmla="*/ 256 h 695"/>
                <a:gd name="T28" fmla="*/ 178 w 529"/>
                <a:gd name="T29" fmla="*/ 227 h 695"/>
                <a:gd name="T30" fmla="*/ 151 w 529"/>
                <a:gd name="T31" fmla="*/ 126 h 695"/>
                <a:gd name="T32" fmla="*/ 134 w 529"/>
                <a:gd name="T33" fmla="*/ 90 h 695"/>
                <a:gd name="T34" fmla="*/ 144 w 529"/>
                <a:gd name="T35" fmla="*/ 72 h 695"/>
                <a:gd name="T36" fmla="*/ 179 w 529"/>
                <a:gd name="T37" fmla="*/ 61 h 695"/>
                <a:gd name="T38" fmla="*/ 215 w 529"/>
                <a:gd name="T39" fmla="*/ 28 h 695"/>
                <a:gd name="T40" fmla="*/ 230 w 529"/>
                <a:gd name="T41" fmla="*/ 13 h 695"/>
                <a:gd name="T42" fmla="*/ 268 w 529"/>
                <a:gd name="T43" fmla="*/ 11 h 695"/>
                <a:gd name="T44" fmla="*/ 302 w 529"/>
                <a:gd name="T45" fmla="*/ 5 h 695"/>
                <a:gd name="T46" fmla="*/ 306 w 529"/>
                <a:gd name="T47" fmla="*/ 22 h 695"/>
                <a:gd name="T48" fmla="*/ 313 w 529"/>
                <a:gd name="T49" fmla="*/ 45 h 695"/>
                <a:gd name="T50" fmla="*/ 350 w 529"/>
                <a:gd name="T51" fmla="*/ 44 h 695"/>
                <a:gd name="T52" fmla="*/ 378 w 529"/>
                <a:gd name="T53" fmla="*/ 36 h 695"/>
                <a:gd name="T54" fmla="*/ 392 w 529"/>
                <a:gd name="T55" fmla="*/ 45 h 695"/>
                <a:gd name="T56" fmla="*/ 430 w 529"/>
                <a:gd name="T57" fmla="*/ 49 h 695"/>
                <a:gd name="T58" fmla="*/ 438 w 529"/>
                <a:gd name="T59" fmla="*/ 74 h 695"/>
                <a:gd name="T60" fmla="*/ 449 w 529"/>
                <a:gd name="T61" fmla="*/ 112 h 695"/>
                <a:gd name="T62" fmla="*/ 470 w 529"/>
                <a:gd name="T63" fmla="*/ 125 h 695"/>
                <a:gd name="T64" fmla="*/ 477 w 529"/>
                <a:gd name="T65" fmla="*/ 190 h 695"/>
                <a:gd name="T66" fmla="*/ 459 w 529"/>
                <a:gd name="T67" fmla="*/ 205 h 695"/>
                <a:gd name="T68" fmla="*/ 417 w 529"/>
                <a:gd name="T69" fmla="*/ 208 h 695"/>
                <a:gd name="T70" fmla="*/ 420 w 529"/>
                <a:gd name="T71" fmla="*/ 241 h 695"/>
                <a:gd name="T72" fmla="*/ 418 w 529"/>
                <a:gd name="T73" fmla="*/ 272 h 695"/>
                <a:gd name="T74" fmla="*/ 403 w 529"/>
                <a:gd name="T75" fmla="*/ 279 h 695"/>
                <a:gd name="T76" fmla="*/ 382 w 529"/>
                <a:gd name="T77" fmla="*/ 307 h 695"/>
                <a:gd name="T78" fmla="*/ 390 w 529"/>
                <a:gd name="T79" fmla="*/ 338 h 695"/>
                <a:gd name="T80" fmla="*/ 410 w 529"/>
                <a:gd name="T81" fmla="*/ 450 h 695"/>
                <a:gd name="T82" fmla="*/ 414 w 529"/>
                <a:gd name="T83" fmla="*/ 475 h 695"/>
                <a:gd name="T84" fmla="*/ 463 w 529"/>
                <a:gd name="T85" fmla="*/ 491 h 695"/>
                <a:gd name="T86" fmla="*/ 511 w 529"/>
                <a:gd name="T87" fmla="*/ 516 h 695"/>
                <a:gd name="T88" fmla="*/ 492 w 529"/>
                <a:gd name="T89" fmla="*/ 614 h 695"/>
                <a:gd name="T90" fmla="*/ 415 w 529"/>
                <a:gd name="T91" fmla="*/ 651 h 695"/>
                <a:gd name="T92" fmla="*/ 345 w 529"/>
                <a:gd name="T93" fmla="*/ 642 h 695"/>
                <a:gd name="T94" fmla="*/ 315 w 529"/>
                <a:gd name="T95" fmla="*/ 635 h 695"/>
                <a:gd name="T96" fmla="*/ 305 w 529"/>
                <a:gd name="T97" fmla="*/ 645 h 695"/>
                <a:gd name="T98" fmla="*/ 297 w 529"/>
                <a:gd name="T99" fmla="*/ 635 h 695"/>
                <a:gd name="T100" fmla="*/ 281 w 529"/>
                <a:gd name="T101" fmla="*/ 603 h 695"/>
                <a:gd name="T102" fmla="*/ 234 w 529"/>
                <a:gd name="T103" fmla="*/ 593 h 695"/>
                <a:gd name="T104" fmla="*/ 209 w 529"/>
                <a:gd name="T105" fmla="*/ 610 h 695"/>
                <a:gd name="T106" fmla="*/ 174 w 529"/>
                <a:gd name="T107" fmla="*/ 666 h 695"/>
                <a:gd name="T108" fmla="*/ 168 w 529"/>
                <a:gd name="T109" fmla="*/ 683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9" h="695">
                  <a:moveTo>
                    <a:pt x="168" y="683"/>
                  </a:moveTo>
                  <a:cubicBezTo>
                    <a:pt x="167" y="675"/>
                    <a:pt x="166" y="655"/>
                    <a:pt x="167" y="638"/>
                  </a:cubicBezTo>
                  <a:cubicBezTo>
                    <a:pt x="168" y="609"/>
                    <a:pt x="167" y="607"/>
                    <a:pt x="155" y="592"/>
                  </a:cubicBezTo>
                  <a:cubicBezTo>
                    <a:pt x="149" y="584"/>
                    <a:pt x="137" y="574"/>
                    <a:pt x="129" y="570"/>
                  </a:cubicBezTo>
                  <a:cubicBezTo>
                    <a:pt x="115" y="563"/>
                    <a:pt x="113" y="563"/>
                    <a:pt x="102" y="568"/>
                  </a:cubicBezTo>
                  <a:cubicBezTo>
                    <a:pt x="96" y="572"/>
                    <a:pt x="83" y="586"/>
                    <a:pt x="74" y="601"/>
                  </a:cubicBezTo>
                  <a:cubicBezTo>
                    <a:pt x="54" y="633"/>
                    <a:pt x="44" y="638"/>
                    <a:pt x="24" y="629"/>
                  </a:cubicBezTo>
                  <a:cubicBezTo>
                    <a:pt x="16" y="625"/>
                    <a:pt x="8" y="620"/>
                    <a:pt x="6" y="617"/>
                  </a:cubicBezTo>
                  <a:cubicBezTo>
                    <a:pt x="1" y="612"/>
                    <a:pt x="0" y="584"/>
                    <a:pt x="3" y="543"/>
                  </a:cubicBezTo>
                  <a:cubicBezTo>
                    <a:pt x="5" y="515"/>
                    <a:pt x="6" y="514"/>
                    <a:pt x="32" y="481"/>
                  </a:cubicBezTo>
                  <a:cubicBezTo>
                    <a:pt x="46" y="462"/>
                    <a:pt x="65" y="441"/>
                    <a:pt x="74" y="434"/>
                  </a:cubicBezTo>
                  <a:cubicBezTo>
                    <a:pt x="122" y="396"/>
                    <a:pt x="126" y="387"/>
                    <a:pt x="128" y="317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51" y="256"/>
                    <a:pt x="151" y="256"/>
                    <a:pt x="151" y="256"/>
                  </a:cubicBezTo>
                  <a:cubicBezTo>
                    <a:pt x="169" y="245"/>
                    <a:pt x="174" y="240"/>
                    <a:pt x="178" y="227"/>
                  </a:cubicBezTo>
                  <a:cubicBezTo>
                    <a:pt x="185" y="205"/>
                    <a:pt x="174" y="165"/>
                    <a:pt x="151" y="126"/>
                  </a:cubicBezTo>
                  <a:cubicBezTo>
                    <a:pt x="142" y="109"/>
                    <a:pt x="134" y="93"/>
                    <a:pt x="134" y="90"/>
                  </a:cubicBezTo>
                  <a:cubicBezTo>
                    <a:pt x="134" y="88"/>
                    <a:pt x="138" y="79"/>
                    <a:pt x="144" y="72"/>
                  </a:cubicBezTo>
                  <a:cubicBezTo>
                    <a:pt x="154" y="59"/>
                    <a:pt x="154" y="59"/>
                    <a:pt x="179" y="61"/>
                  </a:cubicBezTo>
                  <a:cubicBezTo>
                    <a:pt x="213" y="65"/>
                    <a:pt x="219" y="59"/>
                    <a:pt x="215" y="28"/>
                  </a:cubicBezTo>
                  <a:cubicBezTo>
                    <a:pt x="212" y="5"/>
                    <a:pt x="214" y="4"/>
                    <a:pt x="230" y="13"/>
                  </a:cubicBezTo>
                  <a:cubicBezTo>
                    <a:pt x="244" y="21"/>
                    <a:pt x="259" y="20"/>
                    <a:pt x="268" y="11"/>
                  </a:cubicBezTo>
                  <a:cubicBezTo>
                    <a:pt x="274" y="3"/>
                    <a:pt x="291" y="0"/>
                    <a:pt x="302" y="5"/>
                  </a:cubicBezTo>
                  <a:cubicBezTo>
                    <a:pt x="306" y="6"/>
                    <a:pt x="307" y="12"/>
                    <a:pt x="306" y="22"/>
                  </a:cubicBezTo>
                  <a:cubicBezTo>
                    <a:pt x="305" y="33"/>
                    <a:pt x="307" y="39"/>
                    <a:pt x="313" y="45"/>
                  </a:cubicBezTo>
                  <a:cubicBezTo>
                    <a:pt x="322" y="52"/>
                    <a:pt x="322" y="52"/>
                    <a:pt x="350" y="44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92" y="45"/>
                    <a:pt x="392" y="45"/>
                    <a:pt x="392" y="45"/>
                  </a:cubicBezTo>
                  <a:cubicBezTo>
                    <a:pt x="408" y="56"/>
                    <a:pt x="422" y="57"/>
                    <a:pt x="430" y="49"/>
                  </a:cubicBezTo>
                  <a:cubicBezTo>
                    <a:pt x="437" y="39"/>
                    <a:pt x="439" y="44"/>
                    <a:pt x="438" y="74"/>
                  </a:cubicBezTo>
                  <a:cubicBezTo>
                    <a:pt x="437" y="100"/>
                    <a:pt x="438" y="102"/>
                    <a:pt x="449" y="112"/>
                  </a:cubicBezTo>
                  <a:cubicBezTo>
                    <a:pt x="456" y="118"/>
                    <a:pt x="465" y="123"/>
                    <a:pt x="470" y="125"/>
                  </a:cubicBezTo>
                  <a:cubicBezTo>
                    <a:pt x="487" y="130"/>
                    <a:pt x="490" y="162"/>
                    <a:pt x="477" y="190"/>
                  </a:cubicBezTo>
                  <a:cubicBezTo>
                    <a:pt x="470" y="206"/>
                    <a:pt x="469" y="207"/>
                    <a:pt x="459" y="205"/>
                  </a:cubicBezTo>
                  <a:cubicBezTo>
                    <a:pt x="423" y="197"/>
                    <a:pt x="422" y="197"/>
                    <a:pt x="417" y="208"/>
                  </a:cubicBezTo>
                  <a:cubicBezTo>
                    <a:pt x="414" y="216"/>
                    <a:pt x="414" y="223"/>
                    <a:pt x="420" y="241"/>
                  </a:cubicBezTo>
                  <a:cubicBezTo>
                    <a:pt x="426" y="264"/>
                    <a:pt x="426" y="265"/>
                    <a:pt x="418" y="272"/>
                  </a:cubicBezTo>
                  <a:cubicBezTo>
                    <a:pt x="413" y="276"/>
                    <a:pt x="406" y="279"/>
                    <a:pt x="403" y="279"/>
                  </a:cubicBezTo>
                  <a:cubicBezTo>
                    <a:pt x="396" y="279"/>
                    <a:pt x="382" y="298"/>
                    <a:pt x="382" y="307"/>
                  </a:cubicBezTo>
                  <a:cubicBezTo>
                    <a:pt x="382" y="312"/>
                    <a:pt x="385" y="325"/>
                    <a:pt x="390" y="338"/>
                  </a:cubicBezTo>
                  <a:cubicBezTo>
                    <a:pt x="399" y="364"/>
                    <a:pt x="410" y="424"/>
                    <a:pt x="410" y="450"/>
                  </a:cubicBezTo>
                  <a:cubicBezTo>
                    <a:pt x="410" y="460"/>
                    <a:pt x="411" y="471"/>
                    <a:pt x="414" y="475"/>
                  </a:cubicBezTo>
                  <a:cubicBezTo>
                    <a:pt x="419" y="484"/>
                    <a:pt x="438" y="491"/>
                    <a:pt x="463" y="491"/>
                  </a:cubicBezTo>
                  <a:cubicBezTo>
                    <a:pt x="489" y="491"/>
                    <a:pt x="501" y="497"/>
                    <a:pt x="511" y="516"/>
                  </a:cubicBezTo>
                  <a:cubicBezTo>
                    <a:pt x="529" y="552"/>
                    <a:pt x="522" y="587"/>
                    <a:pt x="492" y="614"/>
                  </a:cubicBezTo>
                  <a:cubicBezTo>
                    <a:pt x="473" y="631"/>
                    <a:pt x="463" y="636"/>
                    <a:pt x="415" y="651"/>
                  </a:cubicBezTo>
                  <a:cubicBezTo>
                    <a:pt x="368" y="666"/>
                    <a:pt x="355" y="664"/>
                    <a:pt x="345" y="642"/>
                  </a:cubicBezTo>
                  <a:cubicBezTo>
                    <a:pt x="338" y="625"/>
                    <a:pt x="328" y="623"/>
                    <a:pt x="315" y="635"/>
                  </a:cubicBezTo>
                  <a:cubicBezTo>
                    <a:pt x="305" y="645"/>
                    <a:pt x="305" y="645"/>
                    <a:pt x="305" y="645"/>
                  </a:cubicBezTo>
                  <a:cubicBezTo>
                    <a:pt x="297" y="635"/>
                    <a:pt x="297" y="635"/>
                    <a:pt x="297" y="635"/>
                  </a:cubicBezTo>
                  <a:cubicBezTo>
                    <a:pt x="293" y="630"/>
                    <a:pt x="286" y="616"/>
                    <a:pt x="281" y="603"/>
                  </a:cubicBezTo>
                  <a:cubicBezTo>
                    <a:pt x="269" y="570"/>
                    <a:pt x="254" y="567"/>
                    <a:pt x="234" y="593"/>
                  </a:cubicBezTo>
                  <a:cubicBezTo>
                    <a:pt x="230" y="598"/>
                    <a:pt x="219" y="606"/>
                    <a:pt x="209" y="610"/>
                  </a:cubicBezTo>
                  <a:cubicBezTo>
                    <a:pt x="182" y="622"/>
                    <a:pt x="176" y="631"/>
                    <a:pt x="174" y="666"/>
                  </a:cubicBezTo>
                  <a:cubicBezTo>
                    <a:pt x="172" y="692"/>
                    <a:pt x="171" y="695"/>
                    <a:pt x="16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61DE70DE-AD46-4173-A122-70C1D2F30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0" y="4187825"/>
              <a:ext cx="1130300" cy="1131888"/>
            </a:xfrm>
            <a:custGeom>
              <a:avLst/>
              <a:gdLst>
                <a:gd name="T0" fmla="*/ 279 w 756"/>
                <a:gd name="T1" fmla="*/ 727 h 756"/>
                <a:gd name="T2" fmla="*/ 137 w 756"/>
                <a:gd name="T3" fmla="*/ 658 h 756"/>
                <a:gd name="T4" fmla="*/ 15 w 756"/>
                <a:gd name="T5" fmla="*/ 614 h 756"/>
                <a:gd name="T6" fmla="*/ 0 w 756"/>
                <a:gd name="T7" fmla="*/ 499 h 756"/>
                <a:gd name="T8" fmla="*/ 117 w 756"/>
                <a:gd name="T9" fmla="*/ 450 h 756"/>
                <a:gd name="T10" fmla="*/ 139 w 756"/>
                <a:gd name="T11" fmla="*/ 335 h 756"/>
                <a:gd name="T12" fmla="*/ 38 w 756"/>
                <a:gd name="T13" fmla="*/ 265 h 756"/>
                <a:gd name="T14" fmla="*/ 28 w 756"/>
                <a:gd name="T15" fmla="*/ 115 h 756"/>
                <a:gd name="T16" fmla="*/ 45 w 756"/>
                <a:gd name="T17" fmla="*/ 36 h 756"/>
                <a:gd name="T18" fmla="*/ 120 w 756"/>
                <a:gd name="T19" fmla="*/ 59 h 756"/>
                <a:gd name="T20" fmla="*/ 206 w 756"/>
                <a:gd name="T21" fmla="*/ 51 h 756"/>
                <a:gd name="T22" fmla="*/ 226 w 756"/>
                <a:gd name="T23" fmla="*/ 56 h 756"/>
                <a:gd name="T24" fmla="*/ 291 w 756"/>
                <a:gd name="T25" fmla="*/ 34 h 756"/>
                <a:gd name="T26" fmla="*/ 378 w 756"/>
                <a:gd name="T27" fmla="*/ 18 h 756"/>
                <a:gd name="T28" fmla="*/ 437 w 756"/>
                <a:gd name="T29" fmla="*/ 75 h 756"/>
                <a:gd name="T30" fmla="*/ 548 w 756"/>
                <a:gd name="T31" fmla="*/ 85 h 756"/>
                <a:gd name="T32" fmla="*/ 574 w 756"/>
                <a:gd name="T33" fmla="*/ 86 h 756"/>
                <a:gd name="T34" fmla="*/ 528 w 756"/>
                <a:gd name="T35" fmla="*/ 125 h 756"/>
                <a:gd name="T36" fmla="*/ 600 w 756"/>
                <a:gd name="T37" fmla="*/ 110 h 756"/>
                <a:gd name="T38" fmla="*/ 727 w 756"/>
                <a:gd name="T39" fmla="*/ 81 h 756"/>
                <a:gd name="T40" fmla="*/ 709 w 756"/>
                <a:gd name="T41" fmla="*/ 155 h 756"/>
                <a:gd name="T42" fmla="*/ 730 w 756"/>
                <a:gd name="T43" fmla="*/ 191 h 756"/>
                <a:gd name="T44" fmla="*/ 748 w 756"/>
                <a:gd name="T45" fmla="*/ 231 h 756"/>
                <a:gd name="T46" fmla="*/ 694 w 756"/>
                <a:gd name="T47" fmla="*/ 288 h 756"/>
                <a:gd name="T48" fmla="*/ 722 w 756"/>
                <a:gd name="T49" fmla="*/ 336 h 756"/>
                <a:gd name="T50" fmla="*/ 747 w 756"/>
                <a:gd name="T51" fmla="*/ 447 h 756"/>
                <a:gd name="T52" fmla="*/ 630 w 756"/>
                <a:gd name="T53" fmla="*/ 485 h 756"/>
                <a:gd name="T54" fmla="*/ 565 w 756"/>
                <a:gd name="T55" fmla="*/ 489 h 756"/>
                <a:gd name="T56" fmla="*/ 535 w 756"/>
                <a:gd name="T57" fmla="*/ 512 h 756"/>
                <a:gd name="T58" fmla="*/ 470 w 756"/>
                <a:gd name="T59" fmla="*/ 548 h 756"/>
                <a:gd name="T60" fmla="*/ 390 w 756"/>
                <a:gd name="T61" fmla="*/ 601 h 756"/>
                <a:gd name="T62" fmla="*/ 323 w 756"/>
                <a:gd name="T63" fmla="*/ 707 h 756"/>
                <a:gd name="T64" fmla="*/ 338 w 756"/>
                <a:gd name="T65" fmla="*/ 747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6" h="756">
                  <a:moveTo>
                    <a:pt x="315" y="751"/>
                  </a:moveTo>
                  <a:cubicBezTo>
                    <a:pt x="310" y="749"/>
                    <a:pt x="294" y="738"/>
                    <a:pt x="279" y="727"/>
                  </a:cubicBezTo>
                  <a:cubicBezTo>
                    <a:pt x="234" y="694"/>
                    <a:pt x="207" y="680"/>
                    <a:pt x="177" y="673"/>
                  </a:cubicBezTo>
                  <a:cubicBezTo>
                    <a:pt x="161" y="669"/>
                    <a:pt x="143" y="662"/>
                    <a:pt x="137" y="658"/>
                  </a:cubicBezTo>
                  <a:cubicBezTo>
                    <a:pt x="130" y="653"/>
                    <a:pt x="115" y="649"/>
                    <a:pt x="87" y="646"/>
                  </a:cubicBezTo>
                  <a:cubicBezTo>
                    <a:pt x="40" y="641"/>
                    <a:pt x="31" y="637"/>
                    <a:pt x="15" y="614"/>
                  </a:cubicBezTo>
                  <a:cubicBezTo>
                    <a:pt x="4" y="598"/>
                    <a:pt x="3" y="595"/>
                    <a:pt x="2" y="548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28" y="490"/>
                    <a:pt x="28" y="490"/>
                    <a:pt x="28" y="490"/>
                  </a:cubicBezTo>
                  <a:cubicBezTo>
                    <a:pt x="64" y="479"/>
                    <a:pt x="105" y="461"/>
                    <a:pt x="117" y="450"/>
                  </a:cubicBezTo>
                  <a:cubicBezTo>
                    <a:pt x="122" y="445"/>
                    <a:pt x="132" y="433"/>
                    <a:pt x="138" y="423"/>
                  </a:cubicBezTo>
                  <a:cubicBezTo>
                    <a:pt x="154" y="399"/>
                    <a:pt x="154" y="366"/>
                    <a:pt x="139" y="335"/>
                  </a:cubicBezTo>
                  <a:cubicBezTo>
                    <a:pt x="127" y="310"/>
                    <a:pt x="117" y="305"/>
                    <a:pt x="78" y="301"/>
                  </a:cubicBezTo>
                  <a:cubicBezTo>
                    <a:pt x="42" y="298"/>
                    <a:pt x="38" y="294"/>
                    <a:pt x="38" y="265"/>
                  </a:cubicBezTo>
                  <a:cubicBezTo>
                    <a:pt x="38" y="239"/>
                    <a:pt x="28" y="182"/>
                    <a:pt x="19" y="161"/>
                  </a:cubicBezTo>
                  <a:cubicBezTo>
                    <a:pt x="10" y="137"/>
                    <a:pt x="13" y="122"/>
                    <a:pt x="28" y="115"/>
                  </a:cubicBezTo>
                  <a:cubicBezTo>
                    <a:pt x="56" y="102"/>
                    <a:pt x="56" y="102"/>
                    <a:pt x="47" y="5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78" y="42"/>
                    <a:pt x="102" y="51"/>
                    <a:pt x="120" y="59"/>
                  </a:cubicBezTo>
                  <a:cubicBezTo>
                    <a:pt x="164" y="80"/>
                    <a:pt x="179" y="82"/>
                    <a:pt x="190" y="70"/>
                  </a:cubicBezTo>
                  <a:cubicBezTo>
                    <a:pt x="195" y="65"/>
                    <a:pt x="203" y="56"/>
                    <a:pt x="206" y="5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34" y="66"/>
                    <a:pt x="241" y="71"/>
                    <a:pt x="249" y="71"/>
                  </a:cubicBezTo>
                  <a:cubicBezTo>
                    <a:pt x="263" y="70"/>
                    <a:pt x="268" y="66"/>
                    <a:pt x="291" y="34"/>
                  </a:cubicBezTo>
                  <a:cubicBezTo>
                    <a:pt x="301" y="19"/>
                    <a:pt x="314" y="6"/>
                    <a:pt x="318" y="5"/>
                  </a:cubicBezTo>
                  <a:cubicBezTo>
                    <a:pt x="332" y="0"/>
                    <a:pt x="360" y="7"/>
                    <a:pt x="378" y="18"/>
                  </a:cubicBezTo>
                  <a:cubicBezTo>
                    <a:pt x="393" y="28"/>
                    <a:pt x="397" y="32"/>
                    <a:pt x="399" y="46"/>
                  </a:cubicBezTo>
                  <a:cubicBezTo>
                    <a:pt x="402" y="66"/>
                    <a:pt x="408" y="71"/>
                    <a:pt x="437" y="75"/>
                  </a:cubicBezTo>
                  <a:cubicBezTo>
                    <a:pt x="450" y="77"/>
                    <a:pt x="468" y="82"/>
                    <a:pt x="478" y="87"/>
                  </a:cubicBezTo>
                  <a:cubicBezTo>
                    <a:pt x="501" y="99"/>
                    <a:pt x="519" y="98"/>
                    <a:pt x="548" y="85"/>
                  </a:cubicBezTo>
                  <a:cubicBezTo>
                    <a:pt x="560" y="80"/>
                    <a:pt x="571" y="75"/>
                    <a:pt x="572" y="75"/>
                  </a:cubicBezTo>
                  <a:cubicBezTo>
                    <a:pt x="573" y="75"/>
                    <a:pt x="574" y="80"/>
                    <a:pt x="574" y="86"/>
                  </a:cubicBezTo>
                  <a:cubicBezTo>
                    <a:pt x="574" y="97"/>
                    <a:pt x="571" y="100"/>
                    <a:pt x="552" y="109"/>
                  </a:cubicBezTo>
                  <a:cubicBezTo>
                    <a:pt x="540" y="115"/>
                    <a:pt x="529" y="122"/>
                    <a:pt x="528" y="125"/>
                  </a:cubicBezTo>
                  <a:cubicBezTo>
                    <a:pt x="522" y="141"/>
                    <a:pt x="566" y="147"/>
                    <a:pt x="582" y="132"/>
                  </a:cubicBezTo>
                  <a:cubicBezTo>
                    <a:pt x="587" y="128"/>
                    <a:pt x="595" y="118"/>
                    <a:pt x="600" y="110"/>
                  </a:cubicBezTo>
                  <a:cubicBezTo>
                    <a:pt x="612" y="92"/>
                    <a:pt x="639" y="79"/>
                    <a:pt x="677" y="74"/>
                  </a:cubicBezTo>
                  <a:cubicBezTo>
                    <a:pt x="711" y="70"/>
                    <a:pt x="724" y="72"/>
                    <a:pt x="727" y="81"/>
                  </a:cubicBezTo>
                  <a:cubicBezTo>
                    <a:pt x="729" y="85"/>
                    <a:pt x="725" y="103"/>
                    <a:pt x="719" y="122"/>
                  </a:cubicBezTo>
                  <a:cubicBezTo>
                    <a:pt x="709" y="155"/>
                    <a:pt x="709" y="155"/>
                    <a:pt x="709" y="155"/>
                  </a:cubicBezTo>
                  <a:cubicBezTo>
                    <a:pt x="719" y="171"/>
                    <a:pt x="719" y="171"/>
                    <a:pt x="719" y="171"/>
                  </a:cubicBezTo>
                  <a:cubicBezTo>
                    <a:pt x="725" y="179"/>
                    <a:pt x="730" y="188"/>
                    <a:pt x="730" y="191"/>
                  </a:cubicBezTo>
                  <a:cubicBezTo>
                    <a:pt x="730" y="193"/>
                    <a:pt x="734" y="199"/>
                    <a:pt x="740" y="204"/>
                  </a:cubicBezTo>
                  <a:cubicBezTo>
                    <a:pt x="749" y="212"/>
                    <a:pt x="750" y="215"/>
                    <a:pt x="748" y="231"/>
                  </a:cubicBezTo>
                  <a:cubicBezTo>
                    <a:pt x="744" y="253"/>
                    <a:pt x="737" y="261"/>
                    <a:pt x="718" y="265"/>
                  </a:cubicBezTo>
                  <a:cubicBezTo>
                    <a:pt x="699" y="268"/>
                    <a:pt x="694" y="273"/>
                    <a:pt x="694" y="288"/>
                  </a:cubicBezTo>
                  <a:cubicBezTo>
                    <a:pt x="694" y="303"/>
                    <a:pt x="700" y="314"/>
                    <a:pt x="712" y="319"/>
                  </a:cubicBezTo>
                  <a:cubicBezTo>
                    <a:pt x="719" y="322"/>
                    <a:pt x="722" y="326"/>
                    <a:pt x="722" y="336"/>
                  </a:cubicBezTo>
                  <a:cubicBezTo>
                    <a:pt x="722" y="363"/>
                    <a:pt x="727" y="379"/>
                    <a:pt x="736" y="384"/>
                  </a:cubicBezTo>
                  <a:cubicBezTo>
                    <a:pt x="749" y="389"/>
                    <a:pt x="756" y="430"/>
                    <a:pt x="747" y="447"/>
                  </a:cubicBezTo>
                  <a:cubicBezTo>
                    <a:pt x="737" y="467"/>
                    <a:pt x="725" y="472"/>
                    <a:pt x="682" y="474"/>
                  </a:cubicBezTo>
                  <a:cubicBezTo>
                    <a:pt x="651" y="475"/>
                    <a:pt x="641" y="477"/>
                    <a:pt x="630" y="485"/>
                  </a:cubicBezTo>
                  <a:cubicBezTo>
                    <a:pt x="617" y="493"/>
                    <a:pt x="590" y="503"/>
                    <a:pt x="579" y="503"/>
                  </a:cubicBezTo>
                  <a:cubicBezTo>
                    <a:pt x="576" y="503"/>
                    <a:pt x="570" y="497"/>
                    <a:pt x="565" y="489"/>
                  </a:cubicBezTo>
                  <a:cubicBezTo>
                    <a:pt x="555" y="474"/>
                    <a:pt x="541" y="470"/>
                    <a:pt x="535" y="481"/>
                  </a:cubicBezTo>
                  <a:cubicBezTo>
                    <a:pt x="533" y="485"/>
                    <a:pt x="533" y="498"/>
                    <a:pt x="535" y="512"/>
                  </a:cubicBezTo>
                  <a:cubicBezTo>
                    <a:pt x="539" y="536"/>
                    <a:pt x="539" y="536"/>
                    <a:pt x="528" y="546"/>
                  </a:cubicBezTo>
                  <a:cubicBezTo>
                    <a:pt x="516" y="556"/>
                    <a:pt x="512" y="556"/>
                    <a:pt x="470" y="548"/>
                  </a:cubicBezTo>
                  <a:cubicBezTo>
                    <a:pt x="458" y="546"/>
                    <a:pt x="455" y="548"/>
                    <a:pt x="436" y="566"/>
                  </a:cubicBezTo>
                  <a:cubicBezTo>
                    <a:pt x="425" y="577"/>
                    <a:pt x="404" y="593"/>
                    <a:pt x="390" y="601"/>
                  </a:cubicBezTo>
                  <a:cubicBezTo>
                    <a:pt x="350" y="623"/>
                    <a:pt x="330" y="639"/>
                    <a:pt x="322" y="657"/>
                  </a:cubicBezTo>
                  <a:cubicBezTo>
                    <a:pt x="311" y="678"/>
                    <a:pt x="311" y="691"/>
                    <a:pt x="323" y="707"/>
                  </a:cubicBezTo>
                  <a:cubicBezTo>
                    <a:pt x="329" y="715"/>
                    <a:pt x="336" y="725"/>
                    <a:pt x="340" y="730"/>
                  </a:cubicBezTo>
                  <a:cubicBezTo>
                    <a:pt x="347" y="739"/>
                    <a:pt x="347" y="740"/>
                    <a:pt x="338" y="747"/>
                  </a:cubicBezTo>
                  <a:cubicBezTo>
                    <a:pt x="328" y="756"/>
                    <a:pt x="327" y="756"/>
                    <a:pt x="315" y="7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0F5CCE47-B38E-470E-9177-7DB22E5D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0" y="4913313"/>
              <a:ext cx="1236662" cy="958850"/>
            </a:xfrm>
            <a:custGeom>
              <a:avLst/>
              <a:gdLst>
                <a:gd name="T0" fmla="*/ 441 w 826"/>
                <a:gd name="T1" fmla="*/ 636 h 641"/>
                <a:gd name="T2" fmla="*/ 405 w 826"/>
                <a:gd name="T3" fmla="*/ 630 h 641"/>
                <a:gd name="T4" fmla="*/ 300 w 826"/>
                <a:gd name="T5" fmla="*/ 587 h 641"/>
                <a:gd name="T6" fmla="*/ 253 w 826"/>
                <a:gd name="T7" fmla="*/ 561 h 641"/>
                <a:gd name="T8" fmla="*/ 246 w 826"/>
                <a:gd name="T9" fmla="*/ 552 h 641"/>
                <a:gd name="T10" fmla="*/ 251 w 826"/>
                <a:gd name="T11" fmla="*/ 532 h 641"/>
                <a:gd name="T12" fmla="*/ 214 w 826"/>
                <a:gd name="T13" fmla="*/ 514 h 641"/>
                <a:gd name="T14" fmla="*/ 173 w 826"/>
                <a:gd name="T15" fmla="*/ 500 h 641"/>
                <a:gd name="T16" fmla="*/ 157 w 826"/>
                <a:gd name="T17" fmla="*/ 470 h 641"/>
                <a:gd name="T18" fmla="*/ 145 w 826"/>
                <a:gd name="T19" fmla="*/ 492 h 641"/>
                <a:gd name="T20" fmla="*/ 130 w 826"/>
                <a:gd name="T21" fmla="*/ 502 h 641"/>
                <a:gd name="T22" fmla="*/ 78 w 826"/>
                <a:gd name="T23" fmla="*/ 476 h 641"/>
                <a:gd name="T24" fmla="*/ 24 w 826"/>
                <a:gd name="T25" fmla="*/ 444 h 641"/>
                <a:gd name="T26" fmla="*/ 0 w 826"/>
                <a:gd name="T27" fmla="*/ 439 h 641"/>
                <a:gd name="T28" fmla="*/ 16 w 826"/>
                <a:gd name="T29" fmla="*/ 429 h 641"/>
                <a:gd name="T30" fmla="*/ 43 w 826"/>
                <a:gd name="T31" fmla="*/ 402 h 641"/>
                <a:gd name="T32" fmla="*/ 72 w 826"/>
                <a:gd name="T33" fmla="*/ 380 h 641"/>
                <a:gd name="T34" fmla="*/ 113 w 826"/>
                <a:gd name="T35" fmla="*/ 339 h 641"/>
                <a:gd name="T36" fmla="*/ 142 w 826"/>
                <a:gd name="T37" fmla="*/ 319 h 641"/>
                <a:gd name="T38" fmla="*/ 169 w 826"/>
                <a:gd name="T39" fmla="*/ 294 h 641"/>
                <a:gd name="T40" fmla="*/ 148 w 826"/>
                <a:gd name="T41" fmla="*/ 260 h 641"/>
                <a:gd name="T42" fmla="*/ 146 w 826"/>
                <a:gd name="T43" fmla="*/ 213 h 641"/>
                <a:gd name="T44" fmla="*/ 151 w 826"/>
                <a:gd name="T45" fmla="*/ 195 h 641"/>
                <a:gd name="T46" fmla="*/ 177 w 826"/>
                <a:gd name="T47" fmla="*/ 202 h 641"/>
                <a:gd name="T48" fmla="*/ 244 w 826"/>
                <a:gd name="T49" fmla="*/ 236 h 641"/>
                <a:gd name="T50" fmla="*/ 347 w 826"/>
                <a:gd name="T51" fmla="*/ 272 h 641"/>
                <a:gd name="T52" fmla="*/ 343 w 826"/>
                <a:gd name="T53" fmla="*/ 226 h 641"/>
                <a:gd name="T54" fmla="*/ 333 w 826"/>
                <a:gd name="T55" fmla="*/ 176 h 641"/>
                <a:gd name="T56" fmla="*/ 415 w 826"/>
                <a:gd name="T57" fmla="*/ 116 h 641"/>
                <a:gd name="T58" fmla="*/ 441 w 826"/>
                <a:gd name="T59" fmla="*/ 95 h 641"/>
                <a:gd name="T60" fmla="*/ 482 w 826"/>
                <a:gd name="T61" fmla="*/ 80 h 641"/>
                <a:gd name="T62" fmla="*/ 540 w 826"/>
                <a:gd name="T63" fmla="*/ 68 h 641"/>
                <a:gd name="T64" fmla="*/ 547 w 826"/>
                <a:gd name="T65" fmla="*/ 18 h 641"/>
                <a:gd name="T66" fmla="*/ 544 w 826"/>
                <a:gd name="T67" fmla="*/ 0 h 641"/>
                <a:gd name="T68" fmla="*/ 553 w 826"/>
                <a:gd name="T69" fmla="*/ 14 h 641"/>
                <a:gd name="T70" fmla="*/ 608 w 826"/>
                <a:gd name="T71" fmla="*/ 24 h 641"/>
                <a:gd name="T72" fmla="*/ 626 w 826"/>
                <a:gd name="T73" fmla="*/ 23 h 641"/>
                <a:gd name="T74" fmla="*/ 650 w 826"/>
                <a:gd name="T75" fmla="*/ 84 h 641"/>
                <a:gd name="T76" fmla="*/ 677 w 826"/>
                <a:gd name="T77" fmla="*/ 94 h 641"/>
                <a:gd name="T78" fmla="*/ 697 w 826"/>
                <a:gd name="T79" fmla="*/ 94 h 641"/>
                <a:gd name="T80" fmla="*/ 695 w 826"/>
                <a:gd name="T81" fmla="*/ 123 h 641"/>
                <a:gd name="T82" fmla="*/ 684 w 826"/>
                <a:gd name="T83" fmla="*/ 153 h 641"/>
                <a:gd name="T84" fmla="*/ 666 w 826"/>
                <a:gd name="T85" fmla="*/ 168 h 641"/>
                <a:gd name="T86" fmla="*/ 658 w 826"/>
                <a:gd name="T87" fmla="*/ 202 h 641"/>
                <a:gd name="T88" fmla="*/ 653 w 826"/>
                <a:gd name="T89" fmla="*/ 279 h 641"/>
                <a:gd name="T90" fmla="*/ 763 w 826"/>
                <a:gd name="T91" fmla="*/ 339 h 641"/>
                <a:gd name="T92" fmla="*/ 820 w 826"/>
                <a:gd name="T93" fmla="*/ 363 h 641"/>
                <a:gd name="T94" fmla="*/ 805 w 826"/>
                <a:gd name="T95" fmla="*/ 384 h 641"/>
                <a:gd name="T96" fmla="*/ 769 w 826"/>
                <a:gd name="T97" fmla="*/ 432 h 641"/>
                <a:gd name="T98" fmla="*/ 754 w 826"/>
                <a:gd name="T99" fmla="*/ 456 h 641"/>
                <a:gd name="T100" fmla="*/ 737 w 826"/>
                <a:gd name="T101" fmla="*/ 468 h 641"/>
                <a:gd name="T102" fmla="*/ 713 w 826"/>
                <a:gd name="T103" fmla="*/ 478 h 641"/>
                <a:gd name="T104" fmla="*/ 682 w 826"/>
                <a:gd name="T105" fmla="*/ 502 h 641"/>
                <a:gd name="T106" fmla="*/ 659 w 826"/>
                <a:gd name="T107" fmla="*/ 517 h 641"/>
                <a:gd name="T108" fmla="*/ 628 w 826"/>
                <a:gd name="T109" fmla="*/ 528 h 641"/>
                <a:gd name="T110" fmla="*/ 587 w 826"/>
                <a:gd name="T111" fmla="*/ 551 h 641"/>
                <a:gd name="T112" fmla="*/ 541 w 826"/>
                <a:gd name="T113" fmla="*/ 602 h 641"/>
                <a:gd name="T114" fmla="*/ 530 w 826"/>
                <a:gd name="T115" fmla="*/ 624 h 641"/>
                <a:gd name="T116" fmla="*/ 441 w 826"/>
                <a:gd name="T117" fmla="*/ 636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6" h="641">
                  <a:moveTo>
                    <a:pt x="441" y="636"/>
                  </a:moveTo>
                  <a:cubicBezTo>
                    <a:pt x="437" y="635"/>
                    <a:pt x="421" y="632"/>
                    <a:pt x="405" y="630"/>
                  </a:cubicBezTo>
                  <a:cubicBezTo>
                    <a:pt x="366" y="623"/>
                    <a:pt x="345" y="615"/>
                    <a:pt x="300" y="587"/>
                  </a:cubicBezTo>
                  <a:cubicBezTo>
                    <a:pt x="279" y="575"/>
                    <a:pt x="258" y="563"/>
                    <a:pt x="253" y="561"/>
                  </a:cubicBezTo>
                  <a:cubicBezTo>
                    <a:pt x="247" y="559"/>
                    <a:pt x="245" y="555"/>
                    <a:pt x="246" y="552"/>
                  </a:cubicBezTo>
                  <a:cubicBezTo>
                    <a:pt x="247" y="549"/>
                    <a:pt x="249" y="540"/>
                    <a:pt x="251" y="532"/>
                  </a:cubicBezTo>
                  <a:cubicBezTo>
                    <a:pt x="254" y="514"/>
                    <a:pt x="248" y="511"/>
                    <a:pt x="214" y="514"/>
                  </a:cubicBezTo>
                  <a:cubicBezTo>
                    <a:pt x="183" y="517"/>
                    <a:pt x="173" y="514"/>
                    <a:pt x="173" y="500"/>
                  </a:cubicBezTo>
                  <a:cubicBezTo>
                    <a:pt x="173" y="484"/>
                    <a:pt x="165" y="470"/>
                    <a:pt x="157" y="470"/>
                  </a:cubicBezTo>
                  <a:cubicBezTo>
                    <a:pt x="149" y="470"/>
                    <a:pt x="145" y="477"/>
                    <a:pt x="145" y="492"/>
                  </a:cubicBezTo>
                  <a:cubicBezTo>
                    <a:pt x="145" y="501"/>
                    <a:pt x="143" y="502"/>
                    <a:pt x="130" y="502"/>
                  </a:cubicBezTo>
                  <a:cubicBezTo>
                    <a:pt x="103" y="501"/>
                    <a:pt x="87" y="493"/>
                    <a:pt x="78" y="476"/>
                  </a:cubicBezTo>
                  <a:cubicBezTo>
                    <a:pt x="69" y="457"/>
                    <a:pt x="58" y="451"/>
                    <a:pt x="24" y="444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25" y="423"/>
                    <a:pt x="37" y="411"/>
                    <a:pt x="43" y="402"/>
                  </a:cubicBezTo>
                  <a:cubicBezTo>
                    <a:pt x="51" y="390"/>
                    <a:pt x="59" y="384"/>
                    <a:pt x="72" y="380"/>
                  </a:cubicBezTo>
                  <a:cubicBezTo>
                    <a:pt x="108" y="367"/>
                    <a:pt x="110" y="365"/>
                    <a:pt x="113" y="339"/>
                  </a:cubicBezTo>
                  <a:cubicBezTo>
                    <a:pt x="115" y="314"/>
                    <a:pt x="115" y="314"/>
                    <a:pt x="142" y="319"/>
                  </a:cubicBezTo>
                  <a:cubicBezTo>
                    <a:pt x="156" y="322"/>
                    <a:pt x="169" y="310"/>
                    <a:pt x="169" y="294"/>
                  </a:cubicBezTo>
                  <a:cubicBezTo>
                    <a:pt x="169" y="277"/>
                    <a:pt x="163" y="267"/>
                    <a:pt x="148" y="260"/>
                  </a:cubicBezTo>
                  <a:cubicBezTo>
                    <a:pt x="135" y="253"/>
                    <a:pt x="135" y="254"/>
                    <a:pt x="146" y="213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77" y="202"/>
                    <a:pt x="177" y="202"/>
                    <a:pt x="177" y="202"/>
                  </a:cubicBezTo>
                  <a:cubicBezTo>
                    <a:pt x="197" y="207"/>
                    <a:pt x="215" y="216"/>
                    <a:pt x="244" y="236"/>
                  </a:cubicBezTo>
                  <a:cubicBezTo>
                    <a:pt x="318" y="287"/>
                    <a:pt x="328" y="290"/>
                    <a:pt x="347" y="272"/>
                  </a:cubicBezTo>
                  <a:cubicBezTo>
                    <a:pt x="360" y="259"/>
                    <a:pt x="359" y="247"/>
                    <a:pt x="343" y="226"/>
                  </a:cubicBezTo>
                  <a:cubicBezTo>
                    <a:pt x="328" y="208"/>
                    <a:pt x="325" y="194"/>
                    <a:pt x="333" y="176"/>
                  </a:cubicBezTo>
                  <a:cubicBezTo>
                    <a:pt x="338" y="166"/>
                    <a:pt x="386" y="131"/>
                    <a:pt x="415" y="116"/>
                  </a:cubicBezTo>
                  <a:cubicBezTo>
                    <a:pt x="422" y="113"/>
                    <a:pt x="433" y="103"/>
                    <a:pt x="441" y="95"/>
                  </a:cubicBezTo>
                  <a:cubicBezTo>
                    <a:pt x="459" y="74"/>
                    <a:pt x="461" y="73"/>
                    <a:pt x="482" y="80"/>
                  </a:cubicBezTo>
                  <a:cubicBezTo>
                    <a:pt x="505" y="88"/>
                    <a:pt x="526" y="84"/>
                    <a:pt x="540" y="68"/>
                  </a:cubicBezTo>
                  <a:cubicBezTo>
                    <a:pt x="550" y="57"/>
                    <a:pt x="552" y="46"/>
                    <a:pt x="547" y="18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53" y="14"/>
                    <a:pt x="553" y="14"/>
                    <a:pt x="553" y="14"/>
                  </a:cubicBezTo>
                  <a:cubicBezTo>
                    <a:pt x="565" y="30"/>
                    <a:pt x="581" y="34"/>
                    <a:pt x="608" y="24"/>
                  </a:cubicBezTo>
                  <a:cubicBezTo>
                    <a:pt x="621" y="20"/>
                    <a:pt x="625" y="20"/>
                    <a:pt x="626" y="23"/>
                  </a:cubicBezTo>
                  <a:cubicBezTo>
                    <a:pt x="632" y="47"/>
                    <a:pt x="644" y="77"/>
                    <a:pt x="650" y="84"/>
                  </a:cubicBezTo>
                  <a:cubicBezTo>
                    <a:pt x="656" y="92"/>
                    <a:pt x="661" y="94"/>
                    <a:pt x="677" y="94"/>
                  </a:cubicBezTo>
                  <a:cubicBezTo>
                    <a:pt x="697" y="94"/>
                    <a:pt x="697" y="94"/>
                    <a:pt x="697" y="94"/>
                  </a:cubicBezTo>
                  <a:cubicBezTo>
                    <a:pt x="695" y="123"/>
                    <a:pt x="695" y="123"/>
                    <a:pt x="695" y="123"/>
                  </a:cubicBezTo>
                  <a:cubicBezTo>
                    <a:pt x="694" y="150"/>
                    <a:pt x="693" y="152"/>
                    <a:pt x="684" y="153"/>
                  </a:cubicBezTo>
                  <a:cubicBezTo>
                    <a:pt x="672" y="155"/>
                    <a:pt x="664" y="162"/>
                    <a:pt x="666" y="168"/>
                  </a:cubicBezTo>
                  <a:cubicBezTo>
                    <a:pt x="667" y="171"/>
                    <a:pt x="664" y="186"/>
                    <a:pt x="658" y="202"/>
                  </a:cubicBezTo>
                  <a:cubicBezTo>
                    <a:pt x="648" y="233"/>
                    <a:pt x="646" y="263"/>
                    <a:pt x="653" y="279"/>
                  </a:cubicBezTo>
                  <a:cubicBezTo>
                    <a:pt x="660" y="293"/>
                    <a:pt x="732" y="333"/>
                    <a:pt x="763" y="339"/>
                  </a:cubicBezTo>
                  <a:cubicBezTo>
                    <a:pt x="826" y="351"/>
                    <a:pt x="821" y="349"/>
                    <a:pt x="820" y="363"/>
                  </a:cubicBezTo>
                  <a:cubicBezTo>
                    <a:pt x="819" y="372"/>
                    <a:pt x="815" y="378"/>
                    <a:pt x="805" y="384"/>
                  </a:cubicBezTo>
                  <a:cubicBezTo>
                    <a:pt x="771" y="406"/>
                    <a:pt x="769" y="409"/>
                    <a:pt x="769" y="432"/>
                  </a:cubicBezTo>
                  <a:cubicBezTo>
                    <a:pt x="769" y="453"/>
                    <a:pt x="769" y="453"/>
                    <a:pt x="754" y="456"/>
                  </a:cubicBezTo>
                  <a:cubicBezTo>
                    <a:pt x="744" y="457"/>
                    <a:pt x="739" y="461"/>
                    <a:pt x="737" y="468"/>
                  </a:cubicBezTo>
                  <a:cubicBezTo>
                    <a:pt x="733" y="477"/>
                    <a:pt x="730" y="478"/>
                    <a:pt x="713" y="478"/>
                  </a:cubicBezTo>
                  <a:cubicBezTo>
                    <a:pt x="691" y="478"/>
                    <a:pt x="687" y="481"/>
                    <a:pt x="682" y="502"/>
                  </a:cubicBezTo>
                  <a:cubicBezTo>
                    <a:pt x="678" y="515"/>
                    <a:pt x="677" y="516"/>
                    <a:pt x="659" y="517"/>
                  </a:cubicBezTo>
                  <a:cubicBezTo>
                    <a:pt x="645" y="518"/>
                    <a:pt x="636" y="521"/>
                    <a:pt x="628" y="528"/>
                  </a:cubicBezTo>
                  <a:cubicBezTo>
                    <a:pt x="621" y="533"/>
                    <a:pt x="603" y="544"/>
                    <a:pt x="587" y="551"/>
                  </a:cubicBezTo>
                  <a:cubicBezTo>
                    <a:pt x="555" y="566"/>
                    <a:pt x="547" y="575"/>
                    <a:pt x="541" y="602"/>
                  </a:cubicBezTo>
                  <a:cubicBezTo>
                    <a:pt x="539" y="612"/>
                    <a:pt x="534" y="622"/>
                    <a:pt x="530" y="624"/>
                  </a:cubicBezTo>
                  <a:cubicBezTo>
                    <a:pt x="517" y="634"/>
                    <a:pt x="466" y="641"/>
                    <a:pt x="441" y="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2B0212E5-7C5A-4622-95FE-A29E744D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2416175"/>
              <a:ext cx="704850" cy="1255713"/>
            </a:xfrm>
            <a:custGeom>
              <a:avLst/>
              <a:gdLst>
                <a:gd name="T0" fmla="*/ 359 w 472"/>
                <a:gd name="T1" fmla="*/ 823 h 840"/>
                <a:gd name="T2" fmla="*/ 324 w 472"/>
                <a:gd name="T3" fmla="*/ 805 h 840"/>
                <a:gd name="T4" fmla="*/ 288 w 472"/>
                <a:gd name="T5" fmla="*/ 746 h 840"/>
                <a:gd name="T6" fmla="*/ 263 w 472"/>
                <a:gd name="T7" fmla="*/ 679 h 840"/>
                <a:gd name="T8" fmla="*/ 190 w 472"/>
                <a:gd name="T9" fmla="*/ 681 h 840"/>
                <a:gd name="T10" fmla="*/ 97 w 472"/>
                <a:gd name="T11" fmla="*/ 689 h 840"/>
                <a:gd name="T12" fmla="*/ 84 w 472"/>
                <a:gd name="T13" fmla="*/ 661 h 840"/>
                <a:gd name="T14" fmla="*/ 42 w 472"/>
                <a:gd name="T15" fmla="*/ 592 h 840"/>
                <a:gd name="T16" fmla="*/ 28 w 472"/>
                <a:gd name="T17" fmla="*/ 587 h 840"/>
                <a:gd name="T18" fmla="*/ 30 w 472"/>
                <a:gd name="T19" fmla="*/ 564 h 840"/>
                <a:gd name="T20" fmla="*/ 18 w 472"/>
                <a:gd name="T21" fmla="*/ 527 h 840"/>
                <a:gd name="T22" fmla="*/ 17 w 472"/>
                <a:gd name="T23" fmla="*/ 470 h 840"/>
                <a:gd name="T24" fmla="*/ 40 w 472"/>
                <a:gd name="T25" fmla="*/ 416 h 840"/>
                <a:gd name="T26" fmla="*/ 54 w 472"/>
                <a:gd name="T27" fmla="*/ 370 h 840"/>
                <a:gd name="T28" fmla="*/ 108 w 472"/>
                <a:gd name="T29" fmla="*/ 299 h 840"/>
                <a:gd name="T30" fmla="*/ 118 w 472"/>
                <a:gd name="T31" fmla="*/ 279 h 840"/>
                <a:gd name="T32" fmla="*/ 148 w 472"/>
                <a:gd name="T33" fmla="*/ 235 h 840"/>
                <a:gd name="T34" fmla="*/ 182 w 472"/>
                <a:gd name="T35" fmla="*/ 244 h 840"/>
                <a:gd name="T36" fmla="*/ 209 w 472"/>
                <a:gd name="T37" fmla="*/ 207 h 840"/>
                <a:gd name="T38" fmla="*/ 244 w 472"/>
                <a:gd name="T39" fmla="*/ 146 h 840"/>
                <a:gd name="T40" fmla="*/ 270 w 472"/>
                <a:gd name="T41" fmla="*/ 92 h 840"/>
                <a:gd name="T42" fmla="*/ 276 w 472"/>
                <a:gd name="T43" fmla="*/ 62 h 840"/>
                <a:gd name="T44" fmla="*/ 306 w 472"/>
                <a:gd name="T45" fmla="*/ 62 h 840"/>
                <a:gd name="T46" fmla="*/ 337 w 472"/>
                <a:gd name="T47" fmla="*/ 62 h 840"/>
                <a:gd name="T48" fmla="*/ 361 w 472"/>
                <a:gd name="T49" fmla="*/ 35 h 840"/>
                <a:gd name="T50" fmla="*/ 395 w 472"/>
                <a:gd name="T51" fmla="*/ 4 h 840"/>
                <a:gd name="T52" fmla="*/ 404 w 472"/>
                <a:gd name="T53" fmla="*/ 9 h 840"/>
                <a:gd name="T54" fmla="*/ 396 w 472"/>
                <a:gd name="T55" fmla="*/ 52 h 840"/>
                <a:gd name="T56" fmla="*/ 386 w 472"/>
                <a:gd name="T57" fmla="*/ 102 h 840"/>
                <a:gd name="T58" fmla="*/ 383 w 472"/>
                <a:gd name="T59" fmla="*/ 117 h 840"/>
                <a:gd name="T60" fmla="*/ 422 w 472"/>
                <a:gd name="T61" fmla="*/ 154 h 840"/>
                <a:gd name="T62" fmla="*/ 460 w 472"/>
                <a:gd name="T63" fmla="*/ 191 h 840"/>
                <a:gd name="T64" fmla="*/ 435 w 472"/>
                <a:gd name="T65" fmla="*/ 226 h 840"/>
                <a:gd name="T66" fmla="*/ 373 w 472"/>
                <a:gd name="T67" fmla="*/ 312 h 840"/>
                <a:gd name="T68" fmla="*/ 336 w 472"/>
                <a:gd name="T69" fmla="*/ 363 h 840"/>
                <a:gd name="T70" fmla="*/ 336 w 472"/>
                <a:gd name="T71" fmla="*/ 410 h 840"/>
                <a:gd name="T72" fmla="*/ 336 w 472"/>
                <a:gd name="T73" fmla="*/ 458 h 840"/>
                <a:gd name="T74" fmla="*/ 362 w 472"/>
                <a:gd name="T75" fmla="*/ 500 h 840"/>
                <a:gd name="T76" fmla="*/ 417 w 472"/>
                <a:gd name="T77" fmla="*/ 572 h 840"/>
                <a:gd name="T78" fmla="*/ 453 w 472"/>
                <a:gd name="T79" fmla="*/ 634 h 840"/>
                <a:gd name="T80" fmla="*/ 472 w 472"/>
                <a:gd name="T81" fmla="*/ 760 h 840"/>
                <a:gd name="T82" fmla="*/ 464 w 472"/>
                <a:gd name="T83" fmla="*/ 772 h 840"/>
                <a:gd name="T84" fmla="*/ 442 w 472"/>
                <a:gd name="T85" fmla="*/ 797 h 840"/>
                <a:gd name="T86" fmla="*/ 415 w 472"/>
                <a:gd name="T87" fmla="*/ 813 h 840"/>
                <a:gd name="T88" fmla="*/ 382 w 472"/>
                <a:gd name="T89" fmla="*/ 828 h 840"/>
                <a:gd name="T90" fmla="*/ 376 w 472"/>
                <a:gd name="T91" fmla="*/ 840 h 840"/>
                <a:gd name="T92" fmla="*/ 359 w 472"/>
                <a:gd name="T93" fmla="*/ 823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2" h="840">
                  <a:moveTo>
                    <a:pt x="359" y="823"/>
                  </a:moveTo>
                  <a:cubicBezTo>
                    <a:pt x="347" y="809"/>
                    <a:pt x="343" y="807"/>
                    <a:pt x="324" y="805"/>
                  </a:cubicBezTo>
                  <a:cubicBezTo>
                    <a:pt x="297" y="802"/>
                    <a:pt x="293" y="796"/>
                    <a:pt x="288" y="746"/>
                  </a:cubicBezTo>
                  <a:cubicBezTo>
                    <a:pt x="283" y="705"/>
                    <a:pt x="277" y="687"/>
                    <a:pt x="263" y="679"/>
                  </a:cubicBezTo>
                  <a:cubicBezTo>
                    <a:pt x="251" y="673"/>
                    <a:pt x="218" y="674"/>
                    <a:pt x="190" y="681"/>
                  </a:cubicBezTo>
                  <a:cubicBezTo>
                    <a:pt x="158" y="690"/>
                    <a:pt x="107" y="694"/>
                    <a:pt x="97" y="689"/>
                  </a:cubicBezTo>
                  <a:cubicBezTo>
                    <a:pt x="92" y="686"/>
                    <a:pt x="88" y="677"/>
                    <a:pt x="84" y="661"/>
                  </a:cubicBezTo>
                  <a:cubicBezTo>
                    <a:pt x="77" y="627"/>
                    <a:pt x="59" y="598"/>
                    <a:pt x="42" y="592"/>
                  </a:cubicBezTo>
                  <a:cubicBezTo>
                    <a:pt x="28" y="587"/>
                    <a:pt x="28" y="587"/>
                    <a:pt x="28" y="587"/>
                  </a:cubicBezTo>
                  <a:cubicBezTo>
                    <a:pt x="30" y="564"/>
                    <a:pt x="30" y="564"/>
                    <a:pt x="30" y="564"/>
                  </a:cubicBezTo>
                  <a:cubicBezTo>
                    <a:pt x="33" y="540"/>
                    <a:pt x="33" y="540"/>
                    <a:pt x="18" y="527"/>
                  </a:cubicBezTo>
                  <a:cubicBezTo>
                    <a:pt x="0" y="510"/>
                    <a:pt x="0" y="501"/>
                    <a:pt x="17" y="470"/>
                  </a:cubicBezTo>
                  <a:cubicBezTo>
                    <a:pt x="25" y="457"/>
                    <a:pt x="35" y="432"/>
                    <a:pt x="40" y="416"/>
                  </a:cubicBezTo>
                  <a:cubicBezTo>
                    <a:pt x="45" y="399"/>
                    <a:pt x="51" y="379"/>
                    <a:pt x="54" y="370"/>
                  </a:cubicBezTo>
                  <a:cubicBezTo>
                    <a:pt x="61" y="349"/>
                    <a:pt x="91" y="309"/>
                    <a:pt x="108" y="299"/>
                  </a:cubicBezTo>
                  <a:cubicBezTo>
                    <a:pt x="119" y="292"/>
                    <a:pt x="120" y="290"/>
                    <a:pt x="118" y="279"/>
                  </a:cubicBezTo>
                  <a:cubicBezTo>
                    <a:pt x="107" y="228"/>
                    <a:pt x="111" y="223"/>
                    <a:pt x="148" y="235"/>
                  </a:cubicBezTo>
                  <a:cubicBezTo>
                    <a:pt x="162" y="240"/>
                    <a:pt x="177" y="244"/>
                    <a:pt x="182" y="244"/>
                  </a:cubicBezTo>
                  <a:cubicBezTo>
                    <a:pt x="194" y="244"/>
                    <a:pt x="206" y="228"/>
                    <a:pt x="209" y="207"/>
                  </a:cubicBezTo>
                  <a:cubicBezTo>
                    <a:pt x="213" y="184"/>
                    <a:pt x="230" y="155"/>
                    <a:pt x="244" y="146"/>
                  </a:cubicBezTo>
                  <a:cubicBezTo>
                    <a:pt x="258" y="138"/>
                    <a:pt x="261" y="132"/>
                    <a:pt x="270" y="92"/>
                  </a:cubicBezTo>
                  <a:cubicBezTo>
                    <a:pt x="276" y="62"/>
                    <a:pt x="276" y="62"/>
                    <a:pt x="276" y="62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37" y="62"/>
                    <a:pt x="337" y="62"/>
                    <a:pt x="337" y="62"/>
                  </a:cubicBezTo>
                  <a:cubicBezTo>
                    <a:pt x="361" y="35"/>
                    <a:pt x="361" y="35"/>
                    <a:pt x="361" y="35"/>
                  </a:cubicBezTo>
                  <a:cubicBezTo>
                    <a:pt x="375" y="21"/>
                    <a:pt x="390" y="7"/>
                    <a:pt x="395" y="4"/>
                  </a:cubicBezTo>
                  <a:cubicBezTo>
                    <a:pt x="403" y="0"/>
                    <a:pt x="404" y="0"/>
                    <a:pt x="404" y="9"/>
                  </a:cubicBezTo>
                  <a:cubicBezTo>
                    <a:pt x="404" y="15"/>
                    <a:pt x="400" y="34"/>
                    <a:pt x="396" y="52"/>
                  </a:cubicBezTo>
                  <a:cubicBezTo>
                    <a:pt x="392" y="71"/>
                    <a:pt x="387" y="93"/>
                    <a:pt x="386" y="102"/>
                  </a:cubicBezTo>
                  <a:cubicBezTo>
                    <a:pt x="383" y="117"/>
                    <a:pt x="383" y="117"/>
                    <a:pt x="383" y="117"/>
                  </a:cubicBezTo>
                  <a:cubicBezTo>
                    <a:pt x="422" y="154"/>
                    <a:pt x="422" y="154"/>
                    <a:pt x="422" y="154"/>
                  </a:cubicBezTo>
                  <a:cubicBezTo>
                    <a:pt x="460" y="191"/>
                    <a:pt x="460" y="191"/>
                    <a:pt x="460" y="191"/>
                  </a:cubicBezTo>
                  <a:cubicBezTo>
                    <a:pt x="435" y="226"/>
                    <a:pt x="435" y="226"/>
                    <a:pt x="435" y="226"/>
                  </a:cubicBezTo>
                  <a:cubicBezTo>
                    <a:pt x="422" y="246"/>
                    <a:pt x="394" y="284"/>
                    <a:pt x="373" y="312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6" y="410"/>
                    <a:pt x="336" y="410"/>
                    <a:pt x="336" y="410"/>
                  </a:cubicBezTo>
                  <a:cubicBezTo>
                    <a:pt x="336" y="458"/>
                    <a:pt x="336" y="458"/>
                    <a:pt x="336" y="458"/>
                  </a:cubicBezTo>
                  <a:cubicBezTo>
                    <a:pt x="362" y="500"/>
                    <a:pt x="362" y="500"/>
                    <a:pt x="362" y="500"/>
                  </a:cubicBezTo>
                  <a:cubicBezTo>
                    <a:pt x="377" y="524"/>
                    <a:pt x="400" y="554"/>
                    <a:pt x="417" y="572"/>
                  </a:cubicBezTo>
                  <a:cubicBezTo>
                    <a:pt x="446" y="601"/>
                    <a:pt x="447" y="602"/>
                    <a:pt x="453" y="634"/>
                  </a:cubicBezTo>
                  <a:cubicBezTo>
                    <a:pt x="461" y="674"/>
                    <a:pt x="472" y="744"/>
                    <a:pt x="472" y="760"/>
                  </a:cubicBezTo>
                  <a:cubicBezTo>
                    <a:pt x="472" y="769"/>
                    <a:pt x="470" y="772"/>
                    <a:pt x="464" y="772"/>
                  </a:cubicBezTo>
                  <a:cubicBezTo>
                    <a:pt x="455" y="772"/>
                    <a:pt x="445" y="783"/>
                    <a:pt x="442" y="797"/>
                  </a:cubicBezTo>
                  <a:cubicBezTo>
                    <a:pt x="437" y="813"/>
                    <a:pt x="430" y="817"/>
                    <a:pt x="415" y="813"/>
                  </a:cubicBezTo>
                  <a:cubicBezTo>
                    <a:pt x="396" y="808"/>
                    <a:pt x="385" y="813"/>
                    <a:pt x="382" y="828"/>
                  </a:cubicBezTo>
                  <a:cubicBezTo>
                    <a:pt x="380" y="834"/>
                    <a:pt x="378" y="840"/>
                    <a:pt x="376" y="840"/>
                  </a:cubicBezTo>
                  <a:cubicBezTo>
                    <a:pt x="375" y="840"/>
                    <a:pt x="367" y="832"/>
                    <a:pt x="359" y="8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69493B80-9657-4676-8528-A988AACFC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2708275"/>
              <a:ext cx="1116012" cy="1581150"/>
            </a:xfrm>
            <a:custGeom>
              <a:avLst/>
              <a:gdLst>
                <a:gd name="T0" fmla="*/ 351 w 746"/>
                <a:gd name="T1" fmla="*/ 1024 h 1057"/>
                <a:gd name="T2" fmla="*/ 363 w 746"/>
                <a:gd name="T3" fmla="*/ 943 h 1057"/>
                <a:gd name="T4" fmla="*/ 320 w 746"/>
                <a:gd name="T5" fmla="*/ 910 h 1057"/>
                <a:gd name="T6" fmla="*/ 314 w 746"/>
                <a:gd name="T7" fmla="*/ 847 h 1057"/>
                <a:gd name="T8" fmla="*/ 282 w 746"/>
                <a:gd name="T9" fmla="*/ 857 h 1057"/>
                <a:gd name="T10" fmla="*/ 230 w 746"/>
                <a:gd name="T11" fmla="*/ 841 h 1057"/>
                <a:gd name="T12" fmla="*/ 190 w 746"/>
                <a:gd name="T13" fmla="*/ 833 h 1057"/>
                <a:gd name="T14" fmla="*/ 203 w 746"/>
                <a:gd name="T15" fmla="*/ 805 h 1057"/>
                <a:gd name="T16" fmla="*/ 192 w 746"/>
                <a:gd name="T17" fmla="*/ 614 h 1057"/>
                <a:gd name="T18" fmla="*/ 207 w 746"/>
                <a:gd name="T19" fmla="*/ 571 h 1057"/>
                <a:gd name="T20" fmla="*/ 206 w 746"/>
                <a:gd name="T21" fmla="*/ 503 h 1057"/>
                <a:gd name="T22" fmla="*/ 251 w 746"/>
                <a:gd name="T23" fmla="*/ 468 h 1057"/>
                <a:gd name="T24" fmla="*/ 285 w 746"/>
                <a:gd name="T25" fmla="*/ 439 h 1057"/>
                <a:gd name="T26" fmla="*/ 187 w 746"/>
                <a:gd name="T27" fmla="*/ 363 h 1057"/>
                <a:gd name="T28" fmla="*/ 108 w 746"/>
                <a:gd name="T29" fmla="*/ 284 h 1057"/>
                <a:gd name="T30" fmla="*/ 49 w 746"/>
                <a:gd name="T31" fmla="*/ 224 h 1057"/>
                <a:gd name="T32" fmla="*/ 0 w 746"/>
                <a:gd name="T33" fmla="*/ 70 h 1057"/>
                <a:gd name="T34" fmla="*/ 46 w 746"/>
                <a:gd name="T35" fmla="*/ 22 h 1057"/>
                <a:gd name="T36" fmla="*/ 88 w 746"/>
                <a:gd name="T37" fmla="*/ 9 h 1057"/>
                <a:gd name="T38" fmla="*/ 215 w 746"/>
                <a:gd name="T39" fmla="*/ 57 h 1057"/>
                <a:gd name="T40" fmla="*/ 350 w 746"/>
                <a:gd name="T41" fmla="*/ 117 h 1057"/>
                <a:gd name="T42" fmla="*/ 390 w 746"/>
                <a:gd name="T43" fmla="*/ 183 h 1057"/>
                <a:gd name="T44" fmla="*/ 359 w 746"/>
                <a:gd name="T45" fmla="*/ 337 h 1057"/>
                <a:gd name="T46" fmla="*/ 372 w 746"/>
                <a:gd name="T47" fmla="*/ 399 h 1057"/>
                <a:gd name="T48" fmla="*/ 427 w 746"/>
                <a:gd name="T49" fmla="*/ 478 h 1057"/>
                <a:gd name="T50" fmla="*/ 551 w 746"/>
                <a:gd name="T51" fmla="*/ 499 h 1057"/>
                <a:gd name="T52" fmla="*/ 630 w 746"/>
                <a:gd name="T53" fmla="*/ 565 h 1057"/>
                <a:gd name="T54" fmla="*/ 707 w 746"/>
                <a:gd name="T55" fmla="*/ 641 h 1057"/>
                <a:gd name="T56" fmla="*/ 708 w 746"/>
                <a:gd name="T57" fmla="*/ 751 h 1057"/>
                <a:gd name="T58" fmla="*/ 668 w 746"/>
                <a:gd name="T59" fmla="*/ 986 h 1057"/>
                <a:gd name="T60" fmla="*/ 632 w 746"/>
                <a:gd name="T61" fmla="*/ 995 h 1057"/>
                <a:gd name="T62" fmla="*/ 530 w 746"/>
                <a:gd name="T63" fmla="*/ 1018 h 1057"/>
                <a:gd name="T64" fmla="*/ 442 w 746"/>
                <a:gd name="T65" fmla="*/ 1040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6" h="1057">
                  <a:moveTo>
                    <a:pt x="381" y="1038"/>
                  </a:moveTo>
                  <a:cubicBezTo>
                    <a:pt x="351" y="1024"/>
                    <a:pt x="351" y="1024"/>
                    <a:pt x="351" y="1024"/>
                  </a:cubicBezTo>
                  <a:cubicBezTo>
                    <a:pt x="357" y="1011"/>
                    <a:pt x="357" y="1011"/>
                    <a:pt x="357" y="1011"/>
                  </a:cubicBezTo>
                  <a:cubicBezTo>
                    <a:pt x="364" y="997"/>
                    <a:pt x="368" y="953"/>
                    <a:pt x="363" y="943"/>
                  </a:cubicBezTo>
                  <a:cubicBezTo>
                    <a:pt x="361" y="939"/>
                    <a:pt x="350" y="931"/>
                    <a:pt x="339" y="924"/>
                  </a:cubicBezTo>
                  <a:cubicBezTo>
                    <a:pt x="320" y="910"/>
                    <a:pt x="320" y="910"/>
                    <a:pt x="320" y="910"/>
                  </a:cubicBezTo>
                  <a:cubicBezTo>
                    <a:pt x="321" y="882"/>
                    <a:pt x="321" y="882"/>
                    <a:pt x="321" y="882"/>
                  </a:cubicBezTo>
                  <a:cubicBezTo>
                    <a:pt x="322" y="858"/>
                    <a:pt x="321" y="853"/>
                    <a:pt x="314" y="847"/>
                  </a:cubicBezTo>
                  <a:cubicBezTo>
                    <a:pt x="306" y="840"/>
                    <a:pt x="305" y="840"/>
                    <a:pt x="294" y="848"/>
                  </a:cubicBezTo>
                  <a:cubicBezTo>
                    <a:pt x="282" y="857"/>
                    <a:pt x="282" y="857"/>
                    <a:pt x="282" y="857"/>
                  </a:cubicBezTo>
                  <a:cubicBezTo>
                    <a:pt x="265" y="846"/>
                    <a:pt x="265" y="846"/>
                    <a:pt x="265" y="846"/>
                  </a:cubicBezTo>
                  <a:cubicBezTo>
                    <a:pt x="250" y="836"/>
                    <a:pt x="248" y="836"/>
                    <a:pt x="230" y="841"/>
                  </a:cubicBezTo>
                  <a:cubicBezTo>
                    <a:pt x="220" y="844"/>
                    <a:pt x="207" y="847"/>
                    <a:pt x="201" y="848"/>
                  </a:cubicBezTo>
                  <a:cubicBezTo>
                    <a:pt x="190" y="850"/>
                    <a:pt x="190" y="849"/>
                    <a:pt x="190" y="833"/>
                  </a:cubicBezTo>
                  <a:cubicBezTo>
                    <a:pt x="190" y="824"/>
                    <a:pt x="191" y="817"/>
                    <a:pt x="193" y="817"/>
                  </a:cubicBezTo>
                  <a:cubicBezTo>
                    <a:pt x="194" y="817"/>
                    <a:pt x="199" y="812"/>
                    <a:pt x="203" y="805"/>
                  </a:cubicBezTo>
                  <a:cubicBezTo>
                    <a:pt x="213" y="788"/>
                    <a:pt x="211" y="757"/>
                    <a:pt x="198" y="697"/>
                  </a:cubicBezTo>
                  <a:cubicBezTo>
                    <a:pt x="184" y="637"/>
                    <a:pt x="183" y="633"/>
                    <a:pt x="192" y="614"/>
                  </a:cubicBezTo>
                  <a:cubicBezTo>
                    <a:pt x="196" y="606"/>
                    <a:pt x="198" y="595"/>
                    <a:pt x="196" y="587"/>
                  </a:cubicBezTo>
                  <a:cubicBezTo>
                    <a:pt x="195" y="575"/>
                    <a:pt x="195" y="574"/>
                    <a:pt x="207" y="571"/>
                  </a:cubicBezTo>
                  <a:cubicBezTo>
                    <a:pt x="223" y="566"/>
                    <a:pt x="225" y="556"/>
                    <a:pt x="214" y="527"/>
                  </a:cubicBezTo>
                  <a:cubicBezTo>
                    <a:pt x="209" y="514"/>
                    <a:pt x="206" y="504"/>
                    <a:pt x="206" y="503"/>
                  </a:cubicBezTo>
                  <a:cubicBezTo>
                    <a:pt x="206" y="502"/>
                    <a:pt x="214" y="500"/>
                    <a:pt x="224" y="499"/>
                  </a:cubicBezTo>
                  <a:cubicBezTo>
                    <a:pt x="243" y="496"/>
                    <a:pt x="246" y="492"/>
                    <a:pt x="251" y="468"/>
                  </a:cubicBezTo>
                  <a:cubicBezTo>
                    <a:pt x="253" y="460"/>
                    <a:pt x="256" y="457"/>
                    <a:pt x="263" y="457"/>
                  </a:cubicBezTo>
                  <a:cubicBezTo>
                    <a:pt x="275" y="457"/>
                    <a:pt x="280" y="453"/>
                    <a:pt x="285" y="439"/>
                  </a:cubicBezTo>
                  <a:cubicBezTo>
                    <a:pt x="294" y="416"/>
                    <a:pt x="289" y="382"/>
                    <a:pt x="275" y="366"/>
                  </a:cubicBezTo>
                  <a:cubicBezTo>
                    <a:pt x="264" y="355"/>
                    <a:pt x="260" y="355"/>
                    <a:pt x="187" y="363"/>
                  </a:cubicBezTo>
                  <a:cubicBezTo>
                    <a:pt x="161" y="366"/>
                    <a:pt x="156" y="361"/>
                    <a:pt x="150" y="328"/>
                  </a:cubicBezTo>
                  <a:cubicBezTo>
                    <a:pt x="145" y="297"/>
                    <a:pt x="137" y="288"/>
                    <a:pt x="108" y="284"/>
                  </a:cubicBezTo>
                  <a:cubicBezTo>
                    <a:pt x="79" y="281"/>
                    <a:pt x="74" y="276"/>
                    <a:pt x="74" y="255"/>
                  </a:cubicBezTo>
                  <a:cubicBezTo>
                    <a:pt x="73" y="234"/>
                    <a:pt x="70" y="230"/>
                    <a:pt x="49" y="224"/>
                  </a:cubicBezTo>
                  <a:cubicBezTo>
                    <a:pt x="28" y="217"/>
                    <a:pt x="27" y="215"/>
                    <a:pt x="11" y="13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4" y="50"/>
                    <a:pt x="31" y="35"/>
                    <a:pt x="46" y="2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6" y="14"/>
                    <a:pt x="118" y="21"/>
                    <a:pt x="137" y="25"/>
                  </a:cubicBezTo>
                  <a:cubicBezTo>
                    <a:pt x="179" y="34"/>
                    <a:pt x="197" y="41"/>
                    <a:pt x="215" y="57"/>
                  </a:cubicBezTo>
                  <a:cubicBezTo>
                    <a:pt x="236" y="75"/>
                    <a:pt x="253" y="80"/>
                    <a:pt x="298" y="83"/>
                  </a:cubicBezTo>
                  <a:cubicBezTo>
                    <a:pt x="346" y="86"/>
                    <a:pt x="350" y="89"/>
                    <a:pt x="350" y="117"/>
                  </a:cubicBezTo>
                  <a:cubicBezTo>
                    <a:pt x="350" y="139"/>
                    <a:pt x="357" y="149"/>
                    <a:pt x="374" y="149"/>
                  </a:cubicBezTo>
                  <a:cubicBezTo>
                    <a:pt x="390" y="149"/>
                    <a:pt x="394" y="159"/>
                    <a:pt x="390" y="183"/>
                  </a:cubicBezTo>
                  <a:cubicBezTo>
                    <a:pt x="384" y="211"/>
                    <a:pt x="373" y="243"/>
                    <a:pt x="356" y="275"/>
                  </a:cubicBezTo>
                  <a:cubicBezTo>
                    <a:pt x="338" y="308"/>
                    <a:pt x="339" y="318"/>
                    <a:pt x="359" y="337"/>
                  </a:cubicBezTo>
                  <a:cubicBezTo>
                    <a:pt x="371" y="348"/>
                    <a:pt x="372" y="351"/>
                    <a:pt x="372" y="374"/>
                  </a:cubicBezTo>
                  <a:cubicBezTo>
                    <a:pt x="372" y="399"/>
                    <a:pt x="372" y="399"/>
                    <a:pt x="372" y="399"/>
                  </a:cubicBezTo>
                  <a:cubicBezTo>
                    <a:pt x="388" y="408"/>
                    <a:pt x="388" y="408"/>
                    <a:pt x="388" y="408"/>
                  </a:cubicBezTo>
                  <a:cubicBezTo>
                    <a:pt x="408" y="418"/>
                    <a:pt x="423" y="446"/>
                    <a:pt x="427" y="478"/>
                  </a:cubicBezTo>
                  <a:cubicBezTo>
                    <a:pt x="431" y="507"/>
                    <a:pt x="440" y="511"/>
                    <a:pt x="491" y="507"/>
                  </a:cubicBezTo>
                  <a:cubicBezTo>
                    <a:pt x="513" y="506"/>
                    <a:pt x="540" y="502"/>
                    <a:pt x="551" y="499"/>
                  </a:cubicBezTo>
                  <a:cubicBezTo>
                    <a:pt x="576" y="491"/>
                    <a:pt x="601" y="491"/>
                    <a:pt x="612" y="499"/>
                  </a:cubicBezTo>
                  <a:cubicBezTo>
                    <a:pt x="622" y="506"/>
                    <a:pt x="630" y="534"/>
                    <a:pt x="630" y="565"/>
                  </a:cubicBezTo>
                  <a:cubicBezTo>
                    <a:pt x="630" y="603"/>
                    <a:pt x="648" y="625"/>
                    <a:pt x="681" y="625"/>
                  </a:cubicBezTo>
                  <a:cubicBezTo>
                    <a:pt x="690" y="625"/>
                    <a:pt x="696" y="629"/>
                    <a:pt x="707" y="641"/>
                  </a:cubicBezTo>
                  <a:cubicBezTo>
                    <a:pt x="714" y="650"/>
                    <a:pt x="725" y="658"/>
                    <a:pt x="730" y="658"/>
                  </a:cubicBezTo>
                  <a:cubicBezTo>
                    <a:pt x="746" y="659"/>
                    <a:pt x="738" y="691"/>
                    <a:pt x="708" y="751"/>
                  </a:cubicBezTo>
                  <a:cubicBezTo>
                    <a:pt x="674" y="820"/>
                    <a:pt x="668" y="838"/>
                    <a:pt x="671" y="870"/>
                  </a:cubicBezTo>
                  <a:cubicBezTo>
                    <a:pt x="679" y="954"/>
                    <a:pt x="679" y="962"/>
                    <a:pt x="668" y="986"/>
                  </a:cubicBezTo>
                  <a:cubicBezTo>
                    <a:pt x="658" y="1008"/>
                    <a:pt x="658" y="1008"/>
                    <a:pt x="658" y="1008"/>
                  </a:cubicBezTo>
                  <a:cubicBezTo>
                    <a:pt x="632" y="995"/>
                    <a:pt x="632" y="995"/>
                    <a:pt x="632" y="995"/>
                  </a:cubicBezTo>
                  <a:cubicBezTo>
                    <a:pt x="611" y="984"/>
                    <a:pt x="600" y="981"/>
                    <a:pt x="584" y="981"/>
                  </a:cubicBezTo>
                  <a:cubicBezTo>
                    <a:pt x="558" y="981"/>
                    <a:pt x="551" y="986"/>
                    <a:pt x="530" y="1018"/>
                  </a:cubicBezTo>
                  <a:cubicBezTo>
                    <a:pt x="508" y="1051"/>
                    <a:pt x="503" y="1053"/>
                    <a:pt x="487" y="1035"/>
                  </a:cubicBezTo>
                  <a:cubicBezTo>
                    <a:pt x="469" y="1015"/>
                    <a:pt x="459" y="1016"/>
                    <a:pt x="442" y="1040"/>
                  </a:cubicBezTo>
                  <a:cubicBezTo>
                    <a:pt x="430" y="1057"/>
                    <a:pt x="420" y="1057"/>
                    <a:pt x="381" y="10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6D263C06-7B00-4402-BDAF-1A20EC847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2146300"/>
              <a:ext cx="830262" cy="788988"/>
            </a:xfrm>
            <a:custGeom>
              <a:avLst/>
              <a:gdLst>
                <a:gd name="T0" fmla="*/ 336 w 556"/>
                <a:gd name="T1" fmla="*/ 520 h 527"/>
                <a:gd name="T2" fmla="*/ 322 w 556"/>
                <a:gd name="T3" fmla="*/ 512 h 527"/>
                <a:gd name="T4" fmla="*/ 300 w 556"/>
                <a:gd name="T5" fmla="*/ 485 h 527"/>
                <a:gd name="T6" fmla="*/ 247 w 556"/>
                <a:gd name="T7" fmla="*/ 446 h 527"/>
                <a:gd name="T8" fmla="*/ 160 w 556"/>
                <a:gd name="T9" fmla="*/ 421 h 527"/>
                <a:gd name="T10" fmla="*/ 72 w 556"/>
                <a:gd name="T11" fmla="*/ 385 h 527"/>
                <a:gd name="T12" fmla="*/ 23 w 556"/>
                <a:gd name="T13" fmla="*/ 358 h 527"/>
                <a:gd name="T14" fmla="*/ 38 w 556"/>
                <a:gd name="T15" fmla="*/ 266 h 527"/>
                <a:gd name="T16" fmla="*/ 42 w 556"/>
                <a:gd name="T17" fmla="*/ 169 h 527"/>
                <a:gd name="T18" fmla="*/ 36 w 556"/>
                <a:gd name="T19" fmla="*/ 114 h 527"/>
                <a:gd name="T20" fmla="*/ 13 w 556"/>
                <a:gd name="T21" fmla="*/ 89 h 527"/>
                <a:gd name="T22" fmla="*/ 0 w 556"/>
                <a:gd name="T23" fmla="*/ 79 h 527"/>
                <a:gd name="T24" fmla="*/ 14 w 556"/>
                <a:gd name="T25" fmla="*/ 66 h 527"/>
                <a:gd name="T26" fmla="*/ 39 w 556"/>
                <a:gd name="T27" fmla="*/ 26 h 527"/>
                <a:gd name="T28" fmla="*/ 52 w 556"/>
                <a:gd name="T29" fmla="*/ 0 h 527"/>
                <a:gd name="T30" fmla="*/ 67 w 556"/>
                <a:gd name="T31" fmla="*/ 7 h 527"/>
                <a:gd name="T32" fmla="*/ 119 w 556"/>
                <a:gd name="T33" fmla="*/ 44 h 527"/>
                <a:gd name="T34" fmla="*/ 179 w 556"/>
                <a:gd name="T35" fmla="*/ 74 h 527"/>
                <a:gd name="T36" fmla="*/ 200 w 556"/>
                <a:gd name="T37" fmla="*/ 92 h 527"/>
                <a:gd name="T38" fmla="*/ 199 w 556"/>
                <a:gd name="T39" fmla="*/ 108 h 527"/>
                <a:gd name="T40" fmla="*/ 234 w 556"/>
                <a:gd name="T41" fmla="*/ 124 h 527"/>
                <a:gd name="T42" fmla="*/ 260 w 556"/>
                <a:gd name="T43" fmla="*/ 142 h 527"/>
                <a:gd name="T44" fmla="*/ 302 w 556"/>
                <a:gd name="T45" fmla="*/ 160 h 527"/>
                <a:gd name="T46" fmla="*/ 331 w 556"/>
                <a:gd name="T47" fmla="*/ 173 h 527"/>
                <a:gd name="T48" fmla="*/ 372 w 556"/>
                <a:gd name="T49" fmla="*/ 183 h 527"/>
                <a:gd name="T50" fmla="*/ 396 w 556"/>
                <a:gd name="T51" fmla="*/ 182 h 527"/>
                <a:gd name="T52" fmla="*/ 444 w 556"/>
                <a:gd name="T53" fmla="*/ 197 h 527"/>
                <a:gd name="T54" fmla="*/ 474 w 556"/>
                <a:gd name="T55" fmla="*/ 195 h 527"/>
                <a:gd name="T56" fmla="*/ 493 w 556"/>
                <a:gd name="T57" fmla="*/ 212 h 527"/>
                <a:gd name="T58" fmla="*/ 544 w 556"/>
                <a:gd name="T59" fmla="*/ 236 h 527"/>
                <a:gd name="T60" fmla="*/ 554 w 556"/>
                <a:gd name="T61" fmla="*/ 245 h 527"/>
                <a:gd name="T62" fmla="*/ 546 w 556"/>
                <a:gd name="T63" fmla="*/ 279 h 527"/>
                <a:gd name="T64" fmla="*/ 524 w 556"/>
                <a:gd name="T65" fmla="*/ 317 h 527"/>
                <a:gd name="T66" fmla="*/ 489 w 556"/>
                <a:gd name="T67" fmla="*/ 379 h 527"/>
                <a:gd name="T68" fmla="*/ 480 w 556"/>
                <a:gd name="T69" fmla="*/ 405 h 527"/>
                <a:gd name="T70" fmla="*/ 473 w 556"/>
                <a:gd name="T71" fmla="*/ 413 h 527"/>
                <a:gd name="T72" fmla="*/ 449 w 556"/>
                <a:gd name="T73" fmla="*/ 405 h 527"/>
                <a:gd name="T74" fmla="*/ 399 w 556"/>
                <a:gd name="T75" fmla="*/ 403 h 527"/>
                <a:gd name="T76" fmla="*/ 393 w 556"/>
                <a:gd name="T77" fmla="*/ 448 h 527"/>
                <a:gd name="T78" fmla="*/ 399 w 556"/>
                <a:gd name="T79" fmla="*/ 466 h 527"/>
                <a:gd name="T80" fmla="*/ 388 w 556"/>
                <a:gd name="T81" fmla="*/ 472 h 527"/>
                <a:gd name="T82" fmla="*/ 351 w 556"/>
                <a:gd name="T83" fmla="*/ 512 h 527"/>
                <a:gd name="T84" fmla="*/ 336 w 556"/>
                <a:gd name="T85" fmla="*/ 52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6" h="527">
                  <a:moveTo>
                    <a:pt x="336" y="520"/>
                  </a:moveTo>
                  <a:cubicBezTo>
                    <a:pt x="334" y="515"/>
                    <a:pt x="327" y="512"/>
                    <a:pt x="322" y="512"/>
                  </a:cubicBezTo>
                  <a:cubicBezTo>
                    <a:pt x="303" y="512"/>
                    <a:pt x="300" y="508"/>
                    <a:pt x="300" y="485"/>
                  </a:cubicBezTo>
                  <a:cubicBezTo>
                    <a:pt x="300" y="454"/>
                    <a:pt x="294" y="450"/>
                    <a:pt x="247" y="446"/>
                  </a:cubicBezTo>
                  <a:cubicBezTo>
                    <a:pt x="195" y="443"/>
                    <a:pt x="184" y="439"/>
                    <a:pt x="160" y="421"/>
                  </a:cubicBezTo>
                  <a:cubicBezTo>
                    <a:pt x="139" y="404"/>
                    <a:pt x="104" y="390"/>
                    <a:pt x="72" y="385"/>
                  </a:cubicBezTo>
                  <a:cubicBezTo>
                    <a:pt x="43" y="381"/>
                    <a:pt x="17" y="366"/>
                    <a:pt x="23" y="358"/>
                  </a:cubicBezTo>
                  <a:cubicBezTo>
                    <a:pt x="33" y="346"/>
                    <a:pt x="37" y="318"/>
                    <a:pt x="38" y="266"/>
                  </a:cubicBezTo>
                  <a:cubicBezTo>
                    <a:pt x="38" y="235"/>
                    <a:pt x="40" y="192"/>
                    <a:pt x="42" y="169"/>
                  </a:cubicBezTo>
                  <a:cubicBezTo>
                    <a:pt x="45" y="131"/>
                    <a:pt x="44" y="128"/>
                    <a:pt x="36" y="114"/>
                  </a:cubicBezTo>
                  <a:cubicBezTo>
                    <a:pt x="31" y="106"/>
                    <a:pt x="21" y="95"/>
                    <a:pt x="13" y="8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1" y="58"/>
                    <a:pt x="33" y="40"/>
                    <a:pt x="39" y="2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97" y="21"/>
                    <a:pt x="106" y="27"/>
                    <a:pt x="119" y="44"/>
                  </a:cubicBezTo>
                  <a:cubicBezTo>
                    <a:pt x="134" y="63"/>
                    <a:pt x="148" y="70"/>
                    <a:pt x="179" y="74"/>
                  </a:cubicBezTo>
                  <a:cubicBezTo>
                    <a:pt x="202" y="77"/>
                    <a:pt x="205" y="79"/>
                    <a:pt x="200" y="92"/>
                  </a:cubicBezTo>
                  <a:cubicBezTo>
                    <a:pt x="199" y="98"/>
                    <a:pt x="198" y="105"/>
                    <a:pt x="199" y="108"/>
                  </a:cubicBezTo>
                  <a:cubicBezTo>
                    <a:pt x="200" y="116"/>
                    <a:pt x="219" y="124"/>
                    <a:pt x="234" y="124"/>
                  </a:cubicBezTo>
                  <a:cubicBezTo>
                    <a:pt x="241" y="124"/>
                    <a:pt x="250" y="130"/>
                    <a:pt x="260" y="142"/>
                  </a:cubicBezTo>
                  <a:cubicBezTo>
                    <a:pt x="277" y="159"/>
                    <a:pt x="277" y="160"/>
                    <a:pt x="302" y="160"/>
                  </a:cubicBezTo>
                  <a:cubicBezTo>
                    <a:pt x="327" y="160"/>
                    <a:pt x="327" y="160"/>
                    <a:pt x="331" y="173"/>
                  </a:cubicBezTo>
                  <a:cubicBezTo>
                    <a:pt x="337" y="191"/>
                    <a:pt x="345" y="193"/>
                    <a:pt x="372" y="183"/>
                  </a:cubicBezTo>
                  <a:cubicBezTo>
                    <a:pt x="397" y="174"/>
                    <a:pt x="396" y="174"/>
                    <a:pt x="396" y="182"/>
                  </a:cubicBezTo>
                  <a:cubicBezTo>
                    <a:pt x="396" y="195"/>
                    <a:pt x="412" y="200"/>
                    <a:pt x="444" y="197"/>
                  </a:cubicBezTo>
                  <a:cubicBezTo>
                    <a:pt x="474" y="195"/>
                    <a:pt x="474" y="195"/>
                    <a:pt x="474" y="195"/>
                  </a:cubicBezTo>
                  <a:cubicBezTo>
                    <a:pt x="493" y="212"/>
                    <a:pt x="493" y="212"/>
                    <a:pt x="493" y="212"/>
                  </a:cubicBezTo>
                  <a:cubicBezTo>
                    <a:pt x="515" y="230"/>
                    <a:pt x="526" y="236"/>
                    <a:pt x="544" y="236"/>
                  </a:cubicBezTo>
                  <a:cubicBezTo>
                    <a:pt x="555" y="236"/>
                    <a:pt x="556" y="237"/>
                    <a:pt x="554" y="245"/>
                  </a:cubicBezTo>
                  <a:cubicBezTo>
                    <a:pt x="552" y="250"/>
                    <a:pt x="549" y="265"/>
                    <a:pt x="546" y="279"/>
                  </a:cubicBezTo>
                  <a:cubicBezTo>
                    <a:pt x="539" y="308"/>
                    <a:pt x="538" y="310"/>
                    <a:pt x="524" y="317"/>
                  </a:cubicBezTo>
                  <a:cubicBezTo>
                    <a:pt x="511" y="324"/>
                    <a:pt x="493" y="356"/>
                    <a:pt x="489" y="379"/>
                  </a:cubicBezTo>
                  <a:cubicBezTo>
                    <a:pt x="488" y="389"/>
                    <a:pt x="483" y="400"/>
                    <a:pt x="480" y="405"/>
                  </a:cubicBezTo>
                  <a:cubicBezTo>
                    <a:pt x="473" y="413"/>
                    <a:pt x="473" y="413"/>
                    <a:pt x="473" y="413"/>
                  </a:cubicBezTo>
                  <a:cubicBezTo>
                    <a:pt x="449" y="405"/>
                    <a:pt x="449" y="405"/>
                    <a:pt x="449" y="405"/>
                  </a:cubicBezTo>
                  <a:cubicBezTo>
                    <a:pt x="420" y="394"/>
                    <a:pt x="407" y="394"/>
                    <a:pt x="399" y="403"/>
                  </a:cubicBezTo>
                  <a:cubicBezTo>
                    <a:pt x="388" y="415"/>
                    <a:pt x="386" y="430"/>
                    <a:pt x="393" y="448"/>
                  </a:cubicBezTo>
                  <a:cubicBezTo>
                    <a:pt x="397" y="457"/>
                    <a:pt x="399" y="465"/>
                    <a:pt x="399" y="466"/>
                  </a:cubicBezTo>
                  <a:cubicBezTo>
                    <a:pt x="398" y="466"/>
                    <a:pt x="393" y="469"/>
                    <a:pt x="388" y="472"/>
                  </a:cubicBezTo>
                  <a:cubicBezTo>
                    <a:pt x="377" y="477"/>
                    <a:pt x="368" y="487"/>
                    <a:pt x="351" y="512"/>
                  </a:cubicBezTo>
                  <a:cubicBezTo>
                    <a:pt x="342" y="527"/>
                    <a:pt x="341" y="527"/>
                    <a:pt x="336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CF0A5F3A-4247-45A6-B043-72ABA43E3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300" y="1870075"/>
              <a:ext cx="746125" cy="612775"/>
            </a:xfrm>
            <a:custGeom>
              <a:avLst/>
              <a:gdLst>
                <a:gd name="T0" fmla="*/ 473 w 498"/>
                <a:gd name="T1" fmla="*/ 404 h 410"/>
                <a:gd name="T2" fmla="*/ 446 w 498"/>
                <a:gd name="T3" fmla="*/ 385 h 410"/>
                <a:gd name="T4" fmla="*/ 429 w 498"/>
                <a:gd name="T5" fmla="*/ 369 h 410"/>
                <a:gd name="T6" fmla="*/ 393 w 498"/>
                <a:gd name="T7" fmla="*/ 369 h 410"/>
                <a:gd name="T8" fmla="*/ 353 w 498"/>
                <a:gd name="T9" fmla="*/ 359 h 410"/>
                <a:gd name="T10" fmla="*/ 314 w 498"/>
                <a:gd name="T11" fmla="*/ 355 h 410"/>
                <a:gd name="T12" fmla="*/ 289 w 498"/>
                <a:gd name="T13" fmla="*/ 353 h 410"/>
                <a:gd name="T14" fmla="*/ 280 w 498"/>
                <a:gd name="T15" fmla="*/ 336 h 410"/>
                <a:gd name="T16" fmla="*/ 251 w 498"/>
                <a:gd name="T17" fmla="*/ 331 h 410"/>
                <a:gd name="T18" fmla="*/ 215 w 498"/>
                <a:gd name="T19" fmla="*/ 316 h 410"/>
                <a:gd name="T20" fmla="*/ 177 w 498"/>
                <a:gd name="T21" fmla="*/ 295 h 410"/>
                <a:gd name="T22" fmla="*/ 156 w 498"/>
                <a:gd name="T23" fmla="*/ 292 h 410"/>
                <a:gd name="T24" fmla="*/ 159 w 498"/>
                <a:gd name="T25" fmla="*/ 275 h 410"/>
                <a:gd name="T26" fmla="*/ 122 w 498"/>
                <a:gd name="T27" fmla="*/ 245 h 410"/>
                <a:gd name="T28" fmla="*/ 72 w 498"/>
                <a:gd name="T29" fmla="*/ 218 h 410"/>
                <a:gd name="T30" fmla="*/ 25 w 498"/>
                <a:gd name="T31" fmla="*/ 183 h 410"/>
                <a:gd name="T32" fmla="*/ 3 w 498"/>
                <a:gd name="T33" fmla="*/ 157 h 410"/>
                <a:gd name="T34" fmla="*/ 35 w 498"/>
                <a:gd name="T35" fmla="*/ 45 h 410"/>
                <a:gd name="T36" fmla="*/ 111 w 498"/>
                <a:gd name="T37" fmla="*/ 4 h 410"/>
                <a:gd name="T38" fmla="*/ 224 w 498"/>
                <a:gd name="T39" fmla="*/ 7 h 410"/>
                <a:gd name="T40" fmla="*/ 229 w 498"/>
                <a:gd name="T41" fmla="*/ 53 h 410"/>
                <a:gd name="T42" fmla="*/ 277 w 498"/>
                <a:gd name="T43" fmla="*/ 115 h 410"/>
                <a:gd name="T44" fmla="*/ 324 w 498"/>
                <a:gd name="T45" fmla="*/ 123 h 410"/>
                <a:gd name="T46" fmla="*/ 337 w 498"/>
                <a:gd name="T47" fmla="*/ 128 h 410"/>
                <a:gd name="T48" fmla="*/ 337 w 498"/>
                <a:gd name="T49" fmla="*/ 166 h 410"/>
                <a:gd name="T50" fmla="*/ 371 w 498"/>
                <a:gd name="T51" fmla="*/ 223 h 410"/>
                <a:gd name="T52" fmla="*/ 405 w 498"/>
                <a:gd name="T53" fmla="*/ 254 h 410"/>
                <a:gd name="T54" fmla="*/ 413 w 498"/>
                <a:gd name="T55" fmla="*/ 285 h 410"/>
                <a:gd name="T56" fmla="*/ 453 w 498"/>
                <a:gd name="T57" fmla="*/ 293 h 410"/>
                <a:gd name="T58" fmla="*/ 490 w 498"/>
                <a:gd name="T59" fmla="*/ 301 h 410"/>
                <a:gd name="T60" fmla="*/ 490 w 498"/>
                <a:gd name="T61" fmla="*/ 361 h 410"/>
                <a:gd name="T62" fmla="*/ 486 w 498"/>
                <a:gd name="T63" fmla="*/ 399 h 410"/>
                <a:gd name="T64" fmla="*/ 473 w 498"/>
                <a:gd name="T65" fmla="*/ 40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8" h="410">
                  <a:moveTo>
                    <a:pt x="473" y="404"/>
                  </a:moveTo>
                  <a:cubicBezTo>
                    <a:pt x="468" y="402"/>
                    <a:pt x="455" y="393"/>
                    <a:pt x="446" y="385"/>
                  </a:cubicBezTo>
                  <a:cubicBezTo>
                    <a:pt x="429" y="369"/>
                    <a:pt x="429" y="369"/>
                    <a:pt x="429" y="369"/>
                  </a:cubicBezTo>
                  <a:cubicBezTo>
                    <a:pt x="393" y="369"/>
                    <a:pt x="393" y="369"/>
                    <a:pt x="393" y="369"/>
                  </a:cubicBezTo>
                  <a:cubicBezTo>
                    <a:pt x="358" y="369"/>
                    <a:pt x="356" y="368"/>
                    <a:pt x="353" y="359"/>
                  </a:cubicBezTo>
                  <a:cubicBezTo>
                    <a:pt x="348" y="347"/>
                    <a:pt x="336" y="346"/>
                    <a:pt x="314" y="355"/>
                  </a:cubicBezTo>
                  <a:cubicBezTo>
                    <a:pt x="295" y="363"/>
                    <a:pt x="289" y="362"/>
                    <a:pt x="289" y="353"/>
                  </a:cubicBezTo>
                  <a:cubicBezTo>
                    <a:pt x="289" y="348"/>
                    <a:pt x="285" y="341"/>
                    <a:pt x="280" y="336"/>
                  </a:cubicBezTo>
                  <a:cubicBezTo>
                    <a:pt x="273" y="329"/>
                    <a:pt x="269" y="328"/>
                    <a:pt x="251" y="331"/>
                  </a:cubicBezTo>
                  <a:cubicBezTo>
                    <a:pt x="231" y="333"/>
                    <a:pt x="231" y="333"/>
                    <a:pt x="215" y="316"/>
                  </a:cubicBezTo>
                  <a:cubicBezTo>
                    <a:pt x="201" y="300"/>
                    <a:pt x="196" y="298"/>
                    <a:pt x="177" y="295"/>
                  </a:cubicBezTo>
                  <a:cubicBezTo>
                    <a:pt x="156" y="292"/>
                    <a:pt x="156" y="292"/>
                    <a:pt x="156" y="292"/>
                  </a:cubicBezTo>
                  <a:cubicBezTo>
                    <a:pt x="159" y="275"/>
                    <a:pt x="159" y="275"/>
                    <a:pt x="159" y="275"/>
                  </a:cubicBezTo>
                  <a:cubicBezTo>
                    <a:pt x="162" y="254"/>
                    <a:pt x="158" y="250"/>
                    <a:pt x="122" y="245"/>
                  </a:cubicBezTo>
                  <a:cubicBezTo>
                    <a:pt x="96" y="241"/>
                    <a:pt x="94" y="239"/>
                    <a:pt x="72" y="218"/>
                  </a:cubicBezTo>
                  <a:cubicBezTo>
                    <a:pt x="58" y="203"/>
                    <a:pt x="41" y="190"/>
                    <a:pt x="25" y="183"/>
                  </a:cubicBezTo>
                  <a:cubicBezTo>
                    <a:pt x="0" y="171"/>
                    <a:pt x="0" y="171"/>
                    <a:pt x="3" y="157"/>
                  </a:cubicBezTo>
                  <a:cubicBezTo>
                    <a:pt x="10" y="117"/>
                    <a:pt x="26" y="61"/>
                    <a:pt x="35" y="45"/>
                  </a:cubicBezTo>
                  <a:cubicBezTo>
                    <a:pt x="47" y="25"/>
                    <a:pt x="72" y="12"/>
                    <a:pt x="111" y="4"/>
                  </a:cubicBezTo>
                  <a:cubicBezTo>
                    <a:pt x="135" y="0"/>
                    <a:pt x="216" y="1"/>
                    <a:pt x="224" y="7"/>
                  </a:cubicBezTo>
                  <a:cubicBezTo>
                    <a:pt x="227" y="8"/>
                    <a:pt x="229" y="25"/>
                    <a:pt x="229" y="53"/>
                  </a:cubicBezTo>
                  <a:cubicBezTo>
                    <a:pt x="229" y="109"/>
                    <a:pt x="230" y="112"/>
                    <a:pt x="277" y="115"/>
                  </a:cubicBezTo>
                  <a:cubicBezTo>
                    <a:pt x="295" y="117"/>
                    <a:pt x="316" y="120"/>
                    <a:pt x="324" y="123"/>
                  </a:cubicBezTo>
                  <a:cubicBezTo>
                    <a:pt x="337" y="128"/>
                    <a:pt x="337" y="128"/>
                    <a:pt x="337" y="128"/>
                  </a:cubicBezTo>
                  <a:cubicBezTo>
                    <a:pt x="337" y="166"/>
                    <a:pt x="337" y="166"/>
                    <a:pt x="337" y="166"/>
                  </a:cubicBezTo>
                  <a:cubicBezTo>
                    <a:pt x="337" y="213"/>
                    <a:pt x="341" y="220"/>
                    <a:pt x="371" y="223"/>
                  </a:cubicBezTo>
                  <a:cubicBezTo>
                    <a:pt x="409" y="227"/>
                    <a:pt x="407" y="225"/>
                    <a:pt x="405" y="254"/>
                  </a:cubicBezTo>
                  <a:cubicBezTo>
                    <a:pt x="404" y="278"/>
                    <a:pt x="404" y="280"/>
                    <a:pt x="413" y="285"/>
                  </a:cubicBezTo>
                  <a:cubicBezTo>
                    <a:pt x="418" y="288"/>
                    <a:pt x="436" y="291"/>
                    <a:pt x="453" y="293"/>
                  </a:cubicBezTo>
                  <a:cubicBezTo>
                    <a:pt x="470" y="294"/>
                    <a:pt x="487" y="298"/>
                    <a:pt x="490" y="301"/>
                  </a:cubicBezTo>
                  <a:cubicBezTo>
                    <a:pt x="498" y="307"/>
                    <a:pt x="498" y="326"/>
                    <a:pt x="490" y="361"/>
                  </a:cubicBezTo>
                  <a:cubicBezTo>
                    <a:pt x="487" y="377"/>
                    <a:pt x="485" y="394"/>
                    <a:pt x="486" y="399"/>
                  </a:cubicBezTo>
                  <a:cubicBezTo>
                    <a:pt x="489" y="410"/>
                    <a:pt x="487" y="410"/>
                    <a:pt x="473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73850D5A-286E-4EE1-AC3B-389445F1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3" y="2716213"/>
              <a:ext cx="835025" cy="922338"/>
            </a:xfrm>
            <a:custGeom>
              <a:avLst/>
              <a:gdLst>
                <a:gd name="T0" fmla="*/ 335 w 559"/>
                <a:gd name="T1" fmla="*/ 608 h 616"/>
                <a:gd name="T2" fmla="*/ 333 w 559"/>
                <a:gd name="T3" fmla="*/ 597 h 616"/>
                <a:gd name="T4" fmla="*/ 327 w 559"/>
                <a:gd name="T5" fmla="*/ 581 h 616"/>
                <a:gd name="T6" fmla="*/ 302 w 559"/>
                <a:gd name="T7" fmla="*/ 578 h 616"/>
                <a:gd name="T8" fmla="*/ 274 w 559"/>
                <a:gd name="T9" fmla="*/ 571 h 616"/>
                <a:gd name="T10" fmla="*/ 242 w 559"/>
                <a:gd name="T11" fmla="*/ 559 h 616"/>
                <a:gd name="T12" fmla="*/ 210 w 559"/>
                <a:gd name="T13" fmla="*/ 547 h 616"/>
                <a:gd name="T14" fmla="*/ 184 w 559"/>
                <a:gd name="T15" fmla="*/ 531 h 616"/>
                <a:gd name="T16" fmla="*/ 147 w 559"/>
                <a:gd name="T17" fmla="*/ 549 h 616"/>
                <a:gd name="T18" fmla="*/ 133 w 559"/>
                <a:gd name="T19" fmla="*/ 515 h 616"/>
                <a:gd name="T20" fmla="*/ 120 w 559"/>
                <a:gd name="T21" fmla="*/ 435 h 616"/>
                <a:gd name="T22" fmla="*/ 112 w 559"/>
                <a:gd name="T23" fmla="*/ 393 h 616"/>
                <a:gd name="T24" fmla="*/ 81 w 559"/>
                <a:gd name="T25" fmla="*/ 361 h 616"/>
                <a:gd name="T26" fmla="*/ 27 w 559"/>
                <a:gd name="T27" fmla="*/ 293 h 616"/>
                <a:gd name="T28" fmla="*/ 5 w 559"/>
                <a:gd name="T29" fmla="*/ 257 h 616"/>
                <a:gd name="T30" fmla="*/ 5 w 559"/>
                <a:gd name="T31" fmla="*/ 210 h 616"/>
                <a:gd name="T32" fmla="*/ 5 w 559"/>
                <a:gd name="T33" fmla="*/ 163 h 616"/>
                <a:gd name="T34" fmla="*/ 46 w 559"/>
                <a:gd name="T35" fmla="*/ 108 h 616"/>
                <a:gd name="T36" fmla="*/ 105 w 559"/>
                <a:gd name="T37" fmla="*/ 26 h 616"/>
                <a:gd name="T38" fmla="*/ 127 w 559"/>
                <a:gd name="T39" fmla="*/ 0 h 616"/>
                <a:gd name="T40" fmla="*/ 135 w 559"/>
                <a:gd name="T41" fmla="*/ 21 h 616"/>
                <a:gd name="T42" fmla="*/ 139 w 559"/>
                <a:gd name="T43" fmla="*/ 41 h 616"/>
                <a:gd name="T44" fmla="*/ 157 w 559"/>
                <a:gd name="T45" fmla="*/ 41 h 616"/>
                <a:gd name="T46" fmla="*/ 195 w 559"/>
                <a:gd name="T47" fmla="*/ 37 h 616"/>
                <a:gd name="T48" fmla="*/ 218 w 559"/>
                <a:gd name="T49" fmla="*/ 46 h 616"/>
                <a:gd name="T50" fmla="*/ 270 w 559"/>
                <a:gd name="T51" fmla="*/ 69 h 616"/>
                <a:gd name="T52" fmla="*/ 319 w 559"/>
                <a:gd name="T53" fmla="*/ 76 h 616"/>
                <a:gd name="T54" fmla="*/ 340 w 559"/>
                <a:gd name="T55" fmla="*/ 83 h 616"/>
                <a:gd name="T56" fmla="*/ 368 w 559"/>
                <a:gd name="T57" fmla="*/ 121 h 616"/>
                <a:gd name="T58" fmla="*/ 404 w 559"/>
                <a:gd name="T59" fmla="*/ 188 h 616"/>
                <a:gd name="T60" fmla="*/ 409 w 559"/>
                <a:gd name="T61" fmla="*/ 178 h 616"/>
                <a:gd name="T62" fmla="*/ 425 w 559"/>
                <a:gd name="T63" fmla="*/ 172 h 616"/>
                <a:gd name="T64" fmla="*/ 445 w 559"/>
                <a:gd name="T65" fmla="*/ 179 h 616"/>
                <a:gd name="T66" fmla="*/ 485 w 559"/>
                <a:gd name="T67" fmla="*/ 211 h 616"/>
                <a:gd name="T68" fmla="*/ 517 w 559"/>
                <a:gd name="T69" fmla="*/ 208 h 616"/>
                <a:gd name="T70" fmla="*/ 548 w 559"/>
                <a:gd name="T71" fmla="*/ 228 h 616"/>
                <a:gd name="T72" fmla="*/ 553 w 559"/>
                <a:gd name="T73" fmla="*/ 273 h 616"/>
                <a:gd name="T74" fmla="*/ 530 w 559"/>
                <a:gd name="T75" fmla="*/ 267 h 616"/>
                <a:gd name="T76" fmla="*/ 457 w 559"/>
                <a:gd name="T77" fmla="*/ 243 h 616"/>
                <a:gd name="T78" fmla="*/ 430 w 559"/>
                <a:gd name="T79" fmla="*/ 293 h 616"/>
                <a:gd name="T80" fmla="*/ 455 w 559"/>
                <a:gd name="T81" fmla="*/ 307 h 616"/>
                <a:gd name="T82" fmla="*/ 477 w 559"/>
                <a:gd name="T83" fmla="*/ 325 h 616"/>
                <a:gd name="T84" fmla="*/ 457 w 559"/>
                <a:gd name="T85" fmla="*/ 385 h 616"/>
                <a:gd name="T86" fmla="*/ 439 w 559"/>
                <a:gd name="T87" fmla="*/ 402 h 616"/>
                <a:gd name="T88" fmla="*/ 440 w 559"/>
                <a:gd name="T89" fmla="*/ 435 h 616"/>
                <a:gd name="T90" fmla="*/ 426 w 559"/>
                <a:gd name="T91" fmla="*/ 505 h 616"/>
                <a:gd name="T92" fmla="*/ 368 w 559"/>
                <a:gd name="T93" fmla="*/ 600 h 616"/>
                <a:gd name="T94" fmla="*/ 335 w 559"/>
                <a:gd name="T95" fmla="*/ 60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9" h="616">
                  <a:moveTo>
                    <a:pt x="335" y="608"/>
                  </a:moveTo>
                  <a:cubicBezTo>
                    <a:pt x="335" y="606"/>
                    <a:pt x="333" y="602"/>
                    <a:pt x="333" y="597"/>
                  </a:cubicBezTo>
                  <a:cubicBezTo>
                    <a:pt x="333" y="592"/>
                    <a:pt x="330" y="585"/>
                    <a:pt x="327" y="581"/>
                  </a:cubicBezTo>
                  <a:cubicBezTo>
                    <a:pt x="322" y="574"/>
                    <a:pt x="320" y="573"/>
                    <a:pt x="302" y="578"/>
                  </a:cubicBezTo>
                  <a:cubicBezTo>
                    <a:pt x="283" y="583"/>
                    <a:pt x="283" y="583"/>
                    <a:pt x="274" y="571"/>
                  </a:cubicBezTo>
                  <a:cubicBezTo>
                    <a:pt x="265" y="560"/>
                    <a:pt x="262" y="559"/>
                    <a:pt x="242" y="559"/>
                  </a:cubicBezTo>
                  <a:cubicBezTo>
                    <a:pt x="224" y="559"/>
                    <a:pt x="219" y="557"/>
                    <a:pt x="210" y="547"/>
                  </a:cubicBezTo>
                  <a:cubicBezTo>
                    <a:pt x="205" y="541"/>
                    <a:pt x="193" y="534"/>
                    <a:pt x="184" y="531"/>
                  </a:cubicBezTo>
                  <a:cubicBezTo>
                    <a:pt x="162" y="523"/>
                    <a:pt x="151" y="529"/>
                    <a:pt x="147" y="549"/>
                  </a:cubicBezTo>
                  <a:cubicBezTo>
                    <a:pt x="143" y="571"/>
                    <a:pt x="139" y="561"/>
                    <a:pt x="133" y="515"/>
                  </a:cubicBezTo>
                  <a:cubicBezTo>
                    <a:pt x="130" y="494"/>
                    <a:pt x="125" y="458"/>
                    <a:pt x="120" y="435"/>
                  </a:cubicBezTo>
                  <a:cubicBezTo>
                    <a:pt x="120" y="435"/>
                    <a:pt x="118" y="404"/>
                    <a:pt x="112" y="393"/>
                  </a:cubicBezTo>
                  <a:cubicBezTo>
                    <a:pt x="106" y="381"/>
                    <a:pt x="81" y="361"/>
                    <a:pt x="81" y="361"/>
                  </a:cubicBezTo>
                  <a:cubicBezTo>
                    <a:pt x="63" y="343"/>
                    <a:pt x="39" y="313"/>
                    <a:pt x="27" y="293"/>
                  </a:cubicBezTo>
                  <a:cubicBezTo>
                    <a:pt x="27" y="293"/>
                    <a:pt x="8" y="269"/>
                    <a:pt x="5" y="257"/>
                  </a:cubicBezTo>
                  <a:cubicBezTo>
                    <a:pt x="1" y="244"/>
                    <a:pt x="5" y="224"/>
                    <a:pt x="5" y="210"/>
                  </a:cubicBezTo>
                  <a:cubicBezTo>
                    <a:pt x="5" y="196"/>
                    <a:pt x="0" y="176"/>
                    <a:pt x="5" y="163"/>
                  </a:cubicBezTo>
                  <a:cubicBezTo>
                    <a:pt x="11" y="143"/>
                    <a:pt x="46" y="108"/>
                    <a:pt x="46" y="108"/>
                  </a:cubicBezTo>
                  <a:cubicBezTo>
                    <a:pt x="68" y="77"/>
                    <a:pt x="95" y="40"/>
                    <a:pt x="105" y="26"/>
                  </a:cubicBezTo>
                  <a:cubicBezTo>
                    <a:pt x="114" y="11"/>
                    <a:pt x="124" y="0"/>
                    <a:pt x="127" y="0"/>
                  </a:cubicBezTo>
                  <a:cubicBezTo>
                    <a:pt x="129" y="1"/>
                    <a:pt x="132" y="10"/>
                    <a:pt x="135" y="21"/>
                  </a:cubicBezTo>
                  <a:cubicBezTo>
                    <a:pt x="135" y="21"/>
                    <a:pt x="134" y="37"/>
                    <a:pt x="139" y="41"/>
                  </a:cubicBezTo>
                  <a:cubicBezTo>
                    <a:pt x="143" y="44"/>
                    <a:pt x="157" y="41"/>
                    <a:pt x="157" y="41"/>
                  </a:cubicBezTo>
                  <a:cubicBezTo>
                    <a:pt x="167" y="41"/>
                    <a:pt x="184" y="39"/>
                    <a:pt x="195" y="37"/>
                  </a:cubicBezTo>
                  <a:cubicBezTo>
                    <a:pt x="216" y="34"/>
                    <a:pt x="216" y="34"/>
                    <a:pt x="218" y="46"/>
                  </a:cubicBezTo>
                  <a:cubicBezTo>
                    <a:pt x="223" y="66"/>
                    <a:pt x="230" y="69"/>
                    <a:pt x="270" y="69"/>
                  </a:cubicBezTo>
                  <a:cubicBezTo>
                    <a:pt x="296" y="69"/>
                    <a:pt x="310" y="71"/>
                    <a:pt x="319" y="76"/>
                  </a:cubicBezTo>
                  <a:cubicBezTo>
                    <a:pt x="326" y="80"/>
                    <a:pt x="336" y="83"/>
                    <a:pt x="340" y="83"/>
                  </a:cubicBezTo>
                  <a:cubicBezTo>
                    <a:pt x="353" y="83"/>
                    <a:pt x="363" y="95"/>
                    <a:pt x="368" y="121"/>
                  </a:cubicBezTo>
                  <a:cubicBezTo>
                    <a:pt x="380" y="175"/>
                    <a:pt x="389" y="193"/>
                    <a:pt x="404" y="188"/>
                  </a:cubicBezTo>
                  <a:cubicBezTo>
                    <a:pt x="406" y="187"/>
                    <a:pt x="409" y="183"/>
                    <a:pt x="409" y="178"/>
                  </a:cubicBezTo>
                  <a:cubicBezTo>
                    <a:pt x="409" y="171"/>
                    <a:pt x="411" y="170"/>
                    <a:pt x="425" y="172"/>
                  </a:cubicBezTo>
                  <a:cubicBezTo>
                    <a:pt x="435" y="172"/>
                    <a:pt x="443" y="175"/>
                    <a:pt x="445" y="179"/>
                  </a:cubicBezTo>
                  <a:cubicBezTo>
                    <a:pt x="459" y="210"/>
                    <a:pt x="457" y="209"/>
                    <a:pt x="485" y="211"/>
                  </a:cubicBezTo>
                  <a:cubicBezTo>
                    <a:pt x="504" y="213"/>
                    <a:pt x="512" y="213"/>
                    <a:pt x="517" y="208"/>
                  </a:cubicBezTo>
                  <a:cubicBezTo>
                    <a:pt x="525" y="201"/>
                    <a:pt x="536" y="209"/>
                    <a:pt x="548" y="228"/>
                  </a:cubicBezTo>
                  <a:cubicBezTo>
                    <a:pt x="557" y="242"/>
                    <a:pt x="559" y="269"/>
                    <a:pt x="553" y="273"/>
                  </a:cubicBezTo>
                  <a:cubicBezTo>
                    <a:pt x="550" y="274"/>
                    <a:pt x="540" y="271"/>
                    <a:pt x="530" y="267"/>
                  </a:cubicBezTo>
                  <a:cubicBezTo>
                    <a:pt x="499" y="253"/>
                    <a:pt x="468" y="243"/>
                    <a:pt x="457" y="243"/>
                  </a:cubicBezTo>
                  <a:cubicBezTo>
                    <a:pt x="436" y="243"/>
                    <a:pt x="418" y="276"/>
                    <a:pt x="430" y="293"/>
                  </a:cubicBezTo>
                  <a:cubicBezTo>
                    <a:pt x="433" y="297"/>
                    <a:pt x="444" y="303"/>
                    <a:pt x="455" y="307"/>
                  </a:cubicBezTo>
                  <a:cubicBezTo>
                    <a:pt x="471" y="312"/>
                    <a:pt x="475" y="315"/>
                    <a:pt x="477" y="325"/>
                  </a:cubicBezTo>
                  <a:cubicBezTo>
                    <a:pt x="483" y="347"/>
                    <a:pt x="477" y="367"/>
                    <a:pt x="457" y="385"/>
                  </a:cubicBezTo>
                  <a:cubicBezTo>
                    <a:pt x="457" y="385"/>
                    <a:pt x="442" y="395"/>
                    <a:pt x="439" y="402"/>
                  </a:cubicBezTo>
                  <a:cubicBezTo>
                    <a:pt x="435" y="411"/>
                    <a:pt x="440" y="435"/>
                    <a:pt x="440" y="435"/>
                  </a:cubicBezTo>
                  <a:cubicBezTo>
                    <a:pt x="441" y="465"/>
                    <a:pt x="439" y="473"/>
                    <a:pt x="426" y="505"/>
                  </a:cubicBezTo>
                  <a:cubicBezTo>
                    <a:pt x="410" y="549"/>
                    <a:pt x="387" y="586"/>
                    <a:pt x="368" y="600"/>
                  </a:cubicBezTo>
                  <a:cubicBezTo>
                    <a:pt x="354" y="610"/>
                    <a:pt x="335" y="616"/>
                    <a:pt x="335" y="6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77D5D282-3037-483F-9797-C37640E5F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5" y="3529013"/>
              <a:ext cx="627062" cy="785813"/>
            </a:xfrm>
            <a:custGeom>
              <a:avLst/>
              <a:gdLst>
                <a:gd name="T0" fmla="*/ 70 w 420"/>
                <a:gd name="T1" fmla="*/ 514 h 526"/>
                <a:gd name="T2" fmla="*/ 37 w 420"/>
                <a:gd name="T3" fmla="*/ 504 h 526"/>
                <a:gd name="T4" fmla="*/ 14 w 420"/>
                <a:gd name="T5" fmla="*/ 500 h 526"/>
                <a:gd name="T6" fmla="*/ 15 w 420"/>
                <a:gd name="T7" fmla="*/ 449 h 526"/>
                <a:gd name="T8" fmla="*/ 26 w 420"/>
                <a:gd name="T9" fmla="*/ 348 h 526"/>
                <a:gd name="T10" fmla="*/ 58 w 420"/>
                <a:gd name="T11" fmla="*/ 208 h 526"/>
                <a:gd name="T12" fmla="*/ 89 w 420"/>
                <a:gd name="T13" fmla="*/ 118 h 526"/>
                <a:gd name="T14" fmla="*/ 94 w 420"/>
                <a:gd name="T15" fmla="*/ 80 h 526"/>
                <a:gd name="T16" fmla="*/ 106 w 420"/>
                <a:gd name="T17" fmla="*/ 83 h 526"/>
                <a:gd name="T18" fmla="*/ 145 w 420"/>
                <a:gd name="T19" fmla="*/ 61 h 526"/>
                <a:gd name="T20" fmla="*/ 169 w 420"/>
                <a:gd name="T21" fmla="*/ 39 h 526"/>
                <a:gd name="T22" fmla="*/ 198 w 420"/>
                <a:gd name="T23" fmla="*/ 13 h 526"/>
                <a:gd name="T24" fmla="*/ 212 w 420"/>
                <a:gd name="T25" fmla="*/ 0 h 526"/>
                <a:gd name="T26" fmla="*/ 238 w 420"/>
                <a:gd name="T27" fmla="*/ 14 h 526"/>
                <a:gd name="T28" fmla="*/ 273 w 420"/>
                <a:gd name="T29" fmla="*/ 28 h 526"/>
                <a:gd name="T30" fmla="*/ 304 w 420"/>
                <a:gd name="T31" fmla="*/ 40 h 526"/>
                <a:gd name="T32" fmla="*/ 336 w 420"/>
                <a:gd name="T33" fmla="*/ 50 h 526"/>
                <a:gd name="T34" fmla="*/ 360 w 420"/>
                <a:gd name="T35" fmla="*/ 47 h 526"/>
                <a:gd name="T36" fmla="*/ 360 w 420"/>
                <a:gd name="T37" fmla="*/ 59 h 526"/>
                <a:gd name="T38" fmla="*/ 377 w 420"/>
                <a:gd name="T39" fmla="*/ 84 h 526"/>
                <a:gd name="T40" fmla="*/ 400 w 420"/>
                <a:gd name="T41" fmla="*/ 129 h 526"/>
                <a:gd name="T42" fmla="*/ 419 w 420"/>
                <a:gd name="T43" fmla="*/ 177 h 526"/>
                <a:gd name="T44" fmla="*/ 414 w 420"/>
                <a:gd name="T45" fmla="*/ 180 h 526"/>
                <a:gd name="T46" fmla="*/ 402 w 420"/>
                <a:gd name="T47" fmla="*/ 189 h 526"/>
                <a:gd name="T48" fmla="*/ 401 w 420"/>
                <a:gd name="T49" fmla="*/ 215 h 526"/>
                <a:gd name="T50" fmla="*/ 397 w 420"/>
                <a:gd name="T51" fmla="*/ 246 h 526"/>
                <a:gd name="T52" fmla="*/ 305 w 420"/>
                <a:gd name="T53" fmla="*/ 313 h 526"/>
                <a:gd name="T54" fmla="*/ 266 w 420"/>
                <a:gd name="T55" fmla="*/ 342 h 526"/>
                <a:gd name="T56" fmla="*/ 264 w 420"/>
                <a:gd name="T57" fmla="*/ 368 h 526"/>
                <a:gd name="T58" fmla="*/ 228 w 420"/>
                <a:gd name="T59" fmla="*/ 410 h 526"/>
                <a:gd name="T60" fmla="*/ 162 w 420"/>
                <a:gd name="T61" fmla="*/ 487 h 526"/>
                <a:gd name="T62" fmla="*/ 134 w 420"/>
                <a:gd name="T63" fmla="*/ 512 h 526"/>
                <a:gd name="T64" fmla="*/ 70 w 420"/>
                <a:gd name="T65" fmla="*/ 51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0" h="526">
                  <a:moveTo>
                    <a:pt x="70" y="514"/>
                  </a:moveTo>
                  <a:cubicBezTo>
                    <a:pt x="59" y="509"/>
                    <a:pt x="44" y="504"/>
                    <a:pt x="37" y="504"/>
                  </a:cubicBezTo>
                  <a:cubicBezTo>
                    <a:pt x="30" y="504"/>
                    <a:pt x="19" y="502"/>
                    <a:pt x="14" y="500"/>
                  </a:cubicBezTo>
                  <a:cubicBezTo>
                    <a:pt x="0" y="495"/>
                    <a:pt x="0" y="479"/>
                    <a:pt x="15" y="449"/>
                  </a:cubicBezTo>
                  <a:cubicBezTo>
                    <a:pt x="32" y="415"/>
                    <a:pt x="34" y="399"/>
                    <a:pt x="26" y="348"/>
                  </a:cubicBezTo>
                  <a:cubicBezTo>
                    <a:pt x="17" y="295"/>
                    <a:pt x="18" y="290"/>
                    <a:pt x="58" y="208"/>
                  </a:cubicBezTo>
                  <a:cubicBezTo>
                    <a:pt x="82" y="159"/>
                    <a:pt x="85" y="151"/>
                    <a:pt x="89" y="118"/>
                  </a:cubicBezTo>
                  <a:cubicBezTo>
                    <a:pt x="91" y="98"/>
                    <a:pt x="93" y="81"/>
                    <a:pt x="94" y="80"/>
                  </a:cubicBezTo>
                  <a:cubicBezTo>
                    <a:pt x="95" y="80"/>
                    <a:pt x="100" y="81"/>
                    <a:pt x="106" y="83"/>
                  </a:cubicBezTo>
                  <a:cubicBezTo>
                    <a:pt x="123" y="89"/>
                    <a:pt x="134" y="82"/>
                    <a:pt x="145" y="61"/>
                  </a:cubicBezTo>
                  <a:cubicBezTo>
                    <a:pt x="152" y="45"/>
                    <a:pt x="156" y="42"/>
                    <a:pt x="169" y="39"/>
                  </a:cubicBezTo>
                  <a:cubicBezTo>
                    <a:pt x="190" y="35"/>
                    <a:pt x="195" y="30"/>
                    <a:pt x="198" y="13"/>
                  </a:cubicBezTo>
                  <a:cubicBezTo>
                    <a:pt x="200" y="2"/>
                    <a:pt x="202" y="0"/>
                    <a:pt x="212" y="0"/>
                  </a:cubicBezTo>
                  <a:cubicBezTo>
                    <a:pt x="220" y="0"/>
                    <a:pt x="228" y="4"/>
                    <a:pt x="238" y="14"/>
                  </a:cubicBezTo>
                  <a:cubicBezTo>
                    <a:pt x="250" y="26"/>
                    <a:pt x="254" y="28"/>
                    <a:pt x="273" y="28"/>
                  </a:cubicBezTo>
                  <a:cubicBezTo>
                    <a:pt x="293" y="28"/>
                    <a:pt x="296" y="29"/>
                    <a:pt x="304" y="40"/>
                  </a:cubicBezTo>
                  <a:cubicBezTo>
                    <a:pt x="313" y="52"/>
                    <a:pt x="313" y="53"/>
                    <a:pt x="336" y="50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0" y="59"/>
                    <a:pt x="360" y="59"/>
                    <a:pt x="360" y="59"/>
                  </a:cubicBezTo>
                  <a:cubicBezTo>
                    <a:pt x="360" y="71"/>
                    <a:pt x="368" y="84"/>
                    <a:pt x="377" y="84"/>
                  </a:cubicBezTo>
                  <a:cubicBezTo>
                    <a:pt x="379" y="84"/>
                    <a:pt x="390" y="104"/>
                    <a:pt x="400" y="129"/>
                  </a:cubicBezTo>
                  <a:cubicBezTo>
                    <a:pt x="409" y="153"/>
                    <a:pt x="418" y="175"/>
                    <a:pt x="419" y="177"/>
                  </a:cubicBezTo>
                  <a:cubicBezTo>
                    <a:pt x="420" y="178"/>
                    <a:pt x="417" y="180"/>
                    <a:pt x="414" y="180"/>
                  </a:cubicBezTo>
                  <a:cubicBezTo>
                    <a:pt x="411" y="180"/>
                    <a:pt x="405" y="184"/>
                    <a:pt x="402" y="189"/>
                  </a:cubicBezTo>
                  <a:cubicBezTo>
                    <a:pt x="396" y="198"/>
                    <a:pt x="396" y="200"/>
                    <a:pt x="401" y="215"/>
                  </a:cubicBezTo>
                  <a:cubicBezTo>
                    <a:pt x="407" y="232"/>
                    <a:pt x="407" y="233"/>
                    <a:pt x="397" y="246"/>
                  </a:cubicBezTo>
                  <a:cubicBezTo>
                    <a:pt x="386" y="260"/>
                    <a:pt x="360" y="279"/>
                    <a:pt x="305" y="313"/>
                  </a:cubicBezTo>
                  <a:cubicBezTo>
                    <a:pt x="285" y="326"/>
                    <a:pt x="267" y="339"/>
                    <a:pt x="266" y="342"/>
                  </a:cubicBezTo>
                  <a:cubicBezTo>
                    <a:pt x="265" y="346"/>
                    <a:pt x="264" y="357"/>
                    <a:pt x="264" y="368"/>
                  </a:cubicBezTo>
                  <a:cubicBezTo>
                    <a:pt x="264" y="391"/>
                    <a:pt x="257" y="399"/>
                    <a:pt x="228" y="410"/>
                  </a:cubicBezTo>
                  <a:cubicBezTo>
                    <a:pt x="197" y="421"/>
                    <a:pt x="168" y="455"/>
                    <a:pt x="162" y="487"/>
                  </a:cubicBezTo>
                  <a:cubicBezTo>
                    <a:pt x="159" y="499"/>
                    <a:pt x="155" y="502"/>
                    <a:pt x="134" y="512"/>
                  </a:cubicBezTo>
                  <a:cubicBezTo>
                    <a:pt x="105" y="526"/>
                    <a:pt x="96" y="526"/>
                    <a:pt x="70" y="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D60F264-3102-423D-A208-D0CAE04BF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F99B8-04FC-45F8-8145-A31F0EA7C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0862B-1B1F-4335-8D05-9A40679B3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6FA99-A1BE-42EC-9B56-7933728A39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BEA626-154E-44D0-9510-194A11C828AF}" type="datetime3">
              <a:rPr lang="en-GB" smtClean="0"/>
              <a:t>18 September,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9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21D5E7-2EFD-4CA2-9BBB-9069E590F6D0}"/>
              </a:ext>
            </a:extLst>
          </p:cNvPr>
          <p:cNvGrpSpPr/>
          <p:nvPr/>
        </p:nvGrpSpPr>
        <p:grpSpPr>
          <a:xfrm>
            <a:off x="523426" y="143083"/>
            <a:ext cx="4102443" cy="4811422"/>
            <a:chOff x="7930227" y="1539788"/>
            <a:chExt cx="3914843" cy="4591401"/>
          </a:xfrm>
        </p:grpSpPr>
        <p:sp>
          <p:nvSpPr>
            <p:cNvPr id="134" name="Freeform 4">
              <a:extLst>
                <a:ext uri="{FF2B5EF4-FFF2-40B4-BE49-F238E27FC236}">
                  <a16:creationId xmlns:a16="http://schemas.microsoft.com/office/drawing/2014/main" id="{9784088E-5674-40BF-AE45-90AF738813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0227" y="3456071"/>
              <a:ext cx="1450068" cy="1890575"/>
            </a:xfrm>
            <a:custGeom>
              <a:avLst/>
              <a:gdLst>
                <a:gd name="T0" fmla="*/ 537 w 548"/>
                <a:gd name="T1" fmla="*/ 372 h 761"/>
                <a:gd name="T2" fmla="*/ 514 w 548"/>
                <a:gd name="T3" fmla="*/ 301 h 761"/>
                <a:gd name="T4" fmla="*/ 526 w 548"/>
                <a:gd name="T5" fmla="*/ 259 h 761"/>
                <a:gd name="T6" fmla="*/ 465 w 548"/>
                <a:gd name="T7" fmla="*/ 237 h 761"/>
                <a:gd name="T8" fmla="*/ 400 w 548"/>
                <a:gd name="T9" fmla="*/ 247 h 761"/>
                <a:gd name="T10" fmla="*/ 339 w 548"/>
                <a:gd name="T11" fmla="*/ 223 h 761"/>
                <a:gd name="T12" fmla="*/ 332 w 548"/>
                <a:gd name="T13" fmla="*/ 165 h 761"/>
                <a:gd name="T14" fmla="*/ 339 w 548"/>
                <a:gd name="T15" fmla="*/ 140 h 761"/>
                <a:gd name="T16" fmla="*/ 386 w 548"/>
                <a:gd name="T17" fmla="*/ 109 h 761"/>
                <a:gd name="T18" fmla="*/ 445 w 548"/>
                <a:gd name="T19" fmla="*/ 40 h 761"/>
                <a:gd name="T20" fmla="*/ 402 w 548"/>
                <a:gd name="T21" fmla="*/ 11 h 761"/>
                <a:gd name="T22" fmla="*/ 385 w 548"/>
                <a:gd name="T23" fmla="*/ 18 h 761"/>
                <a:gd name="T24" fmla="*/ 376 w 548"/>
                <a:gd name="T25" fmla="*/ 28 h 761"/>
                <a:gd name="T26" fmla="*/ 348 w 548"/>
                <a:gd name="T27" fmla="*/ 41 h 761"/>
                <a:gd name="T28" fmla="*/ 303 w 548"/>
                <a:gd name="T29" fmla="*/ 39 h 761"/>
                <a:gd name="T30" fmla="*/ 279 w 548"/>
                <a:gd name="T31" fmla="*/ 80 h 761"/>
                <a:gd name="T32" fmla="*/ 264 w 548"/>
                <a:gd name="T33" fmla="*/ 104 h 761"/>
                <a:gd name="T34" fmla="*/ 241 w 548"/>
                <a:gd name="T35" fmla="*/ 139 h 761"/>
                <a:gd name="T36" fmla="*/ 275 w 548"/>
                <a:gd name="T37" fmla="*/ 159 h 761"/>
                <a:gd name="T38" fmla="*/ 302 w 548"/>
                <a:gd name="T39" fmla="*/ 155 h 761"/>
                <a:gd name="T40" fmla="*/ 267 w 548"/>
                <a:gd name="T41" fmla="*/ 172 h 761"/>
                <a:gd name="T42" fmla="*/ 249 w 548"/>
                <a:gd name="T43" fmla="*/ 192 h 761"/>
                <a:gd name="T44" fmla="*/ 222 w 548"/>
                <a:gd name="T45" fmla="*/ 208 h 761"/>
                <a:gd name="T46" fmla="*/ 155 w 548"/>
                <a:gd name="T47" fmla="*/ 198 h 761"/>
                <a:gd name="T48" fmla="*/ 87 w 548"/>
                <a:gd name="T49" fmla="*/ 199 h 761"/>
                <a:gd name="T50" fmla="*/ 92 w 548"/>
                <a:gd name="T51" fmla="*/ 219 h 761"/>
                <a:gd name="T52" fmla="*/ 110 w 548"/>
                <a:gd name="T53" fmla="*/ 266 h 761"/>
                <a:gd name="T54" fmla="*/ 79 w 548"/>
                <a:gd name="T55" fmla="*/ 253 h 761"/>
                <a:gd name="T56" fmla="*/ 87 w 548"/>
                <a:gd name="T57" fmla="*/ 278 h 761"/>
                <a:gd name="T58" fmla="*/ 119 w 548"/>
                <a:gd name="T59" fmla="*/ 299 h 761"/>
                <a:gd name="T60" fmla="*/ 59 w 548"/>
                <a:gd name="T61" fmla="*/ 340 h 761"/>
                <a:gd name="T62" fmla="*/ 71 w 548"/>
                <a:gd name="T63" fmla="*/ 371 h 761"/>
                <a:gd name="T64" fmla="*/ 96 w 548"/>
                <a:gd name="T65" fmla="*/ 392 h 761"/>
                <a:gd name="T66" fmla="*/ 121 w 548"/>
                <a:gd name="T67" fmla="*/ 396 h 761"/>
                <a:gd name="T68" fmla="*/ 122 w 548"/>
                <a:gd name="T69" fmla="*/ 409 h 761"/>
                <a:gd name="T70" fmla="*/ 191 w 548"/>
                <a:gd name="T71" fmla="*/ 409 h 761"/>
                <a:gd name="T72" fmla="*/ 170 w 548"/>
                <a:gd name="T73" fmla="*/ 429 h 761"/>
                <a:gd name="T74" fmla="*/ 127 w 548"/>
                <a:gd name="T75" fmla="*/ 501 h 761"/>
                <a:gd name="T76" fmla="*/ 88 w 548"/>
                <a:gd name="T77" fmla="*/ 543 h 761"/>
                <a:gd name="T78" fmla="*/ 152 w 548"/>
                <a:gd name="T79" fmla="*/ 539 h 761"/>
                <a:gd name="T80" fmla="*/ 77 w 548"/>
                <a:gd name="T81" fmla="*/ 575 h 761"/>
                <a:gd name="T82" fmla="*/ 47 w 548"/>
                <a:gd name="T83" fmla="*/ 598 h 761"/>
                <a:gd name="T84" fmla="*/ 4 w 548"/>
                <a:gd name="T85" fmla="*/ 611 h 761"/>
                <a:gd name="T86" fmla="*/ 74 w 548"/>
                <a:gd name="T87" fmla="*/ 624 h 761"/>
                <a:gd name="T88" fmla="*/ 11 w 548"/>
                <a:gd name="T89" fmla="*/ 659 h 761"/>
                <a:gd name="T90" fmla="*/ 30 w 548"/>
                <a:gd name="T91" fmla="*/ 686 h 761"/>
                <a:gd name="T92" fmla="*/ 56 w 548"/>
                <a:gd name="T93" fmla="*/ 702 h 761"/>
                <a:gd name="T94" fmla="*/ 67 w 548"/>
                <a:gd name="T95" fmla="*/ 722 h 761"/>
                <a:gd name="T96" fmla="*/ 81 w 548"/>
                <a:gd name="T97" fmla="*/ 741 h 761"/>
                <a:gd name="T98" fmla="*/ 110 w 548"/>
                <a:gd name="T99" fmla="*/ 751 h 761"/>
                <a:gd name="T100" fmla="*/ 150 w 548"/>
                <a:gd name="T101" fmla="*/ 756 h 761"/>
                <a:gd name="T102" fmla="*/ 198 w 548"/>
                <a:gd name="T103" fmla="*/ 742 h 761"/>
                <a:gd name="T104" fmla="*/ 233 w 548"/>
                <a:gd name="T105" fmla="*/ 735 h 761"/>
                <a:gd name="T106" fmla="*/ 262 w 548"/>
                <a:gd name="T107" fmla="*/ 689 h 761"/>
                <a:gd name="T108" fmla="*/ 308 w 548"/>
                <a:gd name="T109" fmla="*/ 692 h 761"/>
                <a:gd name="T110" fmla="*/ 358 w 548"/>
                <a:gd name="T111" fmla="*/ 655 h 761"/>
                <a:gd name="T112" fmla="*/ 392 w 548"/>
                <a:gd name="T113" fmla="*/ 644 h 761"/>
                <a:gd name="T114" fmla="*/ 449 w 548"/>
                <a:gd name="T115" fmla="*/ 626 h 761"/>
                <a:gd name="T116" fmla="*/ 491 w 548"/>
                <a:gd name="T117" fmla="*/ 634 h 761"/>
                <a:gd name="T118" fmla="*/ 501 w 548"/>
                <a:gd name="T119" fmla="*/ 593 h 761"/>
                <a:gd name="T120" fmla="*/ 363 w 548"/>
                <a:gd name="T121" fmla="*/ 39 h 761"/>
                <a:gd name="T122" fmla="*/ 200 w 548"/>
                <a:gd name="T123" fmla="*/ 52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8" h="761">
                  <a:moveTo>
                    <a:pt x="545" y="477"/>
                  </a:moveTo>
                  <a:cubicBezTo>
                    <a:pt x="543" y="473"/>
                    <a:pt x="544" y="468"/>
                    <a:pt x="545" y="463"/>
                  </a:cubicBezTo>
                  <a:cubicBezTo>
                    <a:pt x="546" y="459"/>
                    <a:pt x="547" y="454"/>
                    <a:pt x="546" y="450"/>
                  </a:cubicBezTo>
                  <a:cubicBezTo>
                    <a:pt x="545" y="446"/>
                    <a:pt x="544" y="443"/>
                    <a:pt x="542" y="441"/>
                  </a:cubicBezTo>
                  <a:cubicBezTo>
                    <a:pt x="541" y="439"/>
                    <a:pt x="540" y="437"/>
                    <a:pt x="540" y="435"/>
                  </a:cubicBezTo>
                  <a:cubicBezTo>
                    <a:pt x="539" y="433"/>
                    <a:pt x="539" y="431"/>
                    <a:pt x="539" y="429"/>
                  </a:cubicBezTo>
                  <a:cubicBezTo>
                    <a:pt x="538" y="426"/>
                    <a:pt x="538" y="422"/>
                    <a:pt x="537" y="420"/>
                  </a:cubicBezTo>
                  <a:cubicBezTo>
                    <a:pt x="535" y="417"/>
                    <a:pt x="533" y="415"/>
                    <a:pt x="531" y="412"/>
                  </a:cubicBezTo>
                  <a:cubicBezTo>
                    <a:pt x="530" y="411"/>
                    <a:pt x="529" y="410"/>
                    <a:pt x="528" y="409"/>
                  </a:cubicBezTo>
                  <a:cubicBezTo>
                    <a:pt x="525" y="405"/>
                    <a:pt x="525" y="405"/>
                    <a:pt x="529" y="401"/>
                  </a:cubicBezTo>
                  <a:cubicBezTo>
                    <a:pt x="529" y="400"/>
                    <a:pt x="529" y="400"/>
                    <a:pt x="529" y="400"/>
                  </a:cubicBezTo>
                  <a:cubicBezTo>
                    <a:pt x="534" y="395"/>
                    <a:pt x="534" y="390"/>
                    <a:pt x="535" y="384"/>
                  </a:cubicBezTo>
                  <a:cubicBezTo>
                    <a:pt x="535" y="381"/>
                    <a:pt x="535" y="381"/>
                    <a:pt x="535" y="381"/>
                  </a:cubicBezTo>
                  <a:cubicBezTo>
                    <a:pt x="535" y="379"/>
                    <a:pt x="535" y="377"/>
                    <a:pt x="536" y="375"/>
                  </a:cubicBezTo>
                  <a:cubicBezTo>
                    <a:pt x="536" y="374"/>
                    <a:pt x="537" y="373"/>
                    <a:pt x="537" y="372"/>
                  </a:cubicBezTo>
                  <a:cubicBezTo>
                    <a:pt x="538" y="371"/>
                    <a:pt x="539" y="370"/>
                    <a:pt x="540" y="368"/>
                  </a:cubicBezTo>
                  <a:cubicBezTo>
                    <a:pt x="541" y="364"/>
                    <a:pt x="538" y="361"/>
                    <a:pt x="536" y="359"/>
                  </a:cubicBezTo>
                  <a:cubicBezTo>
                    <a:pt x="536" y="359"/>
                    <a:pt x="536" y="359"/>
                    <a:pt x="535" y="358"/>
                  </a:cubicBezTo>
                  <a:cubicBezTo>
                    <a:pt x="534" y="357"/>
                    <a:pt x="533" y="356"/>
                    <a:pt x="533" y="355"/>
                  </a:cubicBezTo>
                  <a:cubicBezTo>
                    <a:pt x="532" y="353"/>
                    <a:pt x="531" y="352"/>
                    <a:pt x="529" y="351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7" y="348"/>
                    <a:pt x="525" y="346"/>
                    <a:pt x="524" y="343"/>
                  </a:cubicBezTo>
                  <a:cubicBezTo>
                    <a:pt x="523" y="340"/>
                    <a:pt x="523" y="337"/>
                    <a:pt x="524" y="334"/>
                  </a:cubicBezTo>
                  <a:cubicBezTo>
                    <a:pt x="524" y="332"/>
                    <a:pt x="524" y="330"/>
                    <a:pt x="524" y="328"/>
                  </a:cubicBezTo>
                  <a:cubicBezTo>
                    <a:pt x="523" y="325"/>
                    <a:pt x="524" y="323"/>
                    <a:pt x="524" y="320"/>
                  </a:cubicBezTo>
                  <a:cubicBezTo>
                    <a:pt x="524" y="317"/>
                    <a:pt x="524" y="313"/>
                    <a:pt x="524" y="310"/>
                  </a:cubicBezTo>
                  <a:cubicBezTo>
                    <a:pt x="524" y="309"/>
                    <a:pt x="524" y="309"/>
                    <a:pt x="524" y="309"/>
                  </a:cubicBezTo>
                  <a:cubicBezTo>
                    <a:pt x="524" y="307"/>
                    <a:pt x="523" y="303"/>
                    <a:pt x="521" y="301"/>
                  </a:cubicBezTo>
                  <a:cubicBezTo>
                    <a:pt x="520" y="301"/>
                    <a:pt x="519" y="301"/>
                    <a:pt x="518" y="301"/>
                  </a:cubicBezTo>
                  <a:cubicBezTo>
                    <a:pt x="516" y="301"/>
                    <a:pt x="515" y="301"/>
                    <a:pt x="514" y="301"/>
                  </a:cubicBezTo>
                  <a:cubicBezTo>
                    <a:pt x="513" y="302"/>
                    <a:pt x="513" y="302"/>
                    <a:pt x="512" y="302"/>
                  </a:cubicBezTo>
                  <a:cubicBezTo>
                    <a:pt x="512" y="302"/>
                    <a:pt x="512" y="302"/>
                    <a:pt x="512" y="302"/>
                  </a:cubicBezTo>
                  <a:cubicBezTo>
                    <a:pt x="512" y="301"/>
                    <a:pt x="512" y="301"/>
                    <a:pt x="512" y="301"/>
                  </a:cubicBezTo>
                  <a:cubicBezTo>
                    <a:pt x="512" y="300"/>
                    <a:pt x="512" y="298"/>
                    <a:pt x="512" y="297"/>
                  </a:cubicBezTo>
                  <a:cubicBezTo>
                    <a:pt x="511" y="296"/>
                    <a:pt x="510" y="294"/>
                    <a:pt x="509" y="293"/>
                  </a:cubicBezTo>
                  <a:cubicBezTo>
                    <a:pt x="509" y="292"/>
                    <a:pt x="508" y="292"/>
                    <a:pt x="508" y="291"/>
                  </a:cubicBezTo>
                  <a:cubicBezTo>
                    <a:pt x="508" y="287"/>
                    <a:pt x="509" y="282"/>
                    <a:pt x="511" y="279"/>
                  </a:cubicBezTo>
                  <a:cubicBezTo>
                    <a:pt x="512" y="278"/>
                    <a:pt x="513" y="278"/>
                    <a:pt x="514" y="278"/>
                  </a:cubicBezTo>
                  <a:cubicBezTo>
                    <a:pt x="516" y="278"/>
                    <a:pt x="519" y="279"/>
                    <a:pt x="522" y="281"/>
                  </a:cubicBezTo>
                  <a:cubicBezTo>
                    <a:pt x="526" y="282"/>
                    <a:pt x="530" y="284"/>
                    <a:pt x="533" y="284"/>
                  </a:cubicBezTo>
                  <a:cubicBezTo>
                    <a:pt x="535" y="284"/>
                    <a:pt x="536" y="284"/>
                    <a:pt x="537" y="284"/>
                  </a:cubicBezTo>
                  <a:cubicBezTo>
                    <a:pt x="539" y="283"/>
                    <a:pt x="540" y="281"/>
                    <a:pt x="541" y="280"/>
                  </a:cubicBezTo>
                  <a:cubicBezTo>
                    <a:pt x="541" y="275"/>
                    <a:pt x="536" y="269"/>
                    <a:pt x="527" y="261"/>
                  </a:cubicBezTo>
                  <a:cubicBezTo>
                    <a:pt x="527" y="260"/>
                    <a:pt x="527" y="260"/>
                    <a:pt x="527" y="260"/>
                  </a:cubicBezTo>
                  <a:cubicBezTo>
                    <a:pt x="526" y="259"/>
                    <a:pt x="526" y="259"/>
                    <a:pt x="526" y="259"/>
                  </a:cubicBezTo>
                  <a:cubicBezTo>
                    <a:pt x="525" y="258"/>
                    <a:pt x="524" y="257"/>
                    <a:pt x="522" y="257"/>
                  </a:cubicBezTo>
                  <a:cubicBezTo>
                    <a:pt x="520" y="255"/>
                    <a:pt x="516" y="254"/>
                    <a:pt x="513" y="254"/>
                  </a:cubicBezTo>
                  <a:cubicBezTo>
                    <a:pt x="511" y="254"/>
                    <a:pt x="511" y="254"/>
                    <a:pt x="511" y="254"/>
                  </a:cubicBezTo>
                  <a:cubicBezTo>
                    <a:pt x="510" y="256"/>
                    <a:pt x="510" y="256"/>
                    <a:pt x="510" y="256"/>
                  </a:cubicBezTo>
                  <a:cubicBezTo>
                    <a:pt x="507" y="261"/>
                    <a:pt x="504" y="262"/>
                    <a:pt x="499" y="262"/>
                  </a:cubicBezTo>
                  <a:cubicBezTo>
                    <a:pt x="497" y="262"/>
                    <a:pt x="495" y="262"/>
                    <a:pt x="493" y="263"/>
                  </a:cubicBezTo>
                  <a:cubicBezTo>
                    <a:pt x="491" y="263"/>
                    <a:pt x="490" y="264"/>
                    <a:pt x="488" y="264"/>
                  </a:cubicBezTo>
                  <a:cubicBezTo>
                    <a:pt x="486" y="265"/>
                    <a:pt x="483" y="266"/>
                    <a:pt x="482" y="266"/>
                  </a:cubicBezTo>
                  <a:cubicBezTo>
                    <a:pt x="479" y="266"/>
                    <a:pt x="477" y="266"/>
                    <a:pt x="476" y="264"/>
                  </a:cubicBezTo>
                  <a:cubicBezTo>
                    <a:pt x="473" y="260"/>
                    <a:pt x="476" y="252"/>
                    <a:pt x="478" y="248"/>
                  </a:cubicBezTo>
                  <a:cubicBezTo>
                    <a:pt x="480" y="244"/>
                    <a:pt x="481" y="240"/>
                    <a:pt x="476" y="237"/>
                  </a:cubicBezTo>
                  <a:cubicBezTo>
                    <a:pt x="475" y="236"/>
                    <a:pt x="474" y="236"/>
                    <a:pt x="473" y="236"/>
                  </a:cubicBezTo>
                  <a:cubicBezTo>
                    <a:pt x="472" y="236"/>
                    <a:pt x="471" y="236"/>
                    <a:pt x="470" y="237"/>
                  </a:cubicBezTo>
                  <a:cubicBezTo>
                    <a:pt x="469" y="237"/>
                    <a:pt x="468" y="238"/>
                    <a:pt x="467" y="238"/>
                  </a:cubicBezTo>
                  <a:cubicBezTo>
                    <a:pt x="466" y="238"/>
                    <a:pt x="466" y="237"/>
                    <a:pt x="465" y="237"/>
                  </a:cubicBezTo>
                  <a:cubicBezTo>
                    <a:pt x="458" y="235"/>
                    <a:pt x="456" y="224"/>
                    <a:pt x="455" y="217"/>
                  </a:cubicBezTo>
                  <a:cubicBezTo>
                    <a:pt x="453" y="211"/>
                    <a:pt x="452" y="204"/>
                    <a:pt x="447" y="200"/>
                  </a:cubicBezTo>
                  <a:cubicBezTo>
                    <a:pt x="442" y="195"/>
                    <a:pt x="438" y="193"/>
                    <a:pt x="435" y="193"/>
                  </a:cubicBezTo>
                  <a:cubicBezTo>
                    <a:pt x="434" y="193"/>
                    <a:pt x="434" y="193"/>
                    <a:pt x="434" y="193"/>
                  </a:cubicBezTo>
                  <a:cubicBezTo>
                    <a:pt x="433" y="193"/>
                    <a:pt x="432" y="194"/>
                    <a:pt x="431" y="195"/>
                  </a:cubicBezTo>
                  <a:cubicBezTo>
                    <a:pt x="430" y="196"/>
                    <a:pt x="430" y="197"/>
                    <a:pt x="429" y="198"/>
                  </a:cubicBezTo>
                  <a:cubicBezTo>
                    <a:pt x="427" y="201"/>
                    <a:pt x="425" y="204"/>
                    <a:pt x="421" y="206"/>
                  </a:cubicBezTo>
                  <a:cubicBezTo>
                    <a:pt x="416" y="208"/>
                    <a:pt x="414" y="210"/>
                    <a:pt x="414" y="212"/>
                  </a:cubicBezTo>
                  <a:cubicBezTo>
                    <a:pt x="413" y="213"/>
                    <a:pt x="414" y="215"/>
                    <a:pt x="416" y="217"/>
                  </a:cubicBezTo>
                  <a:cubicBezTo>
                    <a:pt x="418" y="219"/>
                    <a:pt x="421" y="222"/>
                    <a:pt x="421" y="225"/>
                  </a:cubicBezTo>
                  <a:cubicBezTo>
                    <a:pt x="421" y="226"/>
                    <a:pt x="421" y="227"/>
                    <a:pt x="419" y="228"/>
                  </a:cubicBezTo>
                  <a:cubicBezTo>
                    <a:pt x="418" y="229"/>
                    <a:pt x="417" y="230"/>
                    <a:pt x="416" y="230"/>
                  </a:cubicBezTo>
                  <a:cubicBezTo>
                    <a:pt x="415" y="230"/>
                    <a:pt x="414" y="230"/>
                    <a:pt x="413" y="231"/>
                  </a:cubicBezTo>
                  <a:cubicBezTo>
                    <a:pt x="410" y="232"/>
                    <a:pt x="409" y="234"/>
                    <a:pt x="408" y="236"/>
                  </a:cubicBezTo>
                  <a:cubicBezTo>
                    <a:pt x="406" y="241"/>
                    <a:pt x="403" y="245"/>
                    <a:pt x="400" y="247"/>
                  </a:cubicBezTo>
                  <a:cubicBezTo>
                    <a:pt x="399" y="248"/>
                    <a:pt x="398" y="249"/>
                    <a:pt x="397" y="249"/>
                  </a:cubicBezTo>
                  <a:cubicBezTo>
                    <a:pt x="396" y="249"/>
                    <a:pt x="394" y="247"/>
                    <a:pt x="393" y="246"/>
                  </a:cubicBezTo>
                  <a:cubicBezTo>
                    <a:pt x="392" y="245"/>
                    <a:pt x="391" y="244"/>
                    <a:pt x="389" y="244"/>
                  </a:cubicBezTo>
                  <a:cubicBezTo>
                    <a:pt x="388" y="243"/>
                    <a:pt x="388" y="243"/>
                    <a:pt x="387" y="243"/>
                  </a:cubicBezTo>
                  <a:cubicBezTo>
                    <a:pt x="385" y="243"/>
                    <a:pt x="384" y="244"/>
                    <a:pt x="382" y="244"/>
                  </a:cubicBezTo>
                  <a:cubicBezTo>
                    <a:pt x="381" y="245"/>
                    <a:pt x="380" y="246"/>
                    <a:pt x="378" y="246"/>
                  </a:cubicBezTo>
                  <a:cubicBezTo>
                    <a:pt x="378" y="246"/>
                    <a:pt x="378" y="246"/>
                    <a:pt x="377" y="246"/>
                  </a:cubicBezTo>
                  <a:cubicBezTo>
                    <a:pt x="373" y="246"/>
                    <a:pt x="369" y="243"/>
                    <a:pt x="366" y="240"/>
                  </a:cubicBezTo>
                  <a:cubicBezTo>
                    <a:pt x="365" y="239"/>
                    <a:pt x="365" y="238"/>
                    <a:pt x="364" y="238"/>
                  </a:cubicBezTo>
                  <a:cubicBezTo>
                    <a:pt x="362" y="235"/>
                    <a:pt x="360" y="231"/>
                    <a:pt x="356" y="230"/>
                  </a:cubicBezTo>
                  <a:cubicBezTo>
                    <a:pt x="355" y="230"/>
                    <a:pt x="354" y="229"/>
                    <a:pt x="352" y="229"/>
                  </a:cubicBezTo>
                  <a:cubicBezTo>
                    <a:pt x="351" y="229"/>
                    <a:pt x="350" y="229"/>
                    <a:pt x="349" y="230"/>
                  </a:cubicBezTo>
                  <a:cubicBezTo>
                    <a:pt x="348" y="230"/>
                    <a:pt x="347" y="230"/>
                    <a:pt x="346" y="230"/>
                  </a:cubicBezTo>
                  <a:cubicBezTo>
                    <a:pt x="345" y="230"/>
                    <a:pt x="343" y="230"/>
                    <a:pt x="342" y="229"/>
                  </a:cubicBezTo>
                  <a:cubicBezTo>
                    <a:pt x="340" y="228"/>
                    <a:pt x="339" y="226"/>
                    <a:pt x="339" y="223"/>
                  </a:cubicBezTo>
                  <a:cubicBezTo>
                    <a:pt x="339" y="222"/>
                    <a:pt x="339" y="221"/>
                    <a:pt x="339" y="220"/>
                  </a:cubicBezTo>
                  <a:cubicBezTo>
                    <a:pt x="339" y="214"/>
                    <a:pt x="337" y="213"/>
                    <a:pt x="332" y="210"/>
                  </a:cubicBezTo>
                  <a:cubicBezTo>
                    <a:pt x="329" y="209"/>
                    <a:pt x="328" y="208"/>
                    <a:pt x="328" y="204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7" y="199"/>
                    <a:pt x="325" y="198"/>
                    <a:pt x="322" y="197"/>
                  </a:cubicBezTo>
                  <a:cubicBezTo>
                    <a:pt x="320" y="197"/>
                    <a:pt x="319" y="196"/>
                    <a:pt x="318" y="195"/>
                  </a:cubicBezTo>
                  <a:cubicBezTo>
                    <a:pt x="315" y="192"/>
                    <a:pt x="312" y="188"/>
                    <a:pt x="310" y="185"/>
                  </a:cubicBezTo>
                  <a:cubicBezTo>
                    <a:pt x="309" y="185"/>
                    <a:pt x="309" y="185"/>
                    <a:pt x="309" y="185"/>
                  </a:cubicBezTo>
                  <a:cubicBezTo>
                    <a:pt x="307" y="182"/>
                    <a:pt x="308" y="181"/>
                    <a:pt x="308" y="180"/>
                  </a:cubicBezTo>
                  <a:cubicBezTo>
                    <a:pt x="308" y="178"/>
                    <a:pt x="311" y="177"/>
                    <a:pt x="314" y="175"/>
                  </a:cubicBezTo>
                  <a:cubicBezTo>
                    <a:pt x="317" y="174"/>
                    <a:pt x="320" y="172"/>
                    <a:pt x="322" y="169"/>
                  </a:cubicBezTo>
                  <a:cubicBezTo>
                    <a:pt x="322" y="169"/>
                    <a:pt x="322" y="168"/>
                    <a:pt x="323" y="167"/>
                  </a:cubicBezTo>
                  <a:cubicBezTo>
                    <a:pt x="324" y="165"/>
                    <a:pt x="325" y="163"/>
                    <a:pt x="327" y="163"/>
                  </a:cubicBezTo>
                  <a:cubicBezTo>
                    <a:pt x="327" y="163"/>
                    <a:pt x="328" y="163"/>
                    <a:pt x="328" y="163"/>
                  </a:cubicBezTo>
                  <a:cubicBezTo>
                    <a:pt x="329" y="164"/>
                    <a:pt x="331" y="164"/>
                    <a:pt x="332" y="165"/>
                  </a:cubicBezTo>
                  <a:cubicBezTo>
                    <a:pt x="334" y="165"/>
                    <a:pt x="335" y="166"/>
                    <a:pt x="337" y="166"/>
                  </a:cubicBezTo>
                  <a:cubicBezTo>
                    <a:pt x="339" y="166"/>
                    <a:pt x="340" y="166"/>
                    <a:pt x="342" y="165"/>
                  </a:cubicBezTo>
                  <a:cubicBezTo>
                    <a:pt x="344" y="164"/>
                    <a:pt x="345" y="162"/>
                    <a:pt x="347" y="161"/>
                  </a:cubicBezTo>
                  <a:cubicBezTo>
                    <a:pt x="348" y="160"/>
                    <a:pt x="350" y="159"/>
                    <a:pt x="351" y="158"/>
                  </a:cubicBezTo>
                  <a:cubicBezTo>
                    <a:pt x="352" y="158"/>
                    <a:pt x="352" y="157"/>
                    <a:pt x="353" y="157"/>
                  </a:cubicBezTo>
                  <a:cubicBezTo>
                    <a:pt x="356" y="155"/>
                    <a:pt x="358" y="154"/>
                    <a:pt x="359" y="153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57" y="148"/>
                    <a:pt x="357" y="148"/>
                    <a:pt x="357" y="148"/>
                  </a:cubicBezTo>
                  <a:cubicBezTo>
                    <a:pt x="356" y="148"/>
                    <a:pt x="356" y="148"/>
                    <a:pt x="356" y="148"/>
                  </a:cubicBezTo>
                  <a:cubicBezTo>
                    <a:pt x="355" y="148"/>
                    <a:pt x="354" y="148"/>
                    <a:pt x="353" y="148"/>
                  </a:cubicBezTo>
                  <a:cubicBezTo>
                    <a:pt x="353" y="148"/>
                    <a:pt x="352" y="148"/>
                    <a:pt x="352" y="148"/>
                  </a:cubicBezTo>
                  <a:cubicBezTo>
                    <a:pt x="351" y="148"/>
                    <a:pt x="351" y="147"/>
                    <a:pt x="351" y="147"/>
                  </a:cubicBezTo>
                  <a:cubicBezTo>
                    <a:pt x="351" y="146"/>
                    <a:pt x="351" y="145"/>
                    <a:pt x="350" y="145"/>
                  </a:cubicBezTo>
                  <a:cubicBezTo>
                    <a:pt x="349" y="143"/>
                    <a:pt x="346" y="143"/>
                    <a:pt x="344" y="142"/>
                  </a:cubicBezTo>
                  <a:cubicBezTo>
                    <a:pt x="342" y="142"/>
                    <a:pt x="340" y="141"/>
                    <a:pt x="339" y="140"/>
                  </a:cubicBezTo>
                  <a:cubicBezTo>
                    <a:pt x="338" y="139"/>
                    <a:pt x="338" y="137"/>
                    <a:pt x="338" y="136"/>
                  </a:cubicBezTo>
                  <a:cubicBezTo>
                    <a:pt x="339" y="133"/>
                    <a:pt x="340" y="131"/>
                    <a:pt x="342" y="130"/>
                  </a:cubicBezTo>
                  <a:cubicBezTo>
                    <a:pt x="343" y="129"/>
                    <a:pt x="344" y="129"/>
                    <a:pt x="345" y="129"/>
                  </a:cubicBezTo>
                  <a:cubicBezTo>
                    <a:pt x="346" y="129"/>
                    <a:pt x="348" y="130"/>
                    <a:pt x="350" y="131"/>
                  </a:cubicBezTo>
                  <a:cubicBezTo>
                    <a:pt x="351" y="132"/>
                    <a:pt x="353" y="133"/>
                    <a:pt x="355" y="133"/>
                  </a:cubicBezTo>
                  <a:cubicBezTo>
                    <a:pt x="355" y="133"/>
                    <a:pt x="355" y="133"/>
                    <a:pt x="355" y="133"/>
                  </a:cubicBezTo>
                  <a:cubicBezTo>
                    <a:pt x="358" y="133"/>
                    <a:pt x="360" y="131"/>
                    <a:pt x="361" y="130"/>
                  </a:cubicBezTo>
                  <a:cubicBezTo>
                    <a:pt x="363" y="128"/>
                    <a:pt x="364" y="127"/>
                    <a:pt x="366" y="127"/>
                  </a:cubicBezTo>
                  <a:cubicBezTo>
                    <a:pt x="366" y="127"/>
                    <a:pt x="367" y="127"/>
                    <a:pt x="367" y="127"/>
                  </a:cubicBezTo>
                  <a:cubicBezTo>
                    <a:pt x="369" y="127"/>
                    <a:pt x="370" y="127"/>
                    <a:pt x="371" y="127"/>
                  </a:cubicBezTo>
                  <a:cubicBezTo>
                    <a:pt x="372" y="127"/>
                    <a:pt x="373" y="127"/>
                    <a:pt x="374" y="127"/>
                  </a:cubicBezTo>
                  <a:cubicBezTo>
                    <a:pt x="375" y="127"/>
                    <a:pt x="377" y="127"/>
                    <a:pt x="379" y="125"/>
                  </a:cubicBezTo>
                  <a:cubicBezTo>
                    <a:pt x="381" y="123"/>
                    <a:pt x="381" y="121"/>
                    <a:pt x="381" y="119"/>
                  </a:cubicBezTo>
                  <a:cubicBezTo>
                    <a:pt x="381" y="116"/>
                    <a:pt x="381" y="114"/>
                    <a:pt x="383" y="112"/>
                  </a:cubicBezTo>
                  <a:cubicBezTo>
                    <a:pt x="384" y="111"/>
                    <a:pt x="385" y="110"/>
                    <a:pt x="386" y="109"/>
                  </a:cubicBezTo>
                  <a:cubicBezTo>
                    <a:pt x="388" y="107"/>
                    <a:pt x="390" y="105"/>
                    <a:pt x="391" y="101"/>
                  </a:cubicBezTo>
                  <a:cubicBezTo>
                    <a:pt x="391" y="100"/>
                    <a:pt x="391" y="99"/>
                    <a:pt x="391" y="98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391" y="94"/>
                    <a:pt x="391" y="91"/>
                    <a:pt x="393" y="88"/>
                  </a:cubicBezTo>
                  <a:cubicBezTo>
                    <a:pt x="395" y="85"/>
                    <a:pt x="396" y="82"/>
                    <a:pt x="396" y="79"/>
                  </a:cubicBezTo>
                  <a:cubicBezTo>
                    <a:pt x="397" y="78"/>
                    <a:pt x="397" y="76"/>
                    <a:pt x="398" y="75"/>
                  </a:cubicBezTo>
                  <a:cubicBezTo>
                    <a:pt x="400" y="69"/>
                    <a:pt x="409" y="66"/>
                    <a:pt x="415" y="65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18" y="62"/>
                    <a:pt x="419" y="61"/>
                    <a:pt x="420" y="60"/>
                  </a:cubicBezTo>
                  <a:cubicBezTo>
                    <a:pt x="420" y="59"/>
                    <a:pt x="421" y="59"/>
                    <a:pt x="421" y="58"/>
                  </a:cubicBezTo>
                  <a:cubicBezTo>
                    <a:pt x="423" y="55"/>
                    <a:pt x="426" y="52"/>
                    <a:pt x="429" y="50"/>
                  </a:cubicBezTo>
                  <a:cubicBezTo>
                    <a:pt x="431" y="48"/>
                    <a:pt x="434" y="47"/>
                    <a:pt x="438" y="45"/>
                  </a:cubicBezTo>
                  <a:cubicBezTo>
                    <a:pt x="440" y="43"/>
                    <a:pt x="442" y="42"/>
                    <a:pt x="444" y="41"/>
                  </a:cubicBezTo>
                  <a:cubicBezTo>
                    <a:pt x="444" y="41"/>
                    <a:pt x="445" y="40"/>
                    <a:pt x="445" y="40"/>
                  </a:cubicBezTo>
                  <a:cubicBezTo>
                    <a:pt x="448" y="39"/>
                    <a:pt x="451" y="37"/>
                    <a:pt x="452" y="35"/>
                  </a:cubicBezTo>
                  <a:cubicBezTo>
                    <a:pt x="453" y="34"/>
                    <a:pt x="454" y="32"/>
                    <a:pt x="453" y="30"/>
                  </a:cubicBezTo>
                  <a:cubicBezTo>
                    <a:pt x="452" y="28"/>
                    <a:pt x="451" y="28"/>
                    <a:pt x="449" y="27"/>
                  </a:cubicBezTo>
                  <a:cubicBezTo>
                    <a:pt x="449" y="27"/>
                    <a:pt x="449" y="27"/>
                    <a:pt x="449" y="27"/>
                  </a:cubicBezTo>
                  <a:cubicBezTo>
                    <a:pt x="447" y="27"/>
                    <a:pt x="446" y="27"/>
                    <a:pt x="444" y="26"/>
                  </a:cubicBezTo>
                  <a:cubicBezTo>
                    <a:pt x="440" y="25"/>
                    <a:pt x="435" y="24"/>
                    <a:pt x="432" y="21"/>
                  </a:cubicBezTo>
                  <a:cubicBezTo>
                    <a:pt x="430" y="20"/>
                    <a:pt x="429" y="18"/>
                    <a:pt x="428" y="16"/>
                  </a:cubicBezTo>
                  <a:cubicBezTo>
                    <a:pt x="426" y="14"/>
                    <a:pt x="424" y="10"/>
                    <a:pt x="420" y="9"/>
                  </a:cubicBezTo>
                  <a:cubicBezTo>
                    <a:pt x="420" y="8"/>
                    <a:pt x="419" y="8"/>
                    <a:pt x="418" y="7"/>
                  </a:cubicBezTo>
                  <a:cubicBezTo>
                    <a:pt x="416" y="6"/>
                    <a:pt x="414" y="5"/>
                    <a:pt x="413" y="4"/>
                  </a:cubicBezTo>
                  <a:cubicBezTo>
                    <a:pt x="412" y="4"/>
                    <a:pt x="412" y="4"/>
                    <a:pt x="412" y="4"/>
                  </a:cubicBezTo>
                  <a:cubicBezTo>
                    <a:pt x="410" y="2"/>
                    <a:pt x="407" y="0"/>
                    <a:pt x="404" y="0"/>
                  </a:cubicBezTo>
                  <a:cubicBezTo>
                    <a:pt x="403" y="0"/>
                    <a:pt x="403" y="0"/>
                    <a:pt x="402" y="1"/>
                  </a:cubicBezTo>
                  <a:cubicBezTo>
                    <a:pt x="400" y="1"/>
                    <a:pt x="399" y="3"/>
                    <a:pt x="399" y="4"/>
                  </a:cubicBezTo>
                  <a:cubicBezTo>
                    <a:pt x="398" y="7"/>
                    <a:pt x="402" y="10"/>
                    <a:pt x="402" y="11"/>
                  </a:cubicBezTo>
                  <a:cubicBezTo>
                    <a:pt x="403" y="11"/>
                    <a:pt x="403" y="11"/>
                    <a:pt x="404" y="12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04" y="13"/>
                    <a:pt x="404" y="13"/>
                    <a:pt x="405" y="14"/>
                  </a:cubicBezTo>
                  <a:cubicBezTo>
                    <a:pt x="406" y="15"/>
                    <a:pt x="407" y="16"/>
                    <a:pt x="408" y="17"/>
                  </a:cubicBezTo>
                  <a:cubicBezTo>
                    <a:pt x="409" y="17"/>
                    <a:pt x="409" y="17"/>
                    <a:pt x="410" y="17"/>
                  </a:cubicBezTo>
                  <a:cubicBezTo>
                    <a:pt x="410" y="18"/>
                    <a:pt x="411" y="19"/>
                    <a:pt x="411" y="19"/>
                  </a:cubicBezTo>
                  <a:cubicBezTo>
                    <a:pt x="411" y="19"/>
                    <a:pt x="410" y="19"/>
                    <a:pt x="410" y="19"/>
                  </a:cubicBezTo>
                  <a:cubicBezTo>
                    <a:pt x="408" y="18"/>
                    <a:pt x="407" y="17"/>
                    <a:pt x="405" y="16"/>
                  </a:cubicBezTo>
                  <a:cubicBezTo>
                    <a:pt x="404" y="16"/>
                    <a:pt x="403" y="16"/>
                    <a:pt x="402" y="16"/>
                  </a:cubicBezTo>
                  <a:cubicBezTo>
                    <a:pt x="400" y="16"/>
                    <a:pt x="397" y="17"/>
                    <a:pt x="394" y="18"/>
                  </a:cubicBezTo>
                  <a:cubicBezTo>
                    <a:pt x="393" y="18"/>
                    <a:pt x="393" y="18"/>
                    <a:pt x="39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0" y="18"/>
                    <a:pt x="389" y="18"/>
                    <a:pt x="389" y="18"/>
                  </a:cubicBezTo>
                  <a:cubicBezTo>
                    <a:pt x="388" y="18"/>
                    <a:pt x="388" y="18"/>
                    <a:pt x="387" y="18"/>
                  </a:cubicBezTo>
                  <a:cubicBezTo>
                    <a:pt x="385" y="18"/>
                    <a:pt x="385" y="18"/>
                    <a:pt x="385" y="18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4" y="22"/>
                    <a:pt x="384" y="23"/>
                    <a:pt x="384" y="25"/>
                  </a:cubicBezTo>
                  <a:cubicBezTo>
                    <a:pt x="384" y="26"/>
                    <a:pt x="384" y="27"/>
                    <a:pt x="383" y="28"/>
                  </a:cubicBezTo>
                  <a:cubicBezTo>
                    <a:pt x="378" y="35"/>
                    <a:pt x="382" y="40"/>
                    <a:pt x="385" y="44"/>
                  </a:cubicBezTo>
                  <a:cubicBezTo>
                    <a:pt x="387" y="46"/>
                    <a:pt x="389" y="48"/>
                    <a:pt x="389" y="50"/>
                  </a:cubicBezTo>
                  <a:cubicBezTo>
                    <a:pt x="389" y="50"/>
                    <a:pt x="389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48"/>
                    <a:pt x="385" y="46"/>
                    <a:pt x="384" y="45"/>
                  </a:cubicBezTo>
                  <a:cubicBezTo>
                    <a:pt x="384" y="45"/>
                    <a:pt x="383" y="45"/>
                    <a:pt x="383" y="45"/>
                  </a:cubicBezTo>
                  <a:cubicBezTo>
                    <a:pt x="382" y="44"/>
                    <a:pt x="381" y="42"/>
                    <a:pt x="380" y="41"/>
                  </a:cubicBezTo>
                  <a:cubicBezTo>
                    <a:pt x="379" y="41"/>
                    <a:pt x="379" y="40"/>
                    <a:pt x="379" y="40"/>
                  </a:cubicBezTo>
                  <a:cubicBezTo>
                    <a:pt x="378" y="39"/>
                    <a:pt x="378" y="39"/>
                    <a:pt x="378" y="39"/>
                  </a:cubicBezTo>
                  <a:cubicBezTo>
                    <a:pt x="377" y="38"/>
                    <a:pt x="376" y="36"/>
                    <a:pt x="376" y="35"/>
                  </a:cubicBezTo>
                  <a:cubicBezTo>
                    <a:pt x="375" y="35"/>
                    <a:pt x="376" y="33"/>
                    <a:pt x="376" y="32"/>
                  </a:cubicBezTo>
                  <a:cubicBezTo>
                    <a:pt x="376" y="31"/>
                    <a:pt x="377" y="30"/>
                    <a:pt x="376" y="28"/>
                  </a:cubicBezTo>
                  <a:cubicBezTo>
                    <a:pt x="376" y="21"/>
                    <a:pt x="371" y="20"/>
                    <a:pt x="370" y="20"/>
                  </a:cubicBezTo>
                  <a:cubicBezTo>
                    <a:pt x="370" y="20"/>
                    <a:pt x="370" y="20"/>
                    <a:pt x="369" y="20"/>
                  </a:cubicBezTo>
                  <a:cubicBezTo>
                    <a:pt x="367" y="21"/>
                    <a:pt x="365" y="22"/>
                    <a:pt x="364" y="23"/>
                  </a:cubicBezTo>
                  <a:cubicBezTo>
                    <a:pt x="363" y="24"/>
                    <a:pt x="362" y="24"/>
                    <a:pt x="361" y="24"/>
                  </a:cubicBezTo>
                  <a:cubicBezTo>
                    <a:pt x="360" y="25"/>
                    <a:pt x="359" y="25"/>
                    <a:pt x="359" y="26"/>
                  </a:cubicBezTo>
                  <a:cubicBezTo>
                    <a:pt x="358" y="26"/>
                    <a:pt x="357" y="27"/>
                    <a:pt x="357" y="27"/>
                  </a:cubicBezTo>
                  <a:cubicBezTo>
                    <a:pt x="357" y="27"/>
                    <a:pt x="356" y="27"/>
                    <a:pt x="356" y="27"/>
                  </a:cubicBezTo>
                  <a:cubicBezTo>
                    <a:pt x="356" y="26"/>
                    <a:pt x="355" y="25"/>
                    <a:pt x="353" y="25"/>
                  </a:cubicBezTo>
                  <a:cubicBezTo>
                    <a:pt x="352" y="25"/>
                    <a:pt x="352" y="26"/>
                    <a:pt x="351" y="26"/>
                  </a:cubicBezTo>
                  <a:cubicBezTo>
                    <a:pt x="350" y="26"/>
                    <a:pt x="349" y="27"/>
                    <a:pt x="348" y="28"/>
                  </a:cubicBezTo>
                  <a:cubicBezTo>
                    <a:pt x="348" y="28"/>
                    <a:pt x="347" y="28"/>
                    <a:pt x="347" y="29"/>
                  </a:cubicBezTo>
                  <a:cubicBezTo>
                    <a:pt x="347" y="29"/>
                    <a:pt x="347" y="29"/>
                    <a:pt x="346" y="29"/>
                  </a:cubicBezTo>
                  <a:cubicBezTo>
                    <a:pt x="345" y="30"/>
                    <a:pt x="343" y="31"/>
                    <a:pt x="342" y="34"/>
                  </a:cubicBezTo>
                  <a:cubicBezTo>
                    <a:pt x="342" y="37"/>
                    <a:pt x="344" y="40"/>
                    <a:pt x="347" y="41"/>
                  </a:cubicBezTo>
                  <a:cubicBezTo>
                    <a:pt x="347" y="41"/>
                    <a:pt x="348" y="41"/>
                    <a:pt x="348" y="41"/>
                  </a:cubicBezTo>
                  <a:cubicBezTo>
                    <a:pt x="348" y="41"/>
                    <a:pt x="347" y="41"/>
                    <a:pt x="347" y="42"/>
                  </a:cubicBezTo>
                  <a:cubicBezTo>
                    <a:pt x="347" y="42"/>
                    <a:pt x="347" y="43"/>
                    <a:pt x="346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2"/>
                    <a:pt x="344" y="41"/>
                    <a:pt x="344" y="39"/>
                  </a:cubicBezTo>
                  <a:cubicBezTo>
                    <a:pt x="342" y="36"/>
                    <a:pt x="340" y="33"/>
                    <a:pt x="336" y="31"/>
                  </a:cubicBezTo>
                  <a:cubicBezTo>
                    <a:pt x="335" y="31"/>
                    <a:pt x="335" y="31"/>
                    <a:pt x="333" y="31"/>
                  </a:cubicBezTo>
                  <a:cubicBezTo>
                    <a:pt x="330" y="31"/>
                    <a:pt x="327" y="31"/>
                    <a:pt x="327" y="34"/>
                  </a:cubicBezTo>
                  <a:cubicBezTo>
                    <a:pt x="326" y="34"/>
                    <a:pt x="326" y="35"/>
                    <a:pt x="327" y="35"/>
                  </a:cubicBezTo>
                  <a:cubicBezTo>
                    <a:pt x="327" y="36"/>
                    <a:pt x="327" y="36"/>
                    <a:pt x="327" y="37"/>
                  </a:cubicBezTo>
                  <a:cubicBezTo>
                    <a:pt x="326" y="37"/>
                    <a:pt x="325" y="37"/>
                    <a:pt x="325" y="37"/>
                  </a:cubicBezTo>
                  <a:cubicBezTo>
                    <a:pt x="324" y="38"/>
                    <a:pt x="323" y="38"/>
                    <a:pt x="323" y="39"/>
                  </a:cubicBezTo>
                  <a:cubicBezTo>
                    <a:pt x="322" y="39"/>
                    <a:pt x="322" y="40"/>
                    <a:pt x="322" y="40"/>
                  </a:cubicBezTo>
                  <a:cubicBezTo>
                    <a:pt x="319" y="41"/>
                    <a:pt x="316" y="42"/>
                    <a:pt x="315" y="42"/>
                  </a:cubicBezTo>
                  <a:cubicBezTo>
                    <a:pt x="313" y="42"/>
                    <a:pt x="312" y="42"/>
                    <a:pt x="310" y="41"/>
                  </a:cubicBezTo>
                  <a:cubicBezTo>
                    <a:pt x="308" y="40"/>
                    <a:pt x="306" y="39"/>
                    <a:pt x="303" y="39"/>
                  </a:cubicBezTo>
                  <a:cubicBezTo>
                    <a:pt x="302" y="39"/>
                    <a:pt x="298" y="39"/>
                    <a:pt x="296" y="41"/>
                  </a:cubicBezTo>
                  <a:cubicBezTo>
                    <a:pt x="294" y="43"/>
                    <a:pt x="295" y="46"/>
                    <a:pt x="295" y="47"/>
                  </a:cubicBezTo>
                  <a:cubicBezTo>
                    <a:pt x="295" y="47"/>
                    <a:pt x="295" y="48"/>
                    <a:pt x="295" y="48"/>
                  </a:cubicBezTo>
                  <a:cubicBezTo>
                    <a:pt x="295" y="48"/>
                    <a:pt x="295" y="49"/>
                    <a:pt x="294" y="49"/>
                  </a:cubicBezTo>
                  <a:cubicBezTo>
                    <a:pt x="294" y="50"/>
                    <a:pt x="293" y="51"/>
                    <a:pt x="293" y="52"/>
                  </a:cubicBezTo>
                  <a:cubicBezTo>
                    <a:pt x="292" y="54"/>
                    <a:pt x="292" y="56"/>
                    <a:pt x="293" y="57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2" y="61"/>
                    <a:pt x="291" y="61"/>
                    <a:pt x="290" y="61"/>
                  </a:cubicBezTo>
                  <a:cubicBezTo>
                    <a:pt x="288" y="61"/>
                    <a:pt x="285" y="62"/>
                    <a:pt x="283" y="65"/>
                  </a:cubicBezTo>
                  <a:cubicBezTo>
                    <a:pt x="282" y="65"/>
                    <a:pt x="282" y="66"/>
                    <a:pt x="281" y="67"/>
                  </a:cubicBezTo>
                  <a:cubicBezTo>
                    <a:pt x="281" y="68"/>
                    <a:pt x="281" y="69"/>
                    <a:pt x="280" y="69"/>
                  </a:cubicBezTo>
                  <a:cubicBezTo>
                    <a:pt x="280" y="69"/>
                    <a:pt x="280" y="70"/>
                    <a:pt x="279" y="70"/>
                  </a:cubicBezTo>
                  <a:cubicBezTo>
                    <a:pt x="279" y="71"/>
                    <a:pt x="277" y="72"/>
                    <a:pt x="277" y="73"/>
                  </a:cubicBezTo>
                  <a:cubicBezTo>
                    <a:pt x="276" y="76"/>
                    <a:pt x="277" y="78"/>
                    <a:pt x="279" y="80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8" y="80"/>
                    <a:pt x="276" y="80"/>
                    <a:pt x="275" y="84"/>
                  </a:cubicBezTo>
                  <a:cubicBezTo>
                    <a:pt x="275" y="86"/>
                    <a:pt x="276" y="89"/>
                    <a:pt x="278" y="92"/>
                  </a:cubicBezTo>
                  <a:cubicBezTo>
                    <a:pt x="279" y="94"/>
                    <a:pt x="281" y="95"/>
                    <a:pt x="283" y="95"/>
                  </a:cubicBezTo>
                  <a:cubicBezTo>
                    <a:pt x="284" y="95"/>
                    <a:pt x="285" y="95"/>
                    <a:pt x="286" y="95"/>
                  </a:cubicBezTo>
                  <a:cubicBezTo>
                    <a:pt x="287" y="95"/>
                    <a:pt x="288" y="94"/>
                    <a:pt x="289" y="94"/>
                  </a:cubicBezTo>
                  <a:cubicBezTo>
                    <a:pt x="289" y="94"/>
                    <a:pt x="289" y="95"/>
                    <a:pt x="290" y="95"/>
                  </a:cubicBezTo>
                  <a:cubicBezTo>
                    <a:pt x="290" y="95"/>
                    <a:pt x="290" y="97"/>
                    <a:pt x="289" y="99"/>
                  </a:cubicBezTo>
                  <a:cubicBezTo>
                    <a:pt x="289" y="100"/>
                    <a:pt x="288" y="101"/>
                    <a:pt x="287" y="102"/>
                  </a:cubicBezTo>
                  <a:cubicBezTo>
                    <a:pt x="287" y="102"/>
                    <a:pt x="287" y="102"/>
                    <a:pt x="286" y="102"/>
                  </a:cubicBezTo>
                  <a:cubicBezTo>
                    <a:pt x="286" y="102"/>
                    <a:pt x="284" y="101"/>
                    <a:pt x="283" y="101"/>
                  </a:cubicBezTo>
                  <a:cubicBezTo>
                    <a:pt x="282" y="100"/>
                    <a:pt x="280" y="99"/>
                    <a:pt x="278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6" y="99"/>
                    <a:pt x="275" y="100"/>
                    <a:pt x="274" y="100"/>
                  </a:cubicBezTo>
                  <a:cubicBezTo>
                    <a:pt x="273" y="100"/>
                    <a:pt x="271" y="100"/>
                    <a:pt x="270" y="100"/>
                  </a:cubicBezTo>
                  <a:cubicBezTo>
                    <a:pt x="268" y="100"/>
                    <a:pt x="264" y="102"/>
                    <a:pt x="264" y="104"/>
                  </a:cubicBezTo>
                  <a:cubicBezTo>
                    <a:pt x="263" y="105"/>
                    <a:pt x="263" y="108"/>
                    <a:pt x="266" y="110"/>
                  </a:cubicBezTo>
                  <a:cubicBezTo>
                    <a:pt x="267" y="110"/>
                    <a:pt x="268" y="111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70" y="112"/>
                    <a:pt x="270" y="112"/>
                  </a:cubicBezTo>
                  <a:cubicBezTo>
                    <a:pt x="270" y="113"/>
                    <a:pt x="271" y="113"/>
                    <a:pt x="272" y="114"/>
                  </a:cubicBezTo>
                  <a:cubicBezTo>
                    <a:pt x="271" y="114"/>
                    <a:pt x="270" y="114"/>
                    <a:pt x="269" y="114"/>
                  </a:cubicBezTo>
                  <a:cubicBezTo>
                    <a:pt x="268" y="113"/>
                    <a:pt x="266" y="113"/>
                    <a:pt x="265" y="113"/>
                  </a:cubicBezTo>
                  <a:cubicBezTo>
                    <a:pt x="264" y="113"/>
                    <a:pt x="263" y="113"/>
                    <a:pt x="262" y="113"/>
                  </a:cubicBezTo>
                  <a:cubicBezTo>
                    <a:pt x="254" y="113"/>
                    <a:pt x="247" y="116"/>
                    <a:pt x="243" y="120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3"/>
                    <a:pt x="240" y="124"/>
                    <a:pt x="239" y="125"/>
                  </a:cubicBezTo>
                  <a:cubicBezTo>
                    <a:pt x="239" y="125"/>
                    <a:pt x="238" y="125"/>
                    <a:pt x="238" y="125"/>
                  </a:cubicBezTo>
                  <a:cubicBezTo>
                    <a:pt x="237" y="126"/>
                    <a:pt x="236" y="127"/>
                    <a:pt x="235" y="129"/>
                  </a:cubicBezTo>
                  <a:cubicBezTo>
                    <a:pt x="233" y="133"/>
                    <a:pt x="237" y="137"/>
                    <a:pt x="240" y="139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42" y="140"/>
                    <a:pt x="243" y="141"/>
                    <a:pt x="244" y="142"/>
                  </a:cubicBezTo>
                  <a:cubicBezTo>
                    <a:pt x="245" y="144"/>
                    <a:pt x="246" y="145"/>
                    <a:pt x="247" y="146"/>
                  </a:cubicBezTo>
                  <a:cubicBezTo>
                    <a:pt x="250" y="148"/>
                    <a:pt x="254" y="149"/>
                    <a:pt x="257" y="149"/>
                  </a:cubicBezTo>
                  <a:cubicBezTo>
                    <a:pt x="257" y="149"/>
                    <a:pt x="260" y="149"/>
                    <a:pt x="260" y="149"/>
                  </a:cubicBezTo>
                  <a:cubicBezTo>
                    <a:pt x="262" y="149"/>
                    <a:pt x="263" y="149"/>
                    <a:pt x="264" y="149"/>
                  </a:cubicBezTo>
                  <a:cubicBezTo>
                    <a:pt x="265" y="149"/>
                    <a:pt x="267" y="149"/>
                    <a:pt x="268" y="149"/>
                  </a:cubicBezTo>
                  <a:cubicBezTo>
                    <a:pt x="269" y="149"/>
                    <a:pt x="271" y="149"/>
                    <a:pt x="272" y="149"/>
                  </a:cubicBezTo>
                  <a:cubicBezTo>
                    <a:pt x="273" y="148"/>
                    <a:pt x="274" y="148"/>
                    <a:pt x="275" y="148"/>
                  </a:cubicBezTo>
                  <a:cubicBezTo>
                    <a:pt x="276" y="148"/>
                    <a:pt x="277" y="147"/>
                    <a:pt x="278" y="147"/>
                  </a:cubicBezTo>
                  <a:cubicBezTo>
                    <a:pt x="278" y="147"/>
                    <a:pt x="278" y="147"/>
                    <a:pt x="279" y="148"/>
                  </a:cubicBezTo>
                  <a:cubicBezTo>
                    <a:pt x="279" y="148"/>
                    <a:pt x="278" y="148"/>
                    <a:pt x="278" y="148"/>
                  </a:cubicBezTo>
                  <a:cubicBezTo>
                    <a:pt x="277" y="149"/>
                    <a:pt x="277" y="150"/>
                    <a:pt x="276" y="151"/>
                  </a:cubicBezTo>
                  <a:cubicBezTo>
                    <a:pt x="274" y="152"/>
                    <a:pt x="271" y="154"/>
                    <a:pt x="272" y="157"/>
                  </a:cubicBezTo>
                  <a:cubicBezTo>
                    <a:pt x="272" y="157"/>
                    <a:pt x="272" y="159"/>
                    <a:pt x="275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8" y="159"/>
                    <a:pt x="281" y="157"/>
                    <a:pt x="284" y="155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7" y="152"/>
                    <a:pt x="288" y="151"/>
                    <a:pt x="290" y="150"/>
                  </a:cubicBezTo>
                  <a:cubicBezTo>
                    <a:pt x="291" y="149"/>
                    <a:pt x="292" y="148"/>
                    <a:pt x="293" y="148"/>
                  </a:cubicBezTo>
                  <a:cubicBezTo>
                    <a:pt x="294" y="148"/>
                    <a:pt x="294" y="149"/>
                    <a:pt x="294" y="149"/>
                  </a:cubicBezTo>
                  <a:cubicBezTo>
                    <a:pt x="295" y="150"/>
                    <a:pt x="296" y="151"/>
                    <a:pt x="299" y="151"/>
                  </a:cubicBezTo>
                  <a:cubicBezTo>
                    <a:pt x="299" y="151"/>
                    <a:pt x="300" y="151"/>
                    <a:pt x="300" y="151"/>
                  </a:cubicBezTo>
                  <a:cubicBezTo>
                    <a:pt x="301" y="151"/>
                    <a:pt x="302" y="151"/>
                    <a:pt x="303" y="150"/>
                  </a:cubicBezTo>
                  <a:cubicBezTo>
                    <a:pt x="303" y="150"/>
                    <a:pt x="304" y="150"/>
                    <a:pt x="304" y="150"/>
                  </a:cubicBezTo>
                  <a:cubicBezTo>
                    <a:pt x="305" y="149"/>
                    <a:pt x="306" y="149"/>
                    <a:pt x="306" y="149"/>
                  </a:cubicBezTo>
                  <a:cubicBezTo>
                    <a:pt x="307" y="149"/>
                    <a:pt x="307" y="149"/>
                    <a:pt x="307" y="149"/>
                  </a:cubicBezTo>
                  <a:cubicBezTo>
                    <a:pt x="308" y="149"/>
                    <a:pt x="308" y="149"/>
                    <a:pt x="308" y="149"/>
                  </a:cubicBezTo>
                  <a:cubicBezTo>
                    <a:pt x="308" y="150"/>
                    <a:pt x="308" y="150"/>
                    <a:pt x="307" y="150"/>
                  </a:cubicBezTo>
                  <a:cubicBezTo>
                    <a:pt x="305" y="152"/>
                    <a:pt x="303" y="153"/>
                    <a:pt x="302" y="155"/>
                  </a:cubicBezTo>
                  <a:cubicBezTo>
                    <a:pt x="301" y="156"/>
                    <a:pt x="301" y="156"/>
                    <a:pt x="301" y="156"/>
                  </a:cubicBezTo>
                  <a:cubicBezTo>
                    <a:pt x="300" y="157"/>
                    <a:pt x="298" y="158"/>
                    <a:pt x="297" y="160"/>
                  </a:cubicBezTo>
                  <a:cubicBezTo>
                    <a:pt x="297" y="160"/>
                    <a:pt x="297" y="161"/>
                    <a:pt x="296" y="161"/>
                  </a:cubicBezTo>
                  <a:cubicBezTo>
                    <a:pt x="295" y="162"/>
                    <a:pt x="294" y="162"/>
                    <a:pt x="293" y="164"/>
                  </a:cubicBezTo>
                  <a:cubicBezTo>
                    <a:pt x="292" y="166"/>
                    <a:pt x="293" y="168"/>
                    <a:pt x="294" y="170"/>
                  </a:cubicBezTo>
                  <a:cubicBezTo>
                    <a:pt x="292" y="170"/>
                    <a:pt x="291" y="171"/>
                    <a:pt x="289" y="172"/>
                  </a:cubicBezTo>
                  <a:cubicBezTo>
                    <a:pt x="289" y="172"/>
                    <a:pt x="289" y="172"/>
                    <a:pt x="289" y="172"/>
                  </a:cubicBezTo>
                  <a:cubicBezTo>
                    <a:pt x="288" y="173"/>
                    <a:pt x="286" y="173"/>
                    <a:pt x="285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2" y="173"/>
                    <a:pt x="281" y="173"/>
                    <a:pt x="280" y="174"/>
                  </a:cubicBezTo>
                  <a:cubicBezTo>
                    <a:pt x="279" y="174"/>
                    <a:pt x="278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6" y="174"/>
                    <a:pt x="275" y="174"/>
                    <a:pt x="275" y="173"/>
                  </a:cubicBezTo>
                  <a:cubicBezTo>
                    <a:pt x="273" y="173"/>
                    <a:pt x="272" y="172"/>
                    <a:pt x="270" y="172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268" y="176"/>
                    <a:pt x="268" y="177"/>
                    <a:pt x="268" y="178"/>
                  </a:cubicBezTo>
                  <a:cubicBezTo>
                    <a:pt x="268" y="179"/>
                    <a:pt x="268" y="179"/>
                    <a:pt x="268" y="180"/>
                  </a:cubicBezTo>
                  <a:cubicBezTo>
                    <a:pt x="268" y="180"/>
                    <a:pt x="268" y="181"/>
                    <a:pt x="267" y="182"/>
                  </a:cubicBezTo>
                  <a:cubicBezTo>
                    <a:pt x="267" y="182"/>
                    <a:pt x="266" y="182"/>
                    <a:pt x="266" y="182"/>
                  </a:cubicBezTo>
                  <a:cubicBezTo>
                    <a:pt x="265" y="183"/>
                    <a:pt x="265" y="183"/>
                    <a:pt x="264" y="184"/>
                  </a:cubicBezTo>
                  <a:cubicBezTo>
                    <a:pt x="263" y="184"/>
                    <a:pt x="262" y="185"/>
                    <a:pt x="261" y="185"/>
                  </a:cubicBezTo>
                  <a:cubicBezTo>
                    <a:pt x="261" y="185"/>
                    <a:pt x="260" y="185"/>
                    <a:pt x="260" y="185"/>
                  </a:cubicBezTo>
                  <a:cubicBezTo>
                    <a:pt x="260" y="188"/>
                    <a:pt x="260" y="188"/>
                    <a:pt x="260" y="188"/>
                  </a:cubicBezTo>
                  <a:cubicBezTo>
                    <a:pt x="260" y="188"/>
                    <a:pt x="260" y="188"/>
                    <a:pt x="260" y="188"/>
                  </a:cubicBezTo>
                  <a:cubicBezTo>
                    <a:pt x="260" y="185"/>
                    <a:pt x="260" y="185"/>
                    <a:pt x="260" y="185"/>
                  </a:cubicBezTo>
                  <a:cubicBezTo>
                    <a:pt x="259" y="185"/>
                    <a:pt x="258" y="185"/>
                    <a:pt x="257" y="186"/>
                  </a:cubicBezTo>
                  <a:cubicBezTo>
                    <a:pt x="255" y="186"/>
                    <a:pt x="254" y="188"/>
                    <a:pt x="253" y="189"/>
                  </a:cubicBezTo>
                  <a:cubicBezTo>
                    <a:pt x="252" y="190"/>
                    <a:pt x="252" y="191"/>
                    <a:pt x="251" y="191"/>
                  </a:cubicBezTo>
                  <a:cubicBezTo>
                    <a:pt x="251" y="191"/>
                    <a:pt x="250" y="191"/>
                    <a:pt x="249" y="192"/>
                  </a:cubicBezTo>
                  <a:cubicBezTo>
                    <a:pt x="247" y="192"/>
                    <a:pt x="243" y="193"/>
                    <a:pt x="243" y="197"/>
                  </a:cubicBezTo>
                  <a:cubicBezTo>
                    <a:pt x="243" y="200"/>
                    <a:pt x="244" y="204"/>
                    <a:pt x="252" y="204"/>
                  </a:cubicBezTo>
                  <a:cubicBezTo>
                    <a:pt x="253" y="204"/>
                    <a:pt x="254" y="204"/>
                    <a:pt x="255" y="204"/>
                  </a:cubicBezTo>
                  <a:cubicBezTo>
                    <a:pt x="256" y="204"/>
                    <a:pt x="257" y="204"/>
                    <a:pt x="257" y="204"/>
                  </a:cubicBezTo>
                  <a:cubicBezTo>
                    <a:pt x="256" y="206"/>
                    <a:pt x="257" y="207"/>
                    <a:pt x="257" y="208"/>
                  </a:cubicBezTo>
                  <a:cubicBezTo>
                    <a:pt x="255" y="208"/>
                    <a:pt x="253" y="209"/>
                    <a:pt x="252" y="210"/>
                  </a:cubicBezTo>
                  <a:cubicBezTo>
                    <a:pt x="251" y="211"/>
                    <a:pt x="250" y="212"/>
                    <a:pt x="250" y="213"/>
                  </a:cubicBezTo>
                  <a:cubicBezTo>
                    <a:pt x="247" y="211"/>
                    <a:pt x="243" y="211"/>
                    <a:pt x="242" y="211"/>
                  </a:cubicBezTo>
                  <a:cubicBezTo>
                    <a:pt x="240" y="211"/>
                    <a:pt x="239" y="211"/>
                    <a:pt x="237" y="211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36" y="212"/>
                    <a:pt x="235" y="212"/>
                    <a:pt x="234" y="212"/>
                  </a:cubicBezTo>
                  <a:cubicBezTo>
                    <a:pt x="233" y="212"/>
                    <a:pt x="232" y="212"/>
                    <a:pt x="231" y="212"/>
                  </a:cubicBezTo>
                  <a:cubicBezTo>
                    <a:pt x="230" y="212"/>
                    <a:pt x="229" y="212"/>
                    <a:pt x="229" y="212"/>
                  </a:cubicBezTo>
                  <a:cubicBezTo>
                    <a:pt x="228" y="212"/>
                    <a:pt x="227" y="211"/>
                    <a:pt x="225" y="210"/>
                  </a:cubicBezTo>
                  <a:cubicBezTo>
                    <a:pt x="224" y="210"/>
                    <a:pt x="223" y="209"/>
                    <a:pt x="222" y="208"/>
                  </a:cubicBezTo>
                  <a:cubicBezTo>
                    <a:pt x="220" y="208"/>
                    <a:pt x="218" y="208"/>
                    <a:pt x="217" y="208"/>
                  </a:cubicBezTo>
                  <a:cubicBezTo>
                    <a:pt x="215" y="208"/>
                    <a:pt x="214" y="207"/>
                    <a:pt x="213" y="207"/>
                  </a:cubicBezTo>
                  <a:cubicBezTo>
                    <a:pt x="213" y="207"/>
                    <a:pt x="212" y="207"/>
                    <a:pt x="211" y="206"/>
                  </a:cubicBezTo>
                  <a:cubicBezTo>
                    <a:pt x="209" y="205"/>
                    <a:pt x="207" y="204"/>
                    <a:pt x="205" y="204"/>
                  </a:cubicBezTo>
                  <a:cubicBezTo>
                    <a:pt x="205" y="204"/>
                    <a:pt x="204" y="204"/>
                    <a:pt x="204" y="204"/>
                  </a:cubicBezTo>
                  <a:cubicBezTo>
                    <a:pt x="198" y="206"/>
                    <a:pt x="196" y="211"/>
                    <a:pt x="195" y="215"/>
                  </a:cubicBezTo>
                  <a:cubicBezTo>
                    <a:pt x="194" y="217"/>
                    <a:pt x="194" y="218"/>
                    <a:pt x="193" y="219"/>
                  </a:cubicBezTo>
                  <a:cubicBezTo>
                    <a:pt x="191" y="221"/>
                    <a:pt x="189" y="223"/>
                    <a:pt x="188" y="223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7" y="222"/>
                    <a:pt x="186" y="221"/>
                    <a:pt x="186" y="219"/>
                  </a:cubicBezTo>
                  <a:cubicBezTo>
                    <a:pt x="186" y="218"/>
                    <a:pt x="186" y="217"/>
                    <a:pt x="186" y="216"/>
                  </a:cubicBezTo>
                  <a:cubicBezTo>
                    <a:pt x="186" y="213"/>
                    <a:pt x="184" y="209"/>
                    <a:pt x="182" y="206"/>
                  </a:cubicBezTo>
                  <a:cubicBezTo>
                    <a:pt x="177" y="202"/>
                    <a:pt x="170" y="201"/>
                    <a:pt x="165" y="200"/>
                  </a:cubicBezTo>
                  <a:cubicBezTo>
                    <a:pt x="164" y="200"/>
                    <a:pt x="164" y="200"/>
                    <a:pt x="164" y="200"/>
                  </a:cubicBezTo>
                  <a:cubicBezTo>
                    <a:pt x="161" y="200"/>
                    <a:pt x="158" y="199"/>
                    <a:pt x="155" y="198"/>
                  </a:cubicBezTo>
                  <a:cubicBezTo>
                    <a:pt x="154" y="198"/>
                    <a:pt x="152" y="197"/>
                    <a:pt x="151" y="197"/>
                  </a:cubicBezTo>
                  <a:cubicBezTo>
                    <a:pt x="148" y="196"/>
                    <a:pt x="144" y="196"/>
                    <a:pt x="141" y="196"/>
                  </a:cubicBezTo>
                  <a:cubicBezTo>
                    <a:pt x="139" y="196"/>
                    <a:pt x="136" y="196"/>
                    <a:pt x="134" y="195"/>
                  </a:cubicBezTo>
                  <a:cubicBezTo>
                    <a:pt x="133" y="195"/>
                    <a:pt x="131" y="194"/>
                    <a:pt x="129" y="193"/>
                  </a:cubicBezTo>
                  <a:cubicBezTo>
                    <a:pt x="127" y="192"/>
                    <a:pt x="124" y="191"/>
                    <a:pt x="120" y="191"/>
                  </a:cubicBezTo>
                  <a:cubicBezTo>
                    <a:pt x="120" y="191"/>
                    <a:pt x="119" y="191"/>
                    <a:pt x="119" y="191"/>
                  </a:cubicBezTo>
                  <a:cubicBezTo>
                    <a:pt x="117" y="191"/>
                    <a:pt x="114" y="191"/>
                    <a:pt x="112" y="194"/>
                  </a:cubicBezTo>
                  <a:cubicBezTo>
                    <a:pt x="111" y="197"/>
                    <a:pt x="113" y="200"/>
                    <a:pt x="115" y="202"/>
                  </a:cubicBezTo>
                  <a:cubicBezTo>
                    <a:pt x="115" y="202"/>
                    <a:pt x="116" y="203"/>
                    <a:pt x="116" y="203"/>
                  </a:cubicBezTo>
                  <a:cubicBezTo>
                    <a:pt x="115" y="203"/>
                    <a:pt x="115" y="203"/>
                    <a:pt x="114" y="203"/>
                  </a:cubicBezTo>
                  <a:cubicBezTo>
                    <a:pt x="113" y="203"/>
                    <a:pt x="112" y="204"/>
                    <a:pt x="112" y="204"/>
                  </a:cubicBezTo>
                  <a:cubicBezTo>
                    <a:pt x="110" y="204"/>
                    <a:pt x="108" y="204"/>
                    <a:pt x="107" y="205"/>
                  </a:cubicBezTo>
                  <a:cubicBezTo>
                    <a:pt x="107" y="203"/>
                    <a:pt x="106" y="202"/>
                    <a:pt x="104" y="201"/>
                  </a:cubicBezTo>
                  <a:cubicBezTo>
                    <a:pt x="102" y="199"/>
                    <a:pt x="99" y="198"/>
                    <a:pt x="95" y="198"/>
                  </a:cubicBezTo>
                  <a:cubicBezTo>
                    <a:pt x="92" y="198"/>
                    <a:pt x="89" y="198"/>
                    <a:pt x="87" y="199"/>
                  </a:cubicBezTo>
                  <a:cubicBezTo>
                    <a:pt x="81" y="202"/>
                    <a:pt x="79" y="206"/>
                    <a:pt x="79" y="211"/>
                  </a:cubicBezTo>
                  <a:cubicBezTo>
                    <a:pt x="79" y="212"/>
                    <a:pt x="80" y="213"/>
                    <a:pt x="80" y="214"/>
                  </a:cubicBezTo>
                  <a:cubicBezTo>
                    <a:pt x="81" y="216"/>
                    <a:pt x="81" y="217"/>
                    <a:pt x="81" y="217"/>
                  </a:cubicBezTo>
                  <a:cubicBezTo>
                    <a:pt x="80" y="219"/>
                    <a:pt x="79" y="221"/>
                    <a:pt x="78" y="222"/>
                  </a:cubicBezTo>
                  <a:cubicBezTo>
                    <a:pt x="77" y="224"/>
                    <a:pt x="76" y="226"/>
                    <a:pt x="75" y="229"/>
                  </a:cubicBezTo>
                  <a:cubicBezTo>
                    <a:pt x="75" y="230"/>
                    <a:pt x="74" y="235"/>
                    <a:pt x="76" y="238"/>
                  </a:cubicBezTo>
                  <a:cubicBezTo>
                    <a:pt x="77" y="240"/>
                    <a:pt x="78" y="240"/>
                    <a:pt x="80" y="24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81" y="240"/>
                    <a:pt x="82" y="240"/>
                    <a:pt x="83" y="239"/>
                  </a:cubicBezTo>
                  <a:cubicBezTo>
                    <a:pt x="85" y="238"/>
                    <a:pt x="85" y="235"/>
                    <a:pt x="86" y="232"/>
                  </a:cubicBezTo>
                  <a:cubicBezTo>
                    <a:pt x="86" y="231"/>
                    <a:pt x="86" y="230"/>
                    <a:pt x="86" y="230"/>
                  </a:cubicBezTo>
                  <a:cubicBezTo>
                    <a:pt x="87" y="229"/>
                    <a:pt x="87" y="228"/>
                    <a:pt x="87" y="227"/>
                  </a:cubicBezTo>
                  <a:cubicBezTo>
                    <a:pt x="88" y="225"/>
                    <a:pt x="89" y="224"/>
                    <a:pt x="90" y="222"/>
                  </a:cubicBezTo>
                  <a:cubicBezTo>
                    <a:pt x="90" y="221"/>
                    <a:pt x="91" y="221"/>
                    <a:pt x="91" y="220"/>
                  </a:cubicBezTo>
                  <a:cubicBezTo>
                    <a:pt x="92" y="220"/>
                    <a:pt x="92" y="220"/>
                    <a:pt x="92" y="219"/>
                  </a:cubicBezTo>
                  <a:cubicBezTo>
                    <a:pt x="93" y="219"/>
                    <a:pt x="93" y="218"/>
                    <a:pt x="93" y="218"/>
                  </a:cubicBezTo>
                  <a:cubicBezTo>
                    <a:pt x="94" y="217"/>
                    <a:pt x="94" y="216"/>
                    <a:pt x="95" y="216"/>
                  </a:cubicBezTo>
                  <a:cubicBezTo>
                    <a:pt x="95" y="214"/>
                    <a:pt x="95" y="214"/>
                    <a:pt x="96" y="214"/>
                  </a:cubicBezTo>
                  <a:cubicBezTo>
                    <a:pt x="97" y="214"/>
                    <a:pt x="97" y="214"/>
                    <a:pt x="97" y="214"/>
                  </a:cubicBezTo>
                  <a:cubicBezTo>
                    <a:pt x="98" y="214"/>
                    <a:pt x="98" y="214"/>
                    <a:pt x="99" y="215"/>
                  </a:cubicBezTo>
                  <a:cubicBezTo>
                    <a:pt x="100" y="215"/>
                    <a:pt x="100" y="215"/>
                    <a:pt x="101" y="215"/>
                  </a:cubicBezTo>
                  <a:cubicBezTo>
                    <a:pt x="101" y="216"/>
                    <a:pt x="100" y="216"/>
                    <a:pt x="99" y="217"/>
                  </a:cubicBezTo>
                  <a:cubicBezTo>
                    <a:pt x="97" y="219"/>
                    <a:pt x="95" y="222"/>
                    <a:pt x="96" y="228"/>
                  </a:cubicBezTo>
                  <a:cubicBezTo>
                    <a:pt x="97" y="234"/>
                    <a:pt x="97" y="235"/>
                    <a:pt x="92" y="236"/>
                  </a:cubicBezTo>
                  <a:cubicBezTo>
                    <a:pt x="89" y="237"/>
                    <a:pt x="89" y="237"/>
                    <a:pt x="89" y="237"/>
                  </a:cubicBezTo>
                  <a:cubicBezTo>
                    <a:pt x="90" y="240"/>
                    <a:pt x="90" y="240"/>
                    <a:pt x="90" y="240"/>
                  </a:cubicBezTo>
                  <a:cubicBezTo>
                    <a:pt x="92" y="243"/>
                    <a:pt x="95" y="246"/>
                    <a:pt x="99" y="246"/>
                  </a:cubicBezTo>
                  <a:cubicBezTo>
                    <a:pt x="99" y="246"/>
                    <a:pt x="100" y="246"/>
                    <a:pt x="101" y="246"/>
                  </a:cubicBezTo>
                  <a:cubicBezTo>
                    <a:pt x="99" y="251"/>
                    <a:pt x="101" y="254"/>
                    <a:pt x="104" y="258"/>
                  </a:cubicBezTo>
                  <a:cubicBezTo>
                    <a:pt x="108" y="262"/>
                    <a:pt x="109" y="264"/>
                    <a:pt x="110" y="266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109" y="265"/>
                    <a:pt x="108" y="265"/>
                    <a:pt x="107" y="265"/>
                  </a:cubicBezTo>
                  <a:cubicBezTo>
                    <a:pt x="106" y="265"/>
                    <a:pt x="105" y="265"/>
                    <a:pt x="104" y="265"/>
                  </a:cubicBezTo>
                  <a:cubicBezTo>
                    <a:pt x="103" y="264"/>
                    <a:pt x="102" y="264"/>
                    <a:pt x="101" y="264"/>
                  </a:cubicBezTo>
                  <a:cubicBezTo>
                    <a:pt x="99" y="263"/>
                    <a:pt x="99" y="263"/>
                    <a:pt x="99" y="263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97" y="263"/>
                    <a:pt x="97" y="263"/>
                    <a:pt x="97" y="262"/>
                  </a:cubicBezTo>
                  <a:cubicBezTo>
                    <a:pt x="97" y="262"/>
                    <a:pt x="97" y="261"/>
                    <a:pt x="97" y="260"/>
                  </a:cubicBezTo>
                  <a:cubicBezTo>
                    <a:pt x="97" y="259"/>
                    <a:pt x="97" y="258"/>
                    <a:pt x="97" y="256"/>
                  </a:cubicBezTo>
                  <a:cubicBezTo>
                    <a:pt x="96" y="252"/>
                    <a:pt x="93" y="251"/>
                    <a:pt x="91" y="251"/>
                  </a:cubicBezTo>
                  <a:cubicBezTo>
                    <a:pt x="90" y="251"/>
                    <a:pt x="88" y="252"/>
                    <a:pt x="87" y="252"/>
                  </a:cubicBezTo>
                  <a:cubicBezTo>
                    <a:pt x="86" y="253"/>
                    <a:pt x="85" y="253"/>
                    <a:pt x="84" y="253"/>
                  </a:cubicBezTo>
                  <a:cubicBezTo>
                    <a:pt x="84" y="253"/>
                    <a:pt x="84" y="253"/>
                    <a:pt x="83" y="253"/>
                  </a:cubicBezTo>
                  <a:cubicBezTo>
                    <a:pt x="82" y="253"/>
                    <a:pt x="80" y="253"/>
                    <a:pt x="79" y="253"/>
                  </a:cubicBezTo>
                  <a:cubicBezTo>
                    <a:pt x="77" y="252"/>
                    <a:pt x="75" y="252"/>
                    <a:pt x="73" y="252"/>
                  </a:cubicBezTo>
                  <a:cubicBezTo>
                    <a:pt x="73" y="252"/>
                    <a:pt x="63" y="252"/>
                    <a:pt x="61" y="257"/>
                  </a:cubicBezTo>
                  <a:cubicBezTo>
                    <a:pt x="60" y="259"/>
                    <a:pt x="60" y="261"/>
                    <a:pt x="61" y="261"/>
                  </a:cubicBezTo>
                  <a:cubicBezTo>
                    <a:pt x="62" y="264"/>
                    <a:pt x="65" y="264"/>
                    <a:pt x="68" y="264"/>
                  </a:cubicBezTo>
                  <a:cubicBezTo>
                    <a:pt x="68" y="264"/>
                    <a:pt x="69" y="264"/>
                    <a:pt x="69" y="264"/>
                  </a:cubicBezTo>
                  <a:cubicBezTo>
                    <a:pt x="70" y="264"/>
                    <a:pt x="71" y="264"/>
                    <a:pt x="73" y="264"/>
                  </a:cubicBezTo>
                  <a:cubicBezTo>
                    <a:pt x="74" y="263"/>
                    <a:pt x="75" y="263"/>
                    <a:pt x="76" y="263"/>
                  </a:cubicBezTo>
                  <a:cubicBezTo>
                    <a:pt x="77" y="263"/>
                    <a:pt x="78" y="263"/>
                    <a:pt x="78" y="263"/>
                  </a:cubicBezTo>
                  <a:cubicBezTo>
                    <a:pt x="79" y="264"/>
                    <a:pt x="80" y="264"/>
                    <a:pt x="80" y="264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5"/>
                    <a:pt x="80" y="265"/>
                    <a:pt x="79" y="266"/>
                  </a:cubicBezTo>
                  <a:cubicBezTo>
                    <a:pt x="78" y="267"/>
                    <a:pt x="78" y="270"/>
                    <a:pt x="79" y="272"/>
                  </a:cubicBezTo>
                  <a:cubicBezTo>
                    <a:pt x="80" y="274"/>
                    <a:pt x="82" y="274"/>
                    <a:pt x="83" y="275"/>
                  </a:cubicBezTo>
                  <a:cubicBezTo>
                    <a:pt x="83" y="275"/>
                    <a:pt x="84" y="275"/>
                    <a:pt x="84" y="276"/>
                  </a:cubicBezTo>
                  <a:cubicBezTo>
                    <a:pt x="85" y="276"/>
                    <a:pt x="86" y="277"/>
                    <a:pt x="87" y="278"/>
                  </a:cubicBezTo>
                  <a:cubicBezTo>
                    <a:pt x="88" y="279"/>
                    <a:pt x="90" y="281"/>
                    <a:pt x="92" y="28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6" y="284"/>
                    <a:pt x="98" y="285"/>
                    <a:pt x="101" y="285"/>
                  </a:cubicBezTo>
                  <a:cubicBezTo>
                    <a:pt x="101" y="285"/>
                    <a:pt x="101" y="285"/>
                    <a:pt x="102" y="285"/>
                  </a:cubicBezTo>
                  <a:cubicBezTo>
                    <a:pt x="105" y="285"/>
                    <a:pt x="108" y="284"/>
                    <a:pt x="111" y="283"/>
                  </a:cubicBezTo>
                  <a:cubicBezTo>
                    <a:pt x="112" y="282"/>
                    <a:pt x="114" y="281"/>
                    <a:pt x="116" y="281"/>
                  </a:cubicBezTo>
                  <a:cubicBezTo>
                    <a:pt x="117" y="280"/>
                    <a:pt x="118" y="280"/>
                    <a:pt x="120" y="280"/>
                  </a:cubicBezTo>
                  <a:cubicBezTo>
                    <a:pt x="122" y="280"/>
                    <a:pt x="124" y="281"/>
                    <a:pt x="126" y="281"/>
                  </a:cubicBezTo>
                  <a:cubicBezTo>
                    <a:pt x="127" y="281"/>
                    <a:pt x="129" y="281"/>
                    <a:pt x="130" y="281"/>
                  </a:cubicBezTo>
                  <a:cubicBezTo>
                    <a:pt x="133" y="281"/>
                    <a:pt x="134" y="282"/>
                    <a:pt x="134" y="282"/>
                  </a:cubicBezTo>
                  <a:cubicBezTo>
                    <a:pt x="134" y="282"/>
                    <a:pt x="134" y="283"/>
                    <a:pt x="133" y="284"/>
                  </a:cubicBezTo>
                  <a:cubicBezTo>
                    <a:pt x="130" y="288"/>
                    <a:pt x="128" y="291"/>
                    <a:pt x="129" y="294"/>
                  </a:cubicBezTo>
                  <a:cubicBezTo>
                    <a:pt x="129" y="296"/>
                    <a:pt x="129" y="297"/>
                    <a:pt x="131" y="299"/>
                  </a:cubicBezTo>
                  <a:cubicBezTo>
                    <a:pt x="129" y="300"/>
                    <a:pt x="127" y="300"/>
                    <a:pt x="125" y="300"/>
                  </a:cubicBezTo>
                  <a:cubicBezTo>
                    <a:pt x="123" y="300"/>
                    <a:pt x="121" y="300"/>
                    <a:pt x="119" y="299"/>
                  </a:cubicBezTo>
                  <a:cubicBezTo>
                    <a:pt x="117" y="299"/>
                    <a:pt x="114" y="299"/>
                    <a:pt x="111" y="299"/>
                  </a:cubicBezTo>
                  <a:cubicBezTo>
                    <a:pt x="111" y="299"/>
                    <a:pt x="110" y="299"/>
                    <a:pt x="109" y="299"/>
                  </a:cubicBezTo>
                  <a:cubicBezTo>
                    <a:pt x="103" y="299"/>
                    <a:pt x="99" y="301"/>
                    <a:pt x="96" y="305"/>
                  </a:cubicBezTo>
                  <a:cubicBezTo>
                    <a:pt x="92" y="310"/>
                    <a:pt x="91" y="316"/>
                    <a:pt x="92" y="322"/>
                  </a:cubicBezTo>
                  <a:cubicBezTo>
                    <a:pt x="92" y="327"/>
                    <a:pt x="96" y="328"/>
                    <a:pt x="99" y="330"/>
                  </a:cubicBezTo>
                  <a:cubicBezTo>
                    <a:pt x="100" y="330"/>
                    <a:pt x="101" y="331"/>
                    <a:pt x="102" y="331"/>
                  </a:cubicBezTo>
                  <a:cubicBezTo>
                    <a:pt x="101" y="331"/>
                    <a:pt x="99" y="332"/>
                    <a:pt x="94" y="332"/>
                  </a:cubicBezTo>
                  <a:cubicBezTo>
                    <a:pt x="93" y="332"/>
                    <a:pt x="91" y="332"/>
                    <a:pt x="89" y="331"/>
                  </a:cubicBezTo>
                  <a:cubicBezTo>
                    <a:pt x="87" y="330"/>
                    <a:pt x="85" y="329"/>
                    <a:pt x="83" y="329"/>
                  </a:cubicBezTo>
                  <a:cubicBezTo>
                    <a:pt x="82" y="329"/>
                    <a:pt x="81" y="330"/>
                    <a:pt x="80" y="330"/>
                  </a:cubicBezTo>
                  <a:cubicBezTo>
                    <a:pt x="78" y="331"/>
                    <a:pt x="77" y="332"/>
                    <a:pt x="76" y="334"/>
                  </a:cubicBezTo>
                  <a:cubicBezTo>
                    <a:pt x="76" y="336"/>
                    <a:pt x="77" y="338"/>
                    <a:pt x="78" y="339"/>
                  </a:cubicBezTo>
                  <a:cubicBezTo>
                    <a:pt x="76" y="338"/>
                    <a:pt x="75" y="338"/>
                    <a:pt x="74" y="338"/>
                  </a:cubicBezTo>
                  <a:cubicBezTo>
                    <a:pt x="73" y="338"/>
                    <a:pt x="72" y="337"/>
                    <a:pt x="69" y="337"/>
                  </a:cubicBezTo>
                  <a:cubicBezTo>
                    <a:pt x="64" y="337"/>
                    <a:pt x="61" y="338"/>
                    <a:pt x="59" y="340"/>
                  </a:cubicBezTo>
                  <a:cubicBezTo>
                    <a:pt x="59" y="341"/>
                    <a:pt x="58" y="343"/>
                    <a:pt x="58" y="345"/>
                  </a:cubicBezTo>
                  <a:cubicBezTo>
                    <a:pt x="59" y="348"/>
                    <a:pt x="59" y="348"/>
                    <a:pt x="59" y="348"/>
                  </a:cubicBezTo>
                  <a:cubicBezTo>
                    <a:pt x="61" y="348"/>
                    <a:pt x="61" y="348"/>
                    <a:pt x="61" y="348"/>
                  </a:cubicBezTo>
                  <a:cubicBezTo>
                    <a:pt x="63" y="348"/>
                    <a:pt x="64" y="349"/>
                    <a:pt x="66" y="352"/>
                  </a:cubicBezTo>
                  <a:cubicBezTo>
                    <a:pt x="66" y="353"/>
                    <a:pt x="67" y="354"/>
                    <a:pt x="68" y="355"/>
                  </a:cubicBezTo>
                  <a:cubicBezTo>
                    <a:pt x="68" y="356"/>
                    <a:pt x="69" y="356"/>
                    <a:pt x="69" y="356"/>
                  </a:cubicBezTo>
                  <a:cubicBezTo>
                    <a:pt x="70" y="357"/>
                    <a:pt x="72" y="359"/>
                    <a:pt x="72" y="359"/>
                  </a:cubicBezTo>
                  <a:cubicBezTo>
                    <a:pt x="72" y="360"/>
                    <a:pt x="71" y="360"/>
                    <a:pt x="71" y="360"/>
                  </a:cubicBezTo>
                  <a:cubicBezTo>
                    <a:pt x="71" y="361"/>
                    <a:pt x="69" y="361"/>
                    <a:pt x="68" y="361"/>
                  </a:cubicBezTo>
                  <a:cubicBezTo>
                    <a:pt x="67" y="361"/>
                    <a:pt x="67" y="361"/>
                    <a:pt x="67" y="361"/>
                  </a:cubicBezTo>
                  <a:cubicBezTo>
                    <a:pt x="65" y="361"/>
                    <a:pt x="61" y="361"/>
                    <a:pt x="59" y="365"/>
                  </a:cubicBezTo>
                  <a:cubicBezTo>
                    <a:pt x="58" y="367"/>
                    <a:pt x="58" y="369"/>
                    <a:pt x="59" y="370"/>
                  </a:cubicBezTo>
                  <a:cubicBezTo>
                    <a:pt x="60" y="372"/>
                    <a:pt x="62" y="372"/>
                    <a:pt x="64" y="372"/>
                  </a:cubicBezTo>
                  <a:cubicBezTo>
                    <a:pt x="65" y="372"/>
                    <a:pt x="67" y="372"/>
                    <a:pt x="68" y="371"/>
                  </a:cubicBezTo>
                  <a:cubicBezTo>
                    <a:pt x="69" y="371"/>
                    <a:pt x="70" y="371"/>
                    <a:pt x="71" y="371"/>
                  </a:cubicBezTo>
                  <a:cubicBezTo>
                    <a:pt x="71" y="371"/>
                    <a:pt x="71" y="371"/>
                    <a:pt x="71" y="371"/>
                  </a:cubicBezTo>
                  <a:cubicBezTo>
                    <a:pt x="73" y="372"/>
                    <a:pt x="73" y="372"/>
                    <a:pt x="75" y="374"/>
                  </a:cubicBezTo>
                  <a:cubicBezTo>
                    <a:pt x="76" y="376"/>
                    <a:pt x="77" y="377"/>
                    <a:pt x="80" y="379"/>
                  </a:cubicBezTo>
                  <a:cubicBezTo>
                    <a:pt x="82" y="379"/>
                    <a:pt x="85" y="380"/>
                    <a:pt x="87" y="380"/>
                  </a:cubicBezTo>
                  <a:cubicBezTo>
                    <a:pt x="88" y="380"/>
                    <a:pt x="88" y="380"/>
                    <a:pt x="89" y="380"/>
                  </a:cubicBezTo>
                  <a:cubicBezTo>
                    <a:pt x="92" y="379"/>
                    <a:pt x="93" y="377"/>
                    <a:pt x="93" y="376"/>
                  </a:cubicBezTo>
                  <a:cubicBezTo>
                    <a:pt x="94" y="375"/>
                    <a:pt x="94" y="375"/>
                    <a:pt x="94" y="374"/>
                  </a:cubicBezTo>
                  <a:cubicBezTo>
                    <a:pt x="95" y="374"/>
                    <a:pt x="95" y="373"/>
                    <a:pt x="97" y="373"/>
                  </a:cubicBezTo>
                  <a:cubicBezTo>
                    <a:pt x="99" y="373"/>
                    <a:pt x="102" y="375"/>
                    <a:pt x="102" y="377"/>
                  </a:cubicBezTo>
                  <a:cubicBezTo>
                    <a:pt x="102" y="377"/>
                    <a:pt x="101" y="378"/>
                    <a:pt x="99" y="379"/>
                  </a:cubicBezTo>
                  <a:cubicBezTo>
                    <a:pt x="98" y="379"/>
                    <a:pt x="98" y="380"/>
                    <a:pt x="97" y="380"/>
                  </a:cubicBezTo>
                  <a:cubicBezTo>
                    <a:pt x="93" y="381"/>
                    <a:pt x="88" y="382"/>
                    <a:pt x="87" y="386"/>
                  </a:cubicBezTo>
                  <a:cubicBezTo>
                    <a:pt x="87" y="388"/>
                    <a:pt x="88" y="389"/>
                    <a:pt x="91" y="391"/>
                  </a:cubicBezTo>
                  <a:cubicBezTo>
                    <a:pt x="92" y="392"/>
                    <a:pt x="93" y="392"/>
                    <a:pt x="94" y="392"/>
                  </a:cubicBezTo>
                  <a:cubicBezTo>
                    <a:pt x="95" y="392"/>
                    <a:pt x="95" y="392"/>
                    <a:pt x="96" y="392"/>
                  </a:cubicBezTo>
                  <a:cubicBezTo>
                    <a:pt x="96" y="392"/>
                    <a:pt x="96" y="392"/>
                    <a:pt x="97" y="392"/>
                  </a:cubicBezTo>
                  <a:cubicBezTo>
                    <a:pt x="97" y="392"/>
                    <a:pt x="97" y="392"/>
                    <a:pt x="97" y="392"/>
                  </a:cubicBezTo>
                  <a:cubicBezTo>
                    <a:pt x="98" y="392"/>
                    <a:pt x="98" y="392"/>
                    <a:pt x="99" y="393"/>
                  </a:cubicBezTo>
                  <a:cubicBezTo>
                    <a:pt x="99" y="393"/>
                    <a:pt x="99" y="394"/>
                    <a:pt x="100" y="394"/>
                  </a:cubicBezTo>
                  <a:cubicBezTo>
                    <a:pt x="101" y="396"/>
                    <a:pt x="103" y="397"/>
                    <a:pt x="106" y="397"/>
                  </a:cubicBezTo>
                  <a:cubicBezTo>
                    <a:pt x="107" y="397"/>
                    <a:pt x="109" y="397"/>
                    <a:pt x="111" y="395"/>
                  </a:cubicBezTo>
                  <a:cubicBezTo>
                    <a:pt x="114" y="393"/>
                    <a:pt x="115" y="391"/>
                    <a:pt x="116" y="389"/>
                  </a:cubicBezTo>
                  <a:cubicBezTo>
                    <a:pt x="117" y="388"/>
                    <a:pt x="117" y="388"/>
                    <a:pt x="117" y="387"/>
                  </a:cubicBezTo>
                  <a:cubicBezTo>
                    <a:pt x="118" y="386"/>
                    <a:pt x="118" y="386"/>
                    <a:pt x="119" y="385"/>
                  </a:cubicBezTo>
                  <a:cubicBezTo>
                    <a:pt x="118" y="386"/>
                    <a:pt x="118" y="386"/>
                    <a:pt x="118" y="386"/>
                  </a:cubicBezTo>
                  <a:cubicBezTo>
                    <a:pt x="118" y="387"/>
                    <a:pt x="118" y="389"/>
                    <a:pt x="120" y="391"/>
                  </a:cubicBezTo>
                  <a:cubicBezTo>
                    <a:pt x="121" y="391"/>
                    <a:pt x="122" y="392"/>
                    <a:pt x="124" y="392"/>
                  </a:cubicBezTo>
                  <a:cubicBezTo>
                    <a:pt x="124" y="392"/>
                    <a:pt x="125" y="392"/>
                    <a:pt x="125" y="392"/>
                  </a:cubicBezTo>
                  <a:cubicBezTo>
                    <a:pt x="125" y="392"/>
                    <a:pt x="124" y="393"/>
                    <a:pt x="124" y="393"/>
                  </a:cubicBezTo>
                  <a:cubicBezTo>
                    <a:pt x="123" y="394"/>
                    <a:pt x="121" y="395"/>
                    <a:pt x="121" y="396"/>
                  </a:cubicBezTo>
                  <a:cubicBezTo>
                    <a:pt x="121" y="396"/>
                    <a:pt x="120" y="397"/>
                    <a:pt x="120" y="397"/>
                  </a:cubicBezTo>
                  <a:cubicBezTo>
                    <a:pt x="119" y="396"/>
                    <a:pt x="118" y="395"/>
                    <a:pt x="117" y="395"/>
                  </a:cubicBezTo>
                  <a:cubicBezTo>
                    <a:pt x="116" y="395"/>
                    <a:pt x="116" y="395"/>
                    <a:pt x="116" y="395"/>
                  </a:cubicBezTo>
                  <a:cubicBezTo>
                    <a:pt x="116" y="395"/>
                    <a:pt x="116" y="395"/>
                    <a:pt x="116" y="395"/>
                  </a:cubicBezTo>
                  <a:cubicBezTo>
                    <a:pt x="113" y="395"/>
                    <a:pt x="112" y="397"/>
                    <a:pt x="111" y="399"/>
                  </a:cubicBezTo>
                  <a:cubicBezTo>
                    <a:pt x="111" y="400"/>
                    <a:pt x="110" y="401"/>
                    <a:pt x="109" y="401"/>
                  </a:cubicBezTo>
                  <a:cubicBezTo>
                    <a:pt x="108" y="402"/>
                    <a:pt x="108" y="402"/>
                    <a:pt x="108" y="402"/>
                  </a:cubicBezTo>
                  <a:cubicBezTo>
                    <a:pt x="108" y="404"/>
                    <a:pt x="108" y="404"/>
                    <a:pt x="108" y="404"/>
                  </a:cubicBezTo>
                  <a:cubicBezTo>
                    <a:pt x="108" y="405"/>
                    <a:pt x="108" y="407"/>
                    <a:pt x="108" y="409"/>
                  </a:cubicBezTo>
                  <a:cubicBezTo>
                    <a:pt x="108" y="411"/>
                    <a:pt x="108" y="411"/>
                    <a:pt x="108" y="411"/>
                  </a:cubicBezTo>
                  <a:cubicBezTo>
                    <a:pt x="110" y="412"/>
                    <a:pt x="110" y="412"/>
                    <a:pt x="110" y="412"/>
                  </a:cubicBezTo>
                  <a:cubicBezTo>
                    <a:pt x="111" y="412"/>
                    <a:pt x="112" y="412"/>
                    <a:pt x="113" y="412"/>
                  </a:cubicBezTo>
                  <a:cubicBezTo>
                    <a:pt x="113" y="414"/>
                    <a:pt x="115" y="414"/>
                    <a:pt x="116" y="414"/>
                  </a:cubicBezTo>
                  <a:cubicBezTo>
                    <a:pt x="119" y="414"/>
                    <a:pt x="121" y="411"/>
                    <a:pt x="122" y="411"/>
                  </a:cubicBezTo>
                  <a:cubicBezTo>
                    <a:pt x="122" y="410"/>
                    <a:pt x="122" y="410"/>
                    <a:pt x="122" y="409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09"/>
                    <a:pt x="129" y="410"/>
                    <a:pt x="130" y="411"/>
                  </a:cubicBezTo>
                  <a:cubicBezTo>
                    <a:pt x="131" y="412"/>
                    <a:pt x="132" y="413"/>
                    <a:pt x="135" y="414"/>
                  </a:cubicBezTo>
                  <a:cubicBezTo>
                    <a:pt x="136" y="415"/>
                    <a:pt x="138" y="415"/>
                    <a:pt x="140" y="415"/>
                  </a:cubicBezTo>
                  <a:cubicBezTo>
                    <a:pt x="142" y="415"/>
                    <a:pt x="144" y="415"/>
                    <a:pt x="146" y="415"/>
                  </a:cubicBezTo>
                  <a:cubicBezTo>
                    <a:pt x="148" y="414"/>
                    <a:pt x="150" y="414"/>
                    <a:pt x="151" y="414"/>
                  </a:cubicBezTo>
                  <a:cubicBezTo>
                    <a:pt x="154" y="414"/>
                    <a:pt x="156" y="414"/>
                    <a:pt x="158" y="413"/>
                  </a:cubicBezTo>
                  <a:cubicBezTo>
                    <a:pt x="160" y="413"/>
                    <a:pt x="162" y="413"/>
                    <a:pt x="164" y="413"/>
                  </a:cubicBezTo>
                  <a:cubicBezTo>
                    <a:pt x="164" y="413"/>
                    <a:pt x="165" y="413"/>
                    <a:pt x="165" y="413"/>
                  </a:cubicBezTo>
                  <a:cubicBezTo>
                    <a:pt x="166" y="413"/>
                    <a:pt x="167" y="413"/>
                    <a:pt x="168" y="413"/>
                  </a:cubicBezTo>
                  <a:cubicBezTo>
                    <a:pt x="169" y="413"/>
                    <a:pt x="170" y="413"/>
                    <a:pt x="171" y="413"/>
                  </a:cubicBezTo>
                  <a:cubicBezTo>
                    <a:pt x="173" y="413"/>
                    <a:pt x="174" y="413"/>
                    <a:pt x="176" y="413"/>
                  </a:cubicBezTo>
                  <a:cubicBezTo>
                    <a:pt x="178" y="412"/>
                    <a:pt x="180" y="412"/>
                    <a:pt x="182" y="411"/>
                  </a:cubicBezTo>
                  <a:cubicBezTo>
                    <a:pt x="185" y="410"/>
                    <a:pt x="188" y="409"/>
                    <a:pt x="190" y="409"/>
                  </a:cubicBezTo>
                  <a:cubicBezTo>
                    <a:pt x="190" y="409"/>
                    <a:pt x="191" y="409"/>
                    <a:pt x="191" y="409"/>
                  </a:cubicBezTo>
                  <a:cubicBezTo>
                    <a:pt x="192" y="409"/>
                    <a:pt x="192" y="409"/>
                    <a:pt x="192" y="409"/>
                  </a:cubicBezTo>
                  <a:cubicBezTo>
                    <a:pt x="192" y="409"/>
                    <a:pt x="192" y="409"/>
                    <a:pt x="192" y="409"/>
                  </a:cubicBezTo>
                  <a:cubicBezTo>
                    <a:pt x="193" y="410"/>
                    <a:pt x="193" y="411"/>
                    <a:pt x="193" y="411"/>
                  </a:cubicBezTo>
                  <a:cubicBezTo>
                    <a:pt x="192" y="413"/>
                    <a:pt x="192" y="415"/>
                    <a:pt x="193" y="416"/>
                  </a:cubicBezTo>
                  <a:cubicBezTo>
                    <a:pt x="194" y="419"/>
                    <a:pt x="196" y="420"/>
                    <a:pt x="197" y="421"/>
                  </a:cubicBezTo>
                  <a:cubicBezTo>
                    <a:pt x="199" y="422"/>
                    <a:pt x="199" y="422"/>
                    <a:pt x="199" y="423"/>
                  </a:cubicBezTo>
                  <a:cubicBezTo>
                    <a:pt x="199" y="425"/>
                    <a:pt x="196" y="426"/>
                    <a:pt x="187" y="426"/>
                  </a:cubicBezTo>
                  <a:cubicBezTo>
                    <a:pt x="186" y="426"/>
                    <a:pt x="184" y="426"/>
                    <a:pt x="183" y="426"/>
                  </a:cubicBezTo>
                  <a:cubicBezTo>
                    <a:pt x="179" y="426"/>
                    <a:pt x="179" y="426"/>
                    <a:pt x="179" y="426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79" y="430"/>
                    <a:pt x="179" y="432"/>
                    <a:pt x="180" y="433"/>
                  </a:cubicBezTo>
                  <a:cubicBezTo>
                    <a:pt x="180" y="433"/>
                    <a:pt x="180" y="433"/>
                    <a:pt x="180" y="433"/>
                  </a:cubicBezTo>
                  <a:cubicBezTo>
                    <a:pt x="180" y="433"/>
                    <a:pt x="179" y="433"/>
                    <a:pt x="179" y="433"/>
                  </a:cubicBezTo>
                  <a:cubicBezTo>
                    <a:pt x="177" y="433"/>
                    <a:pt x="175" y="433"/>
                    <a:pt x="175" y="433"/>
                  </a:cubicBezTo>
                  <a:cubicBezTo>
                    <a:pt x="173" y="432"/>
                    <a:pt x="171" y="431"/>
                    <a:pt x="170" y="429"/>
                  </a:cubicBezTo>
                  <a:cubicBezTo>
                    <a:pt x="168" y="427"/>
                    <a:pt x="165" y="426"/>
                    <a:pt x="163" y="426"/>
                  </a:cubicBezTo>
                  <a:cubicBezTo>
                    <a:pt x="158" y="426"/>
                    <a:pt x="157" y="431"/>
                    <a:pt x="155" y="436"/>
                  </a:cubicBezTo>
                  <a:cubicBezTo>
                    <a:pt x="155" y="438"/>
                    <a:pt x="154" y="439"/>
                    <a:pt x="154" y="441"/>
                  </a:cubicBezTo>
                  <a:cubicBezTo>
                    <a:pt x="153" y="442"/>
                    <a:pt x="153" y="442"/>
                    <a:pt x="153" y="442"/>
                  </a:cubicBezTo>
                  <a:cubicBezTo>
                    <a:pt x="151" y="446"/>
                    <a:pt x="149" y="449"/>
                    <a:pt x="147" y="451"/>
                  </a:cubicBezTo>
                  <a:cubicBezTo>
                    <a:pt x="146" y="453"/>
                    <a:pt x="146" y="453"/>
                    <a:pt x="146" y="453"/>
                  </a:cubicBezTo>
                  <a:cubicBezTo>
                    <a:pt x="144" y="456"/>
                    <a:pt x="143" y="458"/>
                    <a:pt x="140" y="460"/>
                  </a:cubicBezTo>
                  <a:cubicBezTo>
                    <a:pt x="138" y="463"/>
                    <a:pt x="133" y="468"/>
                    <a:pt x="136" y="474"/>
                  </a:cubicBezTo>
                  <a:cubicBezTo>
                    <a:pt x="137" y="476"/>
                    <a:pt x="139" y="477"/>
                    <a:pt x="141" y="477"/>
                  </a:cubicBezTo>
                  <a:cubicBezTo>
                    <a:pt x="141" y="477"/>
                    <a:pt x="142" y="477"/>
                    <a:pt x="142" y="477"/>
                  </a:cubicBezTo>
                  <a:cubicBezTo>
                    <a:pt x="141" y="479"/>
                    <a:pt x="137" y="483"/>
                    <a:pt x="135" y="485"/>
                  </a:cubicBezTo>
                  <a:cubicBezTo>
                    <a:pt x="134" y="486"/>
                    <a:pt x="133" y="487"/>
                    <a:pt x="133" y="488"/>
                  </a:cubicBezTo>
                  <a:cubicBezTo>
                    <a:pt x="131" y="490"/>
                    <a:pt x="131" y="492"/>
                    <a:pt x="130" y="494"/>
                  </a:cubicBezTo>
                  <a:cubicBezTo>
                    <a:pt x="130" y="495"/>
                    <a:pt x="129" y="496"/>
                    <a:pt x="129" y="497"/>
                  </a:cubicBezTo>
                  <a:cubicBezTo>
                    <a:pt x="128" y="498"/>
                    <a:pt x="128" y="500"/>
                    <a:pt x="127" y="501"/>
                  </a:cubicBezTo>
                  <a:cubicBezTo>
                    <a:pt x="127" y="502"/>
                    <a:pt x="126" y="504"/>
                    <a:pt x="126" y="505"/>
                  </a:cubicBezTo>
                  <a:cubicBezTo>
                    <a:pt x="125" y="505"/>
                    <a:pt x="125" y="505"/>
                    <a:pt x="124" y="505"/>
                  </a:cubicBezTo>
                  <a:cubicBezTo>
                    <a:pt x="124" y="505"/>
                    <a:pt x="123" y="505"/>
                    <a:pt x="123" y="505"/>
                  </a:cubicBezTo>
                  <a:cubicBezTo>
                    <a:pt x="122" y="505"/>
                    <a:pt x="122" y="505"/>
                    <a:pt x="121" y="505"/>
                  </a:cubicBezTo>
                  <a:cubicBezTo>
                    <a:pt x="120" y="505"/>
                    <a:pt x="119" y="505"/>
                    <a:pt x="118" y="506"/>
                  </a:cubicBezTo>
                  <a:cubicBezTo>
                    <a:pt x="115" y="507"/>
                    <a:pt x="113" y="509"/>
                    <a:pt x="111" y="511"/>
                  </a:cubicBezTo>
                  <a:cubicBezTo>
                    <a:pt x="111" y="512"/>
                    <a:pt x="110" y="513"/>
                    <a:pt x="109" y="513"/>
                  </a:cubicBezTo>
                  <a:cubicBezTo>
                    <a:pt x="108" y="515"/>
                    <a:pt x="107" y="516"/>
                    <a:pt x="105" y="517"/>
                  </a:cubicBezTo>
                  <a:cubicBezTo>
                    <a:pt x="102" y="521"/>
                    <a:pt x="98" y="524"/>
                    <a:pt x="94" y="526"/>
                  </a:cubicBezTo>
                  <a:cubicBezTo>
                    <a:pt x="93" y="527"/>
                    <a:pt x="91" y="528"/>
                    <a:pt x="89" y="529"/>
                  </a:cubicBezTo>
                  <a:cubicBezTo>
                    <a:pt x="83" y="532"/>
                    <a:pt x="77" y="534"/>
                    <a:pt x="75" y="539"/>
                  </a:cubicBezTo>
                  <a:cubicBezTo>
                    <a:pt x="74" y="541"/>
                    <a:pt x="74" y="541"/>
                    <a:pt x="74" y="541"/>
                  </a:cubicBezTo>
                  <a:cubicBezTo>
                    <a:pt x="76" y="542"/>
                    <a:pt x="76" y="542"/>
                    <a:pt x="76" y="542"/>
                  </a:cubicBezTo>
                  <a:cubicBezTo>
                    <a:pt x="77" y="543"/>
                    <a:pt x="79" y="544"/>
                    <a:pt x="81" y="544"/>
                  </a:cubicBezTo>
                  <a:cubicBezTo>
                    <a:pt x="84" y="544"/>
                    <a:pt x="86" y="543"/>
                    <a:pt x="88" y="543"/>
                  </a:cubicBezTo>
                  <a:cubicBezTo>
                    <a:pt x="89" y="542"/>
                    <a:pt x="90" y="542"/>
                    <a:pt x="91" y="542"/>
                  </a:cubicBezTo>
                  <a:cubicBezTo>
                    <a:pt x="92" y="542"/>
                    <a:pt x="93" y="542"/>
                    <a:pt x="95" y="541"/>
                  </a:cubicBezTo>
                  <a:cubicBezTo>
                    <a:pt x="98" y="541"/>
                    <a:pt x="101" y="541"/>
                    <a:pt x="105" y="537"/>
                  </a:cubicBezTo>
                  <a:cubicBezTo>
                    <a:pt x="108" y="534"/>
                    <a:pt x="110" y="534"/>
                    <a:pt x="114" y="534"/>
                  </a:cubicBezTo>
                  <a:cubicBezTo>
                    <a:pt x="114" y="534"/>
                    <a:pt x="116" y="534"/>
                    <a:pt x="116" y="534"/>
                  </a:cubicBezTo>
                  <a:cubicBezTo>
                    <a:pt x="118" y="534"/>
                    <a:pt x="120" y="534"/>
                    <a:pt x="122" y="531"/>
                  </a:cubicBezTo>
                  <a:cubicBezTo>
                    <a:pt x="123" y="531"/>
                    <a:pt x="124" y="530"/>
                    <a:pt x="124" y="529"/>
                  </a:cubicBezTo>
                  <a:cubicBezTo>
                    <a:pt x="125" y="529"/>
                    <a:pt x="125" y="528"/>
                    <a:pt x="125" y="528"/>
                  </a:cubicBezTo>
                  <a:cubicBezTo>
                    <a:pt x="126" y="527"/>
                    <a:pt x="126" y="527"/>
                    <a:pt x="127" y="527"/>
                  </a:cubicBezTo>
                  <a:cubicBezTo>
                    <a:pt x="128" y="527"/>
                    <a:pt x="129" y="529"/>
                    <a:pt x="130" y="531"/>
                  </a:cubicBezTo>
                  <a:cubicBezTo>
                    <a:pt x="132" y="533"/>
                    <a:pt x="134" y="535"/>
                    <a:pt x="137" y="536"/>
                  </a:cubicBezTo>
                  <a:cubicBezTo>
                    <a:pt x="138" y="536"/>
                    <a:pt x="139" y="537"/>
                    <a:pt x="141" y="537"/>
                  </a:cubicBezTo>
                  <a:cubicBezTo>
                    <a:pt x="144" y="537"/>
                    <a:pt x="146" y="536"/>
                    <a:pt x="149" y="535"/>
                  </a:cubicBezTo>
                  <a:cubicBezTo>
                    <a:pt x="149" y="536"/>
                    <a:pt x="149" y="537"/>
                    <a:pt x="149" y="537"/>
                  </a:cubicBezTo>
                  <a:cubicBezTo>
                    <a:pt x="150" y="538"/>
                    <a:pt x="151" y="539"/>
                    <a:pt x="152" y="539"/>
                  </a:cubicBezTo>
                  <a:cubicBezTo>
                    <a:pt x="148" y="540"/>
                    <a:pt x="143" y="541"/>
                    <a:pt x="139" y="541"/>
                  </a:cubicBezTo>
                  <a:cubicBezTo>
                    <a:pt x="139" y="541"/>
                    <a:pt x="138" y="541"/>
                    <a:pt x="138" y="541"/>
                  </a:cubicBezTo>
                  <a:cubicBezTo>
                    <a:pt x="135" y="541"/>
                    <a:pt x="132" y="541"/>
                    <a:pt x="129" y="540"/>
                  </a:cubicBezTo>
                  <a:cubicBezTo>
                    <a:pt x="125" y="540"/>
                    <a:pt x="122" y="539"/>
                    <a:pt x="118" y="539"/>
                  </a:cubicBezTo>
                  <a:cubicBezTo>
                    <a:pt x="117" y="539"/>
                    <a:pt x="116" y="539"/>
                    <a:pt x="115" y="539"/>
                  </a:cubicBezTo>
                  <a:cubicBezTo>
                    <a:pt x="110" y="540"/>
                    <a:pt x="107" y="543"/>
                    <a:pt x="105" y="547"/>
                  </a:cubicBezTo>
                  <a:cubicBezTo>
                    <a:pt x="104" y="549"/>
                    <a:pt x="104" y="551"/>
                    <a:pt x="105" y="553"/>
                  </a:cubicBezTo>
                  <a:cubicBezTo>
                    <a:pt x="105" y="555"/>
                    <a:pt x="105" y="556"/>
                    <a:pt x="105" y="557"/>
                  </a:cubicBezTo>
                  <a:cubicBezTo>
                    <a:pt x="104" y="557"/>
                    <a:pt x="101" y="558"/>
                    <a:pt x="99" y="559"/>
                  </a:cubicBezTo>
                  <a:cubicBezTo>
                    <a:pt x="98" y="560"/>
                    <a:pt x="97" y="560"/>
                    <a:pt x="96" y="560"/>
                  </a:cubicBezTo>
                  <a:cubicBezTo>
                    <a:pt x="92" y="562"/>
                    <a:pt x="89" y="563"/>
                    <a:pt x="84" y="563"/>
                  </a:cubicBezTo>
                  <a:cubicBezTo>
                    <a:pt x="84" y="563"/>
                    <a:pt x="82" y="563"/>
                    <a:pt x="82" y="563"/>
                  </a:cubicBezTo>
                  <a:cubicBezTo>
                    <a:pt x="73" y="563"/>
                    <a:pt x="71" y="565"/>
                    <a:pt x="70" y="567"/>
                  </a:cubicBezTo>
                  <a:cubicBezTo>
                    <a:pt x="69" y="570"/>
                    <a:pt x="73" y="572"/>
                    <a:pt x="74" y="573"/>
                  </a:cubicBezTo>
                  <a:cubicBezTo>
                    <a:pt x="75" y="574"/>
                    <a:pt x="76" y="574"/>
                    <a:pt x="77" y="575"/>
                  </a:cubicBezTo>
                  <a:cubicBezTo>
                    <a:pt x="80" y="577"/>
                    <a:pt x="81" y="577"/>
                    <a:pt x="81" y="581"/>
                  </a:cubicBezTo>
                  <a:cubicBezTo>
                    <a:pt x="82" y="584"/>
                    <a:pt x="82" y="586"/>
                    <a:pt x="81" y="588"/>
                  </a:cubicBezTo>
                  <a:cubicBezTo>
                    <a:pt x="81" y="588"/>
                    <a:pt x="80" y="588"/>
                    <a:pt x="80" y="589"/>
                  </a:cubicBezTo>
                  <a:cubicBezTo>
                    <a:pt x="79" y="590"/>
                    <a:pt x="77" y="592"/>
                    <a:pt x="77" y="594"/>
                  </a:cubicBezTo>
                  <a:cubicBezTo>
                    <a:pt x="77" y="599"/>
                    <a:pt x="81" y="600"/>
                    <a:pt x="84" y="600"/>
                  </a:cubicBezTo>
                  <a:cubicBezTo>
                    <a:pt x="83" y="600"/>
                    <a:pt x="82" y="600"/>
                    <a:pt x="80" y="600"/>
                  </a:cubicBezTo>
                  <a:cubicBezTo>
                    <a:pt x="76" y="599"/>
                    <a:pt x="71" y="598"/>
                    <a:pt x="67" y="598"/>
                  </a:cubicBezTo>
                  <a:cubicBezTo>
                    <a:pt x="65" y="598"/>
                    <a:pt x="65" y="598"/>
                    <a:pt x="65" y="598"/>
                  </a:cubicBezTo>
                  <a:cubicBezTo>
                    <a:pt x="63" y="598"/>
                    <a:pt x="63" y="598"/>
                    <a:pt x="63" y="597"/>
                  </a:cubicBezTo>
                  <a:cubicBezTo>
                    <a:pt x="63" y="597"/>
                    <a:pt x="63" y="597"/>
                    <a:pt x="63" y="596"/>
                  </a:cubicBezTo>
                  <a:cubicBezTo>
                    <a:pt x="64" y="595"/>
                    <a:pt x="65" y="594"/>
                    <a:pt x="64" y="592"/>
                  </a:cubicBezTo>
                  <a:cubicBezTo>
                    <a:pt x="63" y="589"/>
                    <a:pt x="61" y="589"/>
                    <a:pt x="61" y="589"/>
                  </a:cubicBezTo>
                  <a:cubicBezTo>
                    <a:pt x="58" y="589"/>
                    <a:pt x="57" y="591"/>
                    <a:pt x="55" y="595"/>
                  </a:cubicBezTo>
                  <a:cubicBezTo>
                    <a:pt x="55" y="595"/>
                    <a:pt x="54" y="597"/>
                    <a:pt x="54" y="597"/>
                  </a:cubicBezTo>
                  <a:cubicBezTo>
                    <a:pt x="53" y="598"/>
                    <a:pt x="50" y="598"/>
                    <a:pt x="47" y="598"/>
                  </a:cubicBezTo>
                  <a:cubicBezTo>
                    <a:pt x="46" y="598"/>
                    <a:pt x="45" y="598"/>
                    <a:pt x="44" y="598"/>
                  </a:cubicBezTo>
                  <a:cubicBezTo>
                    <a:pt x="44" y="598"/>
                    <a:pt x="44" y="598"/>
                    <a:pt x="44" y="598"/>
                  </a:cubicBezTo>
                  <a:cubicBezTo>
                    <a:pt x="45" y="596"/>
                    <a:pt x="46" y="594"/>
                    <a:pt x="45" y="592"/>
                  </a:cubicBezTo>
                  <a:cubicBezTo>
                    <a:pt x="43" y="590"/>
                    <a:pt x="41" y="590"/>
                    <a:pt x="39" y="590"/>
                  </a:cubicBezTo>
                  <a:cubicBezTo>
                    <a:pt x="39" y="590"/>
                    <a:pt x="38" y="590"/>
                    <a:pt x="38" y="590"/>
                  </a:cubicBezTo>
                  <a:cubicBezTo>
                    <a:pt x="35" y="590"/>
                    <a:pt x="31" y="590"/>
                    <a:pt x="28" y="592"/>
                  </a:cubicBezTo>
                  <a:cubicBezTo>
                    <a:pt x="26" y="593"/>
                    <a:pt x="26" y="594"/>
                    <a:pt x="25" y="596"/>
                  </a:cubicBezTo>
                  <a:cubicBezTo>
                    <a:pt x="25" y="596"/>
                    <a:pt x="25" y="597"/>
                    <a:pt x="24" y="597"/>
                  </a:cubicBezTo>
                  <a:cubicBezTo>
                    <a:pt x="24" y="598"/>
                    <a:pt x="23" y="598"/>
                    <a:pt x="22" y="599"/>
                  </a:cubicBezTo>
                  <a:cubicBezTo>
                    <a:pt x="20" y="599"/>
                    <a:pt x="18" y="600"/>
                    <a:pt x="16" y="602"/>
                  </a:cubicBezTo>
                  <a:cubicBezTo>
                    <a:pt x="15" y="604"/>
                    <a:pt x="15" y="605"/>
                    <a:pt x="14" y="606"/>
                  </a:cubicBezTo>
                  <a:cubicBezTo>
                    <a:pt x="14" y="606"/>
                    <a:pt x="14" y="606"/>
                    <a:pt x="14" y="606"/>
                  </a:cubicBezTo>
                  <a:cubicBezTo>
                    <a:pt x="14" y="606"/>
                    <a:pt x="12" y="605"/>
                    <a:pt x="11" y="605"/>
                  </a:cubicBezTo>
                  <a:cubicBezTo>
                    <a:pt x="10" y="605"/>
                    <a:pt x="10" y="605"/>
                    <a:pt x="9" y="605"/>
                  </a:cubicBezTo>
                  <a:cubicBezTo>
                    <a:pt x="6" y="606"/>
                    <a:pt x="5" y="609"/>
                    <a:pt x="4" y="611"/>
                  </a:cubicBezTo>
                  <a:cubicBezTo>
                    <a:pt x="0" y="619"/>
                    <a:pt x="2" y="623"/>
                    <a:pt x="4" y="626"/>
                  </a:cubicBezTo>
                  <a:cubicBezTo>
                    <a:pt x="5" y="627"/>
                    <a:pt x="7" y="627"/>
                    <a:pt x="9" y="627"/>
                  </a:cubicBezTo>
                  <a:cubicBezTo>
                    <a:pt x="12" y="627"/>
                    <a:pt x="14" y="626"/>
                    <a:pt x="16" y="626"/>
                  </a:cubicBezTo>
                  <a:cubicBezTo>
                    <a:pt x="17" y="625"/>
                    <a:pt x="18" y="625"/>
                    <a:pt x="19" y="625"/>
                  </a:cubicBezTo>
                  <a:cubicBezTo>
                    <a:pt x="19" y="624"/>
                    <a:pt x="20" y="624"/>
                    <a:pt x="20" y="624"/>
                  </a:cubicBezTo>
                  <a:cubicBezTo>
                    <a:pt x="22" y="624"/>
                    <a:pt x="23" y="625"/>
                    <a:pt x="24" y="625"/>
                  </a:cubicBezTo>
                  <a:cubicBezTo>
                    <a:pt x="25" y="625"/>
                    <a:pt x="27" y="625"/>
                    <a:pt x="28" y="626"/>
                  </a:cubicBezTo>
                  <a:cubicBezTo>
                    <a:pt x="30" y="626"/>
                    <a:pt x="32" y="626"/>
                    <a:pt x="35" y="626"/>
                  </a:cubicBezTo>
                  <a:cubicBezTo>
                    <a:pt x="40" y="626"/>
                    <a:pt x="44" y="626"/>
                    <a:pt x="48" y="625"/>
                  </a:cubicBezTo>
                  <a:cubicBezTo>
                    <a:pt x="52" y="625"/>
                    <a:pt x="55" y="625"/>
                    <a:pt x="58" y="625"/>
                  </a:cubicBezTo>
                  <a:cubicBezTo>
                    <a:pt x="59" y="625"/>
                    <a:pt x="59" y="625"/>
                    <a:pt x="60" y="625"/>
                  </a:cubicBezTo>
                  <a:cubicBezTo>
                    <a:pt x="61" y="625"/>
                    <a:pt x="62" y="625"/>
                    <a:pt x="63" y="625"/>
                  </a:cubicBezTo>
                  <a:cubicBezTo>
                    <a:pt x="64" y="625"/>
                    <a:pt x="65" y="625"/>
                    <a:pt x="66" y="625"/>
                  </a:cubicBezTo>
                  <a:cubicBezTo>
                    <a:pt x="67" y="625"/>
                    <a:pt x="68" y="625"/>
                    <a:pt x="69" y="624"/>
                  </a:cubicBezTo>
                  <a:cubicBezTo>
                    <a:pt x="71" y="624"/>
                    <a:pt x="73" y="624"/>
                    <a:pt x="74" y="624"/>
                  </a:cubicBezTo>
                  <a:cubicBezTo>
                    <a:pt x="77" y="623"/>
                    <a:pt x="79" y="623"/>
                    <a:pt x="81" y="623"/>
                  </a:cubicBezTo>
                  <a:cubicBezTo>
                    <a:pt x="81" y="623"/>
                    <a:pt x="81" y="623"/>
                    <a:pt x="81" y="623"/>
                  </a:cubicBezTo>
                  <a:cubicBezTo>
                    <a:pt x="84" y="623"/>
                    <a:pt x="85" y="623"/>
                    <a:pt x="85" y="623"/>
                  </a:cubicBezTo>
                  <a:cubicBezTo>
                    <a:pt x="85" y="624"/>
                    <a:pt x="83" y="624"/>
                    <a:pt x="79" y="625"/>
                  </a:cubicBezTo>
                  <a:cubicBezTo>
                    <a:pt x="77" y="626"/>
                    <a:pt x="77" y="626"/>
                    <a:pt x="77" y="626"/>
                  </a:cubicBezTo>
                  <a:cubicBezTo>
                    <a:pt x="74" y="626"/>
                    <a:pt x="70" y="627"/>
                    <a:pt x="67" y="630"/>
                  </a:cubicBezTo>
                  <a:cubicBezTo>
                    <a:pt x="66" y="631"/>
                    <a:pt x="65" y="632"/>
                    <a:pt x="64" y="633"/>
                  </a:cubicBezTo>
                  <a:cubicBezTo>
                    <a:pt x="62" y="634"/>
                    <a:pt x="61" y="636"/>
                    <a:pt x="60" y="637"/>
                  </a:cubicBezTo>
                  <a:cubicBezTo>
                    <a:pt x="57" y="639"/>
                    <a:pt x="52" y="639"/>
                    <a:pt x="46" y="640"/>
                  </a:cubicBezTo>
                  <a:cubicBezTo>
                    <a:pt x="38" y="641"/>
                    <a:pt x="28" y="643"/>
                    <a:pt x="24" y="650"/>
                  </a:cubicBezTo>
                  <a:cubicBezTo>
                    <a:pt x="23" y="653"/>
                    <a:pt x="23" y="655"/>
                    <a:pt x="23" y="657"/>
                  </a:cubicBezTo>
                  <a:cubicBezTo>
                    <a:pt x="22" y="656"/>
                    <a:pt x="21" y="655"/>
                    <a:pt x="20" y="655"/>
                  </a:cubicBezTo>
                  <a:cubicBezTo>
                    <a:pt x="18" y="655"/>
                    <a:pt x="16" y="657"/>
                    <a:pt x="14" y="658"/>
                  </a:cubicBezTo>
                  <a:cubicBezTo>
                    <a:pt x="13" y="658"/>
                    <a:pt x="13" y="658"/>
                    <a:pt x="12" y="659"/>
                  </a:cubicBezTo>
                  <a:cubicBezTo>
                    <a:pt x="12" y="659"/>
                    <a:pt x="12" y="659"/>
                    <a:pt x="11" y="659"/>
                  </a:cubicBezTo>
                  <a:cubicBezTo>
                    <a:pt x="10" y="659"/>
                    <a:pt x="8" y="660"/>
                    <a:pt x="7" y="661"/>
                  </a:cubicBezTo>
                  <a:cubicBezTo>
                    <a:pt x="6" y="662"/>
                    <a:pt x="4" y="664"/>
                    <a:pt x="5" y="666"/>
                  </a:cubicBezTo>
                  <a:cubicBezTo>
                    <a:pt x="6" y="667"/>
                    <a:pt x="7" y="668"/>
                    <a:pt x="9" y="668"/>
                  </a:cubicBezTo>
                  <a:cubicBezTo>
                    <a:pt x="9" y="668"/>
                    <a:pt x="10" y="668"/>
                    <a:pt x="10" y="668"/>
                  </a:cubicBezTo>
                  <a:cubicBezTo>
                    <a:pt x="8" y="670"/>
                    <a:pt x="7" y="673"/>
                    <a:pt x="7" y="676"/>
                  </a:cubicBezTo>
                  <a:cubicBezTo>
                    <a:pt x="8" y="676"/>
                    <a:pt x="8" y="678"/>
                    <a:pt x="11" y="679"/>
                  </a:cubicBezTo>
                  <a:cubicBezTo>
                    <a:pt x="11" y="679"/>
                    <a:pt x="11" y="679"/>
                    <a:pt x="10" y="679"/>
                  </a:cubicBezTo>
                  <a:cubicBezTo>
                    <a:pt x="10" y="681"/>
                    <a:pt x="8" y="686"/>
                    <a:pt x="13" y="688"/>
                  </a:cubicBezTo>
                  <a:cubicBezTo>
                    <a:pt x="14" y="689"/>
                    <a:pt x="15" y="689"/>
                    <a:pt x="16" y="689"/>
                  </a:cubicBezTo>
                  <a:cubicBezTo>
                    <a:pt x="19" y="689"/>
                    <a:pt x="22" y="686"/>
                    <a:pt x="24" y="684"/>
                  </a:cubicBezTo>
                  <a:cubicBezTo>
                    <a:pt x="25" y="684"/>
                    <a:pt x="25" y="683"/>
                    <a:pt x="26" y="683"/>
                  </a:cubicBezTo>
                  <a:cubicBezTo>
                    <a:pt x="28" y="681"/>
                    <a:pt x="29" y="681"/>
                    <a:pt x="31" y="681"/>
                  </a:cubicBezTo>
                  <a:cubicBezTo>
                    <a:pt x="32" y="681"/>
                    <a:pt x="33" y="681"/>
                    <a:pt x="34" y="681"/>
                  </a:cubicBezTo>
                  <a:cubicBezTo>
                    <a:pt x="34" y="681"/>
                    <a:pt x="35" y="681"/>
                    <a:pt x="36" y="682"/>
                  </a:cubicBezTo>
                  <a:cubicBezTo>
                    <a:pt x="33" y="682"/>
                    <a:pt x="31" y="684"/>
                    <a:pt x="30" y="686"/>
                  </a:cubicBezTo>
                  <a:cubicBezTo>
                    <a:pt x="29" y="687"/>
                    <a:pt x="29" y="690"/>
                    <a:pt x="31" y="693"/>
                  </a:cubicBezTo>
                  <a:cubicBezTo>
                    <a:pt x="33" y="696"/>
                    <a:pt x="37" y="698"/>
                    <a:pt x="42" y="698"/>
                  </a:cubicBezTo>
                  <a:cubicBezTo>
                    <a:pt x="44" y="698"/>
                    <a:pt x="46" y="698"/>
                    <a:pt x="49" y="697"/>
                  </a:cubicBezTo>
                  <a:cubicBezTo>
                    <a:pt x="50" y="696"/>
                    <a:pt x="51" y="696"/>
                    <a:pt x="52" y="695"/>
                  </a:cubicBezTo>
                  <a:cubicBezTo>
                    <a:pt x="57" y="694"/>
                    <a:pt x="61" y="692"/>
                    <a:pt x="67" y="691"/>
                  </a:cubicBezTo>
                  <a:cubicBezTo>
                    <a:pt x="73" y="690"/>
                    <a:pt x="78" y="688"/>
                    <a:pt x="84" y="685"/>
                  </a:cubicBezTo>
                  <a:cubicBezTo>
                    <a:pt x="84" y="685"/>
                    <a:pt x="84" y="685"/>
                    <a:pt x="84" y="685"/>
                  </a:cubicBezTo>
                  <a:cubicBezTo>
                    <a:pt x="87" y="683"/>
                    <a:pt x="92" y="681"/>
                    <a:pt x="96" y="680"/>
                  </a:cubicBezTo>
                  <a:cubicBezTo>
                    <a:pt x="95" y="680"/>
                    <a:pt x="94" y="681"/>
                    <a:pt x="94" y="681"/>
                  </a:cubicBezTo>
                  <a:cubicBezTo>
                    <a:pt x="93" y="681"/>
                    <a:pt x="93" y="681"/>
                    <a:pt x="92" y="681"/>
                  </a:cubicBezTo>
                  <a:cubicBezTo>
                    <a:pt x="87" y="684"/>
                    <a:pt x="83" y="687"/>
                    <a:pt x="79" y="690"/>
                  </a:cubicBezTo>
                  <a:cubicBezTo>
                    <a:pt x="78" y="691"/>
                    <a:pt x="77" y="692"/>
                    <a:pt x="76" y="692"/>
                  </a:cubicBezTo>
                  <a:cubicBezTo>
                    <a:pt x="73" y="695"/>
                    <a:pt x="70" y="696"/>
                    <a:pt x="67" y="696"/>
                  </a:cubicBezTo>
                  <a:cubicBezTo>
                    <a:pt x="65" y="697"/>
                    <a:pt x="65" y="697"/>
                    <a:pt x="65" y="697"/>
                  </a:cubicBezTo>
                  <a:cubicBezTo>
                    <a:pt x="62" y="697"/>
                    <a:pt x="58" y="698"/>
                    <a:pt x="56" y="702"/>
                  </a:cubicBezTo>
                  <a:cubicBezTo>
                    <a:pt x="55" y="704"/>
                    <a:pt x="54" y="706"/>
                    <a:pt x="54" y="707"/>
                  </a:cubicBezTo>
                  <a:cubicBezTo>
                    <a:pt x="54" y="707"/>
                    <a:pt x="54" y="707"/>
                    <a:pt x="54" y="708"/>
                  </a:cubicBezTo>
                  <a:cubicBezTo>
                    <a:pt x="54" y="708"/>
                    <a:pt x="54" y="708"/>
                    <a:pt x="53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1" y="708"/>
                    <a:pt x="51" y="708"/>
                    <a:pt x="50" y="708"/>
                  </a:cubicBezTo>
                  <a:cubicBezTo>
                    <a:pt x="49" y="708"/>
                    <a:pt x="48" y="708"/>
                    <a:pt x="46" y="708"/>
                  </a:cubicBezTo>
                  <a:cubicBezTo>
                    <a:pt x="44" y="710"/>
                    <a:pt x="43" y="712"/>
                    <a:pt x="44" y="713"/>
                  </a:cubicBezTo>
                  <a:cubicBezTo>
                    <a:pt x="44" y="714"/>
                    <a:pt x="44" y="714"/>
                    <a:pt x="43" y="714"/>
                  </a:cubicBezTo>
                  <a:cubicBezTo>
                    <a:pt x="43" y="715"/>
                    <a:pt x="42" y="716"/>
                    <a:pt x="41" y="716"/>
                  </a:cubicBezTo>
                  <a:cubicBezTo>
                    <a:pt x="39" y="718"/>
                    <a:pt x="36" y="720"/>
                    <a:pt x="36" y="723"/>
                  </a:cubicBezTo>
                  <a:cubicBezTo>
                    <a:pt x="36" y="724"/>
                    <a:pt x="37" y="725"/>
                    <a:pt x="38" y="727"/>
                  </a:cubicBezTo>
                  <a:cubicBezTo>
                    <a:pt x="39" y="728"/>
                    <a:pt x="41" y="728"/>
                    <a:pt x="43" y="728"/>
                  </a:cubicBezTo>
                  <a:cubicBezTo>
                    <a:pt x="45" y="728"/>
                    <a:pt x="47" y="728"/>
                    <a:pt x="48" y="727"/>
                  </a:cubicBezTo>
                  <a:cubicBezTo>
                    <a:pt x="49" y="727"/>
                    <a:pt x="50" y="727"/>
                    <a:pt x="50" y="727"/>
                  </a:cubicBezTo>
                  <a:cubicBezTo>
                    <a:pt x="56" y="726"/>
                    <a:pt x="61" y="724"/>
                    <a:pt x="67" y="722"/>
                  </a:cubicBezTo>
                  <a:cubicBezTo>
                    <a:pt x="71" y="720"/>
                    <a:pt x="77" y="720"/>
                    <a:pt x="82" y="720"/>
                  </a:cubicBezTo>
                  <a:cubicBezTo>
                    <a:pt x="88" y="720"/>
                    <a:pt x="94" y="720"/>
                    <a:pt x="100" y="717"/>
                  </a:cubicBezTo>
                  <a:cubicBezTo>
                    <a:pt x="103" y="716"/>
                    <a:pt x="105" y="713"/>
                    <a:pt x="107" y="711"/>
                  </a:cubicBezTo>
                  <a:cubicBezTo>
                    <a:pt x="109" y="709"/>
                    <a:pt x="110" y="708"/>
                    <a:pt x="111" y="707"/>
                  </a:cubicBezTo>
                  <a:cubicBezTo>
                    <a:pt x="112" y="708"/>
                    <a:pt x="114" y="709"/>
                    <a:pt x="115" y="710"/>
                  </a:cubicBezTo>
                  <a:cubicBezTo>
                    <a:pt x="116" y="711"/>
                    <a:pt x="117" y="712"/>
                    <a:pt x="118" y="713"/>
                  </a:cubicBezTo>
                  <a:cubicBezTo>
                    <a:pt x="118" y="714"/>
                    <a:pt x="114" y="715"/>
                    <a:pt x="113" y="715"/>
                  </a:cubicBezTo>
                  <a:cubicBezTo>
                    <a:pt x="113" y="715"/>
                    <a:pt x="112" y="715"/>
                    <a:pt x="112" y="716"/>
                  </a:cubicBezTo>
                  <a:cubicBezTo>
                    <a:pt x="109" y="716"/>
                    <a:pt x="107" y="717"/>
                    <a:pt x="105" y="718"/>
                  </a:cubicBezTo>
                  <a:cubicBezTo>
                    <a:pt x="99" y="720"/>
                    <a:pt x="93" y="722"/>
                    <a:pt x="87" y="724"/>
                  </a:cubicBezTo>
                  <a:cubicBezTo>
                    <a:pt x="85" y="726"/>
                    <a:pt x="72" y="733"/>
                    <a:pt x="70" y="740"/>
                  </a:cubicBezTo>
                  <a:cubicBezTo>
                    <a:pt x="69" y="743"/>
                    <a:pt x="69" y="743"/>
                    <a:pt x="69" y="743"/>
                  </a:cubicBezTo>
                  <a:cubicBezTo>
                    <a:pt x="72" y="744"/>
                    <a:pt x="72" y="744"/>
                    <a:pt x="72" y="744"/>
                  </a:cubicBezTo>
                  <a:cubicBezTo>
                    <a:pt x="72" y="744"/>
                    <a:pt x="73" y="744"/>
                    <a:pt x="73" y="744"/>
                  </a:cubicBezTo>
                  <a:cubicBezTo>
                    <a:pt x="76" y="744"/>
                    <a:pt x="79" y="742"/>
                    <a:pt x="81" y="741"/>
                  </a:cubicBezTo>
                  <a:cubicBezTo>
                    <a:pt x="81" y="741"/>
                    <a:pt x="82" y="740"/>
                    <a:pt x="83" y="740"/>
                  </a:cubicBezTo>
                  <a:cubicBezTo>
                    <a:pt x="85" y="739"/>
                    <a:pt x="86" y="739"/>
                    <a:pt x="88" y="738"/>
                  </a:cubicBezTo>
                  <a:cubicBezTo>
                    <a:pt x="89" y="738"/>
                    <a:pt x="91" y="737"/>
                    <a:pt x="92" y="737"/>
                  </a:cubicBezTo>
                  <a:cubicBezTo>
                    <a:pt x="93" y="737"/>
                    <a:pt x="94" y="736"/>
                    <a:pt x="95" y="736"/>
                  </a:cubicBezTo>
                  <a:cubicBezTo>
                    <a:pt x="93" y="737"/>
                    <a:pt x="91" y="739"/>
                    <a:pt x="89" y="740"/>
                  </a:cubicBezTo>
                  <a:cubicBezTo>
                    <a:pt x="88" y="740"/>
                    <a:pt x="87" y="740"/>
                    <a:pt x="85" y="741"/>
                  </a:cubicBezTo>
                  <a:cubicBezTo>
                    <a:pt x="78" y="743"/>
                    <a:pt x="69" y="746"/>
                    <a:pt x="69" y="754"/>
                  </a:cubicBezTo>
                  <a:cubicBezTo>
                    <a:pt x="69" y="758"/>
                    <a:pt x="73" y="761"/>
                    <a:pt x="79" y="761"/>
                  </a:cubicBezTo>
                  <a:cubicBezTo>
                    <a:pt x="80" y="761"/>
                    <a:pt x="80" y="760"/>
                    <a:pt x="81" y="760"/>
                  </a:cubicBezTo>
                  <a:cubicBezTo>
                    <a:pt x="85" y="760"/>
                    <a:pt x="87" y="758"/>
                    <a:pt x="89" y="755"/>
                  </a:cubicBezTo>
                  <a:cubicBezTo>
                    <a:pt x="90" y="755"/>
                    <a:pt x="90" y="754"/>
                    <a:pt x="91" y="754"/>
                  </a:cubicBezTo>
                  <a:cubicBezTo>
                    <a:pt x="92" y="752"/>
                    <a:pt x="93" y="752"/>
                    <a:pt x="95" y="752"/>
                  </a:cubicBezTo>
                  <a:cubicBezTo>
                    <a:pt x="96" y="752"/>
                    <a:pt x="97" y="752"/>
                    <a:pt x="99" y="752"/>
                  </a:cubicBezTo>
                  <a:cubicBezTo>
                    <a:pt x="100" y="753"/>
                    <a:pt x="102" y="753"/>
                    <a:pt x="104" y="753"/>
                  </a:cubicBezTo>
                  <a:cubicBezTo>
                    <a:pt x="106" y="753"/>
                    <a:pt x="108" y="753"/>
                    <a:pt x="110" y="751"/>
                  </a:cubicBezTo>
                  <a:cubicBezTo>
                    <a:pt x="112" y="751"/>
                    <a:pt x="113" y="750"/>
                    <a:pt x="114" y="749"/>
                  </a:cubicBezTo>
                  <a:cubicBezTo>
                    <a:pt x="117" y="747"/>
                    <a:pt x="119" y="745"/>
                    <a:pt x="121" y="745"/>
                  </a:cubicBezTo>
                  <a:cubicBezTo>
                    <a:pt x="121" y="745"/>
                    <a:pt x="121" y="745"/>
                    <a:pt x="121" y="745"/>
                  </a:cubicBezTo>
                  <a:cubicBezTo>
                    <a:pt x="121" y="746"/>
                    <a:pt x="120" y="747"/>
                    <a:pt x="119" y="748"/>
                  </a:cubicBezTo>
                  <a:cubicBezTo>
                    <a:pt x="117" y="751"/>
                    <a:pt x="117" y="751"/>
                    <a:pt x="117" y="751"/>
                  </a:cubicBezTo>
                  <a:cubicBezTo>
                    <a:pt x="120" y="752"/>
                    <a:pt x="120" y="752"/>
                    <a:pt x="120" y="752"/>
                  </a:cubicBezTo>
                  <a:cubicBezTo>
                    <a:pt x="121" y="753"/>
                    <a:pt x="122" y="754"/>
                    <a:pt x="123" y="756"/>
                  </a:cubicBezTo>
                  <a:cubicBezTo>
                    <a:pt x="124" y="758"/>
                    <a:pt x="126" y="761"/>
                    <a:pt x="130" y="761"/>
                  </a:cubicBezTo>
                  <a:cubicBezTo>
                    <a:pt x="130" y="761"/>
                    <a:pt x="131" y="761"/>
                    <a:pt x="132" y="761"/>
                  </a:cubicBezTo>
                  <a:cubicBezTo>
                    <a:pt x="134" y="760"/>
                    <a:pt x="135" y="759"/>
                    <a:pt x="137" y="758"/>
                  </a:cubicBezTo>
                  <a:cubicBezTo>
                    <a:pt x="138" y="758"/>
                    <a:pt x="139" y="757"/>
                    <a:pt x="140" y="757"/>
                  </a:cubicBezTo>
                  <a:cubicBezTo>
                    <a:pt x="140" y="756"/>
                    <a:pt x="141" y="756"/>
                    <a:pt x="142" y="756"/>
                  </a:cubicBezTo>
                  <a:cubicBezTo>
                    <a:pt x="143" y="756"/>
                    <a:pt x="143" y="756"/>
                    <a:pt x="144" y="756"/>
                  </a:cubicBezTo>
                  <a:cubicBezTo>
                    <a:pt x="145" y="756"/>
                    <a:pt x="145" y="756"/>
                    <a:pt x="146" y="756"/>
                  </a:cubicBezTo>
                  <a:cubicBezTo>
                    <a:pt x="147" y="756"/>
                    <a:pt x="148" y="756"/>
                    <a:pt x="150" y="756"/>
                  </a:cubicBezTo>
                  <a:cubicBezTo>
                    <a:pt x="152" y="755"/>
                    <a:pt x="155" y="754"/>
                    <a:pt x="157" y="753"/>
                  </a:cubicBezTo>
                  <a:cubicBezTo>
                    <a:pt x="159" y="753"/>
                    <a:pt x="161" y="752"/>
                    <a:pt x="163" y="751"/>
                  </a:cubicBezTo>
                  <a:cubicBezTo>
                    <a:pt x="165" y="750"/>
                    <a:pt x="165" y="750"/>
                    <a:pt x="165" y="750"/>
                  </a:cubicBezTo>
                  <a:cubicBezTo>
                    <a:pt x="165" y="748"/>
                    <a:pt x="165" y="748"/>
                    <a:pt x="165" y="748"/>
                  </a:cubicBezTo>
                  <a:cubicBezTo>
                    <a:pt x="165" y="747"/>
                    <a:pt x="165" y="747"/>
                    <a:pt x="165" y="747"/>
                  </a:cubicBezTo>
                  <a:cubicBezTo>
                    <a:pt x="165" y="747"/>
                    <a:pt x="166" y="746"/>
                    <a:pt x="169" y="746"/>
                  </a:cubicBezTo>
                  <a:cubicBezTo>
                    <a:pt x="172" y="746"/>
                    <a:pt x="176" y="747"/>
                    <a:pt x="177" y="748"/>
                  </a:cubicBezTo>
                  <a:cubicBezTo>
                    <a:pt x="177" y="748"/>
                    <a:pt x="178" y="748"/>
                    <a:pt x="178" y="749"/>
                  </a:cubicBezTo>
                  <a:cubicBezTo>
                    <a:pt x="179" y="750"/>
                    <a:pt x="180" y="750"/>
                    <a:pt x="182" y="750"/>
                  </a:cubicBezTo>
                  <a:cubicBezTo>
                    <a:pt x="183" y="750"/>
                    <a:pt x="184" y="750"/>
                    <a:pt x="186" y="749"/>
                  </a:cubicBezTo>
                  <a:cubicBezTo>
                    <a:pt x="186" y="748"/>
                    <a:pt x="186" y="748"/>
                    <a:pt x="186" y="748"/>
                  </a:cubicBezTo>
                  <a:cubicBezTo>
                    <a:pt x="187" y="747"/>
                    <a:pt x="189" y="747"/>
                    <a:pt x="190" y="746"/>
                  </a:cubicBezTo>
                  <a:cubicBezTo>
                    <a:pt x="192" y="746"/>
                    <a:pt x="194" y="745"/>
                    <a:pt x="195" y="744"/>
                  </a:cubicBezTo>
                  <a:cubicBezTo>
                    <a:pt x="196" y="743"/>
                    <a:pt x="196" y="743"/>
                    <a:pt x="196" y="743"/>
                  </a:cubicBezTo>
                  <a:cubicBezTo>
                    <a:pt x="197" y="743"/>
                    <a:pt x="198" y="742"/>
                    <a:pt x="198" y="742"/>
                  </a:cubicBezTo>
                  <a:cubicBezTo>
                    <a:pt x="199" y="742"/>
                    <a:pt x="200" y="742"/>
                    <a:pt x="201" y="743"/>
                  </a:cubicBezTo>
                  <a:cubicBezTo>
                    <a:pt x="203" y="744"/>
                    <a:pt x="206" y="746"/>
                    <a:pt x="210" y="746"/>
                  </a:cubicBezTo>
                  <a:cubicBezTo>
                    <a:pt x="211" y="746"/>
                    <a:pt x="213" y="745"/>
                    <a:pt x="214" y="745"/>
                  </a:cubicBezTo>
                  <a:cubicBezTo>
                    <a:pt x="216" y="743"/>
                    <a:pt x="216" y="742"/>
                    <a:pt x="216" y="741"/>
                  </a:cubicBezTo>
                  <a:cubicBezTo>
                    <a:pt x="217" y="738"/>
                    <a:pt x="215" y="735"/>
                    <a:pt x="212" y="733"/>
                  </a:cubicBezTo>
                  <a:cubicBezTo>
                    <a:pt x="212" y="732"/>
                    <a:pt x="212" y="732"/>
                    <a:pt x="211" y="732"/>
                  </a:cubicBezTo>
                  <a:cubicBezTo>
                    <a:pt x="211" y="732"/>
                    <a:pt x="211" y="732"/>
                    <a:pt x="212" y="732"/>
                  </a:cubicBezTo>
                  <a:cubicBezTo>
                    <a:pt x="212" y="732"/>
                    <a:pt x="213" y="733"/>
                    <a:pt x="214" y="733"/>
                  </a:cubicBezTo>
                  <a:cubicBezTo>
                    <a:pt x="216" y="733"/>
                    <a:pt x="217" y="733"/>
                    <a:pt x="218" y="733"/>
                  </a:cubicBezTo>
                  <a:cubicBezTo>
                    <a:pt x="219" y="733"/>
                    <a:pt x="219" y="733"/>
                    <a:pt x="220" y="733"/>
                  </a:cubicBezTo>
                  <a:cubicBezTo>
                    <a:pt x="221" y="733"/>
                    <a:pt x="222" y="734"/>
                    <a:pt x="223" y="735"/>
                  </a:cubicBezTo>
                  <a:cubicBezTo>
                    <a:pt x="225" y="736"/>
                    <a:pt x="227" y="737"/>
                    <a:pt x="230" y="737"/>
                  </a:cubicBezTo>
                  <a:cubicBezTo>
                    <a:pt x="230" y="737"/>
                    <a:pt x="231" y="737"/>
                    <a:pt x="231" y="737"/>
                  </a:cubicBezTo>
                  <a:cubicBezTo>
                    <a:pt x="233" y="737"/>
                    <a:pt x="233" y="737"/>
                    <a:pt x="233" y="737"/>
                  </a:cubicBezTo>
                  <a:cubicBezTo>
                    <a:pt x="233" y="735"/>
                    <a:pt x="233" y="735"/>
                    <a:pt x="233" y="735"/>
                  </a:cubicBezTo>
                  <a:cubicBezTo>
                    <a:pt x="234" y="730"/>
                    <a:pt x="235" y="728"/>
                    <a:pt x="237" y="727"/>
                  </a:cubicBezTo>
                  <a:cubicBezTo>
                    <a:pt x="238" y="726"/>
                    <a:pt x="239" y="726"/>
                    <a:pt x="241" y="726"/>
                  </a:cubicBezTo>
                  <a:cubicBezTo>
                    <a:pt x="243" y="725"/>
                    <a:pt x="246" y="725"/>
                    <a:pt x="248" y="723"/>
                  </a:cubicBezTo>
                  <a:cubicBezTo>
                    <a:pt x="250" y="722"/>
                    <a:pt x="252" y="720"/>
                    <a:pt x="254" y="719"/>
                  </a:cubicBezTo>
                  <a:cubicBezTo>
                    <a:pt x="255" y="718"/>
                    <a:pt x="256" y="717"/>
                    <a:pt x="257" y="716"/>
                  </a:cubicBezTo>
                  <a:cubicBezTo>
                    <a:pt x="259" y="715"/>
                    <a:pt x="260" y="714"/>
                    <a:pt x="262" y="713"/>
                  </a:cubicBezTo>
                  <a:cubicBezTo>
                    <a:pt x="266" y="711"/>
                    <a:pt x="267" y="698"/>
                    <a:pt x="264" y="695"/>
                  </a:cubicBezTo>
                  <a:cubicBezTo>
                    <a:pt x="263" y="692"/>
                    <a:pt x="261" y="692"/>
                    <a:pt x="260" y="691"/>
                  </a:cubicBezTo>
                  <a:cubicBezTo>
                    <a:pt x="259" y="691"/>
                    <a:pt x="259" y="691"/>
                    <a:pt x="259" y="691"/>
                  </a:cubicBezTo>
                  <a:cubicBezTo>
                    <a:pt x="258" y="690"/>
                    <a:pt x="258" y="690"/>
                    <a:pt x="257" y="689"/>
                  </a:cubicBezTo>
                  <a:cubicBezTo>
                    <a:pt x="257" y="688"/>
                    <a:pt x="256" y="687"/>
                    <a:pt x="256" y="687"/>
                  </a:cubicBezTo>
                  <a:cubicBezTo>
                    <a:pt x="255" y="686"/>
                    <a:pt x="255" y="686"/>
                    <a:pt x="255" y="686"/>
                  </a:cubicBezTo>
                  <a:cubicBezTo>
                    <a:pt x="254" y="685"/>
                    <a:pt x="254" y="685"/>
                    <a:pt x="253" y="684"/>
                  </a:cubicBezTo>
                  <a:cubicBezTo>
                    <a:pt x="254" y="684"/>
                    <a:pt x="257" y="686"/>
                    <a:pt x="260" y="688"/>
                  </a:cubicBezTo>
                  <a:cubicBezTo>
                    <a:pt x="260" y="688"/>
                    <a:pt x="262" y="689"/>
                    <a:pt x="262" y="689"/>
                  </a:cubicBezTo>
                  <a:cubicBezTo>
                    <a:pt x="265" y="691"/>
                    <a:pt x="267" y="692"/>
                    <a:pt x="269" y="693"/>
                  </a:cubicBezTo>
                  <a:cubicBezTo>
                    <a:pt x="268" y="693"/>
                    <a:pt x="268" y="694"/>
                    <a:pt x="267" y="696"/>
                  </a:cubicBezTo>
                  <a:cubicBezTo>
                    <a:pt x="267" y="698"/>
                    <a:pt x="267" y="700"/>
                    <a:pt x="269" y="702"/>
                  </a:cubicBezTo>
                  <a:cubicBezTo>
                    <a:pt x="270" y="704"/>
                    <a:pt x="272" y="705"/>
                    <a:pt x="274" y="705"/>
                  </a:cubicBezTo>
                  <a:cubicBezTo>
                    <a:pt x="275" y="705"/>
                    <a:pt x="275" y="705"/>
                    <a:pt x="275" y="705"/>
                  </a:cubicBezTo>
                  <a:cubicBezTo>
                    <a:pt x="277" y="705"/>
                    <a:pt x="279" y="704"/>
                    <a:pt x="281" y="703"/>
                  </a:cubicBezTo>
                  <a:cubicBezTo>
                    <a:pt x="282" y="703"/>
                    <a:pt x="282" y="702"/>
                    <a:pt x="283" y="702"/>
                  </a:cubicBezTo>
                  <a:cubicBezTo>
                    <a:pt x="284" y="702"/>
                    <a:pt x="284" y="702"/>
                    <a:pt x="285" y="702"/>
                  </a:cubicBezTo>
                  <a:cubicBezTo>
                    <a:pt x="285" y="702"/>
                    <a:pt x="286" y="702"/>
                    <a:pt x="287" y="702"/>
                  </a:cubicBezTo>
                  <a:cubicBezTo>
                    <a:pt x="287" y="702"/>
                    <a:pt x="288" y="702"/>
                    <a:pt x="289" y="702"/>
                  </a:cubicBezTo>
                  <a:cubicBezTo>
                    <a:pt x="291" y="702"/>
                    <a:pt x="292" y="702"/>
                    <a:pt x="294" y="701"/>
                  </a:cubicBezTo>
                  <a:cubicBezTo>
                    <a:pt x="296" y="700"/>
                    <a:pt x="298" y="698"/>
                    <a:pt x="299" y="696"/>
                  </a:cubicBezTo>
                  <a:cubicBezTo>
                    <a:pt x="300" y="695"/>
                    <a:pt x="300" y="695"/>
                    <a:pt x="301" y="694"/>
                  </a:cubicBezTo>
                  <a:cubicBezTo>
                    <a:pt x="302" y="692"/>
                    <a:pt x="303" y="692"/>
                    <a:pt x="306" y="692"/>
                  </a:cubicBezTo>
                  <a:cubicBezTo>
                    <a:pt x="306" y="692"/>
                    <a:pt x="307" y="692"/>
                    <a:pt x="308" y="692"/>
                  </a:cubicBezTo>
                  <a:cubicBezTo>
                    <a:pt x="313" y="691"/>
                    <a:pt x="314" y="689"/>
                    <a:pt x="314" y="685"/>
                  </a:cubicBezTo>
                  <a:cubicBezTo>
                    <a:pt x="314" y="685"/>
                    <a:pt x="314" y="684"/>
                    <a:pt x="314" y="683"/>
                  </a:cubicBezTo>
                  <a:cubicBezTo>
                    <a:pt x="314" y="682"/>
                    <a:pt x="317" y="678"/>
                    <a:pt x="319" y="677"/>
                  </a:cubicBezTo>
                  <a:cubicBezTo>
                    <a:pt x="319" y="676"/>
                    <a:pt x="320" y="676"/>
                    <a:pt x="320" y="676"/>
                  </a:cubicBezTo>
                  <a:cubicBezTo>
                    <a:pt x="322" y="676"/>
                    <a:pt x="323" y="676"/>
                    <a:pt x="324" y="677"/>
                  </a:cubicBezTo>
                  <a:cubicBezTo>
                    <a:pt x="326" y="678"/>
                    <a:pt x="328" y="678"/>
                    <a:pt x="330" y="678"/>
                  </a:cubicBezTo>
                  <a:cubicBezTo>
                    <a:pt x="332" y="678"/>
                    <a:pt x="334" y="678"/>
                    <a:pt x="335" y="677"/>
                  </a:cubicBezTo>
                  <a:cubicBezTo>
                    <a:pt x="336" y="676"/>
                    <a:pt x="337" y="675"/>
                    <a:pt x="338" y="674"/>
                  </a:cubicBezTo>
                  <a:cubicBezTo>
                    <a:pt x="338" y="673"/>
                    <a:pt x="338" y="673"/>
                    <a:pt x="339" y="672"/>
                  </a:cubicBezTo>
                  <a:cubicBezTo>
                    <a:pt x="340" y="672"/>
                    <a:pt x="341" y="672"/>
                    <a:pt x="342" y="672"/>
                  </a:cubicBezTo>
                  <a:cubicBezTo>
                    <a:pt x="346" y="671"/>
                    <a:pt x="351" y="670"/>
                    <a:pt x="353" y="667"/>
                  </a:cubicBezTo>
                  <a:cubicBezTo>
                    <a:pt x="354" y="665"/>
                    <a:pt x="354" y="664"/>
                    <a:pt x="355" y="663"/>
                  </a:cubicBezTo>
                  <a:cubicBezTo>
                    <a:pt x="355" y="662"/>
                    <a:pt x="355" y="661"/>
                    <a:pt x="356" y="660"/>
                  </a:cubicBezTo>
                  <a:cubicBezTo>
                    <a:pt x="356" y="660"/>
                    <a:pt x="356" y="660"/>
                    <a:pt x="357" y="659"/>
                  </a:cubicBezTo>
                  <a:cubicBezTo>
                    <a:pt x="357" y="658"/>
                    <a:pt x="359" y="657"/>
                    <a:pt x="358" y="655"/>
                  </a:cubicBezTo>
                  <a:cubicBezTo>
                    <a:pt x="358" y="653"/>
                    <a:pt x="356" y="652"/>
                    <a:pt x="356" y="651"/>
                  </a:cubicBezTo>
                  <a:cubicBezTo>
                    <a:pt x="354" y="650"/>
                    <a:pt x="353" y="650"/>
                    <a:pt x="351" y="650"/>
                  </a:cubicBezTo>
                  <a:cubicBezTo>
                    <a:pt x="351" y="650"/>
                    <a:pt x="351" y="650"/>
                    <a:pt x="351" y="650"/>
                  </a:cubicBezTo>
                  <a:cubicBezTo>
                    <a:pt x="351" y="650"/>
                    <a:pt x="350" y="650"/>
                    <a:pt x="350" y="650"/>
                  </a:cubicBezTo>
                  <a:cubicBezTo>
                    <a:pt x="350" y="650"/>
                    <a:pt x="351" y="649"/>
                    <a:pt x="352" y="649"/>
                  </a:cubicBezTo>
                  <a:cubicBezTo>
                    <a:pt x="352" y="649"/>
                    <a:pt x="352" y="649"/>
                    <a:pt x="353" y="649"/>
                  </a:cubicBezTo>
                  <a:cubicBezTo>
                    <a:pt x="353" y="649"/>
                    <a:pt x="354" y="649"/>
                    <a:pt x="354" y="649"/>
                  </a:cubicBezTo>
                  <a:cubicBezTo>
                    <a:pt x="355" y="650"/>
                    <a:pt x="356" y="650"/>
                    <a:pt x="357" y="650"/>
                  </a:cubicBezTo>
                  <a:cubicBezTo>
                    <a:pt x="358" y="650"/>
                    <a:pt x="358" y="650"/>
                    <a:pt x="359" y="650"/>
                  </a:cubicBezTo>
                  <a:cubicBezTo>
                    <a:pt x="361" y="649"/>
                    <a:pt x="362" y="648"/>
                    <a:pt x="364" y="648"/>
                  </a:cubicBezTo>
                  <a:cubicBezTo>
                    <a:pt x="366" y="647"/>
                    <a:pt x="367" y="646"/>
                    <a:pt x="368" y="646"/>
                  </a:cubicBezTo>
                  <a:cubicBezTo>
                    <a:pt x="369" y="646"/>
                    <a:pt x="371" y="646"/>
                    <a:pt x="372" y="646"/>
                  </a:cubicBezTo>
                  <a:cubicBezTo>
                    <a:pt x="376" y="645"/>
                    <a:pt x="380" y="644"/>
                    <a:pt x="384" y="644"/>
                  </a:cubicBezTo>
                  <a:cubicBezTo>
                    <a:pt x="384" y="644"/>
                    <a:pt x="384" y="644"/>
                    <a:pt x="384" y="644"/>
                  </a:cubicBezTo>
                  <a:cubicBezTo>
                    <a:pt x="387" y="644"/>
                    <a:pt x="390" y="644"/>
                    <a:pt x="392" y="644"/>
                  </a:cubicBezTo>
                  <a:cubicBezTo>
                    <a:pt x="395" y="644"/>
                    <a:pt x="398" y="644"/>
                    <a:pt x="400" y="644"/>
                  </a:cubicBezTo>
                  <a:cubicBezTo>
                    <a:pt x="403" y="644"/>
                    <a:pt x="405" y="643"/>
                    <a:pt x="407" y="642"/>
                  </a:cubicBezTo>
                  <a:cubicBezTo>
                    <a:pt x="408" y="641"/>
                    <a:pt x="409" y="641"/>
                    <a:pt x="410" y="641"/>
                  </a:cubicBezTo>
                  <a:cubicBezTo>
                    <a:pt x="411" y="641"/>
                    <a:pt x="411" y="641"/>
                    <a:pt x="412" y="641"/>
                  </a:cubicBezTo>
                  <a:cubicBezTo>
                    <a:pt x="414" y="643"/>
                    <a:pt x="417" y="643"/>
                    <a:pt x="419" y="643"/>
                  </a:cubicBezTo>
                  <a:cubicBezTo>
                    <a:pt x="425" y="643"/>
                    <a:pt x="428" y="641"/>
                    <a:pt x="430" y="636"/>
                  </a:cubicBezTo>
                  <a:cubicBezTo>
                    <a:pt x="430" y="634"/>
                    <a:pt x="430" y="632"/>
                    <a:pt x="430" y="630"/>
                  </a:cubicBezTo>
                  <a:cubicBezTo>
                    <a:pt x="430" y="630"/>
                    <a:pt x="430" y="630"/>
                    <a:pt x="430" y="630"/>
                  </a:cubicBezTo>
                  <a:cubicBezTo>
                    <a:pt x="431" y="633"/>
                    <a:pt x="430" y="636"/>
                    <a:pt x="429" y="639"/>
                  </a:cubicBezTo>
                  <a:cubicBezTo>
                    <a:pt x="427" y="643"/>
                    <a:pt x="427" y="643"/>
                    <a:pt x="427" y="643"/>
                  </a:cubicBezTo>
                  <a:cubicBezTo>
                    <a:pt x="430" y="644"/>
                    <a:pt x="430" y="644"/>
                    <a:pt x="430" y="644"/>
                  </a:cubicBezTo>
                  <a:cubicBezTo>
                    <a:pt x="431" y="644"/>
                    <a:pt x="432" y="644"/>
                    <a:pt x="433" y="644"/>
                  </a:cubicBezTo>
                  <a:cubicBezTo>
                    <a:pt x="440" y="644"/>
                    <a:pt x="446" y="635"/>
                    <a:pt x="447" y="630"/>
                  </a:cubicBezTo>
                  <a:cubicBezTo>
                    <a:pt x="447" y="629"/>
                    <a:pt x="447" y="629"/>
                    <a:pt x="447" y="629"/>
                  </a:cubicBezTo>
                  <a:cubicBezTo>
                    <a:pt x="447" y="628"/>
                    <a:pt x="448" y="626"/>
                    <a:pt x="449" y="626"/>
                  </a:cubicBezTo>
                  <a:cubicBezTo>
                    <a:pt x="449" y="626"/>
                    <a:pt x="449" y="626"/>
                    <a:pt x="449" y="626"/>
                  </a:cubicBezTo>
                  <a:cubicBezTo>
                    <a:pt x="449" y="626"/>
                    <a:pt x="449" y="626"/>
                    <a:pt x="450" y="627"/>
                  </a:cubicBezTo>
                  <a:cubicBezTo>
                    <a:pt x="450" y="628"/>
                    <a:pt x="451" y="630"/>
                    <a:pt x="454" y="630"/>
                  </a:cubicBezTo>
                  <a:cubicBezTo>
                    <a:pt x="455" y="631"/>
                    <a:pt x="456" y="631"/>
                    <a:pt x="457" y="631"/>
                  </a:cubicBezTo>
                  <a:cubicBezTo>
                    <a:pt x="458" y="631"/>
                    <a:pt x="459" y="631"/>
                    <a:pt x="460" y="630"/>
                  </a:cubicBezTo>
                  <a:cubicBezTo>
                    <a:pt x="461" y="630"/>
                    <a:pt x="462" y="630"/>
                    <a:pt x="462" y="630"/>
                  </a:cubicBezTo>
                  <a:cubicBezTo>
                    <a:pt x="463" y="630"/>
                    <a:pt x="464" y="630"/>
                    <a:pt x="464" y="630"/>
                  </a:cubicBezTo>
                  <a:cubicBezTo>
                    <a:pt x="465" y="631"/>
                    <a:pt x="466" y="632"/>
                    <a:pt x="467" y="633"/>
                  </a:cubicBezTo>
                  <a:cubicBezTo>
                    <a:pt x="468" y="634"/>
                    <a:pt x="469" y="636"/>
                    <a:pt x="472" y="637"/>
                  </a:cubicBezTo>
                  <a:cubicBezTo>
                    <a:pt x="473" y="637"/>
                    <a:pt x="474" y="637"/>
                    <a:pt x="475" y="637"/>
                  </a:cubicBezTo>
                  <a:cubicBezTo>
                    <a:pt x="477" y="637"/>
                    <a:pt x="479" y="636"/>
                    <a:pt x="481" y="635"/>
                  </a:cubicBezTo>
                  <a:cubicBezTo>
                    <a:pt x="482" y="635"/>
                    <a:pt x="483" y="634"/>
                    <a:pt x="485" y="634"/>
                  </a:cubicBezTo>
                  <a:cubicBezTo>
                    <a:pt x="485" y="634"/>
                    <a:pt x="486" y="634"/>
                    <a:pt x="486" y="634"/>
                  </a:cubicBezTo>
                  <a:cubicBezTo>
                    <a:pt x="489" y="634"/>
                    <a:pt x="489" y="634"/>
                    <a:pt x="489" y="634"/>
                  </a:cubicBezTo>
                  <a:cubicBezTo>
                    <a:pt x="489" y="634"/>
                    <a:pt x="490" y="634"/>
                    <a:pt x="491" y="634"/>
                  </a:cubicBezTo>
                  <a:cubicBezTo>
                    <a:pt x="492" y="634"/>
                    <a:pt x="493" y="634"/>
                    <a:pt x="494" y="633"/>
                  </a:cubicBezTo>
                  <a:cubicBezTo>
                    <a:pt x="494" y="633"/>
                    <a:pt x="494" y="633"/>
                    <a:pt x="494" y="633"/>
                  </a:cubicBezTo>
                  <a:cubicBezTo>
                    <a:pt x="494" y="634"/>
                    <a:pt x="495" y="635"/>
                    <a:pt x="495" y="636"/>
                  </a:cubicBezTo>
                  <a:cubicBezTo>
                    <a:pt x="496" y="637"/>
                    <a:pt x="497" y="638"/>
                    <a:pt x="499" y="638"/>
                  </a:cubicBezTo>
                  <a:cubicBezTo>
                    <a:pt x="499" y="638"/>
                    <a:pt x="499" y="638"/>
                    <a:pt x="499" y="638"/>
                  </a:cubicBezTo>
                  <a:cubicBezTo>
                    <a:pt x="501" y="638"/>
                    <a:pt x="502" y="637"/>
                    <a:pt x="504" y="634"/>
                  </a:cubicBezTo>
                  <a:cubicBezTo>
                    <a:pt x="508" y="631"/>
                    <a:pt x="510" y="625"/>
                    <a:pt x="507" y="621"/>
                  </a:cubicBezTo>
                  <a:cubicBezTo>
                    <a:pt x="506" y="618"/>
                    <a:pt x="503" y="617"/>
                    <a:pt x="501" y="615"/>
                  </a:cubicBezTo>
                  <a:cubicBezTo>
                    <a:pt x="500" y="614"/>
                    <a:pt x="498" y="613"/>
                    <a:pt x="498" y="612"/>
                  </a:cubicBezTo>
                  <a:cubicBezTo>
                    <a:pt x="497" y="611"/>
                    <a:pt x="497" y="611"/>
                    <a:pt x="497" y="611"/>
                  </a:cubicBezTo>
                  <a:cubicBezTo>
                    <a:pt x="495" y="609"/>
                    <a:pt x="493" y="607"/>
                    <a:pt x="491" y="605"/>
                  </a:cubicBezTo>
                  <a:cubicBezTo>
                    <a:pt x="490" y="604"/>
                    <a:pt x="488" y="601"/>
                    <a:pt x="489" y="601"/>
                  </a:cubicBezTo>
                  <a:cubicBezTo>
                    <a:pt x="489" y="600"/>
                    <a:pt x="489" y="600"/>
                    <a:pt x="490" y="600"/>
                  </a:cubicBezTo>
                  <a:cubicBezTo>
                    <a:pt x="491" y="599"/>
                    <a:pt x="492" y="598"/>
                    <a:pt x="494" y="598"/>
                  </a:cubicBezTo>
                  <a:cubicBezTo>
                    <a:pt x="496" y="597"/>
                    <a:pt x="498" y="595"/>
                    <a:pt x="501" y="593"/>
                  </a:cubicBezTo>
                  <a:cubicBezTo>
                    <a:pt x="508" y="588"/>
                    <a:pt x="512" y="583"/>
                    <a:pt x="518" y="574"/>
                  </a:cubicBezTo>
                  <a:cubicBezTo>
                    <a:pt x="522" y="569"/>
                    <a:pt x="523" y="563"/>
                    <a:pt x="523" y="554"/>
                  </a:cubicBezTo>
                  <a:cubicBezTo>
                    <a:pt x="523" y="553"/>
                    <a:pt x="523" y="552"/>
                    <a:pt x="522" y="551"/>
                  </a:cubicBezTo>
                  <a:cubicBezTo>
                    <a:pt x="522" y="546"/>
                    <a:pt x="522" y="542"/>
                    <a:pt x="524" y="538"/>
                  </a:cubicBezTo>
                  <a:cubicBezTo>
                    <a:pt x="524" y="537"/>
                    <a:pt x="525" y="537"/>
                    <a:pt x="525" y="536"/>
                  </a:cubicBezTo>
                  <a:cubicBezTo>
                    <a:pt x="527" y="533"/>
                    <a:pt x="529" y="530"/>
                    <a:pt x="530" y="526"/>
                  </a:cubicBezTo>
                  <a:cubicBezTo>
                    <a:pt x="530" y="524"/>
                    <a:pt x="530" y="523"/>
                    <a:pt x="530" y="521"/>
                  </a:cubicBezTo>
                  <a:cubicBezTo>
                    <a:pt x="530" y="518"/>
                    <a:pt x="530" y="516"/>
                    <a:pt x="530" y="514"/>
                  </a:cubicBezTo>
                  <a:cubicBezTo>
                    <a:pt x="531" y="511"/>
                    <a:pt x="534" y="508"/>
                    <a:pt x="536" y="505"/>
                  </a:cubicBezTo>
                  <a:cubicBezTo>
                    <a:pt x="537" y="505"/>
                    <a:pt x="537" y="504"/>
                    <a:pt x="538" y="504"/>
                  </a:cubicBezTo>
                  <a:cubicBezTo>
                    <a:pt x="545" y="496"/>
                    <a:pt x="548" y="486"/>
                    <a:pt x="545" y="477"/>
                  </a:cubicBezTo>
                  <a:close/>
                  <a:moveTo>
                    <a:pt x="363" y="39"/>
                  </a:moveTo>
                  <a:cubicBezTo>
                    <a:pt x="363" y="39"/>
                    <a:pt x="364" y="39"/>
                    <a:pt x="364" y="39"/>
                  </a:cubicBezTo>
                  <a:cubicBezTo>
                    <a:pt x="365" y="40"/>
                    <a:pt x="365" y="41"/>
                    <a:pt x="365" y="41"/>
                  </a:cubicBezTo>
                  <a:cubicBezTo>
                    <a:pt x="364" y="41"/>
                    <a:pt x="364" y="40"/>
                    <a:pt x="363" y="39"/>
                  </a:cubicBezTo>
                  <a:close/>
                  <a:moveTo>
                    <a:pt x="383" y="60"/>
                  </a:moveTo>
                  <a:cubicBezTo>
                    <a:pt x="382" y="61"/>
                    <a:pt x="381" y="62"/>
                    <a:pt x="381" y="64"/>
                  </a:cubicBezTo>
                  <a:cubicBezTo>
                    <a:pt x="381" y="66"/>
                    <a:pt x="382" y="67"/>
                    <a:pt x="384" y="68"/>
                  </a:cubicBezTo>
                  <a:cubicBezTo>
                    <a:pt x="383" y="69"/>
                    <a:pt x="382" y="70"/>
                    <a:pt x="380" y="70"/>
                  </a:cubicBezTo>
                  <a:cubicBezTo>
                    <a:pt x="380" y="70"/>
                    <a:pt x="380" y="70"/>
                    <a:pt x="380" y="70"/>
                  </a:cubicBezTo>
                  <a:cubicBezTo>
                    <a:pt x="380" y="67"/>
                    <a:pt x="379" y="66"/>
                    <a:pt x="376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77" y="63"/>
                    <a:pt x="378" y="63"/>
                    <a:pt x="378" y="63"/>
                  </a:cubicBezTo>
                  <a:cubicBezTo>
                    <a:pt x="380" y="62"/>
                    <a:pt x="381" y="61"/>
                    <a:pt x="383" y="59"/>
                  </a:cubicBezTo>
                  <a:cubicBezTo>
                    <a:pt x="383" y="59"/>
                    <a:pt x="383" y="58"/>
                    <a:pt x="384" y="58"/>
                  </a:cubicBezTo>
                  <a:cubicBezTo>
                    <a:pt x="384" y="58"/>
                    <a:pt x="385" y="57"/>
                    <a:pt x="385" y="57"/>
                  </a:cubicBezTo>
                  <a:cubicBezTo>
                    <a:pt x="385" y="58"/>
                    <a:pt x="385" y="58"/>
                    <a:pt x="386" y="59"/>
                  </a:cubicBezTo>
                  <a:cubicBezTo>
                    <a:pt x="385" y="59"/>
                    <a:pt x="384" y="59"/>
                    <a:pt x="383" y="60"/>
                  </a:cubicBezTo>
                  <a:close/>
                  <a:moveTo>
                    <a:pt x="196" y="524"/>
                  </a:moveTo>
                  <a:cubicBezTo>
                    <a:pt x="198" y="525"/>
                    <a:pt x="199" y="525"/>
                    <a:pt x="200" y="525"/>
                  </a:cubicBezTo>
                  <a:cubicBezTo>
                    <a:pt x="194" y="529"/>
                    <a:pt x="187" y="531"/>
                    <a:pt x="179" y="534"/>
                  </a:cubicBezTo>
                  <a:cubicBezTo>
                    <a:pt x="175" y="535"/>
                    <a:pt x="171" y="535"/>
                    <a:pt x="166" y="536"/>
                  </a:cubicBezTo>
                  <a:cubicBezTo>
                    <a:pt x="165" y="536"/>
                    <a:pt x="163" y="537"/>
                    <a:pt x="161" y="537"/>
                  </a:cubicBezTo>
                  <a:cubicBezTo>
                    <a:pt x="161" y="537"/>
                    <a:pt x="162" y="537"/>
                    <a:pt x="162" y="537"/>
                  </a:cubicBezTo>
                  <a:cubicBezTo>
                    <a:pt x="163" y="536"/>
                    <a:pt x="165" y="536"/>
                    <a:pt x="166" y="535"/>
                  </a:cubicBezTo>
                  <a:cubicBezTo>
                    <a:pt x="171" y="534"/>
                    <a:pt x="176" y="532"/>
                    <a:pt x="179" y="528"/>
                  </a:cubicBezTo>
                  <a:cubicBezTo>
                    <a:pt x="180" y="527"/>
                    <a:pt x="182" y="525"/>
                    <a:pt x="183" y="522"/>
                  </a:cubicBezTo>
                  <a:cubicBezTo>
                    <a:pt x="184" y="520"/>
                    <a:pt x="187" y="516"/>
                    <a:pt x="188" y="514"/>
                  </a:cubicBezTo>
                  <a:cubicBezTo>
                    <a:pt x="188" y="514"/>
                    <a:pt x="188" y="514"/>
                    <a:pt x="188" y="514"/>
                  </a:cubicBezTo>
                  <a:cubicBezTo>
                    <a:pt x="189" y="515"/>
                    <a:pt x="189" y="515"/>
                    <a:pt x="189" y="516"/>
                  </a:cubicBezTo>
                  <a:cubicBezTo>
                    <a:pt x="191" y="519"/>
                    <a:pt x="193" y="522"/>
                    <a:pt x="196" y="52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1">
              <a:extLst>
                <a:ext uri="{FF2B5EF4-FFF2-40B4-BE49-F238E27FC236}">
                  <a16:creationId xmlns:a16="http://schemas.microsoft.com/office/drawing/2014/main" id="{5796FA2C-400E-41C2-8B07-C1D777BF9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6436" y="4424776"/>
              <a:ext cx="868455" cy="1008092"/>
            </a:xfrm>
            <a:custGeom>
              <a:avLst/>
              <a:gdLst>
                <a:gd name="T0" fmla="*/ 310 w 328"/>
                <a:gd name="T1" fmla="*/ 303 h 406"/>
                <a:gd name="T2" fmla="*/ 274 w 328"/>
                <a:gd name="T3" fmla="*/ 261 h 406"/>
                <a:gd name="T4" fmla="*/ 265 w 328"/>
                <a:gd name="T5" fmla="*/ 188 h 406"/>
                <a:gd name="T6" fmla="*/ 272 w 328"/>
                <a:gd name="T7" fmla="*/ 171 h 406"/>
                <a:gd name="T8" fmla="*/ 281 w 328"/>
                <a:gd name="T9" fmla="*/ 140 h 406"/>
                <a:gd name="T10" fmla="*/ 283 w 328"/>
                <a:gd name="T11" fmla="*/ 95 h 406"/>
                <a:gd name="T12" fmla="*/ 304 w 328"/>
                <a:gd name="T13" fmla="*/ 103 h 406"/>
                <a:gd name="T14" fmla="*/ 292 w 328"/>
                <a:gd name="T15" fmla="*/ 59 h 406"/>
                <a:gd name="T16" fmla="*/ 267 w 328"/>
                <a:gd name="T17" fmla="*/ 32 h 406"/>
                <a:gd name="T18" fmla="*/ 249 w 328"/>
                <a:gd name="T19" fmla="*/ 20 h 406"/>
                <a:gd name="T20" fmla="*/ 229 w 328"/>
                <a:gd name="T21" fmla="*/ 19 h 406"/>
                <a:gd name="T22" fmla="*/ 215 w 328"/>
                <a:gd name="T23" fmla="*/ 26 h 406"/>
                <a:gd name="T24" fmla="*/ 200 w 328"/>
                <a:gd name="T25" fmla="*/ 28 h 406"/>
                <a:gd name="T26" fmla="*/ 179 w 328"/>
                <a:gd name="T27" fmla="*/ 24 h 406"/>
                <a:gd name="T28" fmla="*/ 170 w 328"/>
                <a:gd name="T29" fmla="*/ 32 h 406"/>
                <a:gd name="T30" fmla="*/ 155 w 328"/>
                <a:gd name="T31" fmla="*/ 28 h 406"/>
                <a:gd name="T32" fmla="*/ 129 w 328"/>
                <a:gd name="T33" fmla="*/ 3 h 406"/>
                <a:gd name="T34" fmla="*/ 94 w 328"/>
                <a:gd name="T35" fmla="*/ 13 h 406"/>
                <a:gd name="T36" fmla="*/ 99 w 328"/>
                <a:gd name="T37" fmla="*/ 47 h 406"/>
                <a:gd name="T38" fmla="*/ 121 w 328"/>
                <a:gd name="T39" fmla="*/ 72 h 406"/>
                <a:gd name="T40" fmla="*/ 96 w 328"/>
                <a:gd name="T41" fmla="*/ 98 h 406"/>
                <a:gd name="T42" fmla="*/ 87 w 328"/>
                <a:gd name="T43" fmla="*/ 130 h 406"/>
                <a:gd name="T44" fmla="*/ 102 w 328"/>
                <a:gd name="T45" fmla="*/ 131 h 406"/>
                <a:gd name="T46" fmla="*/ 114 w 328"/>
                <a:gd name="T47" fmla="*/ 114 h 406"/>
                <a:gd name="T48" fmla="*/ 130 w 328"/>
                <a:gd name="T49" fmla="*/ 109 h 406"/>
                <a:gd name="T50" fmla="*/ 144 w 328"/>
                <a:gd name="T51" fmla="*/ 107 h 406"/>
                <a:gd name="T52" fmla="*/ 146 w 328"/>
                <a:gd name="T53" fmla="*/ 120 h 406"/>
                <a:gd name="T54" fmla="*/ 142 w 328"/>
                <a:gd name="T55" fmla="*/ 130 h 406"/>
                <a:gd name="T56" fmla="*/ 155 w 328"/>
                <a:gd name="T57" fmla="*/ 146 h 406"/>
                <a:gd name="T58" fmla="*/ 145 w 328"/>
                <a:gd name="T59" fmla="*/ 164 h 406"/>
                <a:gd name="T60" fmla="*/ 153 w 328"/>
                <a:gd name="T61" fmla="*/ 180 h 406"/>
                <a:gd name="T62" fmla="*/ 147 w 328"/>
                <a:gd name="T63" fmla="*/ 206 h 406"/>
                <a:gd name="T64" fmla="*/ 134 w 328"/>
                <a:gd name="T65" fmla="*/ 231 h 406"/>
                <a:gd name="T66" fmla="*/ 118 w 328"/>
                <a:gd name="T67" fmla="*/ 239 h 406"/>
                <a:gd name="T68" fmla="*/ 95 w 328"/>
                <a:gd name="T69" fmla="*/ 255 h 406"/>
                <a:gd name="T70" fmla="*/ 67 w 328"/>
                <a:gd name="T71" fmla="*/ 269 h 406"/>
                <a:gd name="T72" fmla="*/ 52 w 328"/>
                <a:gd name="T73" fmla="*/ 279 h 406"/>
                <a:gd name="T74" fmla="*/ 28 w 328"/>
                <a:gd name="T75" fmla="*/ 287 h 406"/>
                <a:gd name="T76" fmla="*/ 4 w 328"/>
                <a:gd name="T77" fmla="*/ 300 h 406"/>
                <a:gd name="T78" fmla="*/ 11 w 328"/>
                <a:gd name="T79" fmla="*/ 312 h 406"/>
                <a:gd name="T80" fmla="*/ 24 w 328"/>
                <a:gd name="T81" fmla="*/ 329 h 406"/>
                <a:gd name="T82" fmla="*/ 13 w 328"/>
                <a:gd name="T83" fmla="*/ 332 h 406"/>
                <a:gd name="T84" fmla="*/ 21 w 328"/>
                <a:gd name="T85" fmla="*/ 349 h 406"/>
                <a:gd name="T86" fmla="*/ 34 w 328"/>
                <a:gd name="T87" fmla="*/ 355 h 406"/>
                <a:gd name="T88" fmla="*/ 62 w 328"/>
                <a:gd name="T89" fmla="*/ 357 h 406"/>
                <a:gd name="T90" fmla="*/ 83 w 328"/>
                <a:gd name="T91" fmla="*/ 347 h 406"/>
                <a:gd name="T92" fmla="*/ 88 w 328"/>
                <a:gd name="T93" fmla="*/ 340 h 406"/>
                <a:gd name="T94" fmla="*/ 109 w 328"/>
                <a:gd name="T95" fmla="*/ 338 h 406"/>
                <a:gd name="T96" fmla="*/ 129 w 328"/>
                <a:gd name="T97" fmla="*/ 350 h 406"/>
                <a:gd name="T98" fmla="*/ 141 w 328"/>
                <a:gd name="T99" fmla="*/ 351 h 406"/>
                <a:gd name="T100" fmla="*/ 142 w 328"/>
                <a:gd name="T101" fmla="*/ 355 h 406"/>
                <a:gd name="T102" fmla="*/ 136 w 328"/>
                <a:gd name="T103" fmla="*/ 377 h 406"/>
                <a:gd name="T104" fmla="*/ 166 w 328"/>
                <a:gd name="T105" fmla="*/ 366 h 406"/>
                <a:gd name="T106" fmla="*/ 179 w 328"/>
                <a:gd name="T107" fmla="*/ 357 h 406"/>
                <a:gd name="T108" fmla="*/ 190 w 328"/>
                <a:gd name="T109" fmla="*/ 372 h 406"/>
                <a:gd name="T110" fmla="*/ 216 w 328"/>
                <a:gd name="T111" fmla="*/ 400 h 406"/>
                <a:gd name="T112" fmla="*/ 228 w 328"/>
                <a:gd name="T113" fmla="*/ 406 h 406"/>
                <a:gd name="T114" fmla="*/ 256 w 328"/>
                <a:gd name="T115" fmla="*/ 404 h 406"/>
                <a:gd name="T116" fmla="*/ 266 w 328"/>
                <a:gd name="T117" fmla="*/ 404 h 406"/>
                <a:gd name="T118" fmla="*/ 273 w 328"/>
                <a:gd name="T119" fmla="*/ 385 h 406"/>
                <a:gd name="T120" fmla="*/ 298 w 328"/>
                <a:gd name="T121" fmla="*/ 373 h 406"/>
                <a:gd name="T122" fmla="*/ 328 w 328"/>
                <a:gd name="T123" fmla="*/ 356 h 406"/>
                <a:gd name="T124" fmla="*/ 119 w 328"/>
                <a:gd name="T125" fmla="*/ 33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8" h="406">
                  <a:moveTo>
                    <a:pt x="328" y="356"/>
                  </a:moveTo>
                  <a:cubicBezTo>
                    <a:pt x="327" y="352"/>
                    <a:pt x="327" y="348"/>
                    <a:pt x="327" y="344"/>
                  </a:cubicBezTo>
                  <a:cubicBezTo>
                    <a:pt x="327" y="342"/>
                    <a:pt x="327" y="339"/>
                    <a:pt x="327" y="336"/>
                  </a:cubicBezTo>
                  <a:cubicBezTo>
                    <a:pt x="327" y="335"/>
                    <a:pt x="327" y="333"/>
                    <a:pt x="327" y="330"/>
                  </a:cubicBezTo>
                  <a:cubicBezTo>
                    <a:pt x="328" y="325"/>
                    <a:pt x="328" y="319"/>
                    <a:pt x="326" y="315"/>
                  </a:cubicBezTo>
                  <a:cubicBezTo>
                    <a:pt x="324" y="312"/>
                    <a:pt x="321" y="310"/>
                    <a:pt x="317" y="308"/>
                  </a:cubicBezTo>
                  <a:cubicBezTo>
                    <a:pt x="315" y="307"/>
                    <a:pt x="312" y="305"/>
                    <a:pt x="310" y="303"/>
                  </a:cubicBezTo>
                  <a:cubicBezTo>
                    <a:pt x="305" y="296"/>
                    <a:pt x="302" y="295"/>
                    <a:pt x="293" y="295"/>
                  </a:cubicBezTo>
                  <a:cubicBezTo>
                    <a:pt x="292" y="295"/>
                    <a:pt x="292" y="295"/>
                    <a:pt x="292" y="295"/>
                  </a:cubicBezTo>
                  <a:cubicBezTo>
                    <a:pt x="287" y="295"/>
                    <a:pt x="283" y="292"/>
                    <a:pt x="281" y="288"/>
                  </a:cubicBezTo>
                  <a:cubicBezTo>
                    <a:pt x="280" y="286"/>
                    <a:pt x="280" y="286"/>
                    <a:pt x="280" y="286"/>
                  </a:cubicBezTo>
                  <a:cubicBezTo>
                    <a:pt x="278" y="282"/>
                    <a:pt x="276" y="278"/>
                    <a:pt x="275" y="274"/>
                  </a:cubicBezTo>
                  <a:cubicBezTo>
                    <a:pt x="274" y="272"/>
                    <a:pt x="274" y="269"/>
                    <a:pt x="274" y="267"/>
                  </a:cubicBezTo>
                  <a:cubicBezTo>
                    <a:pt x="274" y="265"/>
                    <a:pt x="274" y="263"/>
                    <a:pt x="274" y="261"/>
                  </a:cubicBezTo>
                  <a:cubicBezTo>
                    <a:pt x="272" y="253"/>
                    <a:pt x="271" y="246"/>
                    <a:pt x="276" y="239"/>
                  </a:cubicBezTo>
                  <a:cubicBezTo>
                    <a:pt x="277" y="238"/>
                    <a:pt x="278" y="237"/>
                    <a:pt x="278" y="236"/>
                  </a:cubicBezTo>
                  <a:cubicBezTo>
                    <a:pt x="282" y="231"/>
                    <a:pt x="288" y="225"/>
                    <a:pt x="287" y="218"/>
                  </a:cubicBezTo>
                  <a:cubicBezTo>
                    <a:pt x="286" y="213"/>
                    <a:pt x="278" y="208"/>
                    <a:pt x="272" y="205"/>
                  </a:cubicBezTo>
                  <a:cubicBezTo>
                    <a:pt x="271" y="205"/>
                    <a:pt x="270" y="204"/>
                    <a:pt x="269" y="204"/>
                  </a:cubicBezTo>
                  <a:cubicBezTo>
                    <a:pt x="264" y="202"/>
                    <a:pt x="259" y="199"/>
                    <a:pt x="258" y="195"/>
                  </a:cubicBezTo>
                  <a:cubicBezTo>
                    <a:pt x="257" y="191"/>
                    <a:pt x="260" y="189"/>
                    <a:pt x="265" y="188"/>
                  </a:cubicBezTo>
                  <a:cubicBezTo>
                    <a:pt x="266" y="188"/>
                    <a:pt x="267" y="187"/>
                    <a:pt x="267" y="187"/>
                  </a:cubicBezTo>
                  <a:cubicBezTo>
                    <a:pt x="268" y="187"/>
                    <a:pt x="268" y="187"/>
                    <a:pt x="269" y="187"/>
                  </a:cubicBezTo>
                  <a:cubicBezTo>
                    <a:pt x="277" y="184"/>
                    <a:pt x="284" y="182"/>
                    <a:pt x="286" y="178"/>
                  </a:cubicBezTo>
                  <a:cubicBezTo>
                    <a:pt x="286" y="176"/>
                    <a:pt x="286" y="175"/>
                    <a:pt x="286" y="174"/>
                  </a:cubicBezTo>
                  <a:cubicBezTo>
                    <a:pt x="284" y="170"/>
                    <a:pt x="279" y="170"/>
                    <a:pt x="277" y="170"/>
                  </a:cubicBezTo>
                  <a:cubicBezTo>
                    <a:pt x="276" y="170"/>
                    <a:pt x="275" y="170"/>
                    <a:pt x="275" y="170"/>
                  </a:cubicBezTo>
                  <a:cubicBezTo>
                    <a:pt x="274" y="170"/>
                    <a:pt x="273" y="171"/>
                    <a:pt x="272" y="171"/>
                  </a:cubicBezTo>
                  <a:cubicBezTo>
                    <a:pt x="271" y="171"/>
                    <a:pt x="270" y="172"/>
                    <a:pt x="269" y="172"/>
                  </a:cubicBezTo>
                  <a:cubicBezTo>
                    <a:pt x="269" y="172"/>
                    <a:pt x="268" y="172"/>
                    <a:pt x="268" y="171"/>
                  </a:cubicBezTo>
                  <a:cubicBezTo>
                    <a:pt x="266" y="169"/>
                    <a:pt x="268" y="166"/>
                    <a:pt x="269" y="163"/>
                  </a:cubicBezTo>
                  <a:cubicBezTo>
                    <a:pt x="270" y="163"/>
                    <a:pt x="271" y="162"/>
                    <a:pt x="272" y="160"/>
                  </a:cubicBezTo>
                  <a:cubicBezTo>
                    <a:pt x="276" y="156"/>
                    <a:pt x="278" y="153"/>
                    <a:pt x="278" y="150"/>
                  </a:cubicBezTo>
                  <a:cubicBezTo>
                    <a:pt x="278" y="149"/>
                    <a:pt x="277" y="149"/>
                    <a:pt x="276" y="148"/>
                  </a:cubicBezTo>
                  <a:cubicBezTo>
                    <a:pt x="276" y="145"/>
                    <a:pt x="279" y="142"/>
                    <a:pt x="281" y="140"/>
                  </a:cubicBezTo>
                  <a:cubicBezTo>
                    <a:pt x="284" y="137"/>
                    <a:pt x="286" y="134"/>
                    <a:pt x="283" y="131"/>
                  </a:cubicBezTo>
                  <a:cubicBezTo>
                    <a:pt x="281" y="129"/>
                    <a:pt x="277" y="128"/>
                    <a:pt x="274" y="127"/>
                  </a:cubicBezTo>
                  <a:cubicBezTo>
                    <a:pt x="268" y="127"/>
                    <a:pt x="265" y="126"/>
                    <a:pt x="264" y="121"/>
                  </a:cubicBezTo>
                  <a:cubicBezTo>
                    <a:pt x="263" y="116"/>
                    <a:pt x="267" y="109"/>
                    <a:pt x="271" y="104"/>
                  </a:cubicBezTo>
                  <a:cubicBezTo>
                    <a:pt x="272" y="102"/>
                    <a:pt x="273" y="101"/>
                    <a:pt x="273" y="100"/>
                  </a:cubicBezTo>
                  <a:cubicBezTo>
                    <a:pt x="276" y="94"/>
                    <a:pt x="278" y="94"/>
                    <a:pt x="279" y="94"/>
                  </a:cubicBezTo>
                  <a:cubicBezTo>
                    <a:pt x="280" y="94"/>
                    <a:pt x="281" y="95"/>
                    <a:pt x="283" y="95"/>
                  </a:cubicBezTo>
                  <a:cubicBezTo>
                    <a:pt x="284" y="95"/>
                    <a:pt x="286" y="96"/>
                    <a:pt x="288" y="96"/>
                  </a:cubicBezTo>
                  <a:cubicBezTo>
                    <a:pt x="288" y="96"/>
                    <a:pt x="288" y="96"/>
                    <a:pt x="289" y="96"/>
                  </a:cubicBezTo>
                  <a:cubicBezTo>
                    <a:pt x="290" y="96"/>
                    <a:pt x="291" y="96"/>
                    <a:pt x="292" y="96"/>
                  </a:cubicBezTo>
                  <a:cubicBezTo>
                    <a:pt x="293" y="96"/>
                    <a:pt x="294" y="96"/>
                    <a:pt x="295" y="96"/>
                  </a:cubicBezTo>
                  <a:cubicBezTo>
                    <a:pt x="296" y="96"/>
                    <a:pt x="297" y="96"/>
                    <a:pt x="298" y="96"/>
                  </a:cubicBezTo>
                  <a:cubicBezTo>
                    <a:pt x="300" y="97"/>
                    <a:pt x="301" y="98"/>
                    <a:pt x="302" y="100"/>
                  </a:cubicBezTo>
                  <a:cubicBezTo>
                    <a:pt x="302" y="101"/>
                    <a:pt x="303" y="102"/>
                    <a:pt x="304" y="103"/>
                  </a:cubicBezTo>
                  <a:cubicBezTo>
                    <a:pt x="305" y="104"/>
                    <a:pt x="306" y="104"/>
                    <a:pt x="307" y="104"/>
                  </a:cubicBezTo>
                  <a:cubicBezTo>
                    <a:pt x="309" y="104"/>
                    <a:pt x="310" y="103"/>
                    <a:pt x="312" y="102"/>
                  </a:cubicBezTo>
                  <a:cubicBezTo>
                    <a:pt x="315" y="98"/>
                    <a:pt x="317" y="92"/>
                    <a:pt x="315" y="89"/>
                  </a:cubicBezTo>
                  <a:cubicBezTo>
                    <a:pt x="313" y="86"/>
                    <a:pt x="310" y="85"/>
                    <a:pt x="307" y="84"/>
                  </a:cubicBezTo>
                  <a:cubicBezTo>
                    <a:pt x="304" y="84"/>
                    <a:pt x="301" y="83"/>
                    <a:pt x="300" y="79"/>
                  </a:cubicBezTo>
                  <a:cubicBezTo>
                    <a:pt x="298" y="74"/>
                    <a:pt x="297" y="71"/>
                    <a:pt x="295" y="67"/>
                  </a:cubicBezTo>
                  <a:cubicBezTo>
                    <a:pt x="294" y="64"/>
                    <a:pt x="293" y="62"/>
                    <a:pt x="292" y="59"/>
                  </a:cubicBezTo>
                  <a:cubicBezTo>
                    <a:pt x="291" y="57"/>
                    <a:pt x="290" y="54"/>
                    <a:pt x="290" y="51"/>
                  </a:cubicBezTo>
                  <a:cubicBezTo>
                    <a:pt x="289" y="46"/>
                    <a:pt x="288" y="41"/>
                    <a:pt x="285" y="37"/>
                  </a:cubicBezTo>
                  <a:cubicBezTo>
                    <a:pt x="282" y="35"/>
                    <a:pt x="279" y="35"/>
                    <a:pt x="276" y="34"/>
                  </a:cubicBezTo>
                  <a:cubicBezTo>
                    <a:pt x="274" y="34"/>
                    <a:pt x="272" y="34"/>
                    <a:pt x="270" y="33"/>
                  </a:cubicBezTo>
                  <a:cubicBezTo>
                    <a:pt x="269" y="33"/>
                    <a:pt x="269" y="33"/>
                    <a:pt x="269" y="33"/>
                  </a:cubicBezTo>
                  <a:cubicBezTo>
                    <a:pt x="268" y="33"/>
                    <a:pt x="268" y="33"/>
                    <a:pt x="268" y="33"/>
                  </a:cubicBezTo>
                  <a:cubicBezTo>
                    <a:pt x="268" y="33"/>
                    <a:pt x="267" y="33"/>
                    <a:pt x="267" y="32"/>
                  </a:cubicBezTo>
                  <a:cubicBezTo>
                    <a:pt x="266" y="32"/>
                    <a:pt x="266" y="32"/>
                    <a:pt x="266" y="32"/>
                  </a:cubicBezTo>
                  <a:cubicBezTo>
                    <a:pt x="265" y="32"/>
                    <a:pt x="265" y="31"/>
                    <a:pt x="265" y="31"/>
                  </a:cubicBezTo>
                  <a:cubicBezTo>
                    <a:pt x="265" y="31"/>
                    <a:pt x="264" y="30"/>
                    <a:pt x="263" y="30"/>
                  </a:cubicBezTo>
                  <a:cubicBezTo>
                    <a:pt x="262" y="29"/>
                    <a:pt x="261" y="28"/>
                    <a:pt x="260" y="27"/>
                  </a:cubicBezTo>
                  <a:cubicBezTo>
                    <a:pt x="258" y="27"/>
                    <a:pt x="257" y="26"/>
                    <a:pt x="256" y="25"/>
                  </a:cubicBezTo>
                  <a:cubicBezTo>
                    <a:pt x="254" y="23"/>
                    <a:pt x="252" y="22"/>
                    <a:pt x="250" y="21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48" y="20"/>
                    <a:pt x="248" y="19"/>
                    <a:pt x="247" y="18"/>
                  </a:cubicBezTo>
                  <a:cubicBezTo>
                    <a:pt x="245" y="17"/>
                    <a:pt x="243" y="15"/>
                    <a:pt x="240" y="15"/>
                  </a:cubicBezTo>
                  <a:cubicBezTo>
                    <a:pt x="239" y="15"/>
                    <a:pt x="238" y="15"/>
                    <a:pt x="237" y="15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35" y="16"/>
                    <a:pt x="233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ubicBezTo>
                    <a:pt x="229" y="19"/>
                    <a:pt x="229" y="19"/>
                    <a:pt x="229" y="19"/>
                  </a:cubicBezTo>
                  <a:cubicBezTo>
                    <a:pt x="228" y="19"/>
                    <a:pt x="227" y="20"/>
                    <a:pt x="227" y="20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26" y="20"/>
                    <a:pt x="226" y="21"/>
                    <a:pt x="225" y="21"/>
                  </a:cubicBezTo>
                  <a:cubicBezTo>
                    <a:pt x="225" y="21"/>
                    <a:pt x="225" y="21"/>
                    <a:pt x="224" y="21"/>
                  </a:cubicBezTo>
                  <a:cubicBezTo>
                    <a:pt x="222" y="22"/>
                    <a:pt x="221" y="22"/>
                    <a:pt x="219" y="23"/>
                  </a:cubicBezTo>
                  <a:cubicBezTo>
                    <a:pt x="218" y="24"/>
                    <a:pt x="217" y="24"/>
                    <a:pt x="216" y="25"/>
                  </a:cubicBezTo>
                  <a:cubicBezTo>
                    <a:pt x="215" y="25"/>
                    <a:pt x="215" y="26"/>
                    <a:pt x="215" y="26"/>
                  </a:cubicBezTo>
                  <a:cubicBezTo>
                    <a:pt x="214" y="26"/>
                    <a:pt x="213" y="27"/>
                    <a:pt x="212" y="27"/>
                  </a:cubicBezTo>
                  <a:cubicBezTo>
                    <a:pt x="212" y="27"/>
                    <a:pt x="211" y="28"/>
                    <a:pt x="210" y="28"/>
                  </a:cubicBezTo>
                  <a:cubicBezTo>
                    <a:pt x="209" y="29"/>
                    <a:pt x="209" y="29"/>
                    <a:pt x="208" y="29"/>
                  </a:cubicBezTo>
                  <a:cubicBezTo>
                    <a:pt x="208" y="29"/>
                    <a:pt x="207" y="29"/>
                    <a:pt x="207" y="28"/>
                  </a:cubicBezTo>
                  <a:cubicBezTo>
                    <a:pt x="205" y="28"/>
                    <a:pt x="204" y="28"/>
                    <a:pt x="202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1" y="28"/>
                    <a:pt x="201" y="28"/>
                    <a:pt x="200" y="28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8" y="27"/>
                    <a:pt x="197" y="27"/>
                    <a:pt x="196" y="27"/>
                  </a:cubicBezTo>
                  <a:cubicBezTo>
                    <a:pt x="195" y="27"/>
                    <a:pt x="195" y="26"/>
                    <a:pt x="194" y="25"/>
                  </a:cubicBezTo>
                  <a:cubicBezTo>
                    <a:pt x="194" y="25"/>
                    <a:pt x="193" y="24"/>
                    <a:pt x="193" y="24"/>
                  </a:cubicBezTo>
                  <a:cubicBezTo>
                    <a:pt x="190" y="22"/>
                    <a:pt x="188" y="22"/>
                    <a:pt x="186" y="21"/>
                  </a:cubicBezTo>
                  <a:cubicBezTo>
                    <a:pt x="186" y="21"/>
                    <a:pt x="186" y="21"/>
                    <a:pt x="185" y="21"/>
                  </a:cubicBezTo>
                  <a:cubicBezTo>
                    <a:pt x="182" y="21"/>
                    <a:pt x="180" y="23"/>
                    <a:pt x="179" y="24"/>
                  </a:cubicBezTo>
                  <a:cubicBezTo>
                    <a:pt x="178" y="25"/>
                    <a:pt x="178" y="26"/>
                    <a:pt x="178" y="27"/>
                  </a:cubicBezTo>
                  <a:cubicBezTo>
                    <a:pt x="178" y="27"/>
                    <a:pt x="177" y="28"/>
                    <a:pt x="177" y="28"/>
                  </a:cubicBezTo>
                  <a:cubicBezTo>
                    <a:pt x="177" y="28"/>
                    <a:pt x="177" y="29"/>
                    <a:pt x="176" y="30"/>
                  </a:cubicBezTo>
                  <a:cubicBezTo>
                    <a:pt x="176" y="30"/>
                    <a:pt x="175" y="30"/>
                    <a:pt x="175" y="30"/>
                  </a:cubicBezTo>
                  <a:cubicBezTo>
                    <a:pt x="174" y="30"/>
                    <a:pt x="174" y="30"/>
                    <a:pt x="173" y="30"/>
                  </a:cubicBezTo>
                  <a:cubicBezTo>
                    <a:pt x="173" y="31"/>
                    <a:pt x="172" y="31"/>
                    <a:pt x="171" y="31"/>
                  </a:cubicBezTo>
                  <a:cubicBezTo>
                    <a:pt x="171" y="32"/>
                    <a:pt x="171" y="32"/>
                    <a:pt x="170" y="32"/>
                  </a:cubicBezTo>
                  <a:cubicBezTo>
                    <a:pt x="168" y="33"/>
                    <a:pt x="165" y="34"/>
                    <a:pt x="162" y="35"/>
                  </a:cubicBezTo>
                  <a:cubicBezTo>
                    <a:pt x="160" y="37"/>
                    <a:pt x="158" y="38"/>
                    <a:pt x="156" y="39"/>
                  </a:cubicBezTo>
                  <a:cubicBezTo>
                    <a:pt x="155" y="40"/>
                    <a:pt x="154" y="40"/>
                    <a:pt x="153" y="40"/>
                  </a:cubicBezTo>
                  <a:cubicBezTo>
                    <a:pt x="153" y="40"/>
                    <a:pt x="152" y="40"/>
                    <a:pt x="152" y="40"/>
                  </a:cubicBezTo>
                  <a:cubicBezTo>
                    <a:pt x="151" y="40"/>
                    <a:pt x="150" y="40"/>
                    <a:pt x="150" y="40"/>
                  </a:cubicBezTo>
                  <a:cubicBezTo>
                    <a:pt x="149" y="40"/>
                    <a:pt x="148" y="40"/>
                    <a:pt x="148" y="40"/>
                  </a:cubicBezTo>
                  <a:cubicBezTo>
                    <a:pt x="153" y="36"/>
                    <a:pt x="156" y="32"/>
                    <a:pt x="155" y="28"/>
                  </a:cubicBezTo>
                  <a:cubicBezTo>
                    <a:pt x="155" y="27"/>
                    <a:pt x="154" y="25"/>
                    <a:pt x="150" y="24"/>
                  </a:cubicBezTo>
                  <a:cubicBezTo>
                    <a:pt x="149" y="24"/>
                    <a:pt x="148" y="24"/>
                    <a:pt x="147" y="24"/>
                  </a:cubicBezTo>
                  <a:cubicBezTo>
                    <a:pt x="144" y="24"/>
                    <a:pt x="142" y="24"/>
                    <a:pt x="141" y="25"/>
                  </a:cubicBezTo>
                  <a:cubicBezTo>
                    <a:pt x="141" y="25"/>
                    <a:pt x="140" y="25"/>
                    <a:pt x="140" y="25"/>
                  </a:cubicBezTo>
                  <a:cubicBezTo>
                    <a:pt x="140" y="25"/>
                    <a:pt x="139" y="25"/>
                    <a:pt x="138" y="22"/>
                  </a:cubicBezTo>
                  <a:cubicBezTo>
                    <a:pt x="136" y="18"/>
                    <a:pt x="134" y="15"/>
                    <a:pt x="133" y="11"/>
                  </a:cubicBezTo>
                  <a:cubicBezTo>
                    <a:pt x="132" y="9"/>
                    <a:pt x="130" y="6"/>
                    <a:pt x="129" y="3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3" y="3"/>
                    <a:pt x="121" y="4"/>
                    <a:pt x="118" y="4"/>
                  </a:cubicBezTo>
                  <a:cubicBezTo>
                    <a:pt x="116" y="4"/>
                    <a:pt x="115" y="4"/>
                    <a:pt x="113" y="4"/>
                  </a:cubicBezTo>
                  <a:cubicBezTo>
                    <a:pt x="111" y="3"/>
                    <a:pt x="109" y="3"/>
                    <a:pt x="107" y="3"/>
                  </a:cubicBezTo>
                  <a:cubicBezTo>
                    <a:pt x="104" y="3"/>
                    <a:pt x="100" y="4"/>
                    <a:pt x="97" y="6"/>
                  </a:cubicBezTo>
                  <a:cubicBezTo>
                    <a:pt x="95" y="8"/>
                    <a:pt x="94" y="10"/>
                    <a:pt x="94" y="13"/>
                  </a:cubicBezTo>
                  <a:cubicBezTo>
                    <a:pt x="94" y="13"/>
                    <a:pt x="95" y="14"/>
                    <a:pt x="95" y="14"/>
                  </a:cubicBezTo>
                  <a:cubicBezTo>
                    <a:pt x="95" y="15"/>
                    <a:pt x="95" y="16"/>
                    <a:pt x="95" y="17"/>
                  </a:cubicBezTo>
                  <a:cubicBezTo>
                    <a:pt x="95" y="19"/>
                    <a:pt x="94" y="20"/>
                    <a:pt x="93" y="22"/>
                  </a:cubicBezTo>
                  <a:cubicBezTo>
                    <a:pt x="91" y="24"/>
                    <a:pt x="90" y="26"/>
                    <a:pt x="89" y="29"/>
                  </a:cubicBezTo>
                  <a:cubicBezTo>
                    <a:pt x="87" y="35"/>
                    <a:pt x="91" y="38"/>
                    <a:pt x="94" y="42"/>
                  </a:cubicBezTo>
                  <a:cubicBezTo>
                    <a:pt x="95" y="42"/>
                    <a:pt x="95" y="43"/>
                    <a:pt x="96" y="44"/>
                  </a:cubicBezTo>
                  <a:cubicBezTo>
                    <a:pt x="97" y="45"/>
                    <a:pt x="98" y="46"/>
                    <a:pt x="99" y="47"/>
                  </a:cubicBezTo>
                  <a:cubicBezTo>
                    <a:pt x="102" y="52"/>
                    <a:pt x="106" y="57"/>
                    <a:pt x="113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9"/>
                    <a:pt x="115" y="61"/>
                    <a:pt x="118" y="61"/>
                  </a:cubicBezTo>
                  <a:cubicBezTo>
                    <a:pt x="119" y="61"/>
                    <a:pt x="121" y="61"/>
                    <a:pt x="122" y="61"/>
                  </a:cubicBezTo>
                  <a:cubicBezTo>
                    <a:pt x="123" y="60"/>
                    <a:pt x="124" y="59"/>
                    <a:pt x="125" y="59"/>
                  </a:cubicBezTo>
                  <a:cubicBezTo>
                    <a:pt x="124" y="60"/>
                    <a:pt x="123" y="62"/>
                    <a:pt x="122" y="64"/>
                  </a:cubicBezTo>
                  <a:cubicBezTo>
                    <a:pt x="121" y="67"/>
                    <a:pt x="121" y="69"/>
                    <a:pt x="121" y="72"/>
                  </a:cubicBezTo>
                  <a:cubicBezTo>
                    <a:pt x="120" y="74"/>
                    <a:pt x="120" y="76"/>
                    <a:pt x="119" y="78"/>
                  </a:cubicBezTo>
                  <a:cubicBezTo>
                    <a:pt x="118" y="80"/>
                    <a:pt x="116" y="82"/>
                    <a:pt x="113" y="84"/>
                  </a:cubicBezTo>
                  <a:cubicBezTo>
                    <a:pt x="113" y="85"/>
                    <a:pt x="112" y="86"/>
                    <a:pt x="111" y="86"/>
                  </a:cubicBezTo>
                  <a:cubicBezTo>
                    <a:pt x="110" y="87"/>
                    <a:pt x="109" y="88"/>
                    <a:pt x="108" y="90"/>
                  </a:cubicBezTo>
                  <a:cubicBezTo>
                    <a:pt x="106" y="91"/>
                    <a:pt x="105" y="93"/>
                    <a:pt x="103" y="94"/>
                  </a:cubicBezTo>
                  <a:cubicBezTo>
                    <a:pt x="102" y="95"/>
                    <a:pt x="100" y="96"/>
                    <a:pt x="99" y="96"/>
                  </a:cubicBezTo>
                  <a:cubicBezTo>
                    <a:pt x="98" y="97"/>
                    <a:pt x="97" y="97"/>
                    <a:pt x="96" y="98"/>
                  </a:cubicBezTo>
                  <a:cubicBezTo>
                    <a:pt x="91" y="101"/>
                    <a:pt x="87" y="105"/>
                    <a:pt x="82" y="109"/>
                  </a:cubicBezTo>
                  <a:cubicBezTo>
                    <a:pt x="78" y="113"/>
                    <a:pt x="75" y="117"/>
                    <a:pt x="72" y="121"/>
                  </a:cubicBezTo>
                  <a:cubicBezTo>
                    <a:pt x="70" y="124"/>
                    <a:pt x="70" y="127"/>
                    <a:pt x="72" y="129"/>
                  </a:cubicBezTo>
                  <a:cubicBezTo>
                    <a:pt x="74" y="131"/>
                    <a:pt x="76" y="132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3" y="131"/>
                    <a:pt x="84" y="131"/>
                  </a:cubicBezTo>
                  <a:cubicBezTo>
                    <a:pt x="85" y="131"/>
                    <a:pt x="86" y="131"/>
                    <a:pt x="87" y="130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90" y="129"/>
                    <a:pt x="90" y="129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2" y="128"/>
                    <a:pt x="93" y="128"/>
                    <a:pt x="94" y="128"/>
                  </a:cubicBezTo>
                  <a:cubicBezTo>
                    <a:pt x="94" y="128"/>
                    <a:pt x="95" y="128"/>
                    <a:pt x="95" y="128"/>
                  </a:cubicBezTo>
                  <a:cubicBezTo>
                    <a:pt x="96" y="128"/>
                    <a:pt x="96" y="129"/>
                    <a:pt x="96" y="129"/>
                  </a:cubicBezTo>
                  <a:cubicBezTo>
                    <a:pt x="98" y="130"/>
                    <a:pt x="99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6" y="131"/>
                    <a:pt x="107" y="128"/>
                    <a:pt x="106" y="124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1"/>
                    <a:pt x="106" y="120"/>
                    <a:pt x="106" y="119"/>
                  </a:cubicBezTo>
                  <a:cubicBezTo>
                    <a:pt x="107" y="118"/>
                    <a:pt x="109" y="117"/>
                    <a:pt x="110" y="116"/>
                  </a:cubicBezTo>
                  <a:cubicBezTo>
                    <a:pt x="112" y="115"/>
                    <a:pt x="113" y="115"/>
                    <a:pt x="114" y="114"/>
                  </a:cubicBezTo>
                  <a:cubicBezTo>
                    <a:pt x="115" y="114"/>
                    <a:pt x="115" y="113"/>
                    <a:pt x="116" y="113"/>
                  </a:cubicBezTo>
                  <a:cubicBezTo>
                    <a:pt x="117" y="112"/>
                    <a:pt x="117" y="112"/>
                    <a:pt x="118" y="112"/>
                  </a:cubicBezTo>
                  <a:cubicBezTo>
                    <a:pt x="118" y="112"/>
                    <a:pt x="119" y="112"/>
                    <a:pt x="119" y="112"/>
                  </a:cubicBezTo>
                  <a:cubicBezTo>
                    <a:pt x="119" y="112"/>
                    <a:pt x="120" y="113"/>
                    <a:pt x="120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4" y="113"/>
                    <a:pt x="126" y="112"/>
                    <a:pt x="129" y="110"/>
                  </a:cubicBezTo>
                  <a:cubicBezTo>
                    <a:pt x="130" y="109"/>
                    <a:pt x="130" y="109"/>
                    <a:pt x="130" y="109"/>
                  </a:cubicBezTo>
                  <a:cubicBezTo>
                    <a:pt x="131" y="108"/>
                    <a:pt x="132" y="108"/>
                    <a:pt x="133" y="108"/>
                  </a:cubicBezTo>
                  <a:cubicBezTo>
                    <a:pt x="133" y="108"/>
                    <a:pt x="134" y="108"/>
                    <a:pt x="134" y="108"/>
                  </a:cubicBezTo>
                  <a:cubicBezTo>
                    <a:pt x="135" y="108"/>
                    <a:pt x="136" y="108"/>
                    <a:pt x="138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9" y="108"/>
                    <a:pt x="139" y="108"/>
                    <a:pt x="140" y="108"/>
                  </a:cubicBezTo>
                  <a:cubicBezTo>
                    <a:pt x="141" y="108"/>
                    <a:pt x="142" y="108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3" y="109"/>
                    <a:pt x="143" y="110"/>
                    <a:pt x="143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4"/>
                    <a:pt x="143" y="115"/>
                  </a:cubicBezTo>
                  <a:cubicBezTo>
                    <a:pt x="143" y="116"/>
                    <a:pt x="144" y="118"/>
                    <a:pt x="145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20"/>
                    <a:pt x="146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20"/>
                    <a:pt x="145" y="121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3"/>
                    <a:pt x="144" y="123"/>
                  </a:cubicBezTo>
                  <a:cubicBezTo>
                    <a:pt x="143" y="123"/>
                    <a:pt x="141" y="124"/>
                    <a:pt x="141" y="127"/>
                  </a:cubicBezTo>
                  <a:cubicBezTo>
                    <a:pt x="141" y="128"/>
                    <a:pt x="142" y="129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2"/>
                    <a:pt x="145" y="133"/>
                  </a:cubicBezTo>
                  <a:cubicBezTo>
                    <a:pt x="146" y="134"/>
                    <a:pt x="146" y="134"/>
                    <a:pt x="146" y="135"/>
                  </a:cubicBezTo>
                  <a:cubicBezTo>
                    <a:pt x="146" y="135"/>
                    <a:pt x="146" y="136"/>
                    <a:pt x="146" y="136"/>
                  </a:cubicBezTo>
                  <a:cubicBezTo>
                    <a:pt x="146" y="138"/>
                    <a:pt x="145" y="139"/>
                    <a:pt x="146" y="141"/>
                  </a:cubicBezTo>
                  <a:cubicBezTo>
                    <a:pt x="147" y="143"/>
                    <a:pt x="148" y="145"/>
                    <a:pt x="150" y="146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3" y="146"/>
                    <a:pt x="154" y="146"/>
                    <a:pt x="155" y="146"/>
                  </a:cubicBezTo>
                  <a:cubicBezTo>
                    <a:pt x="154" y="148"/>
                    <a:pt x="152" y="149"/>
                    <a:pt x="150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7" y="152"/>
                    <a:pt x="146" y="153"/>
                    <a:pt x="146" y="155"/>
                  </a:cubicBezTo>
                  <a:cubicBezTo>
                    <a:pt x="145" y="156"/>
                    <a:pt x="145" y="157"/>
                    <a:pt x="145" y="159"/>
                  </a:cubicBezTo>
                  <a:cubicBezTo>
                    <a:pt x="145" y="160"/>
                    <a:pt x="145" y="161"/>
                    <a:pt x="145" y="163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145" y="164"/>
                    <a:pt x="145" y="165"/>
                    <a:pt x="145" y="166"/>
                  </a:cubicBezTo>
                  <a:cubicBezTo>
                    <a:pt x="145" y="166"/>
                    <a:pt x="146" y="167"/>
                    <a:pt x="146" y="167"/>
                  </a:cubicBezTo>
                  <a:cubicBezTo>
                    <a:pt x="146" y="167"/>
                    <a:pt x="146" y="168"/>
                    <a:pt x="146" y="168"/>
                  </a:cubicBezTo>
                  <a:cubicBezTo>
                    <a:pt x="146" y="169"/>
                    <a:pt x="146" y="169"/>
                    <a:pt x="146" y="170"/>
                  </a:cubicBezTo>
                  <a:cubicBezTo>
                    <a:pt x="146" y="172"/>
                    <a:pt x="146" y="173"/>
                    <a:pt x="147" y="175"/>
                  </a:cubicBezTo>
                  <a:cubicBezTo>
                    <a:pt x="148" y="178"/>
                    <a:pt x="151" y="179"/>
                    <a:pt x="153" y="180"/>
                  </a:cubicBezTo>
                  <a:cubicBezTo>
                    <a:pt x="153" y="180"/>
                    <a:pt x="153" y="180"/>
                    <a:pt x="153" y="180"/>
                  </a:cubicBezTo>
                  <a:cubicBezTo>
                    <a:pt x="154" y="181"/>
                    <a:pt x="156" y="182"/>
                    <a:pt x="157" y="182"/>
                  </a:cubicBezTo>
                  <a:cubicBezTo>
                    <a:pt x="154" y="184"/>
                    <a:pt x="152" y="189"/>
                    <a:pt x="152" y="193"/>
                  </a:cubicBezTo>
                  <a:cubicBezTo>
                    <a:pt x="152" y="194"/>
                    <a:pt x="152" y="194"/>
                    <a:pt x="151" y="195"/>
                  </a:cubicBezTo>
                  <a:cubicBezTo>
                    <a:pt x="151" y="196"/>
                    <a:pt x="151" y="196"/>
                    <a:pt x="151" y="196"/>
                  </a:cubicBezTo>
                  <a:cubicBezTo>
                    <a:pt x="150" y="198"/>
                    <a:pt x="150" y="200"/>
                    <a:pt x="149" y="201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8" y="203"/>
                    <a:pt x="148" y="204"/>
                    <a:pt x="147" y="206"/>
                  </a:cubicBezTo>
                  <a:cubicBezTo>
                    <a:pt x="147" y="207"/>
                    <a:pt x="147" y="208"/>
                    <a:pt x="146" y="209"/>
                  </a:cubicBezTo>
                  <a:cubicBezTo>
                    <a:pt x="146" y="210"/>
                    <a:pt x="145" y="212"/>
                    <a:pt x="145" y="213"/>
                  </a:cubicBezTo>
                  <a:cubicBezTo>
                    <a:pt x="144" y="215"/>
                    <a:pt x="144" y="216"/>
                    <a:pt x="143" y="218"/>
                  </a:cubicBezTo>
                  <a:cubicBezTo>
                    <a:pt x="142" y="220"/>
                    <a:pt x="142" y="220"/>
                    <a:pt x="142" y="220"/>
                  </a:cubicBezTo>
                  <a:cubicBezTo>
                    <a:pt x="141" y="222"/>
                    <a:pt x="140" y="224"/>
                    <a:pt x="139" y="225"/>
                  </a:cubicBezTo>
                  <a:cubicBezTo>
                    <a:pt x="138" y="226"/>
                    <a:pt x="137" y="228"/>
                    <a:pt x="135" y="229"/>
                  </a:cubicBezTo>
                  <a:cubicBezTo>
                    <a:pt x="135" y="230"/>
                    <a:pt x="134" y="230"/>
                    <a:pt x="134" y="231"/>
                  </a:cubicBezTo>
                  <a:cubicBezTo>
                    <a:pt x="133" y="232"/>
                    <a:pt x="133" y="232"/>
                    <a:pt x="132" y="233"/>
                  </a:cubicBezTo>
                  <a:cubicBezTo>
                    <a:pt x="132" y="233"/>
                    <a:pt x="131" y="234"/>
                    <a:pt x="131" y="234"/>
                  </a:cubicBezTo>
                  <a:cubicBezTo>
                    <a:pt x="130" y="234"/>
                    <a:pt x="130" y="235"/>
                    <a:pt x="129" y="235"/>
                  </a:cubicBezTo>
                  <a:cubicBezTo>
                    <a:pt x="128" y="236"/>
                    <a:pt x="127" y="237"/>
                    <a:pt x="126" y="237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25" y="239"/>
                    <a:pt x="123" y="239"/>
                    <a:pt x="122" y="239"/>
                  </a:cubicBezTo>
                  <a:cubicBezTo>
                    <a:pt x="120" y="239"/>
                    <a:pt x="119" y="239"/>
                    <a:pt x="118" y="239"/>
                  </a:cubicBezTo>
                  <a:cubicBezTo>
                    <a:pt x="116" y="240"/>
                    <a:pt x="115" y="241"/>
                    <a:pt x="114" y="242"/>
                  </a:cubicBezTo>
                  <a:cubicBezTo>
                    <a:pt x="114" y="242"/>
                    <a:pt x="114" y="243"/>
                    <a:pt x="114" y="243"/>
                  </a:cubicBezTo>
                  <a:cubicBezTo>
                    <a:pt x="112" y="244"/>
                    <a:pt x="111" y="246"/>
                    <a:pt x="109" y="247"/>
                  </a:cubicBezTo>
                  <a:cubicBezTo>
                    <a:pt x="108" y="249"/>
                    <a:pt x="106" y="250"/>
                    <a:pt x="104" y="251"/>
                  </a:cubicBezTo>
                  <a:cubicBezTo>
                    <a:pt x="103" y="252"/>
                    <a:pt x="102" y="253"/>
                    <a:pt x="101" y="253"/>
                  </a:cubicBezTo>
                  <a:cubicBezTo>
                    <a:pt x="100" y="254"/>
                    <a:pt x="100" y="255"/>
                    <a:pt x="99" y="255"/>
                  </a:cubicBezTo>
                  <a:cubicBezTo>
                    <a:pt x="97" y="255"/>
                    <a:pt x="96" y="255"/>
                    <a:pt x="95" y="255"/>
                  </a:cubicBezTo>
                  <a:cubicBezTo>
                    <a:pt x="92" y="255"/>
                    <a:pt x="90" y="255"/>
                    <a:pt x="87" y="254"/>
                  </a:cubicBezTo>
                  <a:cubicBezTo>
                    <a:pt x="87" y="254"/>
                    <a:pt x="87" y="254"/>
                    <a:pt x="86" y="254"/>
                  </a:cubicBezTo>
                  <a:cubicBezTo>
                    <a:pt x="83" y="254"/>
                    <a:pt x="80" y="257"/>
                    <a:pt x="79" y="258"/>
                  </a:cubicBezTo>
                  <a:cubicBezTo>
                    <a:pt x="77" y="260"/>
                    <a:pt x="77" y="260"/>
                    <a:pt x="77" y="260"/>
                  </a:cubicBezTo>
                  <a:cubicBezTo>
                    <a:pt x="75" y="261"/>
                    <a:pt x="74" y="262"/>
                    <a:pt x="73" y="264"/>
                  </a:cubicBezTo>
                  <a:cubicBezTo>
                    <a:pt x="72" y="264"/>
                    <a:pt x="71" y="265"/>
                    <a:pt x="70" y="266"/>
                  </a:cubicBezTo>
                  <a:cubicBezTo>
                    <a:pt x="69" y="267"/>
                    <a:pt x="68" y="268"/>
                    <a:pt x="67" y="269"/>
                  </a:cubicBezTo>
                  <a:cubicBezTo>
                    <a:pt x="67" y="270"/>
                    <a:pt x="66" y="270"/>
                    <a:pt x="65" y="270"/>
                  </a:cubicBezTo>
                  <a:cubicBezTo>
                    <a:pt x="64" y="271"/>
                    <a:pt x="63" y="271"/>
                    <a:pt x="61" y="272"/>
                  </a:cubicBezTo>
                  <a:cubicBezTo>
                    <a:pt x="60" y="274"/>
                    <a:pt x="59" y="276"/>
                    <a:pt x="59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58" y="279"/>
                    <a:pt x="57" y="279"/>
                    <a:pt x="56" y="279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4" y="279"/>
                    <a:pt x="53" y="279"/>
                    <a:pt x="52" y="279"/>
                  </a:cubicBezTo>
                  <a:cubicBezTo>
                    <a:pt x="51" y="279"/>
                    <a:pt x="50" y="279"/>
                    <a:pt x="49" y="279"/>
                  </a:cubicBezTo>
                  <a:cubicBezTo>
                    <a:pt x="48" y="279"/>
                    <a:pt x="47" y="279"/>
                    <a:pt x="46" y="278"/>
                  </a:cubicBezTo>
                  <a:cubicBezTo>
                    <a:pt x="44" y="278"/>
                    <a:pt x="43" y="277"/>
                    <a:pt x="41" y="277"/>
                  </a:cubicBezTo>
                  <a:cubicBezTo>
                    <a:pt x="40" y="277"/>
                    <a:pt x="38" y="277"/>
                    <a:pt x="37" y="277"/>
                  </a:cubicBezTo>
                  <a:cubicBezTo>
                    <a:pt x="35" y="277"/>
                    <a:pt x="34" y="277"/>
                    <a:pt x="33" y="277"/>
                  </a:cubicBezTo>
                  <a:cubicBezTo>
                    <a:pt x="30" y="278"/>
                    <a:pt x="29" y="282"/>
                    <a:pt x="29" y="284"/>
                  </a:cubicBezTo>
                  <a:cubicBezTo>
                    <a:pt x="29" y="285"/>
                    <a:pt x="28" y="286"/>
                    <a:pt x="28" y="287"/>
                  </a:cubicBezTo>
                  <a:cubicBezTo>
                    <a:pt x="28" y="287"/>
                    <a:pt x="28" y="287"/>
                    <a:pt x="28" y="287"/>
                  </a:cubicBezTo>
                  <a:cubicBezTo>
                    <a:pt x="26" y="289"/>
                    <a:pt x="24" y="291"/>
                    <a:pt x="22" y="293"/>
                  </a:cubicBezTo>
                  <a:cubicBezTo>
                    <a:pt x="20" y="293"/>
                    <a:pt x="20" y="293"/>
                    <a:pt x="20" y="293"/>
                  </a:cubicBezTo>
                  <a:cubicBezTo>
                    <a:pt x="19" y="294"/>
                    <a:pt x="17" y="295"/>
                    <a:pt x="16" y="295"/>
                  </a:cubicBezTo>
                  <a:cubicBezTo>
                    <a:pt x="13" y="296"/>
                    <a:pt x="12" y="296"/>
                    <a:pt x="10" y="297"/>
                  </a:cubicBezTo>
                  <a:cubicBezTo>
                    <a:pt x="10" y="297"/>
                    <a:pt x="9" y="297"/>
                    <a:pt x="8" y="298"/>
                  </a:cubicBezTo>
                  <a:cubicBezTo>
                    <a:pt x="7" y="298"/>
                    <a:pt x="5" y="299"/>
                    <a:pt x="4" y="300"/>
                  </a:cubicBezTo>
                  <a:cubicBezTo>
                    <a:pt x="3" y="301"/>
                    <a:pt x="3" y="303"/>
                    <a:pt x="2" y="303"/>
                  </a:cubicBezTo>
                  <a:cubicBezTo>
                    <a:pt x="2" y="304"/>
                    <a:pt x="2" y="304"/>
                    <a:pt x="2" y="304"/>
                  </a:cubicBezTo>
                  <a:cubicBezTo>
                    <a:pt x="2" y="305"/>
                    <a:pt x="2" y="305"/>
                    <a:pt x="2" y="305"/>
                  </a:cubicBezTo>
                  <a:cubicBezTo>
                    <a:pt x="1" y="307"/>
                    <a:pt x="0" y="308"/>
                    <a:pt x="1" y="310"/>
                  </a:cubicBezTo>
                  <a:cubicBezTo>
                    <a:pt x="2" y="312"/>
                    <a:pt x="4" y="313"/>
                    <a:pt x="5" y="313"/>
                  </a:cubicBezTo>
                  <a:cubicBezTo>
                    <a:pt x="6" y="313"/>
                    <a:pt x="6" y="313"/>
                    <a:pt x="7" y="313"/>
                  </a:cubicBezTo>
                  <a:cubicBezTo>
                    <a:pt x="8" y="313"/>
                    <a:pt x="10" y="313"/>
                    <a:pt x="11" y="312"/>
                  </a:cubicBezTo>
                  <a:cubicBezTo>
                    <a:pt x="12" y="312"/>
                    <a:pt x="13" y="312"/>
                    <a:pt x="14" y="312"/>
                  </a:cubicBezTo>
                  <a:cubicBezTo>
                    <a:pt x="15" y="312"/>
                    <a:pt x="15" y="312"/>
                    <a:pt x="16" y="312"/>
                  </a:cubicBezTo>
                  <a:cubicBezTo>
                    <a:pt x="18" y="313"/>
                    <a:pt x="21" y="314"/>
                    <a:pt x="23" y="317"/>
                  </a:cubicBezTo>
                  <a:cubicBezTo>
                    <a:pt x="26" y="320"/>
                    <a:pt x="28" y="322"/>
                    <a:pt x="28" y="325"/>
                  </a:cubicBezTo>
                  <a:cubicBezTo>
                    <a:pt x="28" y="326"/>
                    <a:pt x="28" y="326"/>
                    <a:pt x="27" y="327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25" y="328"/>
                    <a:pt x="25" y="329"/>
                    <a:pt x="24" y="329"/>
                  </a:cubicBezTo>
                  <a:cubicBezTo>
                    <a:pt x="24" y="329"/>
                    <a:pt x="24" y="329"/>
                    <a:pt x="24" y="329"/>
                  </a:cubicBezTo>
                  <a:cubicBezTo>
                    <a:pt x="23" y="328"/>
                    <a:pt x="23" y="328"/>
                    <a:pt x="23" y="328"/>
                  </a:cubicBezTo>
                  <a:cubicBezTo>
                    <a:pt x="22" y="328"/>
                    <a:pt x="21" y="327"/>
                    <a:pt x="20" y="327"/>
                  </a:cubicBezTo>
                  <a:cubicBezTo>
                    <a:pt x="18" y="327"/>
                    <a:pt x="16" y="329"/>
                    <a:pt x="15" y="329"/>
                  </a:cubicBezTo>
                  <a:cubicBezTo>
                    <a:pt x="15" y="330"/>
                    <a:pt x="15" y="330"/>
                    <a:pt x="14" y="330"/>
                  </a:cubicBezTo>
                  <a:cubicBezTo>
                    <a:pt x="14" y="331"/>
                    <a:pt x="14" y="331"/>
                    <a:pt x="13" y="331"/>
                  </a:cubicBezTo>
                  <a:cubicBezTo>
                    <a:pt x="13" y="331"/>
                    <a:pt x="13" y="332"/>
                    <a:pt x="13" y="332"/>
                  </a:cubicBezTo>
                  <a:cubicBezTo>
                    <a:pt x="12" y="332"/>
                    <a:pt x="11" y="332"/>
                    <a:pt x="10" y="334"/>
                  </a:cubicBezTo>
                  <a:cubicBezTo>
                    <a:pt x="9" y="335"/>
                    <a:pt x="9" y="336"/>
                    <a:pt x="9" y="337"/>
                  </a:cubicBezTo>
                  <a:cubicBezTo>
                    <a:pt x="10" y="340"/>
                    <a:pt x="12" y="340"/>
                    <a:pt x="14" y="341"/>
                  </a:cubicBezTo>
                  <a:cubicBezTo>
                    <a:pt x="14" y="341"/>
                    <a:pt x="15" y="341"/>
                    <a:pt x="15" y="341"/>
                  </a:cubicBezTo>
                  <a:cubicBezTo>
                    <a:pt x="15" y="341"/>
                    <a:pt x="15" y="341"/>
                    <a:pt x="15" y="341"/>
                  </a:cubicBezTo>
                  <a:cubicBezTo>
                    <a:pt x="15" y="341"/>
                    <a:pt x="16" y="342"/>
                    <a:pt x="16" y="343"/>
                  </a:cubicBezTo>
                  <a:cubicBezTo>
                    <a:pt x="17" y="345"/>
                    <a:pt x="18" y="349"/>
                    <a:pt x="21" y="349"/>
                  </a:cubicBezTo>
                  <a:cubicBezTo>
                    <a:pt x="22" y="349"/>
                    <a:pt x="23" y="348"/>
                    <a:pt x="24" y="348"/>
                  </a:cubicBezTo>
                  <a:cubicBezTo>
                    <a:pt x="24" y="348"/>
                    <a:pt x="24" y="347"/>
                    <a:pt x="25" y="347"/>
                  </a:cubicBezTo>
                  <a:cubicBezTo>
                    <a:pt x="25" y="348"/>
                    <a:pt x="26" y="349"/>
                    <a:pt x="27" y="350"/>
                  </a:cubicBezTo>
                  <a:cubicBezTo>
                    <a:pt x="28" y="351"/>
                    <a:pt x="28" y="351"/>
                    <a:pt x="29" y="351"/>
                  </a:cubicBezTo>
                  <a:cubicBezTo>
                    <a:pt x="29" y="351"/>
                    <a:pt x="29" y="351"/>
                    <a:pt x="29" y="352"/>
                  </a:cubicBezTo>
                  <a:cubicBezTo>
                    <a:pt x="30" y="352"/>
                    <a:pt x="30" y="353"/>
                    <a:pt x="31" y="353"/>
                  </a:cubicBezTo>
                  <a:cubicBezTo>
                    <a:pt x="32" y="354"/>
                    <a:pt x="33" y="354"/>
                    <a:pt x="34" y="355"/>
                  </a:cubicBezTo>
                  <a:cubicBezTo>
                    <a:pt x="35" y="355"/>
                    <a:pt x="36" y="356"/>
                    <a:pt x="37" y="356"/>
                  </a:cubicBezTo>
                  <a:cubicBezTo>
                    <a:pt x="37" y="357"/>
                    <a:pt x="38" y="357"/>
                    <a:pt x="38" y="358"/>
                  </a:cubicBezTo>
                  <a:cubicBezTo>
                    <a:pt x="38" y="359"/>
                    <a:pt x="39" y="360"/>
                    <a:pt x="40" y="361"/>
                  </a:cubicBezTo>
                  <a:cubicBezTo>
                    <a:pt x="41" y="363"/>
                    <a:pt x="44" y="365"/>
                    <a:pt x="47" y="365"/>
                  </a:cubicBezTo>
                  <a:cubicBezTo>
                    <a:pt x="47" y="365"/>
                    <a:pt x="47" y="365"/>
                    <a:pt x="48" y="365"/>
                  </a:cubicBezTo>
                  <a:cubicBezTo>
                    <a:pt x="52" y="365"/>
                    <a:pt x="55" y="362"/>
                    <a:pt x="58" y="360"/>
                  </a:cubicBezTo>
                  <a:cubicBezTo>
                    <a:pt x="59" y="359"/>
                    <a:pt x="61" y="357"/>
                    <a:pt x="62" y="357"/>
                  </a:cubicBezTo>
                  <a:cubicBezTo>
                    <a:pt x="63" y="356"/>
                    <a:pt x="64" y="356"/>
                    <a:pt x="65" y="356"/>
                  </a:cubicBezTo>
                  <a:cubicBezTo>
                    <a:pt x="66" y="356"/>
                    <a:pt x="68" y="356"/>
                    <a:pt x="69" y="357"/>
                  </a:cubicBezTo>
                  <a:cubicBezTo>
                    <a:pt x="70" y="357"/>
                    <a:pt x="70" y="357"/>
                    <a:pt x="71" y="357"/>
                  </a:cubicBezTo>
                  <a:cubicBezTo>
                    <a:pt x="72" y="357"/>
                    <a:pt x="73" y="357"/>
                    <a:pt x="74" y="357"/>
                  </a:cubicBezTo>
                  <a:cubicBezTo>
                    <a:pt x="76" y="357"/>
                    <a:pt x="78" y="357"/>
                    <a:pt x="79" y="356"/>
                  </a:cubicBezTo>
                  <a:cubicBezTo>
                    <a:pt x="82" y="354"/>
                    <a:pt x="82" y="350"/>
                    <a:pt x="83" y="347"/>
                  </a:cubicBezTo>
                  <a:cubicBezTo>
                    <a:pt x="83" y="347"/>
                    <a:pt x="83" y="347"/>
                    <a:pt x="83" y="347"/>
                  </a:cubicBezTo>
                  <a:cubicBezTo>
                    <a:pt x="83" y="346"/>
                    <a:pt x="83" y="346"/>
                    <a:pt x="83" y="345"/>
                  </a:cubicBezTo>
                  <a:cubicBezTo>
                    <a:pt x="83" y="345"/>
                    <a:pt x="83" y="344"/>
                    <a:pt x="83" y="344"/>
                  </a:cubicBezTo>
                  <a:cubicBezTo>
                    <a:pt x="83" y="343"/>
                    <a:pt x="83" y="343"/>
                    <a:pt x="83" y="343"/>
                  </a:cubicBezTo>
                  <a:cubicBezTo>
                    <a:pt x="83" y="342"/>
                    <a:pt x="83" y="342"/>
                    <a:pt x="83" y="341"/>
                  </a:cubicBezTo>
                  <a:cubicBezTo>
                    <a:pt x="83" y="341"/>
                    <a:pt x="84" y="341"/>
                    <a:pt x="85" y="340"/>
                  </a:cubicBezTo>
                  <a:cubicBezTo>
                    <a:pt x="85" y="340"/>
                    <a:pt x="85" y="340"/>
                    <a:pt x="86" y="340"/>
                  </a:cubicBezTo>
                  <a:cubicBezTo>
                    <a:pt x="86" y="340"/>
                    <a:pt x="87" y="340"/>
                    <a:pt x="88" y="340"/>
                  </a:cubicBezTo>
                  <a:cubicBezTo>
                    <a:pt x="89" y="340"/>
                    <a:pt x="89" y="340"/>
                    <a:pt x="90" y="339"/>
                  </a:cubicBezTo>
                  <a:cubicBezTo>
                    <a:pt x="91" y="339"/>
                    <a:pt x="92" y="339"/>
                    <a:pt x="92" y="339"/>
                  </a:cubicBezTo>
                  <a:cubicBezTo>
                    <a:pt x="94" y="339"/>
                    <a:pt x="95" y="339"/>
                    <a:pt x="97" y="338"/>
                  </a:cubicBezTo>
                  <a:cubicBezTo>
                    <a:pt x="99" y="338"/>
                    <a:pt x="101" y="338"/>
                    <a:pt x="103" y="338"/>
                  </a:cubicBezTo>
                  <a:cubicBezTo>
                    <a:pt x="104" y="338"/>
                    <a:pt x="106" y="338"/>
                    <a:pt x="107" y="338"/>
                  </a:cubicBezTo>
                  <a:cubicBezTo>
                    <a:pt x="107" y="338"/>
                    <a:pt x="107" y="338"/>
                    <a:pt x="107" y="338"/>
                  </a:cubicBezTo>
                  <a:cubicBezTo>
                    <a:pt x="108" y="338"/>
                    <a:pt x="108" y="338"/>
                    <a:pt x="109" y="338"/>
                  </a:cubicBezTo>
                  <a:cubicBezTo>
                    <a:pt x="109" y="338"/>
                    <a:pt x="110" y="338"/>
                    <a:pt x="110" y="338"/>
                  </a:cubicBezTo>
                  <a:cubicBezTo>
                    <a:pt x="111" y="338"/>
                    <a:pt x="113" y="338"/>
                    <a:pt x="114" y="337"/>
                  </a:cubicBezTo>
                  <a:cubicBezTo>
                    <a:pt x="114" y="338"/>
                    <a:pt x="114" y="340"/>
                    <a:pt x="115" y="341"/>
                  </a:cubicBezTo>
                  <a:cubicBezTo>
                    <a:pt x="117" y="343"/>
                    <a:pt x="119" y="345"/>
                    <a:pt x="121" y="347"/>
                  </a:cubicBezTo>
                  <a:cubicBezTo>
                    <a:pt x="122" y="348"/>
                    <a:pt x="122" y="348"/>
                    <a:pt x="122" y="348"/>
                  </a:cubicBezTo>
                  <a:cubicBezTo>
                    <a:pt x="123" y="349"/>
                    <a:pt x="124" y="350"/>
                    <a:pt x="125" y="350"/>
                  </a:cubicBezTo>
                  <a:cubicBezTo>
                    <a:pt x="126" y="350"/>
                    <a:pt x="128" y="350"/>
                    <a:pt x="129" y="350"/>
                  </a:cubicBezTo>
                  <a:cubicBezTo>
                    <a:pt x="130" y="350"/>
                    <a:pt x="130" y="350"/>
                    <a:pt x="131" y="350"/>
                  </a:cubicBezTo>
                  <a:cubicBezTo>
                    <a:pt x="131" y="350"/>
                    <a:pt x="132" y="350"/>
                    <a:pt x="132" y="350"/>
                  </a:cubicBezTo>
                  <a:cubicBezTo>
                    <a:pt x="133" y="350"/>
                    <a:pt x="134" y="350"/>
                    <a:pt x="134" y="350"/>
                  </a:cubicBezTo>
                  <a:cubicBezTo>
                    <a:pt x="135" y="350"/>
                    <a:pt x="135" y="350"/>
                    <a:pt x="135" y="350"/>
                  </a:cubicBezTo>
                  <a:cubicBezTo>
                    <a:pt x="136" y="350"/>
                    <a:pt x="136" y="350"/>
                    <a:pt x="136" y="350"/>
                  </a:cubicBezTo>
                  <a:cubicBezTo>
                    <a:pt x="137" y="350"/>
                    <a:pt x="138" y="351"/>
                    <a:pt x="140" y="351"/>
                  </a:cubicBezTo>
                  <a:cubicBezTo>
                    <a:pt x="140" y="351"/>
                    <a:pt x="140" y="351"/>
                    <a:pt x="141" y="351"/>
                  </a:cubicBezTo>
                  <a:cubicBezTo>
                    <a:pt x="142" y="350"/>
                    <a:pt x="143" y="350"/>
                    <a:pt x="144" y="350"/>
                  </a:cubicBezTo>
                  <a:cubicBezTo>
                    <a:pt x="146" y="350"/>
                    <a:pt x="148" y="350"/>
                    <a:pt x="149" y="350"/>
                  </a:cubicBezTo>
                  <a:cubicBezTo>
                    <a:pt x="151" y="350"/>
                    <a:pt x="153" y="350"/>
                    <a:pt x="154" y="351"/>
                  </a:cubicBezTo>
                  <a:cubicBezTo>
                    <a:pt x="154" y="352"/>
                    <a:pt x="154" y="352"/>
                    <a:pt x="154" y="352"/>
                  </a:cubicBezTo>
                  <a:cubicBezTo>
                    <a:pt x="154" y="352"/>
                    <a:pt x="153" y="354"/>
                    <a:pt x="151" y="354"/>
                  </a:cubicBezTo>
                  <a:cubicBezTo>
                    <a:pt x="150" y="355"/>
                    <a:pt x="148" y="355"/>
                    <a:pt x="147" y="355"/>
                  </a:cubicBezTo>
                  <a:cubicBezTo>
                    <a:pt x="145" y="355"/>
                    <a:pt x="144" y="355"/>
                    <a:pt x="142" y="355"/>
                  </a:cubicBezTo>
                  <a:cubicBezTo>
                    <a:pt x="141" y="354"/>
                    <a:pt x="139" y="354"/>
                    <a:pt x="137" y="354"/>
                  </a:cubicBezTo>
                  <a:cubicBezTo>
                    <a:pt x="136" y="354"/>
                    <a:pt x="135" y="354"/>
                    <a:pt x="133" y="355"/>
                  </a:cubicBezTo>
                  <a:cubicBezTo>
                    <a:pt x="128" y="356"/>
                    <a:pt x="126" y="359"/>
                    <a:pt x="125" y="361"/>
                  </a:cubicBezTo>
                  <a:cubicBezTo>
                    <a:pt x="125" y="364"/>
                    <a:pt x="124" y="371"/>
                    <a:pt x="131" y="374"/>
                  </a:cubicBezTo>
                  <a:cubicBezTo>
                    <a:pt x="131" y="374"/>
                    <a:pt x="131" y="374"/>
                    <a:pt x="132" y="375"/>
                  </a:cubicBezTo>
                  <a:cubicBezTo>
                    <a:pt x="132" y="375"/>
                    <a:pt x="134" y="376"/>
                    <a:pt x="136" y="377"/>
                  </a:cubicBezTo>
                  <a:cubicBezTo>
                    <a:pt x="136" y="377"/>
                    <a:pt x="136" y="377"/>
                    <a:pt x="136" y="377"/>
                  </a:cubicBezTo>
                  <a:cubicBezTo>
                    <a:pt x="139" y="377"/>
                    <a:pt x="142" y="375"/>
                    <a:pt x="144" y="374"/>
                  </a:cubicBezTo>
                  <a:cubicBezTo>
                    <a:pt x="145" y="373"/>
                    <a:pt x="145" y="373"/>
                    <a:pt x="145" y="373"/>
                  </a:cubicBezTo>
                  <a:cubicBezTo>
                    <a:pt x="148" y="372"/>
                    <a:pt x="151" y="371"/>
                    <a:pt x="154" y="371"/>
                  </a:cubicBezTo>
                  <a:cubicBezTo>
                    <a:pt x="155" y="371"/>
                    <a:pt x="156" y="371"/>
                    <a:pt x="157" y="371"/>
                  </a:cubicBezTo>
                  <a:cubicBezTo>
                    <a:pt x="158" y="371"/>
                    <a:pt x="158" y="371"/>
                    <a:pt x="158" y="371"/>
                  </a:cubicBezTo>
                  <a:cubicBezTo>
                    <a:pt x="161" y="371"/>
                    <a:pt x="163" y="371"/>
                    <a:pt x="164" y="370"/>
                  </a:cubicBezTo>
                  <a:cubicBezTo>
                    <a:pt x="166" y="368"/>
                    <a:pt x="166" y="367"/>
                    <a:pt x="166" y="366"/>
                  </a:cubicBezTo>
                  <a:cubicBezTo>
                    <a:pt x="166" y="365"/>
                    <a:pt x="167" y="365"/>
                    <a:pt x="167" y="365"/>
                  </a:cubicBezTo>
                  <a:cubicBezTo>
                    <a:pt x="167" y="363"/>
                    <a:pt x="169" y="361"/>
                    <a:pt x="170" y="361"/>
                  </a:cubicBezTo>
                  <a:cubicBezTo>
                    <a:pt x="170" y="361"/>
                    <a:pt x="171" y="361"/>
                    <a:pt x="171" y="361"/>
                  </a:cubicBezTo>
                  <a:cubicBezTo>
                    <a:pt x="171" y="361"/>
                    <a:pt x="171" y="361"/>
                    <a:pt x="171" y="361"/>
                  </a:cubicBezTo>
                  <a:cubicBezTo>
                    <a:pt x="172" y="361"/>
                    <a:pt x="172" y="361"/>
                    <a:pt x="173" y="361"/>
                  </a:cubicBezTo>
                  <a:cubicBezTo>
                    <a:pt x="175" y="360"/>
                    <a:pt x="176" y="359"/>
                    <a:pt x="177" y="359"/>
                  </a:cubicBezTo>
                  <a:cubicBezTo>
                    <a:pt x="177" y="359"/>
                    <a:pt x="178" y="357"/>
                    <a:pt x="179" y="357"/>
                  </a:cubicBezTo>
                  <a:cubicBezTo>
                    <a:pt x="179" y="357"/>
                    <a:pt x="180" y="356"/>
                    <a:pt x="180" y="356"/>
                  </a:cubicBezTo>
                  <a:cubicBezTo>
                    <a:pt x="180" y="356"/>
                    <a:pt x="180" y="356"/>
                    <a:pt x="180" y="356"/>
                  </a:cubicBezTo>
                  <a:cubicBezTo>
                    <a:pt x="182" y="358"/>
                    <a:pt x="182" y="359"/>
                    <a:pt x="183" y="361"/>
                  </a:cubicBezTo>
                  <a:cubicBezTo>
                    <a:pt x="184" y="362"/>
                    <a:pt x="185" y="363"/>
                    <a:pt x="185" y="364"/>
                  </a:cubicBezTo>
                  <a:cubicBezTo>
                    <a:pt x="186" y="365"/>
                    <a:pt x="187" y="365"/>
                    <a:pt x="187" y="366"/>
                  </a:cubicBezTo>
                  <a:cubicBezTo>
                    <a:pt x="187" y="366"/>
                    <a:pt x="187" y="367"/>
                    <a:pt x="188" y="367"/>
                  </a:cubicBezTo>
                  <a:cubicBezTo>
                    <a:pt x="188" y="369"/>
                    <a:pt x="189" y="370"/>
                    <a:pt x="190" y="372"/>
                  </a:cubicBezTo>
                  <a:cubicBezTo>
                    <a:pt x="192" y="373"/>
                    <a:pt x="193" y="375"/>
                    <a:pt x="193" y="376"/>
                  </a:cubicBezTo>
                  <a:cubicBezTo>
                    <a:pt x="194" y="377"/>
                    <a:pt x="194" y="378"/>
                    <a:pt x="194" y="379"/>
                  </a:cubicBezTo>
                  <a:cubicBezTo>
                    <a:pt x="194" y="380"/>
                    <a:pt x="194" y="381"/>
                    <a:pt x="195" y="382"/>
                  </a:cubicBezTo>
                  <a:cubicBezTo>
                    <a:pt x="196" y="390"/>
                    <a:pt x="202" y="390"/>
                    <a:pt x="207" y="391"/>
                  </a:cubicBezTo>
                  <a:cubicBezTo>
                    <a:pt x="208" y="391"/>
                    <a:pt x="210" y="392"/>
                    <a:pt x="211" y="393"/>
                  </a:cubicBezTo>
                  <a:cubicBezTo>
                    <a:pt x="212" y="394"/>
                    <a:pt x="213" y="395"/>
                    <a:pt x="213" y="396"/>
                  </a:cubicBezTo>
                  <a:cubicBezTo>
                    <a:pt x="214" y="398"/>
                    <a:pt x="215" y="399"/>
                    <a:pt x="216" y="400"/>
                  </a:cubicBezTo>
                  <a:cubicBezTo>
                    <a:pt x="217" y="401"/>
                    <a:pt x="217" y="401"/>
                    <a:pt x="217" y="401"/>
                  </a:cubicBezTo>
                  <a:cubicBezTo>
                    <a:pt x="217" y="402"/>
                    <a:pt x="218" y="403"/>
                    <a:pt x="220" y="404"/>
                  </a:cubicBezTo>
                  <a:cubicBezTo>
                    <a:pt x="221" y="404"/>
                    <a:pt x="222" y="404"/>
                    <a:pt x="223" y="404"/>
                  </a:cubicBezTo>
                  <a:cubicBezTo>
                    <a:pt x="224" y="404"/>
                    <a:pt x="224" y="404"/>
                    <a:pt x="224" y="404"/>
                  </a:cubicBezTo>
                  <a:cubicBezTo>
                    <a:pt x="224" y="404"/>
                    <a:pt x="224" y="404"/>
                    <a:pt x="224" y="404"/>
                  </a:cubicBezTo>
                  <a:cubicBezTo>
                    <a:pt x="225" y="404"/>
                    <a:pt x="225" y="404"/>
                    <a:pt x="226" y="405"/>
                  </a:cubicBezTo>
                  <a:cubicBezTo>
                    <a:pt x="227" y="405"/>
                    <a:pt x="227" y="405"/>
                    <a:pt x="228" y="406"/>
                  </a:cubicBezTo>
                  <a:cubicBezTo>
                    <a:pt x="230" y="406"/>
                    <a:pt x="232" y="406"/>
                    <a:pt x="234" y="406"/>
                  </a:cubicBezTo>
                  <a:cubicBezTo>
                    <a:pt x="235" y="406"/>
                    <a:pt x="237" y="406"/>
                    <a:pt x="238" y="406"/>
                  </a:cubicBezTo>
                  <a:cubicBezTo>
                    <a:pt x="239" y="406"/>
                    <a:pt x="241" y="406"/>
                    <a:pt x="242" y="406"/>
                  </a:cubicBezTo>
                  <a:cubicBezTo>
                    <a:pt x="242" y="406"/>
                    <a:pt x="243" y="406"/>
                    <a:pt x="244" y="406"/>
                  </a:cubicBezTo>
                  <a:cubicBezTo>
                    <a:pt x="244" y="406"/>
                    <a:pt x="245" y="406"/>
                    <a:pt x="245" y="406"/>
                  </a:cubicBezTo>
                  <a:cubicBezTo>
                    <a:pt x="247" y="406"/>
                    <a:pt x="248" y="406"/>
                    <a:pt x="249" y="406"/>
                  </a:cubicBezTo>
                  <a:cubicBezTo>
                    <a:pt x="251" y="406"/>
                    <a:pt x="254" y="406"/>
                    <a:pt x="256" y="404"/>
                  </a:cubicBezTo>
                  <a:cubicBezTo>
                    <a:pt x="257" y="404"/>
                    <a:pt x="258" y="403"/>
                    <a:pt x="259" y="403"/>
                  </a:cubicBezTo>
                  <a:cubicBezTo>
                    <a:pt x="259" y="403"/>
                    <a:pt x="260" y="403"/>
                    <a:pt x="261" y="403"/>
                  </a:cubicBezTo>
                  <a:cubicBezTo>
                    <a:pt x="261" y="403"/>
                    <a:pt x="262" y="403"/>
                    <a:pt x="262" y="403"/>
                  </a:cubicBezTo>
                  <a:cubicBezTo>
                    <a:pt x="263" y="403"/>
                    <a:pt x="263" y="403"/>
                    <a:pt x="263" y="403"/>
                  </a:cubicBezTo>
                  <a:cubicBezTo>
                    <a:pt x="264" y="403"/>
                    <a:pt x="264" y="404"/>
                    <a:pt x="265" y="404"/>
                  </a:cubicBezTo>
                  <a:cubicBezTo>
                    <a:pt x="266" y="404"/>
                    <a:pt x="266" y="404"/>
                    <a:pt x="266" y="404"/>
                  </a:cubicBezTo>
                  <a:cubicBezTo>
                    <a:pt x="266" y="404"/>
                    <a:pt x="266" y="404"/>
                    <a:pt x="266" y="404"/>
                  </a:cubicBezTo>
                  <a:cubicBezTo>
                    <a:pt x="270" y="403"/>
                    <a:pt x="272" y="398"/>
                    <a:pt x="271" y="395"/>
                  </a:cubicBezTo>
                  <a:cubicBezTo>
                    <a:pt x="271" y="394"/>
                    <a:pt x="271" y="393"/>
                    <a:pt x="271" y="393"/>
                  </a:cubicBezTo>
                  <a:cubicBezTo>
                    <a:pt x="270" y="392"/>
                    <a:pt x="270" y="391"/>
                    <a:pt x="270" y="391"/>
                  </a:cubicBezTo>
                  <a:cubicBezTo>
                    <a:pt x="270" y="391"/>
                    <a:pt x="271" y="390"/>
                    <a:pt x="271" y="390"/>
                  </a:cubicBezTo>
                  <a:cubicBezTo>
                    <a:pt x="271" y="389"/>
                    <a:pt x="272" y="389"/>
                    <a:pt x="272" y="388"/>
                  </a:cubicBezTo>
                  <a:cubicBezTo>
                    <a:pt x="272" y="387"/>
                    <a:pt x="273" y="386"/>
                    <a:pt x="273" y="386"/>
                  </a:cubicBezTo>
                  <a:cubicBezTo>
                    <a:pt x="273" y="385"/>
                    <a:pt x="273" y="385"/>
                    <a:pt x="273" y="385"/>
                  </a:cubicBezTo>
                  <a:cubicBezTo>
                    <a:pt x="274" y="383"/>
                    <a:pt x="275" y="382"/>
                    <a:pt x="277" y="381"/>
                  </a:cubicBezTo>
                  <a:cubicBezTo>
                    <a:pt x="278" y="380"/>
                    <a:pt x="280" y="379"/>
                    <a:pt x="281" y="378"/>
                  </a:cubicBezTo>
                  <a:cubicBezTo>
                    <a:pt x="284" y="375"/>
                    <a:pt x="287" y="373"/>
                    <a:pt x="291" y="371"/>
                  </a:cubicBezTo>
                  <a:cubicBezTo>
                    <a:pt x="291" y="372"/>
                    <a:pt x="291" y="372"/>
                    <a:pt x="292" y="372"/>
                  </a:cubicBezTo>
                  <a:cubicBezTo>
                    <a:pt x="292" y="372"/>
                    <a:pt x="293" y="373"/>
                    <a:pt x="295" y="373"/>
                  </a:cubicBezTo>
                  <a:cubicBezTo>
                    <a:pt x="295" y="373"/>
                    <a:pt x="296" y="373"/>
                    <a:pt x="297" y="373"/>
                  </a:cubicBezTo>
                  <a:cubicBezTo>
                    <a:pt x="297" y="373"/>
                    <a:pt x="298" y="373"/>
                    <a:pt x="298" y="373"/>
                  </a:cubicBezTo>
                  <a:cubicBezTo>
                    <a:pt x="299" y="373"/>
                    <a:pt x="299" y="373"/>
                    <a:pt x="299" y="373"/>
                  </a:cubicBezTo>
                  <a:cubicBezTo>
                    <a:pt x="302" y="373"/>
                    <a:pt x="305" y="372"/>
                    <a:pt x="307" y="371"/>
                  </a:cubicBezTo>
                  <a:cubicBezTo>
                    <a:pt x="308" y="370"/>
                    <a:pt x="309" y="370"/>
                    <a:pt x="311" y="370"/>
                  </a:cubicBezTo>
                  <a:cubicBezTo>
                    <a:pt x="314" y="369"/>
                    <a:pt x="316" y="368"/>
                    <a:pt x="319" y="365"/>
                  </a:cubicBezTo>
                  <a:cubicBezTo>
                    <a:pt x="323" y="363"/>
                    <a:pt x="325" y="360"/>
                    <a:pt x="327" y="358"/>
                  </a:cubicBezTo>
                  <a:cubicBezTo>
                    <a:pt x="328" y="357"/>
                    <a:pt x="328" y="357"/>
                    <a:pt x="328" y="357"/>
                  </a:cubicBezTo>
                  <a:lnTo>
                    <a:pt x="328" y="356"/>
                  </a:lnTo>
                  <a:close/>
                  <a:moveTo>
                    <a:pt x="120" y="334"/>
                  </a:moveTo>
                  <a:cubicBezTo>
                    <a:pt x="120" y="334"/>
                    <a:pt x="119" y="334"/>
                    <a:pt x="119" y="334"/>
                  </a:cubicBezTo>
                  <a:cubicBezTo>
                    <a:pt x="119" y="334"/>
                    <a:pt x="118" y="335"/>
                    <a:pt x="118" y="335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19" y="334"/>
                    <a:pt x="119" y="332"/>
                    <a:pt x="119" y="332"/>
                  </a:cubicBezTo>
                  <a:cubicBezTo>
                    <a:pt x="119" y="332"/>
                    <a:pt x="119" y="332"/>
                    <a:pt x="119" y="332"/>
                  </a:cubicBezTo>
                  <a:cubicBezTo>
                    <a:pt x="119" y="332"/>
                    <a:pt x="119" y="332"/>
                    <a:pt x="119" y="332"/>
                  </a:cubicBezTo>
                  <a:cubicBezTo>
                    <a:pt x="119" y="333"/>
                    <a:pt x="120" y="334"/>
                    <a:pt x="120" y="334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2">
              <a:extLst>
                <a:ext uri="{FF2B5EF4-FFF2-40B4-BE49-F238E27FC236}">
                  <a16:creationId xmlns:a16="http://schemas.microsoft.com/office/drawing/2014/main" id="{EA5AE891-E2B0-41CA-811E-A6D05F2D5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9725" y="3530586"/>
              <a:ext cx="825372" cy="605707"/>
            </a:xfrm>
            <a:custGeom>
              <a:avLst/>
              <a:gdLst>
                <a:gd name="T0" fmla="*/ 291 w 312"/>
                <a:gd name="T1" fmla="*/ 113 h 244"/>
                <a:gd name="T2" fmla="*/ 261 w 312"/>
                <a:gd name="T3" fmla="*/ 127 h 244"/>
                <a:gd name="T4" fmla="*/ 265 w 312"/>
                <a:gd name="T5" fmla="*/ 116 h 244"/>
                <a:gd name="T6" fmla="*/ 286 w 312"/>
                <a:gd name="T7" fmla="*/ 85 h 244"/>
                <a:gd name="T8" fmla="*/ 272 w 312"/>
                <a:gd name="T9" fmla="*/ 77 h 244"/>
                <a:gd name="T10" fmla="*/ 267 w 312"/>
                <a:gd name="T11" fmla="*/ 69 h 244"/>
                <a:gd name="T12" fmla="*/ 251 w 312"/>
                <a:gd name="T13" fmla="*/ 43 h 244"/>
                <a:gd name="T14" fmla="*/ 246 w 312"/>
                <a:gd name="T15" fmla="*/ 35 h 244"/>
                <a:gd name="T16" fmla="*/ 232 w 312"/>
                <a:gd name="T17" fmla="*/ 6 h 244"/>
                <a:gd name="T18" fmla="*/ 216 w 312"/>
                <a:gd name="T19" fmla="*/ 4 h 244"/>
                <a:gd name="T20" fmla="*/ 176 w 312"/>
                <a:gd name="T21" fmla="*/ 6 h 244"/>
                <a:gd name="T22" fmla="*/ 154 w 312"/>
                <a:gd name="T23" fmla="*/ 13 h 244"/>
                <a:gd name="T24" fmla="*/ 138 w 312"/>
                <a:gd name="T25" fmla="*/ 21 h 244"/>
                <a:gd name="T26" fmla="*/ 110 w 312"/>
                <a:gd name="T27" fmla="*/ 34 h 244"/>
                <a:gd name="T28" fmla="*/ 86 w 312"/>
                <a:gd name="T29" fmla="*/ 57 h 244"/>
                <a:gd name="T30" fmla="*/ 76 w 312"/>
                <a:gd name="T31" fmla="*/ 81 h 244"/>
                <a:gd name="T32" fmla="*/ 65 w 312"/>
                <a:gd name="T33" fmla="*/ 95 h 244"/>
                <a:gd name="T34" fmla="*/ 49 w 312"/>
                <a:gd name="T35" fmla="*/ 102 h 244"/>
                <a:gd name="T36" fmla="*/ 36 w 312"/>
                <a:gd name="T37" fmla="*/ 98 h 244"/>
                <a:gd name="T38" fmla="*/ 43 w 312"/>
                <a:gd name="T39" fmla="*/ 116 h 244"/>
                <a:gd name="T40" fmla="*/ 45 w 312"/>
                <a:gd name="T41" fmla="*/ 119 h 244"/>
                <a:gd name="T42" fmla="*/ 53 w 312"/>
                <a:gd name="T43" fmla="*/ 120 h 244"/>
                <a:gd name="T44" fmla="*/ 40 w 312"/>
                <a:gd name="T45" fmla="*/ 130 h 244"/>
                <a:gd name="T46" fmla="*/ 22 w 312"/>
                <a:gd name="T47" fmla="*/ 132 h 244"/>
                <a:gd name="T48" fmla="*/ 7 w 312"/>
                <a:gd name="T49" fmla="*/ 144 h 244"/>
                <a:gd name="T50" fmla="*/ 11 w 312"/>
                <a:gd name="T51" fmla="*/ 166 h 244"/>
                <a:gd name="T52" fmla="*/ 26 w 312"/>
                <a:gd name="T53" fmla="*/ 182 h 244"/>
                <a:gd name="T54" fmla="*/ 40 w 312"/>
                <a:gd name="T55" fmla="*/ 201 h 244"/>
                <a:gd name="T56" fmla="*/ 57 w 312"/>
                <a:gd name="T57" fmla="*/ 209 h 244"/>
                <a:gd name="T58" fmla="*/ 77 w 312"/>
                <a:gd name="T59" fmla="*/ 216 h 244"/>
                <a:gd name="T60" fmla="*/ 91 w 312"/>
                <a:gd name="T61" fmla="*/ 220 h 244"/>
                <a:gd name="T62" fmla="*/ 110 w 312"/>
                <a:gd name="T63" fmla="*/ 201 h 244"/>
                <a:gd name="T64" fmla="*/ 109 w 312"/>
                <a:gd name="T65" fmla="*/ 182 h 244"/>
                <a:gd name="T66" fmla="*/ 126 w 312"/>
                <a:gd name="T67" fmla="*/ 166 h 244"/>
                <a:gd name="T68" fmla="*/ 147 w 312"/>
                <a:gd name="T69" fmla="*/ 188 h 244"/>
                <a:gd name="T70" fmla="*/ 167 w 312"/>
                <a:gd name="T71" fmla="*/ 207 h 244"/>
                <a:gd name="T72" fmla="*/ 176 w 312"/>
                <a:gd name="T73" fmla="*/ 238 h 244"/>
                <a:gd name="T74" fmla="*/ 206 w 312"/>
                <a:gd name="T75" fmla="*/ 225 h 244"/>
                <a:gd name="T76" fmla="*/ 230 w 312"/>
                <a:gd name="T77" fmla="*/ 237 h 244"/>
                <a:gd name="T78" fmla="*/ 250 w 312"/>
                <a:gd name="T79" fmla="*/ 237 h 244"/>
                <a:gd name="T80" fmla="*/ 276 w 312"/>
                <a:gd name="T81" fmla="*/ 204 h 244"/>
                <a:gd name="T82" fmla="*/ 304 w 312"/>
                <a:gd name="T83" fmla="*/ 183 h 244"/>
                <a:gd name="T84" fmla="*/ 311 w 312"/>
                <a:gd name="T85" fmla="*/ 162 h 244"/>
                <a:gd name="T86" fmla="*/ 294 w 312"/>
                <a:gd name="T87" fmla="*/ 173 h 244"/>
                <a:gd name="T88" fmla="*/ 288 w 312"/>
                <a:gd name="T89" fmla="*/ 171 h 244"/>
                <a:gd name="T90" fmla="*/ 285 w 312"/>
                <a:gd name="T91" fmla="*/ 145 h 244"/>
                <a:gd name="T92" fmla="*/ 297 w 312"/>
                <a:gd name="T93" fmla="*/ 160 h 244"/>
                <a:gd name="T94" fmla="*/ 187 w 312"/>
                <a:gd name="T95" fmla="*/ 131 h 244"/>
                <a:gd name="T96" fmla="*/ 191 w 312"/>
                <a:gd name="T97" fmla="*/ 104 h 244"/>
                <a:gd name="T98" fmla="*/ 204 w 312"/>
                <a:gd name="T99" fmla="*/ 113 h 244"/>
                <a:gd name="T100" fmla="*/ 215 w 312"/>
                <a:gd name="T101" fmla="*/ 113 h 244"/>
                <a:gd name="T102" fmla="*/ 214 w 312"/>
                <a:gd name="T103" fmla="*/ 131 h 244"/>
                <a:gd name="T104" fmla="*/ 206 w 312"/>
                <a:gd name="T105" fmla="*/ 138 h 244"/>
                <a:gd name="T106" fmla="*/ 198 w 312"/>
                <a:gd name="T107" fmla="*/ 145 h 244"/>
                <a:gd name="T108" fmla="*/ 184 w 312"/>
                <a:gd name="T109" fmla="*/ 1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244">
                  <a:moveTo>
                    <a:pt x="307" y="144"/>
                  </a:moveTo>
                  <a:cubicBezTo>
                    <a:pt x="306" y="142"/>
                    <a:pt x="306" y="142"/>
                    <a:pt x="306" y="142"/>
                  </a:cubicBezTo>
                  <a:cubicBezTo>
                    <a:pt x="305" y="140"/>
                    <a:pt x="305" y="136"/>
                    <a:pt x="304" y="132"/>
                  </a:cubicBezTo>
                  <a:cubicBezTo>
                    <a:pt x="304" y="124"/>
                    <a:pt x="303" y="114"/>
                    <a:pt x="291" y="113"/>
                  </a:cubicBezTo>
                  <a:cubicBezTo>
                    <a:pt x="291" y="113"/>
                    <a:pt x="291" y="113"/>
                    <a:pt x="291" y="113"/>
                  </a:cubicBezTo>
                  <a:cubicBezTo>
                    <a:pt x="287" y="113"/>
                    <a:pt x="283" y="114"/>
                    <a:pt x="280" y="115"/>
                  </a:cubicBezTo>
                  <a:cubicBezTo>
                    <a:pt x="278" y="115"/>
                    <a:pt x="276" y="115"/>
                    <a:pt x="274" y="115"/>
                  </a:cubicBezTo>
                  <a:cubicBezTo>
                    <a:pt x="266" y="116"/>
                    <a:pt x="264" y="122"/>
                    <a:pt x="261" y="127"/>
                  </a:cubicBezTo>
                  <a:cubicBezTo>
                    <a:pt x="260" y="129"/>
                    <a:pt x="260" y="130"/>
                    <a:pt x="259" y="131"/>
                  </a:cubicBezTo>
                  <a:cubicBezTo>
                    <a:pt x="259" y="131"/>
                    <a:pt x="259" y="130"/>
                    <a:pt x="258" y="129"/>
                  </a:cubicBezTo>
                  <a:cubicBezTo>
                    <a:pt x="257" y="127"/>
                    <a:pt x="257" y="123"/>
                    <a:pt x="263" y="118"/>
                  </a:cubicBezTo>
                  <a:cubicBezTo>
                    <a:pt x="264" y="117"/>
                    <a:pt x="264" y="117"/>
                    <a:pt x="265" y="116"/>
                  </a:cubicBezTo>
                  <a:cubicBezTo>
                    <a:pt x="267" y="114"/>
                    <a:pt x="268" y="113"/>
                    <a:pt x="271" y="112"/>
                  </a:cubicBezTo>
                  <a:cubicBezTo>
                    <a:pt x="271" y="111"/>
                    <a:pt x="272" y="111"/>
                    <a:pt x="273" y="111"/>
                  </a:cubicBezTo>
                  <a:cubicBezTo>
                    <a:pt x="277" y="109"/>
                    <a:pt x="280" y="108"/>
                    <a:pt x="283" y="105"/>
                  </a:cubicBezTo>
                  <a:cubicBezTo>
                    <a:pt x="287" y="100"/>
                    <a:pt x="288" y="90"/>
                    <a:pt x="286" y="85"/>
                  </a:cubicBezTo>
                  <a:cubicBezTo>
                    <a:pt x="284" y="82"/>
                    <a:pt x="281" y="80"/>
                    <a:pt x="279" y="79"/>
                  </a:cubicBezTo>
                  <a:cubicBezTo>
                    <a:pt x="279" y="79"/>
                    <a:pt x="279" y="79"/>
                    <a:pt x="278" y="79"/>
                  </a:cubicBezTo>
                  <a:cubicBezTo>
                    <a:pt x="277" y="78"/>
                    <a:pt x="275" y="77"/>
                    <a:pt x="273" y="77"/>
                  </a:cubicBezTo>
                  <a:cubicBezTo>
                    <a:pt x="273" y="77"/>
                    <a:pt x="273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6"/>
                    <a:pt x="271" y="75"/>
                  </a:cubicBezTo>
                  <a:cubicBezTo>
                    <a:pt x="271" y="73"/>
                    <a:pt x="270" y="72"/>
                    <a:pt x="269" y="71"/>
                  </a:cubicBezTo>
                  <a:cubicBezTo>
                    <a:pt x="268" y="70"/>
                    <a:pt x="268" y="69"/>
                    <a:pt x="267" y="69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5" y="65"/>
                    <a:pt x="264" y="62"/>
                    <a:pt x="261" y="60"/>
                  </a:cubicBezTo>
                  <a:cubicBezTo>
                    <a:pt x="256" y="54"/>
                    <a:pt x="255" y="51"/>
                    <a:pt x="254" y="42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47" y="39"/>
                    <a:pt x="247" y="39"/>
                  </a:cubicBezTo>
                  <a:cubicBezTo>
                    <a:pt x="246" y="38"/>
                    <a:pt x="246" y="37"/>
                    <a:pt x="246" y="35"/>
                  </a:cubicBezTo>
                  <a:cubicBezTo>
                    <a:pt x="246" y="33"/>
                    <a:pt x="246" y="31"/>
                    <a:pt x="247" y="29"/>
                  </a:cubicBezTo>
                  <a:cubicBezTo>
                    <a:pt x="247" y="25"/>
                    <a:pt x="248" y="20"/>
                    <a:pt x="246" y="15"/>
                  </a:cubicBezTo>
                  <a:cubicBezTo>
                    <a:pt x="244" y="10"/>
                    <a:pt x="241" y="7"/>
                    <a:pt x="235" y="6"/>
                  </a:cubicBezTo>
                  <a:cubicBezTo>
                    <a:pt x="234" y="6"/>
                    <a:pt x="233" y="6"/>
                    <a:pt x="232" y="6"/>
                  </a:cubicBezTo>
                  <a:cubicBezTo>
                    <a:pt x="231" y="6"/>
                    <a:pt x="229" y="6"/>
                    <a:pt x="228" y="6"/>
                  </a:cubicBezTo>
                  <a:cubicBezTo>
                    <a:pt x="227" y="6"/>
                    <a:pt x="226" y="7"/>
                    <a:pt x="225" y="7"/>
                  </a:cubicBezTo>
                  <a:cubicBezTo>
                    <a:pt x="223" y="7"/>
                    <a:pt x="223" y="6"/>
                    <a:pt x="222" y="6"/>
                  </a:cubicBezTo>
                  <a:cubicBezTo>
                    <a:pt x="220" y="6"/>
                    <a:pt x="218" y="5"/>
                    <a:pt x="216" y="4"/>
                  </a:cubicBezTo>
                  <a:cubicBezTo>
                    <a:pt x="214" y="3"/>
                    <a:pt x="212" y="2"/>
                    <a:pt x="210" y="1"/>
                  </a:cubicBezTo>
                  <a:cubicBezTo>
                    <a:pt x="207" y="0"/>
                    <a:pt x="203" y="0"/>
                    <a:pt x="201" y="0"/>
                  </a:cubicBezTo>
                  <a:cubicBezTo>
                    <a:pt x="200" y="0"/>
                    <a:pt x="196" y="0"/>
                    <a:pt x="195" y="0"/>
                  </a:cubicBezTo>
                  <a:cubicBezTo>
                    <a:pt x="188" y="0"/>
                    <a:pt x="182" y="1"/>
                    <a:pt x="176" y="6"/>
                  </a:cubicBezTo>
                  <a:cubicBezTo>
                    <a:pt x="175" y="7"/>
                    <a:pt x="174" y="7"/>
                    <a:pt x="173" y="8"/>
                  </a:cubicBezTo>
                  <a:cubicBezTo>
                    <a:pt x="169" y="11"/>
                    <a:pt x="166" y="14"/>
                    <a:pt x="161" y="15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59" y="15"/>
                    <a:pt x="156" y="14"/>
                    <a:pt x="154" y="13"/>
                  </a:cubicBezTo>
                  <a:cubicBezTo>
                    <a:pt x="151" y="12"/>
                    <a:pt x="149" y="12"/>
                    <a:pt x="146" y="12"/>
                  </a:cubicBezTo>
                  <a:cubicBezTo>
                    <a:pt x="145" y="12"/>
                    <a:pt x="144" y="12"/>
                    <a:pt x="144" y="12"/>
                  </a:cubicBezTo>
                  <a:cubicBezTo>
                    <a:pt x="139" y="13"/>
                    <a:pt x="138" y="17"/>
                    <a:pt x="138" y="19"/>
                  </a:cubicBezTo>
                  <a:cubicBezTo>
                    <a:pt x="138" y="20"/>
                    <a:pt x="138" y="20"/>
                    <a:pt x="138" y="21"/>
                  </a:cubicBezTo>
                  <a:cubicBezTo>
                    <a:pt x="136" y="28"/>
                    <a:pt x="135" y="34"/>
                    <a:pt x="128" y="36"/>
                  </a:cubicBezTo>
                  <a:cubicBezTo>
                    <a:pt x="127" y="37"/>
                    <a:pt x="123" y="37"/>
                    <a:pt x="120" y="37"/>
                  </a:cubicBezTo>
                  <a:cubicBezTo>
                    <a:pt x="114" y="37"/>
                    <a:pt x="112" y="36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3" y="35"/>
                    <a:pt x="93" y="37"/>
                    <a:pt x="90" y="44"/>
                  </a:cubicBezTo>
                  <a:cubicBezTo>
                    <a:pt x="90" y="46"/>
                    <a:pt x="89" y="48"/>
                    <a:pt x="89" y="49"/>
                  </a:cubicBezTo>
                  <a:cubicBezTo>
                    <a:pt x="88" y="52"/>
                    <a:pt x="88" y="54"/>
                    <a:pt x="86" y="57"/>
                  </a:cubicBezTo>
                  <a:cubicBezTo>
                    <a:pt x="84" y="61"/>
                    <a:pt x="84" y="64"/>
                    <a:pt x="83" y="68"/>
                  </a:cubicBezTo>
                  <a:cubicBezTo>
                    <a:pt x="83" y="69"/>
                    <a:pt x="83" y="70"/>
                    <a:pt x="83" y="70"/>
                  </a:cubicBezTo>
                  <a:cubicBezTo>
                    <a:pt x="83" y="74"/>
                    <a:pt x="81" y="76"/>
                    <a:pt x="79" y="78"/>
                  </a:cubicBezTo>
                  <a:cubicBezTo>
                    <a:pt x="78" y="79"/>
                    <a:pt x="77" y="80"/>
                    <a:pt x="76" y="81"/>
                  </a:cubicBezTo>
                  <a:cubicBezTo>
                    <a:pt x="74" y="83"/>
                    <a:pt x="74" y="86"/>
                    <a:pt x="74" y="88"/>
                  </a:cubicBezTo>
                  <a:cubicBezTo>
                    <a:pt x="73" y="91"/>
                    <a:pt x="73" y="93"/>
                    <a:pt x="72" y="94"/>
                  </a:cubicBezTo>
                  <a:cubicBezTo>
                    <a:pt x="71" y="95"/>
                    <a:pt x="70" y="96"/>
                    <a:pt x="68" y="96"/>
                  </a:cubicBezTo>
                  <a:cubicBezTo>
                    <a:pt x="67" y="96"/>
                    <a:pt x="66" y="96"/>
                    <a:pt x="65" y="95"/>
                  </a:cubicBezTo>
                  <a:cubicBezTo>
                    <a:pt x="64" y="95"/>
                    <a:pt x="62" y="95"/>
                    <a:pt x="61" y="95"/>
                  </a:cubicBezTo>
                  <a:cubicBezTo>
                    <a:pt x="61" y="95"/>
                    <a:pt x="60" y="95"/>
                    <a:pt x="59" y="95"/>
                  </a:cubicBezTo>
                  <a:cubicBezTo>
                    <a:pt x="57" y="96"/>
                    <a:pt x="56" y="97"/>
                    <a:pt x="54" y="99"/>
                  </a:cubicBezTo>
                  <a:cubicBezTo>
                    <a:pt x="53" y="100"/>
                    <a:pt x="51" y="102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7" y="101"/>
                    <a:pt x="46" y="101"/>
                    <a:pt x="44" y="100"/>
                  </a:cubicBezTo>
                  <a:cubicBezTo>
                    <a:pt x="43" y="99"/>
                    <a:pt x="41" y="98"/>
                    <a:pt x="39" y="98"/>
                  </a:cubicBezTo>
                  <a:cubicBezTo>
                    <a:pt x="38" y="98"/>
                    <a:pt x="37" y="98"/>
                    <a:pt x="36" y="98"/>
                  </a:cubicBezTo>
                  <a:cubicBezTo>
                    <a:pt x="33" y="100"/>
                    <a:pt x="31" y="103"/>
                    <a:pt x="31" y="105"/>
                  </a:cubicBezTo>
                  <a:cubicBezTo>
                    <a:pt x="30" y="108"/>
                    <a:pt x="31" y="110"/>
                    <a:pt x="32" y="111"/>
                  </a:cubicBezTo>
                  <a:cubicBezTo>
                    <a:pt x="33" y="113"/>
                    <a:pt x="36" y="113"/>
                    <a:pt x="38" y="114"/>
                  </a:cubicBezTo>
                  <a:cubicBezTo>
                    <a:pt x="40" y="114"/>
                    <a:pt x="42" y="114"/>
                    <a:pt x="43" y="116"/>
                  </a:cubicBezTo>
                  <a:cubicBezTo>
                    <a:pt x="43" y="116"/>
                    <a:pt x="43" y="116"/>
                    <a:pt x="44" y="117"/>
                  </a:cubicBezTo>
                  <a:cubicBezTo>
                    <a:pt x="44" y="117"/>
                    <a:pt x="44" y="118"/>
                    <a:pt x="44" y="118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46" y="120"/>
                    <a:pt x="47" y="120"/>
                    <a:pt x="47" y="120"/>
                  </a:cubicBezTo>
                  <a:cubicBezTo>
                    <a:pt x="48" y="120"/>
                    <a:pt x="49" y="120"/>
                    <a:pt x="50" y="120"/>
                  </a:cubicBezTo>
                  <a:cubicBezTo>
                    <a:pt x="50" y="120"/>
                    <a:pt x="51" y="120"/>
                    <a:pt x="52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0"/>
                    <a:pt x="53" y="120"/>
                    <a:pt x="53" y="121"/>
                  </a:cubicBezTo>
                  <a:cubicBezTo>
                    <a:pt x="52" y="123"/>
                    <a:pt x="49" y="124"/>
                    <a:pt x="46" y="126"/>
                  </a:cubicBezTo>
                  <a:cubicBezTo>
                    <a:pt x="46" y="126"/>
                    <a:pt x="45" y="126"/>
                    <a:pt x="44" y="127"/>
                  </a:cubicBezTo>
                  <a:cubicBezTo>
                    <a:pt x="43" y="128"/>
                    <a:pt x="41" y="129"/>
                    <a:pt x="40" y="130"/>
                  </a:cubicBezTo>
                  <a:cubicBezTo>
                    <a:pt x="39" y="131"/>
                    <a:pt x="37" y="133"/>
                    <a:pt x="35" y="134"/>
                  </a:cubicBezTo>
                  <a:cubicBezTo>
                    <a:pt x="34" y="134"/>
                    <a:pt x="33" y="135"/>
                    <a:pt x="31" y="135"/>
                  </a:cubicBezTo>
                  <a:cubicBezTo>
                    <a:pt x="30" y="135"/>
                    <a:pt x="28" y="134"/>
                    <a:pt x="26" y="133"/>
                  </a:cubicBezTo>
                  <a:cubicBezTo>
                    <a:pt x="25" y="133"/>
                    <a:pt x="24" y="132"/>
                    <a:pt x="22" y="132"/>
                  </a:cubicBezTo>
                  <a:cubicBezTo>
                    <a:pt x="22" y="132"/>
                    <a:pt x="21" y="132"/>
                    <a:pt x="21" y="132"/>
                  </a:cubicBezTo>
                  <a:cubicBezTo>
                    <a:pt x="18" y="132"/>
                    <a:pt x="17" y="134"/>
                    <a:pt x="15" y="137"/>
                  </a:cubicBezTo>
                  <a:cubicBezTo>
                    <a:pt x="15" y="137"/>
                    <a:pt x="15" y="138"/>
                    <a:pt x="14" y="139"/>
                  </a:cubicBezTo>
                  <a:cubicBezTo>
                    <a:pt x="13" y="141"/>
                    <a:pt x="10" y="142"/>
                    <a:pt x="7" y="144"/>
                  </a:cubicBezTo>
                  <a:cubicBezTo>
                    <a:pt x="4" y="146"/>
                    <a:pt x="1" y="147"/>
                    <a:pt x="0" y="150"/>
                  </a:cubicBezTo>
                  <a:cubicBezTo>
                    <a:pt x="0" y="152"/>
                    <a:pt x="1" y="154"/>
                    <a:pt x="2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5" y="159"/>
                    <a:pt x="8" y="163"/>
                    <a:pt x="11" y="166"/>
                  </a:cubicBezTo>
                  <a:cubicBezTo>
                    <a:pt x="12" y="167"/>
                    <a:pt x="14" y="168"/>
                    <a:pt x="15" y="168"/>
                  </a:cubicBezTo>
                  <a:cubicBezTo>
                    <a:pt x="18" y="169"/>
                    <a:pt x="20" y="170"/>
                    <a:pt x="20" y="173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8"/>
                    <a:pt x="22" y="180"/>
                    <a:pt x="26" y="182"/>
                  </a:cubicBezTo>
                  <a:cubicBezTo>
                    <a:pt x="30" y="184"/>
                    <a:pt x="31" y="185"/>
                    <a:pt x="32" y="190"/>
                  </a:cubicBezTo>
                  <a:cubicBezTo>
                    <a:pt x="32" y="191"/>
                    <a:pt x="32" y="192"/>
                    <a:pt x="32" y="193"/>
                  </a:cubicBezTo>
                  <a:cubicBezTo>
                    <a:pt x="32" y="196"/>
                    <a:pt x="32" y="199"/>
                    <a:pt x="36" y="200"/>
                  </a:cubicBezTo>
                  <a:cubicBezTo>
                    <a:pt x="37" y="201"/>
                    <a:pt x="39" y="201"/>
                    <a:pt x="40" y="201"/>
                  </a:cubicBezTo>
                  <a:cubicBezTo>
                    <a:pt x="41" y="201"/>
                    <a:pt x="42" y="201"/>
                    <a:pt x="43" y="201"/>
                  </a:cubicBezTo>
                  <a:cubicBezTo>
                    <a:pt x="44" y="201"/>
                    <a:pt x="45" y="201"/>
                    <a:pt x="46" y="201"/>
                  </a:cubicBezTo>
                  <a:cubicBezTo>
                    <a:pt x="48" y="201"/>
                    <a:pt x="49" y="201"/>
                    <a:pt x="50" y="201"/>
                  </a:cubicBezTo>
                  <a:cubicBezTo>
                    <a:pt x="53" y="202"/>
                    <a:pt x="55" y="205"/>
                    <a:pt x="57" y="209"/>
                  </a:cubicBezTo>
                  <a:cubicBezTo>
                    <a:pt x="58" y="209"/>
                    <a:pt x="58" y="210"/>
                    <a:pt x="59" y="211"/>
                  </a:cubicBezTo>
                  <a:cubicBezTo>
                    <a:pt x="62" y="215"/>
                    <a:pt x="67" y="217"/>
                    <a:pt x="71" y="217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4" y="217"/>
                    <a:pt x="76" y="216"/>
                    <a:pt x="77" y="216"/>
                  </a:cubicBezTo>
                  <a:cubicBezTo>
                    <a:pt x="78" y="215"/>
                    <a:pt x="79" y="214"/>
                    <a:pt x="81" y="214"/>
                  </a:cubicBezTo>
                  <a:cubicBezTo>
                    <a:pt x="81" y="214"/>
                    <a:pt x="82" y="215"/>
                    <a:pt x="83" y="215"/>
                  </a:cubicBezTo>
                  <a:cubicBezTo>
                    <a:pt x="84" y="216"/>
                    <a:pt x="85" y="216"/>
                    <a:pt x="86" y="217"/>
                  </a:cubicBezTo>
                  <a:cubicBezTo>
                    <a:pt x="88" y="219"/>
                    <a:pt x="89" y="220"/>
                    <a:pt x="91" y="220"/>
                  </a:cubicBezTo>
                  <a:cubicBezTo>
                    <a:pt x="93" y="220"/>
                    <a:pt x="94" y="219"/>
                    <a:pt x="95" y="218"/>
                  </a:cubicBezTo>
                  <a:cubicBezTo>
                    <a:pt x="98" y="215"/>
                    <a:pt x="101" y="210"/>
                    <a:pt x="103" y="207"/>
                  </a:cubicBezTo>
                  <a:cubicBezTo>
                    <a:pt x="104" y="204"/>
                    <a:pt x="105" y="203"/>
                    <a:pt x="108" y="202"/>
                  </a:cubicBezTo>
                  <a:cubicBezTo>
                    <a:pt x="108" y="202"/>
                    <a:pt x="109" y="201"/>
                    <a:pt x="110" y="201"/>
                  </a:cubicBezTo>
                  <a:cubicBezTo>
                    <a:pt x="112" y="201"/>
                    <a:pt x="113" y="201"/>
                    <a:pt x="114" y="199"/>
                  </a:cubicBezTo>
                  <a:cubicBezTo>
                    <a:pt x="116" y="198"/>
                    <a:pt x="117" y="196"/>
                    <a:pt x="117" y="195"/>
                  </a:cubicBezTo>
                  <a:cubicBezTo>
                    <a:pt x="117" y="192"/>
                    <a:pt x="114" y="189"/>
                    <a:pt x="111" y="186"/>
                  </a:cubicBezTo>
                  <a:cubicBezTo>
                    <a:pt x="109" y="184"/>
                    <a:pt x="109" y="182"/>
                    <a:pt x="109" y="182"/>
                  </a:cubicBezTo>
                  <a:cubicBezTo>
                    <a:pt x="109" y="180"/>
                    <a:pt x="113" y="178"/>
                    <a:pt x="115" y="177"/>
                  </a:cubicBezTo>
                  <a:cubicBezTo>
                    <a:pt x="120" y="175"/>
                    <a:pt x="122" y="172"/>
                    <a:pt x="124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5" y="167"/>
                    <a:pt x="126" y="166"/>
                    <a:pt x="126" y="166"/>
                  </a:cubicBezTo>
                  <a:cubicBezTo>
                    <a:pt x="127" y="165"/>
                    <a:pt x="127" y="164"/>
                    <a:pt x="128" y="164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30" y="164"/>
                    <a:pt x="134" y="165"/>
                    <a:pt x="140" y="171"/>
                  </a:cubicBezTo>
                  <a:cubicBezTo>
                    <a:pt x="144" y="175"/>
                    <a:pt x="146" y="181"/>
                    <a:pt x="147" y="188"/>
                  </a:cubicBezTo>
                  <a:cubicBezTo>
                    <a:pt x="148" y="194"/>
                    <a:pt x="151" y="206"/>
                    <a:pt x="159" y="209"/>
                  </a:cubicBezTo>
                  <a:cubicBezTo>
                    <a:pt x="160" y="209"/>
                    <a:pt x="160" y="209"/>
                    <a:pt x="161" y="209"/>
                  </a:cubicBezTo>
                  <a:cubicBezTo>
                    <a:pt x="162" y="209"/>
                    <a:pt x="163" y="208"/>
                    <a:pt x="164" y="208"/>
                  </a:cubicBezTo>
                  <a:cubicBezTo>
                    <a:pt x="165" y="208"/>
                    <a:pt x="166" y="207"/>
                    <a:pt x="167" y="207"/>
                  </a:cubicBezTo>
                  <a:cubicBezTo>
                    <a:pt x="168" y="207"/>
                    <a:pt x="168" y="207"/>
                    <a:pt x="169" y="208"/>
                  </a:cubicBezTo>
                  <a:cubicBezTo>
                    <a:pt x="173" y="211"/>
                    <a:pt x="173" y="214"/>
                    <a:pt x="171" y="217"/>
                  </a:cubicBezTo>
                  <a:cubicBezTo>
                    <a:pt x="168" y="223"/>
                    <a:pt x="166" y="230"/>
                    <a:pt x="169" y="235"/>
                  </a:cubicBezTo>
                  <a:cubicBezTo>
                    <a:pt x="170" y="237"/>
                    <a:pt x="172" y="238"/>
                    <a:pt x="176" y="238"/>
                  </a:cubicBezTo>
                  <a:cubicBezTo>
                    <a:pt x="178" y="238"/>
                    <a:pt x="180" y="237"/>
                    <a:pt x="182" y="236"/>
                  </a:cubicBezTo>
                  <a:cubicBezTo>
                    <a:pt x="184" y="235"/>
                    <a:pt x="186" y="234"/>
                    <a:pt x="187" y="234"/>
                  </a:cubicBezTo>
                  <a:cubicBezTo>
                    <a:pt x="189" y="234"/>
                    <a:pt x="191" y="233"/>
                    <a:pt x="193" y="233"/>
                  </a:cubicBezTo>
                  <a:cubicBezTo>
                    <a:pt x="198" y="233"/>
                    <a:pt x="203" y="233"/>
                    <a:pt x="206" y="225"/>
                  </a:cubicBezTo>
                  <a:cubicBezTo>
                    <a:pt x="206" y="225"/>
                    <a:pt x="206" y="225"/>
                    <a:pt x="206" y="225"/>
                  </a:cubicBezTo>
                  <a:cubicBezTo>
                    <a:pt x="209" y="225"/>
                    <a:pt x="213" y="227"/>
                    <a:pt x="216" y="228"/>
                  </a:cubicBezTo>
                  <a:cubicBezTo>
                    <a:pt x="216" y="228"/>
                    <a:pt x="218" y="229"/>
                    <a:pt x="219" y="230"/>
                  </a:cubicBezTo>
                  <a:cubicBezTo>
                    <a:pt x="223" y="233"/>
                    <a:pt x="227" y="236"/>
                    <a:pt x="230" y="237"/>
                  </a:cubicBezTo>
                  <a:cubicBezTo>
                    <a:pt x="230" y="239"/>
                    <a:pt x="231" y="241"/>
                    <a:pt x="232" y="242"/>
                  </a:cubicBezTo>
                  <a:cubicBezTo>
                    <a:pt x="233" y="243"/>
                    <a:pt x="234" y="244"/>
                    <a:pt x="236" y="244"/>
                  </a:cubicBezTo>
                  <a:cubicBezTo>
                    <a:pt x="240" y="244"/>
                    <a:pt x="245" y="241"/>
                    <a:pt x="248" y="238"/>
                  </a:cubicBezTo>
                  <a:cubicBezTo>
                    <a:pt x="249" y="238"/>
                    <a:pt x="249" y="238"/>
                    <a:pt x="250" y="237"/>
                  </a:cubicBezTo>
                  <a:cubicBezTo>
                    <a:pt x="257" y="233"/>
                    <a:pt x="263" y="228"/>
                    <a:pt x="264" y="218"/>
                  </a:cubicBezTo>
                  <a:cubicBezTo>
                    <a:pt x="265" y="214"/>
                    <a:pt x="265" y="210"/>
                    <a:pt x="264" y="206"/>
                  </a:cubicBezTo>
                  <a:cubicBezTo>
                    <a:pt x="268" y="204"/>
                    <a:pt x="270" y="203"/>
                    <a:pt x="273" y="203"/>
                  </a:cubicBezTo>
                  <a:cubicBezTo>
                    <a:pt x="274" y="203"/>
                    <a:pt x="275" y="203"/>
                    <a:pt x="276" y="204"/>
                  </a:cubicBezTo>
                  <a:cubicBezTo>
                    <a:pt x="278" y="204"/>
                    <a:pt x="278" y="204"/>
                    <a:pt x="278" y="204"/>
                  </a:cubicBezTo>
                  <a:cubicBezTo>
                    <a:pt x="280" y="204"/>
                    <a:pt x="283" y="205"/>
                    <a:pt x="285" y="205"/>
                  </a:cubicBezTo>
                  <a:cubicBezTo>
                    <a:pt x="288" y="205"/>
                    <a:pt x="291" y="204"/>
                    <a:pt x="294" y="203"/>
                  </a:cubicBezTo>
                  <a:cubicBezTo>
                    <a:pt x="299" y="199"/>
                    <a:pt x="304" y="190"/>
                    <a:pt x="304" y="183"/>
                  </a:cubicBezTo>
                  <a:cubicBezTo>
                    <a:pt x="304" y="183"/>
                    <a:pt x="304" y="183"/>
                    <a:pt x="304" y="183"/>
                  </a:cubicBezTo>
                  <a:cubicBezTo>
                    <a:pt x="304" y="183"/>
                    <a:pt x="304" y="183"/>
                    <a:pt x="304" y="183"/>
                  </a:cubicBezTo>
                  <a:cubicBezTo>
                    <a:pt x="305" y="183"/>
                    <a:pt x="309" y="183"/>
                    <a:pt x="310" y="177"/>
                  </a:cubicBezTo>
                  <a:cubicBezTo>
                    <a:pt x="311" y="172"/>
                    <a:pt x="311" y="167"/>
                    <a:pt x="311" y="162"/>
                  </a:cubicBezTo>
                  <a:cubicBezTo>
                    <a:pt x="311" y="161"/>
                    <a:pt x="311" y="160"/>
                    <a:pt x="311" y="158"/>
                  </a:cubicBezTo>
                  <a:cubicBezTo>
                    <a:pt x="312" y="153"/>
                    <a:pt x="309" y="148"/>
                    <a:pt x="307" y="144"/>
                  </a:cubicBezTo>
                  <a:close/>
                  <a:moveTo>
                    <a:pt x="296" y="174"/>
                  </a:moveTo>
                  <a:cubicBezTo>
                    <a:pt x="295" y="173"/>
                    <a:pt x="294" y="173"/>
                    <a:pt x="294" y="173"/>
                  </a:cubicBezTo>
                  <a:cubicBezTo>
                    <a:pt x="293" y="173"/>
                    <a:pt x="292" y="173"/>
                    <a:pt x="290" y="174"/>
                  </a:cubicBezTo>
                  <a:cubicBezTo>
                    <a:pt x="289" y="174"/>
                    <a:pt x="288" y="174"/>
                    <a:pt x="287" y="174"/>
                  </a:cubicBezTo>
                  <a:cubicBezTo>
                    <a:pt x="287" y="174"/>
                    <a:pt x="287" y="174"/>
                    <a:pt x="287" y="174"/>
                  </a:cubicBezTo>
                  <a:cubicBezTo>
                    <a:pt x="288" y="173"/>
                    <a:pt x="288" y="172"/>
                    <a:pt x="288" y="171"/>
                  </a:cubicBezTo>
                  <a:cubicBezTo>
                    <a:pt x="289" y="171"/>
                    <a:pt x="289" y="170"/>
                    <a:pt x="289" y="169"/>
                  </a:cubicBezTo>
                  <a:cubicBezTo>
                    <a:pt x="290" y="167"/>
                    <a:pt x="291" y="163"/>
                    <a:pt x="291" y="160"/>
                  </a:cubicBezTo>
                  <a:cubicBezTo>
                    <a:pt x="292" y="155"/>
                    <a:pt x="289" y="151"/>
                    <a:pt x="287" y="148"/>
                  </a:cubicBezTo>
                  <a:cubicBezTo>
                    <a:pt x="286" y="147"/>
                    <a:pt x="286" y="146"/>
                    <a:pt x="285" y="145"/>
                  </a:cubicBezTo>
                  <a:cubicBezTo>
                    <a:pt x="283" y="141"/>
                    <a:pt x="283" y="139"/>
                    <a:pt x="283" y="139"/>
                  </a:cubicBezTo>
                  <a:cubicBezTo>
                    <a:pt x="283" y="139"/>
                    <a:pt x="283" y="139"/>
                    <a:pt x="283" y="139"/>
                  </a:cubicBezTo>
                  <a:cubicBezTo>
                    <a:pt x="286" y="139"/>
                    <a:pt x="290" y="143"/>
                    <a:pt x="293" y="147"/>
                  </a:cubicBezTo>
                  <a:cubicBezTo>
                    <a:pt x="295" y="151"/>
                    <a:pt x="296" y="156"/>
                    <a:pt x="297" y="160"/>
                  </a:cubicBezTo>
                  <a:cubicBezTo>
                    <a:pt x="297" y="162"/>
                    <a:pt x="297" y="164"/>
                    <a:pt x="296" y="165"/>
                  </a:cubicBezTo>
                  <a:cubicBezTo>
                    <a:pt x="296" y="168"/>
                    <a:pt x="296" y="171"/>
                    <a:pt x="297" y="174"/>
                  </a:cubicBezTo>
                  <a:cubicBezTo>
                    <a:pt x="296" y="174"/>
                    <a:pt x="296" y="174"/>
                    <a:pt x="296" y="174"/>
                  </a:cubicBezTo>
                  <a:close/>
                  <a:moveTo>
                    <a:pt x="187" y="131"/>
                  </a:moveTo>
                  <a:cubicBezTo>
                    <a:pt x="187" y="130"/>
                    <a:pt x="188" y="129"/>
                    <a:pt x="188" y="129"/>
                  </a:cubicBezTo>
                  <a:cubicBezTo>
                    <a:pt x="191" y="125"/>
                    <a:pt x="195" y="119"/>
                    <a:pt x="193" y="112"/>
                  </a:cubicBezTo>
                  <a:cubicBezTo>
                    <a:pt x="193" y="112"/>
                    <a:pt x="193" y="111"/>
                    <a:pt x="193" y="110"/>
                  </a:cubicBezTo>
                  <a:cubicBezTo>
                    <a:pt x="192" y="109"/>
                    <a:pt x="191" y="106"/>
                    <a:pt x="191" y="104"/>
                  </a:cubicBezTo>
                  <a:cubicBezTo>
                    <a:pt x="191" y="104"/>
                    <a:pt x="192" y="104"/>
                    <a:pt x="192" y="104"/>
                  </a:cubicBezTo>
                  <a:cubicBezTo>
                    <a:pt x="193" y="105"/>
                    <a:pt x="194" y="105"/>
                    <a:pt x="195" y="107"/>
                  </a:cubicBezTo>
                  <a:cubicBezTo>
                    <a:pt x="196" y="109"/>
                    <a:pt x="199" y="112"/>
                    <a:pt x="203" y="113"/>
                  </a:cubicBezTo>
                  <a:cubicBezTo>
                    <a:pt x="203" y="113"/>
                    <a:pt x="204" y="113"/>
                    <a:pt x="204" y="113"/>
                  </a:cubicBezTo>
                  <a:cubicBezTo>
                    <a:pt x="208" y="113"/>
                    <a:pt x="211" y="111"/>
                    <a:pt x="213" y="110"/>
                  </a:cubicBezTo>
                  <a:cubicBezTo>
                    <a:pt x="215" y="109"/>
                    <a:pt x="216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9"/>
                    <a:pt x="216" y="112"/>
                    <a:pt x="215" y="113"/>
                  </a:cubicBezTo>
                  <a:cubicBezTo>
                    <a:pt x="214" y="115"/>
                    <a:pt x="213" y="116"/>
                    <a:pt x="212" y="118"/>
                  </a:cubicBezTo>
                  <a:cubicBezTo>
                    <a:pt x="210" y="122"/>
                    <a:pt x="209" y="124"/>
                    <a:pt x="212" y="129"/>
                  </a:cubicBezTo>
                  <a:cubicBezTo>
                    <a:pt x="213" y="129"/>
                    <a:pt x="213" y="130"/>
                    <a:pt x="214" y="130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4" y="131"/>
                    <a:pt x="215" y="131"/>
                    <a:pt x="215" y="131"/>
                  </a:cubicBezTo>
                  <a:cubicBezTo>
                    <a:pt x="215" y="131"/>
                    <a:pt x="214" y="131"/>
                    <a:pt x="214" y="132"/>
                  </a:cubicBezTo>
                  <a:cubicBezTo>
                    <a:pt x="213" y="133"/>
                    <a:pt x="212" y="133"/>
                    <a:pt x="211" y="134"/>
                  </a:cubicBezTo>
                  <a:cubicBezTo>
                    <a:pt x="209" y="135"/>
                    <a:pt x="207" y="136"/>
                    <a:pt x="206" y="138"/>
                  </a:cubicBezTo>
                  <a:cubicBezTo>
                    <a:pt x="205" y="140"/>
                    <a:pt x="205" y="143"/>
                    <a:pt x="205" y="144"/>
                  </a:cubicBezTo>
                  <a:cubicBezTo>
                    <a:pt x="205" y="146"/>
                    <a:pt x="205" y="147"/>
                    <a:pt x="204" y="147"/>
                  </a:cubicBezTo>
                  <a:cubicBezTo>
                    <a:pt x="204" y="148"/>
                    <a:pt x="204" y="149"/>
                    <a:pt x="203" y="149"/>
                  </a:cubicBezTo>
                  <a:cubicBezTo>
                    <a:pt x="202" y="149"/>
                    <a:pt x="200" y="147"/>
                    <a:pt x="198" y="145"/>
                  </a:cubicBezTo>
                  <a:cubicBezTo>
                    <a:pt x="196" y="144"/>
                    <a:pt x="195" y="142"/>
                    <a:pt x="194" y="142"/>
                  </a:cubicBezTo>
                  <a:cubicBezTo>
                    <a:pt x="193" y="141"/>
                    <a:pt x="192" y="141"/>
                    <a:pt x="190" y="141"/>
                  </a:cubicBezTo>
                  <a:cubicBezTo>
                    <a:pt x="189" y="141"/>
                    <a:pt x="188" y="142"/>
                    <a:pt x="186" y="142"/>
                  </a:cubicBezTo>
                  <a:cubicBezTo>
                    <a:pt x="185" y="142"/>
                    <a:pt x="185" y="142"/>
                    <a:pt x="184" y="142"/>
                  </a:cubicBezTo>
                  <a:cubicBezTo>
                    <a:pt x="184" y="142"/>
                    <a:pt x="183" y="142"/>
                    <a:pt x="183" y="142"/>
                  </a:cubicBezTo>
                  <a:cubicBezTo>
                    <a:pt x="182" y="142"/>
                    <a:pt x="182" y="142"/>
                    <a:pt x="181" y="141"/>
                  </a:cubicBezTo>
                  <a:cubicBezTo>
                    <a:pt x="181" y="140"/>
                    <a:pt x="182" y="136"/>
                    <a:pt x="187" y="131"/>
                  </a:cubicBezTo>
                  <a:close/>
                </a:path>
              </a:pathLst>
            </a:custGeom>
            <a:solidFill>
              <a:schemeClr val="accent5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DE9602F9-AB29-41D7-A86A-DF75A3193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7911" y="3242102"/>
              <a:ext cx="2417159" cy="2889087"/>
            </a:xfrm>
            <a:custGeom>
              <a:avLst/>
              <a:gdLst>
                <a:gd name="T0" fmla="*/ 830 w 913"/>
                <a:gd name="T1" fmla="*/ 542 h 1163"/>
                <a:gd name="T2" fmla="*/ 772 w 913"/>
                <a:gd name="T3" fmla="*/ 541 h 1163"/>
                <a:gd name="T4" fmla="*/ 727 w 913"/>
                <a:gd name="T5" fmla="*/ 580 h 1163"/>
                <a:gd name="T6" fmla="*/ 727 w 913"/>
                <a:gd name="T7" fmla="*/ 485 h 1163"/>
                <a:gd name="T8" fmla="*/ 663 w 913"/>
                <a:gd name="T9" fmla="*/ 422 h 1163"/>
                <a:gd name="T10" fmla="*/ 694 w 913"/>
                <a:gd name="T11" fmla="*/ 408 h 1163"/>
                <a:gd name="T12" fmla="*/ 653 w 913"/>
                <a:gd name="T13" fmla="*/ 315 h 1163"/>
                <a:gd name="T14" fmla="*/ 611 w 913"/>
                <a:gd name="T15" fmla="*/ 258 h 1163"/>
                <a:gd name="T16" fmla="*/ 537 w 913"/>
                <a:gd name="T17" fmla="*/ 230 h 1163"/>
                <a:gd name="T18" fmla="*/ 498 w 913"/>
                <a:gd name="T19" fmla="*/ 135 h 1163"/>
                <a:gd name="T20" fmla="*/ 486 w 913"/>
                <a:gd name="T21" fmla="*/ 74 h 1163"/>
                <a:gd name="T22" fmla="*/ 444 w 913"/>
                <a:gd name="T23" fmla="*/ 18 h 1163"/>
                <a:gd name="T24" fmla="*/ 409 w 913"/>
                <a:gd name="T25" fmla="*/ 56 h 1163"/>
                <a:gd name="T26" fmla="*/ 331 w 913"/>
                <a:gd name="T27" fmla="*/ 155 h 1163"/>
                <a:gd name="T28" fmla="*/ 282 w 913"/>
                <a:gd name="T29" fmla="*/ 191 h 1163"/>
                <a:gd name="T30" fmla="*/ 255 w 913"/>
                <a:gd name="T31" fmla="*/ 265 h 1163"/>
                <a:gd name="T32" fmla="*/ 298 w 913"/>
                <a:gd name="T33" fmla="*/ 329 h 1163"/>
                <a:gd name="T34" fmla="*/ 336 w 913"/>
                <a:gd name="T35" fmla="*/ 336 h 1163"/>
                <a:gd name="T36" fmla="*/ 337 w 913"/>
                <a:gd name="T37" fmla="*/ 374 h 1163"/>
                <a:gd name="T38" fmla="*/ 329 w 913"/>
                <a:gd name="T39" fmla="*/ 432 h 1163"/>
                <a:gd name="T40" fmla="*/ 327 w 913"/>
                <a:gd name="T41" fmla="*/ 474 h 1163"/>
                <a:gd name="T42" fmla="*/ 332 w 913"/>
                <a:gd name="T43" fmla="*/ 512 h 1163"/>
                <a:gd name="T44" fmla="*/ 344 w 913"/>
                <a:gd name="T45" fmla="*/ 571 h 1163"/>
                <a:gd name="T46" fmla="*/ 325 w 913"/>
                <a:gd name="T47" fmla="*/ 649 h 1163"/>
                <a:gd name="T48" fmla="*/ 329 w 913"/>
                <a:gd name="T49" fmla="*/ 743 h 1163"/>
                <a:gd name="T50" fmla="*/ 396 w 913"/>
                <a:gd name="T51" fmla="*/ 819 h 1163"/>
                <a:gd name="T52" fmla="*/ 350 w 913"/>
                <a:gd name="T53" fmla="*/ 875 h 1163"/>
                <a:gd name="T54" fmla="*/ 327 w 913"/>
                <a:gd name="T55" fmla="*/ 912 h 1163"/>
                <a:gd name="T56" fmla="*/ 261 w 913"/>
                <a:gd name="T57" fmla="*/ 908 h 1163"/>
                <a:gd name="T58" fmla="*/ 202 w 913"/>
                <a:gd name="T59" fmla="*/ 913 h 1163"/>
                <a:gd name="T60" fmla="*/ 151 w 913"/>
                <a:gd name="T61" fmla="*/ 960 h 1163"/>
                <a:gd name="T62" fmla="*/ 129 w 913"/>
                <a:gd name="T63" fmla="*/ 1018 h 1163"/>
                <a:gd name="T64" fmla="*/ 91 w 913"/>
                <a:gd name="T65" fmla="*/ 1056 h 1163"/>
                <a:gd name="T66" fmla="*/ 42 w 913"/>
                <a:gd name="T67" fmla="*/ 1109 h 1163"/>
                <a:gd name="T68" fmla="*/ 16 w 913"/>
                <a:gd name="T69" fmla="*/ 1148 h 1163"/>
                <a:gd name="T70" fmla="*/ 60 w 913"/>
                <a:gd name="T71" fmla="*/ 1147 h 1163"/>
                <a:gd name="T72" fmla="*/ 86 w 913"/>
                <a:gd name="T73" fmla="*/ 1133 h 1163"/>
                <a:gd name="T74" fmla="*/ 127 w 913"/>
                <a:gd name="T75" fmla="*/ 1103 h 1163"/>
                <a:gd name="T76" fmla="*/ 174 w 913"/>
                <a:gd name="T77" fmla="*/ 1086 h 1163"/>
                <a:gd name="T78" fmla="*/ 238 w 913"/>
                <a:gd name="T79" fmla="*/ 1102 h 1163"/>
                <a:gd name="T80" fmla="*/ 282 w 913"/>
                <a:gd name="T81" fmla="*/ 1069 h 1163"/>
                <a:gd name="T82" fmla="*/ 307 w 913"/>
                <a:gd name="T83" fmla="*/ 1029 h 1163"/>
                <a:gd name="T84" fmla="*/ 386 w 913"/>
                <a:gd name="T85" fmla="*/ 1015 h 1163"/>
                <a:gd name="T86" fmla="*/ 444 w 913"/>
                <a:gd name="T87" fmla="*/ 1027 h 1163"/>
                <a:gd name="T88" fmla="*/ 473 w 913"/>
                <a:gd name="T89" fmla="*/ 1010 h 1163"/>
                <a:gd name="T90" fmla="*/ 511 w 913"/>
                <a:gd name="T91" fmla="*/ 1002 h 1163"/>
                <a:gd name="T92" fmla="*/ 564 w 913"/>
                <a:gd name="T93" fmla="*/ 1034 h 1163"/>
                <a:gd name="T94" fmla="*/ 558 w 913"/>
                <a:gd name="T95" fmla="*/ 988 h 1163"/>
                <a:gd name="T96" fmla="*/ 544 w 913"/>
                <a:gd name="T97" fmla="*/ 994 h 1163"/>
                <a:gd name="T98" fmla="*/ 585 w 913"/>
                <a:gd name="T99" fmla="*/ 990 h 1163"/>
                <a:gd name="T100" fmla="*/ 627 w 913"/>
                <a:gd name="T101" fmla="*/ 994 h 1163"/>
                <a:gd name="T102" fmla="*/ 712 w 913"/>
                <a:gd name="T103" fmla="*/ 979 h 1163"/>
                <a:gd name="T104" fmla="*/ 810 w 913"/>
                <a:gd name="T105" fmla="*/ 953 h 1163"/>
                <a:gd name="T106" fmla="*/ 889 w 913"/>
                <a:gd name="T107" fmla="*/ 860 h 1163"/>
                <a:gd name="T108" fmla="*/ 842 w 913"/>
                <a:gd name="T109" fmla="*/ 852 h 1163"/>
                <a:gd name="T110" fmla="*/ 800 w 913"/>
                <a:gd name="T111" fmla="*/ 829 h 1163"/>
                <a:gd name="T112" fmla="*/ 797 w 913"/>
                <a:gd name="T113" fmla="*/ 789 h 1163"/>
                <a:gd name="T114" fmla="*/ 864 w 913"/>
                <a:gd name="T115" fmla="*/ 742 h 1163"/>
                <a:gd name="T116" fmla="*/ 907 w 913"/>
                <a:gd name="T117" fmla="*/ 654 h 1163"/>
                <a:gd name="T118" fmla="*/ 791 w 913"/>
                <a:gd name="T119" fmla="*/ 848 h 1163"/>
                <a:gd name="T120" fmla="*/ 635 w 913"/>
                <a:gd name="T121" fmla="*/ 407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3" h="1163">
                  <a:moveTo>
                    <a:pt x="912" y="625"/>
                  </a:moveTo>
                  <a:cubicBezTo>
                    <a:pt x="912" y="624"/>
                    <a:pt x="911" y="623"/>
                    <a:pt x="911" y="622"/>
                  </a:cubicBezTo>
                  <a:cubicBezTo>
                    <a:pt x="910" y="621"/>
                    <a:pt x="910" y="620"/>
                    <a:pt x="909" y="619"/>
                  </a:cubicBezTo>
                  <a:cubicBezTo>
                    <a:pt x="909" y="617"/>
                    <a:pt x="909" y="614"/>
                    <a:pt x="909" y="611"/>
                  </a:cubicBezTo>
                  <a:cubicBezTo>
                    <a:pt x="909" y="609"/>
                    <a:pt x="909" y="607"/>
                    <a:pt x="909" y="605"/>
                  </a:cubicBezTo>
                  <a:cubicBezTo>
                    <a:pt x="908" y="601"/>
                    <a:pt x="906" y="598"/>
                    <a:pt x="905" y="594"/>
                  </a:cubicBezTo>
                  <a:cubicBezTo>
                    <a:pt x="904" y="593"/>
                    <a:pt x="903" y="592"/>
                    <a:pt x="903" y="591"/>
                  </a:cubicBezTo>
                  <a:cubicBezTo>
                    <a:pt x="901" y="587"/>
                    <a:pt x="898" y="583"/>
                    <a:pt x="895" y="578"/>
                  </a:cubicBezTo>
                  <a:cubicBezTo>
                    <a:pt x="894" y="578"/>
                    <a:pt x="894" y="577"/>
                    <a:pt x="893" y="576"/>
                  </a:cubicBezTo>
                  <a:cubicBezTo>
                    <a:pt x="891" y="573"/>
                    <a:pt x="888" y="569"/>
                    <a:pt x="883" y="566"/>
                  </a:cubicBezTo>
                  <a:cubicBezTo>
                    <a:pt x="880" y="564"/>
                    <a:pt x="875" y="561"/>
                    <a:pt x="870" y="558"/>
                  </a:cubicBezTo>
                  <a:cubicBezTo>
                    <a:pt x="865" y="554"/>
                    <a:pt x="860" y="551"/>
                    <a:pt x="855" y="548"/>
                  </a:cubicBezTo>
                  <a:cubicBezTo>
                    <a:pt x="853" y="546"/>
                    <a:pt x="850" y="545"/>
                    <a:pt x="846" y="544"/>
                  </a:cubicBezTo>
                  <a:cubicBezTo>
                    <a:pt x="844" y="544"/>
                    <a:pt x="842" y="544"/>
                    <a:pt x="840" y="543"/>
                  </a:cubicBezTo>
                  <a:cubicBezTo>
                    <a:pt x="838" y="543"/>
                    <a:pt x="836" y="543"/>
                    <a:pt x="834" y="543"/>
                  </a:cubicBezTo>
                  <a:cubicBezTo>
                    <a:pt x="833" y="543"/>
                    <a:pt x="831" y="542"/>
                    <a:pt x="830" y="542"/>
                  </a:cubicBezTo>
                  <a:cubicBezTo>
                    <a:pt x="829" y="542"/>
                    <a:pt x="828" y="542"/>
                    <a:pt x="827" y="543"/>
                  </a:cubicBezTo>
                  <a:cubicBezTo>
                    <a:pt x="826" y="543"/>
                    <a:pt x="825" y="543"/>
                    <a:pt x="824" y="543"/>
                  </a:cubicBezTo>
                  <a:cubicBezTo>
                    <a:pt x="822" y="543"/>
                    <a:pt x="821" y="542"/>
                    <a:pt x="820" y="542"/>
                  </a:cubicBezTo>
                  <a:cubicBezTo>
                    <a:pt x="819" y="542"/>
                    <a:pt x="818" y="542"/>
                    <a:pt x="817" y="541"/>
                  </a:cubicBezTo>
                  <a:cubicBezTo>
                    <a:pt x="815" y="541"/>
                    <a:pt x="813" y="540"/>
                    <a:pt x="812" y="540"/>
                  </a:cubicBezTo>
                  <a:cubicBezTo>
                    <a:pt x="810" y="540"/>
                    <a:pt x="809" y="540"/>
                    <a:pt x="807" y="541"/>
                  </a:cubicBezTo>
                  <a:cubicBezTo>
                    <a:pt x="807" y="541"/>
                    <a:pt x="806" y="542"/>
                    <a:pt x="805" y="542"/>
                  </a:cubicBezTo>
                  <a:cubicBezTo>
                    <a:pt x="804" y="543"/>
                    <a:pt x="803" y="543"/>
                    <a:pt x="802" y="543"/>
                  </a:cubicBezTo>
                  <a:cubicBezTo>
                    <a:pt x="801" y="543"/>
                    <a:pt x="800" y="543"/>
                    <a:pt x="799" y="542"/>
                  </a:cubicBezTo>
                  <a:cubicBezTo>
                    <a:pt x="798" y="542"/>
                    <a:pt x="797" y="542"/>
                    <a:pt x="796" y="542"/>
                  </a:cubicBezTo>
                  <a:cubicBezTo>
                    <a:pt x="795" y="541"/>
                    <a:pt x="793" y="541"/>
                    <a:pt x="792" y="541"/>
                  </a:cubicBezTo>
                  <a:cubicBezTo>
                    <a:pt x="790" y="541"/>
                    <a:pt x="788" y="541"/>
                    <a:pt x="786" y="542"/>
                  </a:cubicBezTo>
                  <a:cubicBezTo>
                    <a:pt x="785" y="542"/>
                    <a:pt x="783" y="542"/>
                    <a:pt x="782" y="542"/>
                  </a:cubicBezTo>
                  <a:cubicBezTo>
                    <a:pt x="781" y="542"/>
                    <a:pt x="781" y="542"/>
                    <a:pt x="780" y="542"/>
                  </a:cubicBezTo>
                  <a:cubicBezTo>
                    <a:pt x="779" y="542"/>
                    <a:pt x="778" y="542"/>
                    <a:pt x="777" y="542"/>
                  </a:cubicBezTo>
                  <a:cubicBezTo>
                    <a:pt x="776" y="541"/>
                    <a:pt x="774" y="541"/>
                    <a:pt x="772" y="541"/>
                  </a:cubicBezTo>
                  <a:cubicBezTo>
                    <a:pt x="770" y="541"/>
                    <a:pt x="768" y="541"/>
                    <a:pt x="766" y="542"/>
                  </a:cubicBezTo>
                  <a:cubicBezTo>
                    <a:pt x="765" y="543"/>
                    <a:pt x="763" y="543"/>
                    <a:pt x="762" y="543"/>
                  </a:cubicBezTo>
                  <a:cubicBezTo>
                    <a:pt x="758" y="543"/>
                    <a:pt x="755" y="543"/>
                    <a:pt x="752" y="545"/>
                  </a:cubicBezTo>
                  <a:cubicBezTo>
                    <a:pt x="750" y="548"/>
                    <a:pt x="749" y="551"/>
                    <a:pt x="748" y="554"/>
                  </a:cubicBezTo>
                  <a:cubicBezTo>
                    <a:pt x="748" y="556"/>
                    <a:pt x="748" y="557"/>
                    <a:pt x="747" y="558"/>
                  </a:cubicBezTo>
                  <a:cubicBezTo>
                    <a:pt x="747" y="559"/>
                    <a:pt x="746" y="561"/>
                    <a:pt x="745" y="562"/>
                  </a:cubicBezTo>
                  <a:cubicBezTo>
                    <a:pt x="744" y="565"/>
                    <a:pt x="743" y="567"/>
                    <a:pt x="742" y="569"/>
                  </a:cubicBezTo>
                  <a:cubicBezTo>
                    <a:pt x="741" y="570"/>
                    <a:pt x="741" y="570"/>
                    <a:pt x="741" y="570"/>
                  </a:cubicBezTo>
                  <a:cubicBezTo>
                    <a:pt x="741" y="572"/>
                    <a:pt x="740" y="574"/>
                    <a:pt x="739" y="576"/>
                  </a:cubicBezTo>
                  <a:cubicBezTo>
                    <a:pt x="739" y="577"/>
                    <a:pt x="739" y="577"/>
                    <a:pt x="739" y="578"/>
                  </a:cubicBezTo>
                  <a:cubicBezTo>
                    <a:pt x="738" y="579"/>
                    <a:pt x="738" y="581"/>
                    <a:pt x="738" y="581"/>
                  </a:cubicBezTo>
                  <a:cubicBezTo>
                    <a:pt x="738" y="581"/>
                    <a:pt x="737" y="581"/>
                    <a:pt x="737" y="581"/>
                  </a:cubicBezTo>
                  <a:cubicBezTo>
                    <a:pt x="736" y="581"/>
                    <a:pt x="736" y="581"/>
                    <a:pt x="736" y="581"/>
                  </a:cubicBezTo>
                  <a:cubicBezTo>
                    <a:pt x="734" y="580"/>
                    <a:pt x="732" y="579"/>
                    <a:pt x="730" y="579"/>
                  </a:cubicBezTo>
                  <a:cubicBezTo>
                    <a:pt x="730" y="579"/>
                    <a:pt x="729" y="579"/>
                    <a:pt x="729" y="580"/>
                  </a:cubicBezTo>
                  <a:cubicBezTo>
                    <a:pt x="728" y="580"/>
                    <a:pt x="727" y="580"/>
                    <a:pt x="727" y="580"/>
                  </a:cubicBezTo>
                  <a:cubicBezTo>
                    <a:pt x="726" y="580"/>
                    <a:pt x="725" y="581"/>
                    <a:pt x="725" y="581"/>
                  </a:cubicBezTo>
                  <a:cubicBezTo>
                    <a:pt x="725" y="581"/>
                    <a:pt x="725" y="581"/>
                    <a:pt x="725" y="581"/>
                  </a:cubicBezTo>
                  <a:cubicBezTo>
                    <a:pt x="723" y="580"/>
                    <a:pt x="721" y="579"/>
                    <a:pt x="719" y="576"/>
                  </a:cubicBezTo>
                  <a:cubicBezTo>
                    <a:pt x="719" y="576"/>
                    <a:pt x="719" y="576"/>
                    <a:pt x="719" y="576"/>
                  </a:cubicBezTo>
                  <a:cubicBezTo>
                    <a:pt x="715" y="571"/>
                    <a:pt x="712" y="566"/>
                    <a:pt x="705" y="564"/>
                  </a:cubicBezTo>
                  <a:cubicBezTo>
                    <a:pt x="703" y="564"/>
                    <a:pt x="703" y="564"/>
                    <a:pt x="703" y="564"/>
                  </a:cubicBezTo>
                  <a:cubicBezTo>
                    <a:pt x="702" y="563"/>
                    <a:pt x="699" y="563"/>
                    <a:pt x="699" y="562"/>
                  </a:cubicBezTo>
                  <a:cubicBezTo>
                    <a:pt x="699" y="562"/>
                    <a:pt x="699" y="561"/>
                    <a:pt x="700" y="561"/>
                  </a:cubicBezTo>
                  <a:cubicBezTo>
                    <a:pt x="701" y="559"/>
                    <a:pt x="703" y="558"/>
                    <a:pt x="704" y="556"/>
                  </a:cubicBezTo>
                  <a:cubicBezTo>
                    <a:pt x="708" y="551"/>
                    <a:pt x="713" y="546"/>
                    <a:pt x="717" y="541"/>
                  </a:cubicBezTo>
                  <a:cubicBezTo>
                    <a:pt x="718" y="540"/>
                    <a:pt x="718" y="539"/>
                    <a:pt x="719" y="538"/>
                  </a:cubicBezTo>
                  <a:cubicBezTo>
                    <a:pt x="720" y="536"/>
                    <a:pt x="721" y="534"/>
                    <a:pt x="723" y="533"/>
                  </a:cubicBezTo>
                  <a:cubicBezTo>
                    <a:pt x="728" y="530"/>
                    <a:pt x="732" y="526"/>
                    <a:pt x="734" y="518"/>
                  </a:cubicBezTo>
                  <a:cubicBezTo>
                    <a:pt x="735" y="512"/>
                    <a:pt x="735" y="506"/>
                    <a:pt x="733" y="500"/>
                  </a:cubicBezTo>
                  <a:cubicBezTo>
                    <a:pt x="732" y="497"/>
                    <a:pt x="730" y="492"/>
                    <a:pt x="729" y="489"/>
                  </a:cubicBezTo>
                  <a:cubicBezTo>
                    <a:pt x="728" y="488"/>
                    <a:pt x="727" y="486"/>
                    <a:pt x="727" y="485"/>
                  </a:cubicBezTo>
                  <a:cubicBezTo>
                    <a:pt x="725" y="482"/>
                    <a:pt x="723" y="479"/>
                    <a:pt x="723" y="475"/>
                  </a:cubicBezTo>
                  <a:cubicBezTo>
                    <a:pt x="722" y="472"/>
                    <a:pt x="720" y="469"/>
                    <a:pt x="718" y="467"/>
                  </a:cubicBezTo>
                  <a:cubicBezTo>
                    <a:pt x="718" y="467"/>
                    <a:pt x="717" y="466"/>
                    <a:pt x="717" y="465"/>
                  </a:cubicBezTo>
                  <a:cubicBezTo>
                    <a:pt x="715" y="463"/>
                    <a:pt x="714" y="461"/>
                    <a:pt x="712" y="458"/>
                  </a:cubicBezTo>
                  <a:cubicBezTo>
                    <a:pt x="711" y="457"/>
                    <a:pt x="710" y="455"/>
                    <a:pt x="709" y="453"/>
                  </a:cubicBezTo>
                  <a:cubicBezTo>
                    <a:pt x="707" y="451"/>
                    <a:pt x="706" y="450"/>
                    <a:pt x="704" y="448"/>
                  </a:cubicBezTo>
                  <a:cubicBezTo>
                    <a:pt x="704" y="448"/>
                    <a:pt x="704" y="448"/>
                    <a:pt x="704" y="448"/>
                  </a:cubicBezTo>
                  <a:cubicBezTo>
                    <a:pt x="703" y="447"/>
                    <a:pt x="703" y="447"/>
                    <a:pt x="702" y="446"/>
                  </a:cubicBezTo>
                  <a:cubicBezTo>
                    <a:pt x="701" y="445"/>
                    <a:pt x="700" y="443"/>
                    <a:pt x="698" y="442"/>
                  </a:cubicBezTo>
                  <a:cubicBezTo>
                    <a:pt x="696" y="441"/>
                    <a:pt x="695" y="441"/>
                    <a:pt x="693" y="441"/>
                  </a:cubicBezTo>
                  <a:cubicBezTo>
                    <a:pt x="692" y="441"/>
                    <a:pt x="691" y="441"/>
                    <a:pt x="691" y="441"/>
                  </a:cubicBezTo>
                  <a:cubicBezTo>
                    <a:pt x="690" y="441"/>
                    <a:pt x="689" y="440"/>
                    <a:pt x="688" y="439"/>
                  </a:cubicBezTo>
                  <a:cubicBezTo>
                    <a:pt x="688" y="439"/>
                    <a:pt x="687" y="438"/>
                    <a:pt x="686" y="438"/>
                  </a:cubicBezTo>
                  <a:cubicBezTo>
                    <a:pt x="685" y="437"/>
                    <a:pt x="684" y="436"/>
                    <a:pt x="683" y="435"/>
                  </a:cubicBezTo>
                  <a:cubicBezTo>
                    <a:pt x="681" y="433"/>
                    <a:pt x="678" y="431"/>
                    <a:pt x="675" y="430"/>
                  </a:cubicBezTo>
                  <a:cubicBezTo>
                    <a:pt x="669" y="428"/>
                    <a:pt x="665" y="425"/>
                    <a:pt x="663" y="422"/>
                  </a:cubicBezTo>
                  <a:cubicBezTo>
                    <a:pt x="662" y="421"/>
                    <a:pt x="662" y="420"/>
                    <a:pt x="661" y="419"/>
                  </a:cubicBezTo>
                  <a:cubicBezTo>
                    <a:pt x="658" y="415"/>
                    <a:pt x="655" y="410"/>
                    <a:pt x="650" y="407"/>
                  </a:cubicBezTo>
                  <a:cubicBezTo>
                    <a:pt x="648" y="406"/>
                    <a:pt x="646" y="405"/>
                    <a:pt x="643" y="405"/>
                  </a:cubicBezTo>
                  <a:cubicBezTo>
                    <a:pt x="643" y="405"/>
                    <a:pt x="643" y="405"/>
                    <a:pt x="643" y="405"/>
                  </a:cubicBezTo>
                  <a:cubicBezTo>
                    <a:pt x="644" y="405"/>
                    <a:pt x="646" y="405"/>
                    <a:pt x="647" y="405"/>
                  </a:cubicBezTo>
                  <a:cubicBezTo>
                    <a:pt x="651" y="405"/>
                    <a:pt x="654" y="406"/>
                    <a:pt x="656" y="408"/>
                  </a:cubicBezTo>
                  <a:cubicBezTo>
                    <a:pt x="658" y="409"/>
                    <a:pt x="659" y="411"/>
                    <a:pt x="660" y="413"/>
                  </a:cubicBezTo>
                  <a:cubicBezTo>
                    <a:pt x="662" y="416"/>
                    <a:pt x="664" y="419"/>
                    <a:pt x="667" y="421"/>
                  </a:cubicBezTo>
                  <a:cubicBezTo>
                    <a:pt x="671" y="423"/>
                    <a:pt x="675" y="423"/>
                    <a:pt x="678" y="423"/>
                  </a:cubicBezTo>
                  <a:cubicBezTo>
                    <a:pt x="680" y="423"/>
                    <a:pt x="681" y="423"/>
                    <a:pt x="683" y="423"/>
                  </a:cubicBezTo>
                  <a:cubicBezTo>
                    <a:pt x="684" y="423"/>
                    <a:pt x="685" y="423"/>
                    <a:pt x="686" y="423"/>
                  </a:cubicBezTo>
                  <a:cubicBezTo>
                    <a:pt x="687" y="423"/>
                    <a:pt x="687" y="423"/>
                    <a:pt x="688" y="423"/>
                  </a:cubicBezTo>
                  <a:cubicBezTo>
                    <a:pt x="689" y="423"/>
                    <a:pt x="691" y="423"/>
                    <a:pt x="693" y="423"/>
                  </a:cubicBezTo>
                  <a:cubicBezTo>
                    <a:pt x="696" y="423"/>
                    <a:pt x="700" y="423"/>
                    <a:pt x="702" y="420"/>
                  </a:cubicBezTo>
                  <a:cubicBezTo>
                    <a:pt x="702" y="419"/>
                    <a:pt x="703" y="418"/>
                    <a:pt x="702" y="415"/>
                  </a:cubicBezTo>
                  <a:cubicBezTo>
                    <a:pt x="700" y="412"/>
                    <a:pt x="697" y="410"/>
                    <a:pt x="694" y="408"/>
                  </a:cubicBezTo>
                  <a:cubicBezTo>
                    <a:pt x="693" y="407"/>
                    <a:pt x="693" y="407"/>
                    <a:pt x="693" y="407"/>
                  </a:cubicBezTo>
                  <a:cubicBezTo>
                    <a:pt x="691" y="405"/>
                    <a:pt x="690" y="403"/>
                    <a:pt x="688" y="400"/>
                  </a:cubicBezTo>
                  <a:cubicBezTo>
                    <a:pt x="686" y="397"/>
                    <a:pt x="684" y="394"/>
                    <a:pt x="681" y="392"/>
                  </a:cubicBezTo>
                  <a:cubicBezTo>
                    <a:pt x="681" y="391"/>
                    <a:pt x="681" y="391"/>
                    <a:pt x="681" y="391"/>
                  </a:cubicBezTo>
                  <a:cubicBezTo>
                    <a:pt x="676" y="386"/>
                    <a:pt x="671" y="380"/>
                    <a:pt x="667" y="374"/>
                  </a:cubicBezTo>
                  <a:cubicBezTo>
                    <a:pt x="666" y="372"/>
                    <a:pt x="665" y="371"/>
                    <a:pt x="664" y="369"/>
                  </a:cubicBezTo>
                  <a:cubicBezTo>
                    <a:pt x="661" y="366"/>
                    <a:pt x="659" y="362"/>
                    <a:pt x="657" y="359"/>
                  </a:cubicBezTo>
                  <a:cubicBezTo>
                    <a:pt x="656" y="357"/>
                    <a:pt x="656" y="355"/>
                    <a:pt x="656" y="352"/>
                  </a:cubicBezTo>
                  <a:cubicBezTo>
                    <a:pt x="656" y="351"/>
                    <a:pt x="656" y="351"/>
                    <a:pt x="656" y="351"/>
                  </a:cubicBezTo>
                  <a:cubicBezTo>
                    <a:pt x="656" y="347"/>
                    <a:pt x="656" y="337"/>
                    <a:pt x="664" y="334"/>
                  </a:cubicBezTo>
                  <a:cubicBezTo>
                    <a:pt x="664" y="333"/>
                    <a:pt x="664" y="333"/>
                    <a:pt x="664" y="333"/>
                  </a:cubicBezTo>
                  <a:cubicBezTo>
                    <a:pt x="667" y="333"/>
                    <a:pt x="670" y="331"/>
                    <a:pt x="670" y="328"/>
                  </a:cubicBezTo>
                  <a:cubicBezTo>
                    <a:pt x="671" y="324"/>
                    <a:pt x="666" y="323"/>
                    <a:pt x="663" y="323"/>
                  </a:cubicBezTo>
                  <a:cubicBezTo>
                    <a:pt x="663" y="323"/>
                    <a:pt x="663" y="323"/>
                    <a:pt x="662" y="323"/>
                  </a:cubicBezTo>
                  <a:cubicBezTo>
                    <a:pt x="661" y="322"/>
                    <a:pt x="659" y="321"/>
                    <a:pt x="657" y="318"/>
                  </a:cubicBezTo>
                  <a:cubicBezTo>
                    <a:pt x="656" y="317"/>
                    <a:pt x="655" y="316"/>
                    <a:pt x="653" y="315"/>
                  </a:cubicBezTo>
                  <a:cubicBezTo>
                    <a:pt x="652" y="315"/>
                    <a:pt x="652" y="315"/>
                    <a:pt x="652" y="314"/>
                  </a:cubicBezTo>
                  <a:cubicBezTo>
                    <a:pt x="651" y="314"/>
                    <a:pt x="650" y="314"/>
                    <a:pt x="650" y="313"/>
                  </a:cubicBezTo>
                  <a:cubicBezTo>
                    <a:pt x="650" y="313"/>
                    <a:pt x="650" y="312"/>
                    <a:pt x="650" y="312"/>
                  </a:cubicBezTo>
                  <a:cubicBezTo>
                    <a:pt x="649" y="311"/>
                    <a:pt x="649" y="310"/>
                    <a:pt x="649" y="309"/>
                  </a:cubicBezTo>
                  <a:cubicBezTo>
                    <a:pt x="648" y="307"/>
                    <a:pt x="647" y="306"/>
                    <a:pt x="646" y="305"/>
                  </a:cubicBezTo>
                  <a:cubicBezTo>
                    <a:pt x="644" y="303"/>
                    <a:pt x="642" y="302"/>
                    <a:pt x="640" y="302"/>
                  </a:cubicBezTo>
                  <a:cubicBezTo>
                    <a:pt x="640" y="301"/>
                    <a:pt x="639" y="301"/>
                    <a:pt x="639" y="301"/>
                  </a:cubicBezTo>
                  <a:cubicBezTo>
                    <a:pt x="638" y="301"/>
                    <a:pt x="638" y="302"/>
                    <a:pt x="637" y="302"/>
                  </a:cubicBezTo>
                  <a:cubicBezTo>
                    <a:pt x="637" y="302"/>
                    <a:pt x="636" y="302"/>
                    <a:pt x="636" y="302"/>
                  </a:cubicBezTo>
                  <a:cubicBezTo>
                    <a:pt x="636" y="302"/>
                    <a:pt x="636" y="302"/>
                    <a:pt x="636" y="302"/>
                  </a:cubicBezTo>
                  <a:cubicBezTo>
                    <a:pt x="636" y="302"/>
                    <a:pt x="635" y="301"/>
                    <a:pt x="635" y="301"/>
                  </a:cubicBezTo>
                  <a:cubicBezTo>
                    <a:pt x="635" y="300"/>
                    <a:pt x="635" y="299"/>
                    <a:pt x="634" y="298"/>
                  </a:cubicBezTo>
                  <a:cubicBezTo>
                    <a:pt x="631" y="293"/>
                    <a:pt x="628" y="288"/>
                    <a:pt x="624" y="282"/>
                  </a:cubicBezTo>
                  <a:cubicBezTo>
                    <a:pt x="622" y="278"/>
                    <a:pt x="619" y="274"/>
                    <a:pt x="617" y="271"/>
                  </a:cubicBezTo>
                  <a:cubicBezTo>
                    <a:pt x="617" y="270"/>
                    <a:pt x="616" y="268"/>
                    <a:pt x="616" y="267"/>
                  </a:cubicBezTo>
                  <a:cubicBezTo>
                    <a:pt x="614" y="264"/>
                    <a:pt x="613" y="260"/>
                    <a:pt x="611" y="258"/>
                  </a:cubicBezTo>
                  <a:cubicBezTo>
                    <a:pt x="610" y="257"/>
                    <a:pt x="609" y="257"/>
                    <a:pt x="608" y="256"/>
                  </a:cubicBezTo>
                  <a:cubicBezTo>
                    <a:pt x="607" y="255"/>
                    <a:pt x="606" y="255"/>
                    <a:pt x="605" y="254"/>
                  </a:cubicBezTo>
                  <a:cubicBezTo>
                    <a:pt x="603" y="252"/>
                    <a:pt x="601" y="251"/>
                    <a:pt x="599" y="249"/>
                  </a:cubicBezTo>
                  <a:cubicBezTo>
                    <a:pt x="598" y="249"/>
                    <a:pt x="597" y="249"/>
                    <a:pt x="597" y="248"/>
                  </a:cubicBezTo>
                  <a:cubicBezTo>
                    <a:pt x="595" y="248"/>
                    <a:pt x="593" y="247"/>
                    <a:pt x="592" y="246"/>
                  </a:cubicBezTo>
                  <a:cubicBezTo>
                    <a:pt x="590" y="243"/>
                    <a:pt x="587" y="243"/>
                    <a:pt x="584" y="243"/>
                  </a:cubicBezTo>
                  <a:cubicBezTo>
                    <a:pt x="584" y="243"/>
                    <a:pt x="583" y="243"/>
                    <a:pt x="582" y="243"/>
                  </a:cubicBezTo>
                  <a:cubicBezTo>
                    <a:pt x="579" y="242"/>
                    <a:pt x="575" y="241"/>
                    <a:pt x="573" y="240"/>
                  </a:cubicBezTo>
                  <a:cubicBezTo>
                    <a:pt x="571" y="240"/>
                    <a:pt x="570" y="239"/>
                    <a:pt x="569" y="239"/>
                  </a:cubicBezTo>
                  <a:cubicBezTo>
                    <a:pt x="566" y="237"/>
                    <a:pt x="563" y="236"/>
                    <a:pt x="560" y="236"/>
                  </a:cubicBezTo>
                  <a:cubicBezTo>
                    <a:pt x="559" y="236"/>
                    <a:pt x="559" y="236"/>
                    <a:pt x="559" y="236"/>
                  </a:cubicBezTo>
                  <a:cubicBezTo>
                    <a:pt x="558" y="236"/>
                    <a:pt x="558" y="236"/>
                    <a:pt x="558" y="236"/>
                  </a:cubicBezTo>
                  <a:cubicBezTo>
                    <a:pt x="557" y="236"/>
                    <a:pt x="557" y="236"/>
                    <a:pt x="556" y="235"/>
                  </a:cubicBezTo>
                  <a:cubicBezTo>
                    <a:pt x="554" y="233"/>
                    <a:pt x="552" y="232"/>
                    <a:pt x="549" y="232"/>
                  </a:cubicBezTo>
                  <a:cubicBezTo>
                    <a:pt x="548" y="232"/>
                    <a:pt x="546" y="232"/>
                    <a:pt x="544" y="231"/>
                  </a:cubicBezTo>
                  <a:cubicBezTo>
                    <a:pt x="542" y="231"/>
                    <a:pt x="539" y="231"/>
                    <a:pt x="537" y="230"/>
                  </a:cubicBezTo>
                  <a:cubicBezTo>
                    <a:pt x="536" y="230"/>
                    <a:pt x="537" y="229"/>
                    <a:pt x="537" y="228"/>
                  </a:cubicBezTo>
                  <a:cubicBezTo>
                    <a:pt x="537" y="226"/>
                    <a:pt x="538" y="225"/>
                    <a:pt x="537" y="223"/>
                  </a:cubicBezTo>
                  <a:cubicBezTo>
                    <a:pt x="537" y="219"/>
                    <a:pt x="534" y="215"/>
                    <a:pt x="531" y="212"/>
                  </a:cubicBezTo>
                  <a:cubicBezTo>
                    <a:pt x="527" y="209"/>
                    <a:pt x="525" y="206"/>
                    <a:pt x="523" y="202"/>
                  </a:cubicBezTo>
                  <a:cubicBezTo>
                    <a:pt x="523" y="201"/>
                    <a:pt x="523" y="200"/>
                    <a:pt x="523" y="199"/>
                  </a:cubicBezTo>
                  <a:cubicBezTo>
                    <a:pt x="522" y="197"/>
                    <a:pt x="522" y="196"/>
                    <a:pt x="522" y="195"/>
                  </a:cubicBezTo>
                  <a:cubicBezTo>
                    <a:pt x="522" y="193"/>
                    <a:pt x="521" y="192"/>
                    <a:pt x="520" y="190"/>
                  </a:cubicBezTo>
                  <a:cubicBezTo>
                    <a:pt x="519" y="189"/>
                    <a:pt x="519" y="189"/>
                    <a:pt x="519" y="188"/>
                  </a:cubicBezTo>
                  <a:cubicBezTo>
                    <a:pt x="516" y="183"/>
                    <a:pt x="515" y="179"/>
                    <a:pt x="515" y="174"/>
                  </a:cubicBezTo>
                  <a:cubicBezTo>
                    <a:pt x="515" y="173"/>
                    <a:pt x="515" y="173"/>
                    <a:pt x="515" y="172"/>
                  </a:cubicBezTo>
                  <a:cubicBezTo>
                    <a:pt x="515" y="170"/>
                    <a:pt x="515" y="167"/>
                    <a:pt x="514" y="165"/>
                  </a:cubicBezTo>
                  <a:cubicBezTo>
                    <a:pt x="513" y="163"/>
                    <a:pt x="511" y="161"/>
                    <a:pt x="510" y="159"/>
                  </a:cubicBezTo>
                  <a:cubicBezTo>
                    <a:pt x="509" y="157"/>
                    <a:pt x="508" y="156"/>
                    <a:pt x="507" y="155"/>
                  </a:cubicBezTo>
                  <a:cubicBezTo>
                    <a:pt x="507" y="154"/>
                    <a:pt x="506" y="152"/>
                    <a:pt x="505" y="151"/>
                  </a:cubicBezTo>
                  <a:cubicBezTo>
                    <a:pt x="503" y="149"/>
                    <a:pt x="502" y="147"/>
                    <a:pt x="501" y="144"/>
                  </a:cubicBezTo>
                  <a:cubicBezTo>
                    <a:pt x="501" y="141"/>
                    <a:pt x="500" y="138"/>
                    <a:pt x="498" y="135"/>
                  </a:cubicBezTo>
                  <a:cubicBezTo>
                    <a:pt x="497" y="132"/>
                    <a:pt x="496" y="130"/>
                    <a:pt x="496" y="127"/>
                  </a:cubicBezTo>
                  <a:cubicBezTo>
                    <a:pt x="495" y="126"/>
                    <a:pt x="495" y="125"/>
                    <a:pt x="495" y="125"/>
                  </a:cubicBezTo>
                  <a:cubicBezTo>
                    <a:pt x="495" y="123"/>
                    <a:pt x="496" y="122"/>
                    <a:pt x="495" y="120"/>
                  </a:cubicBezTo>
                  <a:cubicBezTo>
                    <a:pt x="495" y="119"/>
                    <a:pt x="494" y="118"/>
                    <a:pt x="494" y="118"/>
                  </a:cubicBezTo>
                  <a:cubicBezTo>
                    <a:pt x="494" y="117"/>
                    <a:pt x="494" y="117"/>
                    <a:pt x="494" y="116"/>
                  </a:cubicBezTo>
                  <a:cubicBezTo>
                    <a:pt x="493" y="116"/>
                    <a:pt x="493" y="115"/>
                    <a:pt x="493" y="115"/>
                  </a:cubicBezTo>
                  <a:cubicBezTo>
                    <a:pt x="493" y="113"/>
                    <a:pt x="492" y="112"/>
                    <a:pt x="491" y="110"/>
                  </a:cubicBezTo>
                  <a:cubicBezTo>
                    <a:pt x="490" y="110"/>
                    <a:pt x="490" y="110"/>
                    <a:pt x="490" y="110"/>
                  </a:cubicBezTo>
                  <a:cubicBezTo>
                    <a:pt x="489" y="108"/>
                    <a:pt x="489" y="108"/>
                    <a:pt x="488" y="106"/>
                  </a:cubicBezTo>
                  <a:cubicBezTo>
                    <a:pt x="488" y="105"/>
                    <a:pt x="488" y="105"/>
                    <a:pt x="489" y="104"/>
                  </a:cubicBezTo>
                  <a:cubicBezTo>
                    <a:pt x="489" y="103"/>
                    <a:pt x="490" y="101"/>
                    <a:pt x="490" y="99"/>
                  </a:cubicBezTo>
                  <a:cubicBezTo>
                    <a:pt x="490" y="97"/>
                    <a:pt x="488" y="95"/>
                    <a:pt x="487" y="93"/>
                  </a:cubicBezTo>
                  <a:cubicBezTo>
                    <a:pt x="487" y="93"/>
                    <a:pt x="486" y="93"/>
                    <a:pt x="486" y="92"/>
                  </a:cubicBezTo>
                  <a:cubicBezTo>
                    <a:pt x="485" y="91"/>
                    <a:pt x="485" y="88"/>
                    <a:pt x="485" y="85"/>
                  </a:cubicBezTo>
                  <a:cubicBezTo>
                    <a:pt x="485" y="84"/>
                    <a:pt x="485" y="82"/>
                    <a:pt x="485" y="80"/>
                  </a:cubicBezTo>
                  <a:cubicBezTo>
                    <a:pt x="485" y="77"/>
                    <a:pt x="485" y="76"/>
                    <a:pt x="486" y="74"/>
                  </a:cubicBezTo>
                  <a:cubicBezTo>
                    <a:pt x="487" y="72"/>
                    <a:pt x="487" y="69"/>
                    <a:pt x="486" y="66"/>
                  </a:cubicBezTo>
                  <a:cubicBezTo>
                    <a:pt x="485" y="63"/>
                    <a:pt x="484" y="61"/>
                    <a:pt x="482" y="59"/>
                  </a:cubicBezTo>
                  <a:cubicBezTo>
                    <a:pt x="482" y="59"/>
                    <a:pt x="481" y="58"/>
                    <a:pt x="481" y="57"/>
                  </a:cubicBezTo>
                  <a:cubicBezTo>
                    <a:pt x="480" y="56"/>
                    <a:pt x="480" y="55"/>
                    <a:pt x="479" y="53"/>
                  </a:cubicBezTo>
                  <a:cubicBezTo>
                    <a:pt x="479" y="52"/>
                    <a:pt x="478" y="50"/>
                    <a:pt x="477" y="48"/>
                  </a:cubicBezTo>
                  <a:cubicBezTo>
                    <a:pt x="477" y="47"/>
                    <a:pt x="476" y="46"/>
                    <a:pt x="475" y="45"/>
                  </a:cubicBezTo>
                  <a:cubicBezTo>
                    <a:pt x="475" y="45"/>
                    <a:pt x="474" y="44"/>
                    <a:pt x="474" y="43"/>
                  </a:cubicBezTo>
                  <a:cubicBezTo>
                    <a:pt x="473" y="43"/>
                    <a:pt x="473" y="43"/>
                    <a:pt x="473" y="43"/>
                  </a:cubicBezTo>
                  <a:cubicBezTo>
                    <a:pt x="472" y="40"/>
                    <a:pt x="471" y="40"/>
                    <a:pt x="468" y="39"/>
                  </a:cubicBezTo>
                  <a:cubicBezTo>
                    <a:pt x="467" y="39"/>
                    <a:pt x="466" y="39"/>
                    <a:pt x="465" y="39"/>
                  </a:cubicBezTo>
                  <a:cubicBezTo>
                    <a:pt x="464" y="39"/>
                    <a:pt x="463" y="39"/>
                    <a:pt x="462" y="39"/>
                  </a:cubicBezTo>
                  <a:cubicBezTo>
                    <a:pt x="462" y="39"/>
                    <a:pt x="462" y="39"/>
                    <a:pt x="462" y="39"/>
                  </a:cubicBezTo>
                  <a:cubicBezTo>
                    <a:pt x="460" y="39"/>
                    <a:pt x="459" y="39"/>
                    <a:pt x="458" y="36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4" y="32"/>
                    <a:pt x="452" y="29"/>
                    <a:pt x="450" y="26"/>
                  </a:cubicBezTo>
                  <a:cubicBezTo>
                    <a:pt x="448" y="23"/>
                    <a:pt x="446" y="21"/>
                    <a:pt x="444" y="18"/>
                  </a:cubicBezTo>
                  <a:cubicBezTo>
                    <a:pt x="440" y="14"/>
                    <a:pt x="436" y="10"/>
                    <a:pt x="434" y="6"/>
                  </a:cubicBezTo>
                  <a:cubicBezTo>
                    <a:pt x="434" y="5"/>
                    <a:pt x="433" y="4"/>
                    <a:pt x="433" y="3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2"/>
                    <a:pt x="429" y="2"/>
                    <a:pt x="429" y="2"/>
                  </a:cubicBezTo>
                  <a:cubicBezTo>
                    <a:pt x="428" y="3"/>
                    <a:pt x="427" y="4"/>
                    <a:pt x="426" y="5"/>
                  </a:cubicBezTo>
                  <a:cubicBezTo>
                    <a:pt x="425" y="7"/>
                    <a:pt x="425" y="9"/>
                    <a:pt x="424" y="10"/>
                  </a:cubicBezTo>
                  <a:cubicBezTo>
                    <a:pt x="424" y="12"/>
                    <a:pt x="424" y="14"/>
                    <a:pt x="421" y="16"/>
                  </a:cubicBezTo>
                  <a:cubicBezTo>
                    <a:pt x="420" y="17"/>
                    <a:pt x="420" y="18"/>
                    <a:pt x="419" y="18"/>
                  </a:cubicBezTo>
                  <a:cubicBezTo>
                    <a:pt x="417" y="19"/>
                    <a:pt x="415" y="20"/>
                    <a:pt x="414" y="23"/>
                  </a:cubicBezTo>
                  <a:cubicBezTo>
                    <a:pt x="413" y="24"/>
                    <a:pt x="413" y="25"/>
                    <a:pt x="413" y="27"/>
                  </a:cubicBezTo>
                  <a:cubicBezTo>
                    <a:pt x="412" y="29"/>
                    <a:pt x="411" y="31"/>
                    <a:pt x="410" y="33"/>
                  </a:cubicBezTo>
                  <a:cubicBezTo>
                    <a:pt x="408" y="35"/>
                    <a:pt x="407" y="36"/>
                    <a:pt x="405" y="36"/>
                  </a:cubicBezTo>
                  <a:cubicBezTo>
                    <a:pt x="403" y="37"/>
                    <a:pt x="402" y="37"/>
                    <a:pt x="401" y="38"/>
                  </a:cubicBezTo>
                  <a:cubicBezTo>
                    <a:pt x="401" y="40"/>
                    <a:pt x="401" y="41"/>
                    <a:pt x="402" y="43"/>
                  </a:cubicBezTo>
                  <a:cubicBezTo>
                    <a:pt x="403" y="46"/>
                    <a:pt x="404" y="48"/>
                    <a:pt x="406" y="50"/>
                  </a:cubicBezTo>
                  <a:cubicBezTo>
                    <a:pt x="407" y="52"/>
                    <a:pt x="408" y="54"/>
                    <a:pt x="409" y="56"/>
                  </a:cubicBezTo>
                  <a:cubicBezTo>
                    <a:pt x="410" y="56"/>
                    <a:pt x="410" y="57"/>
                    <a:pt x="411" y="58"/>
                  </a:cubicBezTo>
                  <a:cubicBezTo>
                    <a:pt x="413" y="64"/>
                    <a:pt x="417" y="71"/>
                    <a:pt x="415" y="76"/>
                  </a:cubicBezTo>
                  <a:cubicBezTo>
                    <a:pt x="414" y="78"/>
                    <a:pt x="412" y="79"/>
                    <a:pt x="410" y="80"/>
                  </a:cubicBezTo>
                  <a:cubicBezTo>
                    <a:pt x="409" y="80"/>
                    <a:pt x="408" y="81"/>
                    <a:pt x="407" y="81"/>
                  </a:cubicBezTo>
                  <a:cubicBezTo>
                    <a:pt x="405" y="83"/>
                    <a:pt x="404" y="85"/>
                    <a:pt x="402" y="87"/>
                  </a:cubicBezTo>
                  <a:cubicBezTo>
                    <a:pt x="402" y="88"/>
                    <a:pt x="402" y="88"/>
                    <a:pt x="401" y="89"/>
                  </a:cubicBezTo>
                  <a:cubicBezTo>
                    <a:pt x="399" y="92"/>
                    <a:pt x="397" y="92"/>
                    <a:pt x="394" y="92"/>
                  </a:cubicBezTo>
                  <a:cubicBezTo>
                    <a:pt x="392" y="92"/>
                    <a:pt x="392" y="92"/>
                    <a:pt x="392" y="92"/>
                  </a:cubicBezTo>
                  <a:cubicBezTo>
                    <a:pt x="390" y="92"/>
                    <a:pt x="388" y="92"/>
                    <a:pt x="386" y="93"/>
                  </a:cubicBezTo>
                  <a:cubicBezTo>
                    <a:pt x="381" y="95"/>
                    <a:pt x="375" y="102"/>
                    <a:pt x="372" y="106"/>
                  </a:cubicBezTo>
                  <a:cubicBezTo>
                    <a:pt x="369" y="109"/>
                    <a:pt x="368" y="113"/>
                    <a:pt x="366" y="117"/>
                  </a:cubicBezTo>
                  <a:cubicBezTo>
                    <a:pt x="365" y="119"/>
                    <a:pt x="365" y="122"/>
                    <a:pt x="364" y="124"/>
                  </a:cubicBezTo>
                  <a:cubicBezTo>
                    <a:pt x="360" y="131"/>
                    <a:pt x="357" y="135"/>
                    <a:pt x="351" y="137"/>
                  </a:cubicBezTo>
                  <a:cubicBezTo>
                    <a:pt x="346" y="140"/>
                    <a:pt x="344" y="143"/>
                    <a:pt x="341" y="146"/>
                  </a:cubicBezTo>
                  <a:cubicBezTo>
                    <a:pt x="340" y="148"/>
                    <a:pt x="339" y="149"/>
                    <a:pt x="338" y="151"/>
                  </a:cubicBezTo>
                  <a:cubicBezTo>
                    <a:pt x="336" y="153"/>
                    <a:pt x="334" y="154"/>
                    <a:pt x="331" y="155"/>
                  </a:cubicBezTo>
                  <a:cubicBezTo>
                    <a:pt x="328" y="156"/>
                    <a:pt x="326" y="157"/>
                    <a:pt x="324" y="160"/>
                  </a:cubicBezTo>
                  <a:cubicBezTo>
                    <a:pt x="323" y="162"/>
                    <a:pt x="322" y="164"/>
                    <a:pt x="322" y="165"/>
                  </a:cubicBezTo>
                  <a:cubicBezTo>
                    <a:pt x="321" y="166"/>
                    <a:pt x="321" y="168"/>
                    <a:pt x="321" y="169"/>
                  </a:cubicBezTo>
                  <a:cubicBezTo>
                    <a:pt x="319" y="172"/>
                    <a:pt x="317" y="174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4" y="176"/>
                    <a:pt x="314" y="176"/>
                    <a:pt x="313" y="177"/>
                  </a:cubicBezTo>
                  <a:cubicBezTo>
                    <a:pt x="312" y="177"/>
                    <a:pt x="312" y="177"/>
                    <a:pt x="311" y="177"/>
                  </a:cubicBezTo>
                  <a:cubicBezTo>
                    <a:pt x="310" y="177"/>
                    <a:pt x="308" y="177"/>
                    <a:pt x="307" y="176"/>
                  </a:cubicBezTo>
                  <a:cubicBezTo>
                    <a:pt x="305" y="176"/>
                    <a:pt x="304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295" y="176"/>
                    <a:pt x="294" y="181"/>
                    <a:pt x="294" y="185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3" y="186"/>
                    <a:pt x="293" y="186"/>
                    <a:pt x="292" y="185"/>
                  </a:cubicBezTo>
                  <a:cubicBezTo>
                    <a:pt x="291" y="185"/>
                    <a:pt x="290" y="185"/>
                    <a:pt x="289" y="185"/>
                  </a:cubicBezTo>
                  <a:cubicBezTo>
                    <a:pt x="286" y="185"/>
                    <a:pt x="282" y="187"/>
                    <a:pt x="282" y="191"/>
                  </a:cubicBezTo>
                  <a:cubicBezTo>
                    <a:pt x="281" y="192"/>
                    <a:pt x="281" y="193"/>
                    <a:pt x="280" y="194"/>
                  </a:cubicBezTo>
                  <a:cubicBezTo>
                    <a:pt x="280" y="194"/>
                    <a:pt x="279" y="195"/>
                    <a:pt x="279" y="196"/>
                  </a:cubicBezTo>
                  <a:cubicBezTo>
                    <a:pt x="278" y="198"/>
                    <a:pt x="278" y="199"/>
                    <a:pt x="278" y="200"/>
                  </a:cubicBezTo>
                  <a:cubicBezTo>
                    <a:pt x="278" y="201"/>
                    <a:pt x="278" y="202"/>
                    <a:pt x="278" y="202"/>
                  </a:cubicBezTo>
                  <a:cubicBezTo>
                    <a:pt x="277" y="204"/>
                    <a:pt x="277" y="206"/>
                    <a:pt x="277" y="208"/>
                  </a:cubicBezTo>
                  <a:cubicBezTo>
                    <a:pt x="276" y="210"/>
                    <a:pt x="276" y="212"/>
                    <a:pt x="275" y="214"/>
                  </a:cubicBezTo>
                  <a:cubicBezTo>
                    <a:pt x="275" y="217"/>
                    <a:pt x="273" y="219"/>
                    <a:pt x="270" y="221"/>
                  </a:cubicBezTo>
                  <a:cubicBezTo>
                    <a:pt x="267" y="224"/>
                    <a:pt x="266" y="226"/>
                    <a:pt x="264" y="229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3" y="233"/>
                    <a:pt x="261" y="235"/>
                    <a:pt x="261" y="238"/>
                  </a:cubicBezTo>
                  <a:cubicBezTo>
                    <a:pt x="261" y="240"/>
                    <a:pt x="261" y="241"/>
                    <a:pt x="261" y="242"/>
                  </a:cubicBezTo>
                  <a:cubicBezTo>
                    <a:pt x="261" y="244"/>
                    <a:pt x="261" y="245"/>
                    <a:pt x="261" y="247"/>
                  </a:cubicBezTo>
                  <a:cubicBezTo>
                    <a:pt x="261" y="248"/>
                    <a:pt x="261" y="249"/>
                    <a:pt x="261" y="251"/>
                  </a:cubicBezTo>
                  <a:cubicBezTo>
                    <a:pt x="260" y="254"/>
                    <a:pt x="260" y="256"/>
                    <a:pt x="258" y="258"/>
                  </a:cubicBezTo>
                  <a:cubicBezTo>
                    <a:pt x="258" y="258"/>
                    <a:pt x="258" y="259"/>
                    <a:pt x="258" y="259"/>
                  </a:cubicBezTo>
                  <a:cubicBezTo>
                    <a:pt x="257" y="260"/>
                    <a:pt x="255" y="262"/>
                    <a:pt x="255" y="265"/>
                  </a:cubicBezTo>
                  <a:cubicBezTo>
                    <a:pt x="256" y="267"/>
                    <a:pt x="258" y="268"/>
                    <a:pt x="259" y="269"/>
                  </a:cubicBezTo>
                  <a:cubicBezTo>
                    <a:pt x="259" y="269"/>
                    <a:pt x="259" y="270"/>
                    <a:pt x="260" y="270"/>
                  </a:cubicBezTo>
                  <a:cubicBezTo>
                    <a:pt x="260" y="270"/>
                    <a:pt x="261" y="271"/>
                    <a:pt x="261" y="272"/>
                  </a:cubicBezTo>
                  <a:cubicBezTo>
                    <a:pt x="261" y="273"/>
                    <a:pt x="262" y="273"/>
                    <a:pt x="262" y="274"/>
                  </a:cubicBezTo>
                  <a:cubicBezTo>
                    <a:pt x="263" y="276"/>
                    <a:pt x="264" y="277"/>
                    <a:pt x="265" y="279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67" y="281"/>
                    <a:pt x="268" y="283"/>
                    <a:pt x="270" y="284"/>
                  </a:cubicBezTo>
                  <a:cubicBezTo>
                    <a:pt x="271" y="285"/>
                    <a:pt x="272" y="287"/>
                    <a:pt x="273" y="288"/>
                  </a:cubicBezTo>
                  <a:cubicBezTo>
                    <a:pt x="274" y="289"/>
                    <a:pt x="275" y="290"/>
                    <a:pt x="275" y="291"/>
                  </a:cubicBezTo>
                  <a:cubicBezTo>
                    <a:pt x="277" y="293"/>
                    <a:pt x="279" y="296"/>
                    <a:pt x="280" y="298"/>
                  </a:cubicBezTo>
                  <a:cubicBezTo>
                    <a:pt x="280" y="299"/>
                    <a:pt x="281" y="301"/>
                    <a:pt x="281" y="303"/>
                  </a:cubicBezTo>
                  <a:cubicBezTo>
                    <a:pt x="281" y="305"/>
                    <a:pt x="281" y="307"/>
                    <a:pt x="281" y="309"/>
                  </a:cubicBezTo>
                  <a:cubicBezTo>
                    <a:pt x="282" y="312"/>
                    <a:pt x="284" y="314"/>
                    <a:pt x="286" y="316"/>
                  </a:cubicBezTo>
                  <a:cubicBezTo>
                    <a:pt x="286" y="317"/>
                    <a:pt x="287" y="317"/>
                    <a:pt x="287" y="318"/>
                  </a:cubicBezTo>
                  <a:cubicBezTo>
                    <a:pt x="287" y="318"/>
                    <a:pt x="288" y="319"/>
                    <a:pt x="289" y="321"/>
                  </a:cubicBezTo>
                  <a:cubicBezTo>
                    <a:pt x="291" y="325"/>
                    <a:pt x="293" y="329"/>
                    <a:pt x="298" y="329"/>
                  </a:cubicBezTo>
                  <a:cubicBezTo>
                    <a:pt x="300" y="329"/>
                    <a:pt x="302" y="329"/>
                    <a:pt x="303" y="327"/>
                  </a:cubicBezTo>
                  <a:cubicBezTo>
                    <a:pt x="303" y="326"/>
                    <a:pt x="304" y="326"/>
                    <a:pt x="304" y="326"/>
                  </a:cubicBezTo>
                  <a:cubicBezTo>
                    <a:pt x="304" y="326"/>
                    <a:pt x="304" y="326"/>
                    <a:pt x="304" y="327"/>
                  </a:cubicBezTo>
                  <a:cubicBezTo>
                    <a:pt x="303" y="328"/>
                    <a:pt x="303" y="329"/>
                    <a:pt x="303" y="329"/>
                  </a:cubicBezTo>
                  <a:cubicBezTo>
                    <a:pt x="302" y="331"/>
                    <a:pt x="302" y="333"/>
                    <a:pt x="301" y="334"/>
                  </a:cubicBezTo>
                  <a:cubicBezTo>
                    <a:pt x="301" y="335"/>
                    <a:pt x="301" y="335"/>
                    <a:pt x="301" y="335"/>
                  </a:cubicBezTo>
                  <a:cubicBezTo>
                    <a:pt x="300" y="338"/>
                    <a:pt x="298" y="342"/>
                    <a:pt x="298" y="346"/>
                  </a:cubicBezTo>
                  <a:cubicBezTo>
                    <a:pt x="299" y="350"/>
                    <a:pt x="301" y="355"/>
                    <a:pt x="306" y="355"/>
                  </a:cubicBezTo>
                  <a:cubicBezTo>
                    <a:pt x="307" y="355"/>
                    <a:pt x="307" y="355"/>
                    <a:pt x="308" y="355"/>
                  </a:cubicBezTo>
                  <a:cubicBezTo>
                    <a:pt x="310" y="354"/>
                    <a:pt x="312" y="353"/>
                    <a:pt x="313" y="351"/>
                  </a:cubicBezTo>
                  <a:cubicBezTo>
                    <a:pt x="313" y="351"/>
                    <a:pt x="314" y="350"/>
                    <a:pt x="314" y="350"/>
                  </a:cubicBezTo>
                  <a:cubicBezTo>
                    <a:pt x="318" y="348"/>
                    <a:pt x="320" y="345"/>
                    <a:pt x="322" y="341"/>
                  </a:cubicBezTo>
                  <a:cubicBezTo>
                    <a:pt x="324" y="338"/>
                    <a:pt x="325" y="334"/>
                    <a:pt x="327" y="330"/>
                  </a:cubicBezTo>
                  <a:cubicBezTo>
                    <a:pt x="327" y="330"/>
                    <a:pt x="327" y="330"/>
                    <a:pt x="327" y="330"/>
                  </a:cubicBezTo>
                  <a:cubicBezTo>
                    <a:pt x="328" y="333"/>
                    <a:pt x="331" y="335"/>
                    <a:pt x="335" y="336"/>
                  </a:cubicBezTo>
                  <a:cubicBezTo>
                    <a:pt x="335" y="336"/>
                    <a:pt x="336" y="336"/>
                    <a:pt x="336" y="336"/>
                  </a:cubicBezTo>
                  <a:cubicBezTo>
                    <a:pt x="340" y="336"/>
                    <a:pt x="342" y="334"/>
                    <a:pt x="344" y="331"/>
                  </a:cubicBezTo>
                  <a:cubicBezTo>
                    <a:pt x="345" y="330"/>
                    <a:pt x="346" y="328"/>
                    <a:pt x="347" y="328"/>
                  </a:cubicBezTo>
                  <a:cubicBezTo>
                    <a:pt x="347" y="328"/>
                    <a:pt x="347" y="329"/>
                    <a:pt x="347" y="329"/>
                  </a:cubicBezTo>
                  <a:cubicBezTo>
                    <a:pt x="349" y="333"/>
                    <a:pt x="350" y="335"/>
                    <a:pt x="353" y="338"/>
                  </a:cubicBezTo>
                  <a:cubicBezTo>
                    <a:pt x="356" y="343"/>
                    <a:pt x="354" y="344"/>
                    <a:pt x="354" y="345"/>
                  </a:cubicBezTo>
                  <a:cubicBezTo>
                    <a:pt x="353" y="346"/>
                    <a:pt x="352" y="346"/>
                    <a:pt x="350" y="347"/>
                  </a:cubicBezTo>
                  <a:cubicBezTo>
                    <a:pt x="349" y="347"/>
                    <a:pt x="348" y="347"/>
                    <a:pt x="347" y="348"/>
                  </a:cubicBezTo>
                  <a:cubicBezTo>
                    <a:pt x="344" y="350"/>
                    <a:pt x="342" y="352"/>
                    <a:pt x="340" y="354"/>
                  </a:cubicBezTo>
                  <a:cubicBezTo>
                    <a:pt x="340" y="355"/>
                    <a:pt x="338" y="358"/>
                    <a:pt x="339" y="360"/>
                  </a:cubicBezTo>
                  <a:cubicBezTo>
                    <a:pt x="341" y="363"/>
                    <a:pt x="344" y="363"/>
                    <a:pt x="346" y="364"/>
                  </a:cubicBezTo>
                  <a:cubicBezTo>
                    <a:pt x="347" y="364"/>
                    <a:pt x="349" y="364"/>
                    <a:pt x="350" y="364"/>
                  </a:cubicBezTo>
                  <a:cubicBezTo>
                    <a:pt x="350" y="365"/>
                    <a:pt x="348" y="366"/>
                    <a:pt x="347" y="367"/>
                  </a:cubicBezTo>
                  <a:cubicBezTo>
                    <a:pt x="346" y="367"/>
                    <a:pt x="346" y="367"/>
                    <a:pt x="346" y="367"/>
                  </a:cubicBezTo>
                  <a:cubicBezTo>
                    <a:pt x="345" y="368"/>
                    <a:pt x="344" y="369"/>
                    <a:pt x="344" y="370"/>
                  </a:cubicBezTo>
                  <a:cubicBezTo>
                    <a:pt x="342" y="372"/>
                    <a:pt x="341" y="373"/>
                    <a:pt x="340" y="374"/>
                  </a:cubicBezTo>
                  <a:cubicBezTo>
                    <a:pt x="340" y="374"/>
                    <a:pt x="339" y="374"/>
                    <a:pt x="337" y="374"/>
                  </a:cubicBezTo>
                  <a:cubicBezTo>
                    <a:pt x="337" y="374"/>
                    <a:pt x="336" y="374"/>
                    <a:pt x="335" y="374"/>
                  </a:cubicBezTo>
                  <a:cubicBezTo>
                    <a:pt x="335" y="374"/>
                    <a:pt x="334" y="374"/>
                    <a:pt x="333" y="374"/>
                  </a:cubicBezTo>
                  <a:cubicBezTo>
                    <a:pt x="331" y="374"/>
                    <a:pt x="330" y="374"/>
                    <a:pt x="329" y="375"/>
                  </a:cubicBezTo>
                  <a:cubicBezTo>
                    <a:pt x="320" y="378"/>
                    <a:pt x="323" y="387"/>
                    <a:pt x="324" y="390"/>
                  </a:cubicBezTo>
                  <a:cubicBezTo>
                    <a:pt x="324" y="392"/>
                    <a:pt x="324" y="394"/>
                    <a:pt x="324" y="396"/>
                  </a:cubicBezTo>
                  <a:cubicBezTo>
                    <a:pt x="323" y="397"/>
                    <a:pt x="323" y="398"/>
                    <a:pt x="323" y="399"/>
                  </a:cubicBezTo>
                  <a:cubicBezTo>
                    <a:pt x="323" y="403"/>
                    <a:pt x="325" y="407"/>
                    <a:pt x="326" y="409"/>
                  </a:cubicBezTo>
                  <a:cubicBezTo>
                    <a:pt x="326" y="409"/>
                    <a:pt x="326" y="409"/>
                    <a:pt x="326" y="410"/>
                  </a:cubicBezTo>
                  <a:cubicBezTo>
                    <a:pt x="328" y="412"/>
                    <a:pt x="329" y="415"/>
                    <a:pt x="332" y="416"/>
                  </a:cubicBezTo>
                  <a:cubicBezTo>
                    <a:pt x="333" y="416"/>
                    <a:pt x="334" y="416"/>
                    <a:pt x="334" y="416"/>
                  </a:cubicBezTo>
                  <a:cubicBezTo>
                    <a:pt x="334" y="416"/>
                    <a:pt x="336" y="416"/>
                    <a:pt x="336" y="416"/>
                  </a:cubicBezTo>
                  <a:cubicBezTo>
                    <a:pt x="336" y="416"/>
                    <a:pt x="336" y="416"/>
                    <a:pt x="336" y="416"/>
                  </a:cubicBezTo>
                  <a:cubicBezTo>
                    <a:pt x="337" y="416"/>
                    <a:pt x="337" y="417"/>
                    <a:pt x="337" y="418"/>
                  </a:cubicBezTo>
                  <a:cubicBezTo>
                    <a:pt x="338" y="421"/>
                    <a:pt x="338" y="422"/>
                    <a:pt x="336" y="423"/>
                  </a:cubicBezTo>
                  <a:cubicBezTo>
                    <a:pt x="334" y="426"/>
                    <a:pt x="332" y="428"/>
                    <a:pt x="330" y="430"/>
                  </a:cubicBezTo>
                  <a:cubicBezTo>
                    <a:pt x="329" y="432"/>
                    <a:pt x="329" y="432"/>
                    <a:pt x="329" y="432"/>
                  </a:cubicBezTo>
                  <a:cubicBezTo>
                    <a:pt x="329" y="433"/>
                    <a:pt x="328" y="434"/>
                    <a:pt x="327" y="435"/>
                  </a:cubicBezTo>
                  <a:cubicBezTo>
                    <a:pt x="326" y="436"/>
                    <a:pt x="325" y="438"/>
                    <a:pt x="323" y="441"/>
                  </a:cubicBezTo>
                  <a:cubicBezTo>
                    <a:pt x="323" y="441"/>
                    <a:pt x="322" y="442"/>
                    <a:pt x="322" y="443"/>
                  </a:cubicBezTo>
                  <a:cubicBezTo>
                    <a:pt x="320" y="446"/>
                    <a:pt x="319" y="448"/>
                    <a:pt x="318" y="452"/>
                  </a:cubicBezTo>
                  <a:cubicBezTo>
                    <a:pt x="318" y="455"/>
                    <a:pt x="319" y="457"/>
                    <a:pt x="321" y="458"/>
                  </a:cubicBezTo>
                  <a:cubicBezTo>
                    <a:pt x="321" y="459"/>
                    <a:pt x="321" y="459"/>
                    <a:pt x="322" y="460"/>
                  </a:cubicBezTo>
                  <a:cubicBezTo>
                    <a:pt x="322" y="460"/>
                    <a:pt x="322" y="460"/>
                    <a:pt x="322" y="461"/>
                  </a:cubicBezTo>
                  <a:cubicBezTo>
                    <a:pt x="322" y="461"/>
                    <a:pt x="322" y="462"/>
                    <a:pt x="323" y="463"/>
                  </a:cubicBezTo>
                  <a:cubicBezTo>
                    <a:pt x="324" y="464"/>
                    <a:pt x="325" y="465"/>
                    <a:pt x="325" y="465"/>
                  </a:cubicBezTo>
                  <a:cubicBezTo>
                    <a:pt x="326" y="466"/>
                    <a:pt x="326" y="466"/>
                    <a:pt x="326" y="466"/>
                  </a:cubicBezTo>
                  <a:cubicBezTo>
                    <a:pt x="327" y="467"/>
                    <a:pt x="327" y="467"/>
                    <a:pt x="328" y="468"/>
                  </a:cubicBezTo>
                  <a:cubicBezTo>
                    <a:pt x="328" y="469"/>
                    <a:pt x="329" y="470"/>
                    <a:pt x="329" y="471"/>
                  </a:cubicBezTo>
                  <a:cubicBezTo>
                    <a:pt x="330" y="471"/>
                    <a:pt x="330" y="472"/>
                    <a:pt x="331" y="473"/>
                  </a:cubicBezTo>
                  <a:cubicBezTo>
                    <a:pt x="331" y="473"/>
                    <a:pt x="332" y="474"/>
                    <a:pt x="332" y="475"/>
                  </a:cubicBezTo>
                  <a:cubicBezTo>
                    <a:pt x="332" y="475"/>
                    <a:pt x="330" y="474"/>
                    <a:pt x="330" y="474"/>
                  </a:cubicBezTo>
                  <a:cubicBezTo>
                    <a:pt x="329" y="474"/>
                    <a:pt x="328" y="474"/>
                    <a:pt x="327" y="474"/>
                  </a:cubicBezTo>
                  <a:cubicBezTo>
                    <a:pt x="325" y="474"/>
                    <a:pt x="323" y="474"/>
                    <a:pt x="321" y="476"/>
                  </a:cubicBezTo>
                  <a:cubicBezTo>
                    <a:pt x="320" y="476"/>
                    <a:pt x="319" y="476"/>
                    <a:pt x="318" y="477"/>
                  </a:cubicBezTo>
                  <a:cubicBezTo>
                    <a:pt x="317" y="477"/>
                    <a:pt x="315" y="477"/>
                    <a:pt x="314" y="478"/>
                  </a:cubicBezTo>
                  <a:cubicBezTo>
                    <a:pt x="311" y="480"/>
                    <a:pt x="310" y="483"/>
                    <a:pt x="310" y="487"/>
                  </a:cubicBezTo>
                  <a:cubicBezTo>
                    <a:pt x="310" y="489"/>
                    <a:pt x="312" y="491"/>
                    <a:pt x="313" y="493"/>
                  </a:cubicBezTo>
                  <a:cubicBezTo>
                    <a:pt x="313" y="493"/>
                    <a:pt x="314" y="493"/>
                    <a:pt x="314" y="494"/>
                  </a:cubicBezTo>
                  <a:cubicBezTo>
                    <a:pt x="314" y="494"/>
                    <a:pt x="315" y="495"/>
                    <a:pt x="315" y="495"/>
                  </a:cubicBezTo>
                  <a:cubicBezTo>
                    <a:pt x="315" y="496"/>
                    <a:pt x="316" y="497"/>
                    <a:pt x="316" y="497"/>
                  </a:cubicBezTo>
                  <a:cubicBezTo>
                    <a:pt x="317" y="498"/>
                    <a:pt x="317" y="498"/>
                    <a:pt x="318" y="499"/>
                  </a:cubicBezTo>
                  <a:cubicBezTo>
                    <a:pt x="318" y="499"/>
                    <a:pt x="319" y="499"/>
                    <a:pt x="319" y="500"/>
                  </a:cubicBezTo>
                  <a:cubicBezTo>
                    <a:pt x="319" y="500"/>
                    <a:pt x="320" y="501"/>
                    <a:pt x="320" y="502"/>
                  </a:cubicBezTo>
                  <a:cubicBezTo>
                    <a:pt x="321" y="504"/>
                    <a:pt x="321" y="505"/>
                    <a:pt x="322" y="506"/>
                  </a:cubicBezTo>
                  <a:cubicBezTo>
                    <a:pt x="323" y="507"/>
                    <a:pt x="323" y="508"/>
                    <a:pt x="324" y="509"/>
                  </a:cubicBezTo>
                  <a:cubicBezTo>
                    <a:pt x="324" y="510"/>
                    <a:pt x="324" y="510"/>
                    <a:pt x="324" y="510"/>
                  </a:cubicBezTo>
                  <a:cubicBezTo>
                    <a:pt x="325" y="510"/>
                    <a:pt x="325" y="510"/>
                    <a:pt x="325" y="510"/>
                  </a:cubicBezTo>
                  <a:cubicBezTo>
                    <a:pt x="327" y="511"/>
                    <a:pt x="329" y="512"/>
                    <a:pt x="332" y="512"/>
                  </a:cubicBezTo>
                  <a:cubicBezTo>
                    <a:pt x="335" y="512"/>
                    <a:pt x="338" y="512"/>
                    <a:pt x="340" y="514"/>
                  </a:cubicBezTo>
                  <a:cubicBezTo>
                    <a:pt x="343" y="517"/>
                    <a:pt x="344" y="523"/>
                    <a:pt x="344" y="528"/>
                  </a:cubicBezTo>
                  <a:cubicBezTo>
                    <a:pt x="345" y="531"/>
                    <a:pt x="346" y="534"/>
                    <a:pt x="346" y="536"/>
                  </a:cubicBezTo>
                  <a:cubicBezTo>
                    <a:pt x="347" y="539"/>
                    <a:pt x="349" y="541"/>
                    <a:pt x="350" y="544"/>
                  </a:cubicBezTo>
                  <a:cubicBezTo>
                    <a:pt x="351" y="547"/>
                    <a:pt x="353" y="551"/>
                    <a:pt x="354" y="555"/>
                  </a:cubicBezTo>
                  <a:cubicBezTo>
                    <a:pt x="356" y="560"/>
                    <a:pt x="359" y="561"/>
                    <a:pt x="363" y="562"/>
                  </a:cubicBezTo>
                  <a:cubicBezTo>
                    <a:pt x="365" y="562"/>
                    <a:pt x="368" y="563"/>
                    <a:pt x="369" y="565"/>
                  </a:cubicBezTo>
                  <a:cubicBezTo>
                    <a:pt x="371" y="568"/>
                    <a:pt x="370" y="574"/>
                    <a:pt x="367" y="577"/>
                  </a:cubicBezTo>
                  <a:cubicBezTo>
                    <a:pt x="366" y="578"/>
                    <a:pt x="364" y="579"/>
                    <a:pt x="363" y="579"/>
                  </a:cubicBezTo>
                  <a:cubicBezTo>
                    <a:pt x="362" y="579"/>
                    <a:pt x="362" y="578"/>
                    <a:pt x="361" y="578"/>
                  </a:cubicBezTo>
                  <a:cubicBezTo>
                    <a:pt x="360" y="577"/>
                    <a:pt x="359" y="576"/>
                    <a:pt x="359" y="575"/>
                  </a:cubicBezTo>
                  <a:cubicBezTo>
                    <a:pt x="358" y="573"/>
                    <a:pt x="357" y="572"/>
                    <a:pt x="355" y="571"/>
                  </a:cubicBezTo>
                  <a:cubicBezTo>
                    <a:pt x="354" y="570"/>
                    <a:pt x="353" y="570"/>
                    <a:pt x="351" y="570"/>
                  </a:cubicBezTo>
                  <a:cubicBezTo>
                    <a:pt x="350" y="570"/>
                    <a:pt x="349" y="570"/>
                    <a:pt x="348" y="570"/>
                  </a:cubicBezTo>
                  <a:cubicBezTo>
                    <a:pt x="347" y="571"/>
                    <a:pt x="346" y="571"/>
                    <a:pt x="345" y="571"/>
                  </a:cubicBezTo>
                  <a:cubicBezTo>
                    <a:pt x="345" y="571"/>
                    <a:pt x="344" y="571"/>
                    <a:pt x="344" y="571"/>
                  </a:cubicBezTo>
                  <a:cubicBezTo>
                    <a:pt x="342" y="570"/>
                    <a:pt x="340" y="570"/>
                    <a:pt x="339" y="570"/>
                  </a:cubicBezTo>
                  <a:cubicBezTo>
                    <a:pt x="337" y="569"/>
                    <a:pt x="336" y="569"/>
                    <a:pt x="335" y="569"/>
                  </a:cubicBezTo>
                  <a:cubicBezTo>
                    <a:pt x="332" y="569"/>
                    <a:pt x="330" y="572"/>
                    <a:pt x="328" y="575"/>
                  </a:cubicBezTo>
                  <a:cubicBezTo>
                    <a:pt x="327" y="576"/>
                    <a:pt x="326" y="578"/>
                    <a:pt x="325" y="579"/>
                  </a:cubicBezTo>
                  <a:cubicBezTo>
                    <a:pt x="322" y="585"/>
                    <a:pt x="318" y="592"/>
                    <a:pt x="319" y="597"/>
                  </a:cubicBezTo>
                  <a:cubicBezTo>
                    <a:pt x="320" y="603"/>
                    <a:pt x="325" y="604"/>
                    <a:pt x="330" y="605"/>
                  </a:cubicBezTo>
                  <a:cubicBezTo>
                    <a:pt x="333" y="605"/>
                    <a:pt x="336" y="606"/>
                    <a:pt x="338" y="608"/>
                  </a:cubicBezTo>
                  <a:cubicBezTo>
                    <a:pt x="340" y="610"/>
                    <a:pt x="339" y="611"/>
                    <a:pt x="336" y="615"/>
                  </a:cubicBezTo>
                  <a:cubicBezTo>
                    <a:pt x="334" y="617"/>
                    <a:pt x="332" y="620"/>
                    <a:pt x="331" y="623"/>
                  </a:cubicBezTo>
                  <a:cubicBezTo>
                    <a:pt x="331" y="624"/>
                    <a:pt x="331" y="624"/>
                    <a:pt x="331" y="624"/>
                  </a:cubicBezTo>
                  <a:cubicBezTo>
                    <a:pt x="332" y="625"/>
                    <a:pt x="332" y="625"/>
                    <a:pt x="332" y="625"/>
                  </a:cubicBezTo>
                  <a:cubicBezTo>
                    <a:pt x="332" y="626"/>
                    <a:pt x="333" y="626"/>
                    <a:pt x="333" y="627"/>
                  </a:cubicBezTo>
                  <a:cubicBezTo>
                    <a:pt x="333" y="629"/>
                    <a:pt x="329" y="633"/>
                    <a:pt x="327" y="635"/>
                  </a:cubicBezTo>
                  <a:cubicBezTo>
                    <a:pt x="325" y="637"/>
                    <a:pt x="324" y="638"/>
                    <a:pt x="324" y="639"/>
                  </a:cubicBezTo>
                  <a:cubicBezTo>
                    <a:pt x="322" y="643"/>
                    <a:pt x="321" y="646"/>
                    <a:pt x="323" y="648"/>
                  </a:cubicBezTo>
                  <a:cubicBezTo>
                    <a:pt x="323" y="648"/>
                    <a:pt x="324" y="649"/>
                    <a:pt x="325" y="649"/>
                  </a:cubicBezTo>
                  <a:cubicBezTo>
                    <a:pt x="326" y="649"/>
                    <a:pt x="327" y="649"/>
                    <a:pt x="329" y="648"/>
                  </a:cubicBezTo>
                  <a:cubicBezTo>
                    <a:pt x="329" y="648"/>
                    <a:pt x="330" y="648"/>
                    <a:pt x="331" y="648"/>
                  </a:cubicBezTo>
                  <a:cubicBezTo>
                    <a:pt x="331" y="648"/>
                    <a:pt x="332" y="647"/>
                    <a:pt x="333" y="647"/>
                  </a:cubicBezTo>
                  <a:cubicBezTo>
                    <a:pt x="336" y="647"/>
                    <a:pt x="339" y="648"/>
                    <a:pt x="340" y="650"/>
                  </a:cubicBezTo>
                  <a:cubicBezTo>
                    <a:pt x="341" y="651"/>
                    <a:pt x="341" y="652"/>
                    <a:pt x="340" y="653"/>
                  </a:cubicBezTo>
                  <a:cubicBezTo>
                    <a:pt x="339" y="657"/>
                    <a:pt x="329" y="660"/>
                    <a:pt x="324" y="661"/>
                  </a:cubicBezTo>
                  <a:cubicBezTo>
                    <a:pt x="324" y="662"/>
                    <a:pt x="323" y="662"/>
                    <a:pt x="323" y="662"/>
                  </a:cubicBezTo>
                  <a:cubicBezTo>
                    <a:pt x="322" y="662"/>
                    <a:pt x="322" y="662"/>
                    <a:pt x="321" y="663"/>
                  </a:cubicBezTo>
                  <a:cubicBezTo>
                    <a:pt x="317" y="664"/>
                    <a:pt x="312" y="665"/>
                    <a:pt x="313" y="671"/>
                  </a:cubicBezTo>
                  <a:cubicBezTo>
                    <a:pt x="313" y="676"/>
                    <a:pt x="319" y="679"/>
                    <a:pt x="324" y="681"/>
                  </a:cubicBezTo>
                  <a:cubicBezTo>
                    <a:pt x="325" y="681"/>
                    <a:pt x="326" y="682"/>
                    <a:pt x="327" y="682"/>
                  </a:cubicBezTo>
                  <a:cubicBezTo>
                    <a:pt x="339" y="688"/>
                    <a:pt x="341" y="693"/>
                    <a:pt x="341" y="695"/>
                  </a:cubicBezTo>
                  <a:cubicBezTo>
                    <a:pt x="342" y="700"/>
                    <a:pt x="337" y="707"/>
                    <a:pt x="333" y="712"/>
                  </a:cubicBezTo>
                  <a:cubicBezTo>
                    <a:pt x="333" y="713"/>
                    <a:pt x="332" y="713"/>
                    <a:pt x="331" y="714"/>
                  </a:cubicBezTo>
                  <a:cubicBezTo>
                    <a:pt x="326" y="721"/>
                    <a:pt x="327" y="728"/>
                    <a:pt x="328" y="737"/>
                  </a:cubicBezTo>
                  <a:cubicBezTo>
                    <a:pt x="329" y="739"/>
                    <a:pt x="329" y="741"/>
                    <a:pt x="329" y="743"/>
                  </a:cubicBezTo>
                  <a:cubicBezTo>
                    <a:pt x="329" y="745"/>
                    <a:pt x="329" y="748"/>
                    <a:pt x="330" y="750"/>
                  </a:cubicBezTo>
                  <a:cubicBezTo>
                    <a:pt x="331" y="754"/>
                    <a:pt x="333" y="759"/>
                    <a:pt x="335" y="763"/>
                  </a:cubicBezTo>
                  <a:cubicBezTo>
                    <a:pt x="335" y="764"/>
                    <a:pt x="335" y="764"/>
                    <a:pt x="335" y="764"/>
                  </a:cubicBezTo>
                  <a:cubicBezTo>
                    <a:pt x="338" y="769"/>
                    <a:pt x="343" y="772"/>
                    <a:pt x="348" y="772"/>
                  </a:cubicBezTo>
                  <a:cubicBezTo>
                    <a:pt x="349" y="772"/>
                    <a:pt x="349" y="772"/>
                    <a:pt x="349" y="772"/>
                  </a:cubicBezTo>
                  <a:cubicBezTo>
                    <a:pt x="357" y="773"/>
                    <a:pt x="360" y="773"/>
                    <a:pt x="365" y="780"/>
                  </a:cubicBezTo>
                  <a:cubicBezTo>
                    <a:pt x="367" y="782"/>
                    <a:pt x="370" y="784"/>
                    <a:pt x="373" y="786"/>
                  </a:cubicBezTo>
                  <a:cubicBezTo>
                    <a:pt x="376" y="787"/>
                    <a:pt x="379" y="789"/>
                    <a:pt x="380" y="792"/>
                  </a:cubicBezTo>
                  <a:cubicBezTo>
                    <a:pt x="382" y="795"/>
                    <a:pt x="382" y="801"/>
                    <a:pt x="382" y="807"/>
                  </a:cubicBezTo>
                  <a:cubicBezTo>
                    <a:pt x="382" y="809"/>
                    <a:pt x="382" y="811"/>
                    <a:pt x="382" y="812"/>
                  </a:cubicBezTo>
                  <a:cubicBezTo>
                    <a:pt x="382" y="815"/>
                    <a:pt x="382" y="818"/>
                    <a:pt x="382" y="820"/>
                  </a:cubicBezTo>
                  <a:cubicBezTo>
                    <a:pt x="382" y="823"/>
                    <a:pt x="382" y="825"/>
                    <a:pt x="382" y="827"/>
                  </a:cubicBezTo>
                  <a:cubicBezTo>
                    <a:pt x="382" y="835"/>
                    <a:pt x="382" y="835"/>
                    <a:pt x="382" y="835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88" y="828"/>
                    <a:pt x="388" y="827"/>
                    <a:pt x="389" y="827"/>
                  </a:cubicBezTo>
                  <a:cubicBezTo>
                    <a:pt x="391" y="824"/>
                    <a:pt x="394" y="821"/>
                    <a:pt x="396" y="819"/>
                  </a:cubicBezTo>
                  <a:cubicBezTo>
                    <a:pt x="399" y="817"/>
                    <a:pt x="401" y="815"/>
                    <a:pt x="404" y="814"/>
                  </a:cubicBezTo>
                  <a:cubicBezTo>
                    <a:pt x="403" y="815"/>
                    <a:pt x="402" y="816"/>
                    <a:pt x="401" y="817"/>
                  </a:cubicBezTo>
                  <a:cubicBezTo>
                    <a:pt x="401" y="818"/>
                    <a:pt x="400" y="818"/>
                    <a:pt x="400" y="818"/>
                  </a:cubicBezTo>
                  <a:cubicBezTo>
                    <a:pt x="395" y="823"/>
                    <a:pt x="389" y="830"/>
                    <a:pt x="385" y="837"/>
                  </a:cubicBezTo>
                  <a:cubicBezTo>
                    <a:pt x="384" y="839"/>
                    <a:pt x="383" y="840"/>
                    <a:pt x="383" y="841"/>
                  </a:cubicBezTo>
                  <a:cubicBezTo>
                    <a:pt x="381" y="843"/>
                    <a:pt x="380" y="846"/>
                    <a:pt x="378" y="848"/>
                  </a:cubicBezTo>
                  <a:cubicBezTo>
                    <a:pt x="378" y="849"/>
                    <a:pt x="377" y="849"/>
                    <a:pt x="376" y="850"/>
                  </a:cubicBezTo>
                  <a:cubicBezTo>
                    <a:pt x="376" y="851"/>
                    <a:pt x="375" y="851"/>
                    <a:pt x="375" y="852"/>
                  </a:cubicBezTo>
                  <a:cubicBezTo>
                    <a:pt x="374" y="852"/>
                    <a:pt x="374" y="852"/>
                    <a:pt x="374" y="853"/>
                  </a:cubicBezTo>
                  <a:cubicBezTo>
                    <a:pt x="373" y="853"/>
                    <a:pt x="372" y="854"/>
                    <a:pt x="372" y="854"/>
                  </a:cubicBezTo>
                  <a:cubicBezTo>
                    <a:pt x="369" y="855"/>
                    <a:pt x="367" y="855"/>
                    <a:pt x="364" y="858"/>
                  </a:cubicBezTo>
                  <a:cubicBezTo>
                    <a:pt x="363" y="859"/>
                    <a:pt x="363" y="859"/>
                    <a:pt x="363" y="859"/>
                  </a:cubicBezTo>
                  <a:cubicBezTo>
                    <a:pt x="360" y="861"/>
                    <a:pt x="357" y="864"/>
                    <a:pt x="356" y="867"/>
                  </a:cubicBezTo>
                  <a:cubicBezTo>
                    <a:pt x="355" y="868"/>
                    <a:pt x="354" y="869"/>
                    <a:pt x="354" y="870"/>
                  </a:cubicBezTo>
                  <a:cubicBezTo>
                    <a:pt x="353" y="872"/>
                    <a:pt x="352" y="873"/>
                    <a:pt x="351" y="874"/>
                  </a:cubicBezTo>
                  <a:cubicBezTo>
                    <a:pt x="351" y="874"/>
                    <a:pt x="350" y="875"/>
                    <a:pt x="350" y="875"/>
                  </a:cubicBezTo>
                  <a:cubicBezTo>
                    <a:pt x="349" y="875"/>
                    <a:pt x="348" y="876"/>
                    <a:pt x="347" y="877"/>
                  </a:cubicBezTo>
                  <a:cubicBezTo>
                    <a:pt x="346" y="878"/>
                    <a:pt x="344" y="880"/>
                    <a:pt x="343" y="882"/>
                  </a:cubicBezTo>
                  <a:cubicBezTo>
                    <a:pt x="343" y="883"/>
                    <a:pt x="343" y="884"/>
                    <a:pt x="343" y="885"/>
                  </a:cubicBezTo>
                  <a:cubicBezTo>
                    <a:pt x="342" y="886"/>
                    <a:pt x="342" y="887"/>
                    <a:pt x="342" y="887"/>
                  </a:cubicBezTo>
                  <a:cubicBezTo>
                    <a:pt x="342" y="888"/>
                    <a:pt x="342" y="888"/>
                    <a:pt x="341" y="889"/>
                  </a:cubicBezTo>
                  <a:cubicBezTo>
                    <a:pt x="340" y="890"/>
                    <a:pt x="339" y="892"/>
                    <a:pt x="339" y="894"/>
                  </a:cubicBezTo>
                  <a:cubicBezTo>
                    <a:pt x="339" y="896"/>
                    <a:pt x="339" y="897"/>
                    <a:pt x="339" y="899"/>
                  </a:cubicBezTo>
                  <a:cubicBezTo>
                    <a:pt x="339" y="900"/>
                    <a:pt x="340" y="901"/>
                    <a:pt x="340" y="901"/>
                  </a:cubicBezTo>
                  <a:cubicBezTo>
                    <a:pt x="340" y="904"/>
                    <a:pt x="340" y="906"/>
                    <a:pt x="341" y="908"/>
                  </a:cubicBezTo>
                  <a:cubicBezTo>
                    <a:pt x="342" y="912"/>
                    <a:pt x="341" y="913"/>
                    <a:pt x="341" y="914"/>
                  </a:cubicBezTo>
                  <a:cubicBezTo>
                    <a:pt x="341" y="914"/>
                    <a:pt x="340" y="914"/>
                    <a:pt x="339" y="914"/>
                  </a:cubicBezTo>
                  <a:cubicBezTo>
                    <a:pt x="338" y="914"/>
                    <a:pt x="336" y="914"/>
                    <a:pt x="335" y="914"/>
                  </a:cubicBezTo>
                  <a:cubicBezTo>
                    <a:pt x="335" y="914"/>
                    <a:pt x="334" y="913"/>
                    <a:pt x="334" y="913"/>
                  </a:cubicBezTo>
                  <a:cubicBezTo>
                    <a:pt x="333" y="913"/>
                    <a:pt x="332" y="913"/>
                    <a:pt x="331" y="912"/>
                  </a:cubicBezTo>
                  <a:cubicBezTo>
                    <a:pt x="330" y="912"/>
                    <a:pt x="330" y="912"/>
                    <a:pt x="329" y="912"/>
                  </a:cubicBezTo>
                  <a:cubicBezTo>
                    <a:pt x="329" y="912"/>
                    <a:pt x="328" y="912"/>
                    <a:pt x="327" y="912"/>
                  </a:cubicBezTo>
                  <a:cubicBezTo>
                    <a:pt x="327" y="912"/>
                    <a:pt x="326" y="912"/>
                    <a:pt x="326" y="912"/>
                  </a:cubicBezTo>
                  <a:cubicBezTo>
                    <a:pt x="325" y="912"/>
                    <a:pt x="325" y="912"/>
                    <a:pt x="325" y="912"/>
                  </a:cubicBezTo>
                  <a:cubicBezTo>
                    <a:pt x="321" y="912"/>
                    <a:pt x="318" y="913"/>
                    <a:pt x="315" y="915"/>
                  </a:cubicBezTo>
                  <a:cubicBezTo>
                    <a:pt x="312" y="917"/>
                    <a:pt x="310" y="918"/>
                    <a:pt x="307" y="919"/>
                  </a:cubicBezTo>
                  <a:cubicBezTo>
                    <a:pt x="306" y="919"/>
                    <a:pt x="305" y="919"/>
                    <a:pt x="305" y="919"/>
                  </a:cubicBezTo>
                  <a:cubicBezTo>
                    <a:pt x="304" y="919"/>
                    <a:pt x="303" y="919"/>
                    <a:pt x="302" y="918"/>
                  </a:cubicBezTo>
                  <a:cubicBezTo>
                    <a:pt x="301" y="918"/>
                    <a:pt x="301" y="918"/>
                    <a:pt x="300" y="918"/>
                  </a:cubicBezTo>
                  <a:cubicBezTo>
                    <a:pt x="299" y="918"/>
                    <a:pt x="298" y="918"/>
                    <a:pt x="298" y="918"/>
                  </a:cubicBezTo>
                  <a:cubicBezTo>
                    <a:pt x="297" y="918"/>
                    <a:pt x="297" y="917"/>
                    <a:pt x="296" y="917"/>
                  </a:cubicBezTo>
                  <a:cubicBezTo>
                    <a:pt x="295" y="916"/>
                    <a:pt x="295" y="916"/>
                    <a:pt x="294" y="916"/>
                  </a:cubicBezTo>
                  <a:cubicBezTo>
                    <a:pt x="293" y="915"/>
                    <a:pt x="292" y="914"/>
                    <a:pt x="291" y="914"/>
                  </a:cubicBezTo>
                  <a:cubicBezTo>
                    <a:pt x="290" y="913"/>
                    <a:pt x="289" y="912"/>
                    <a:pt x="288" y="912"/>
                  </a:cubicBezTo>
                  <a:cubicBezTo>
                    <a:pt x="284" y="910"/>
                    <a:pt x="280" y="908"/>
                    <a:pt x="276" y="908"/>
                  </a:cubicBezTo>
                  <a:cubicBezTo>
                    <a:pt x="274" y="908"/>
                    <a:pt x="272" y="908"/>
                    <a:pt x="270" y="908"/>
                  </a:cubicBezTo>
                  <a:cubicBezTo>
                    <a:pt x="268" y="908"/>
                    <a:pt x="266" y="908"/>
                    <a:pt x="264" y="908"/>
                  </a:cubicBezTo>
                  <a:cubicBezTo>
                    <a:pt x="263" y="908"/>
                    <a:pt x="262" y="908"/>
                    <a:pt x="261" y="908"/>
                  </a:cubicBezTo>
                  <a:cubicBezTo>
                    <a:pt x="258" y="908"/>
                    <a:pt x="256" y="908"/>
                    <a:pt x="253" y="907"/>
                  </a:cubicBezTo>
                  <a:cubicBezTo>
                    <a:pt x="251" y="906"/>
                    <a:pt x="249" y="906"/>
                    <a:pt x="246" y="906"/>
                  </a:cubicBezTo>
                  <a:cubicBezTo>
                    <a:pt x="244" y="906"/>
                    <a:pt x="242" y="906"/>
                    <a:pt x="240" y="907"/>
                  </a:cubicBezTo>
                  <a:cubicBezTo>
                    <a:pt x="240" y="907"/>
                    <a:pt x="239" y="907"/>
                    <a:pt x="238" y="907"/>
                  </a:cubicBezTo>
                  <a:cubicBezTo>
                    <a:pt x="237" y="908"/>
                    <a:pt x="236" y="908"/>
                    <a:pt x="236" y="908"/>
                  </a:cubicBezTo>
                  <a:cubicBezTo>
                    <a:pt x="235" y="908"/>
                    <a:pt x="235" y="908"/>
                    <a:pt x="235" y="908"/>
                  </a:cubicBezTo>
                  <a:cubicBezTo>
                    <a:pt x="233" y="908"/>
                    <a:pt x="233" y="908"/>
                    <a:pt x="233" y="908"/>
                  </a:cubicBezTo>
                  <a:cubicBezTo>
                    <a:pt x="231" y="908"/>
                    <a:pt x="230" y="908"/>
                    <a:pt x="228" y="909"/>
                  </a:cubicBezTo>
                  <a:cubicBezTo>
                    <a:pt x="227" y="909"/>
                    <a:pt x="226" y="910"/>
                    <a:pt x="225" y="910"/>
                  </a:cubicBezTo>
                  <a:cubicBezTo>
                    <a:pt x="225" y="911"/>
                    <a:pt x="224" y="911"/>
                    <a:pt x="224" y="911"/>
                  </a:cubicBezTo>
                  <a:cubicBezTo>
                    <a:pt x="223" y="912"/>
                    <a:pt x="222" y="912"/>
                    <a:pt x="221" y="912"/>
                  </a:cubicBezTo>
                  <a:cubicBezTo>
                    <a:pt x="220" y="912"/>
                    <a:pt x="220" y="912"/>
                    <a:pt x="220" y="912"/>
                  </a:cubicBezTo>
                  <a:cubicBezTo>
                    <a:pt x="219" y="912"/>
                    <a:pt x="218" y="912"/>
                    <a:pt x="216" y="912"/>
                  </a:cubicBezTo>
                  <a:cubicBezTo>
                    <a:pt x="215" y="912"/>
                    <a:pt x="213" y="911"/>
                    <a:pt x="211" y="911"/>
                  </a:cubicBezTo>
                  <a:cubicBezTo>
                    <a:pt x="211" y="911"/>
                    <a:pt x="210" y="911"/>
                    <a:pt x="209" y="912"/>
                  </a:cubicBezTo>
                  <a:cubicBezTo>
                    <a:pt x="206" y="912"/>
                    <a:pt x="204" y="912"/>
                    <a:pt x="202" y="913"/>
                  </a:cubicBezTo>
                  <a:cubicBezTo>
                    <a:pt x="200" y="913"/>
                    <a:pt x="199" y="914"/>
                    <a:pt x="197" y="914"/>
                  </a:cubicBezTo>
                  <a:cubicBezTo>
                    <a:pt x="192" y="915"/>
                    <a:pt x="191" y="918"/>
                    <a:pt x="191" y="920"/>
                  </a:cubicBezTo>
                  <a:cubicBezTo>
                    <a:pt x="191" y="921"/>
                    <a:pt x="191" y="922"/>
                    <a:pt x="191" y="923"/>
                  </a:cubicBezTo>
                  <a:cubicBezTo>
                    <a:pt x="190" y="923"/>
                    <a:pt x="190" y="924"/>
                    <a:pt x="190" y="924"/>
                  </a:cubicBezTo>
                  <a:cubicBezTo>
                    <a:pt x="188" y="926"/>
                    <a:pt x="186" y="928"/>
                    <a:pt x="189" y="933"/>
                  </a:cubicBezTo>
                  <a:cubicBezTo>
                    <a:pt x="191" y="935"/>
                    <a:pt x="192" y="936"/>
                    <a:pt x="191" y="939"/>
                  </a:cubicBezTo>
                  <a:cubicBezTo>
                    <a:pt x="191" y="941"/>
                    <a:pt x="190" y="942"/>
                    <a:pt x="189" y="944"/>
                  </a:cubicBezTo>
                  <a:cubicBezTo>
                    <a:pt x="188" y="944"/>
                    <a:pt x="187" y="945"/>
                    <a:pt x="187" y="946"/>
                  </a:cubicBezTo>
                  <a:cubicBezTo>
                    <a:pt x="186" y="948"/>
                    <a:pt x="183" y="952"/>
                    <a:pt x="180" y="954"/>
                  </a:cubicBezTo>
                  <a:cubicBezTo>
                    <a:pt x="179" y="955"/>
                    <a:pt x="178" y="955"/>
                    <a:pt x="177" y="955"/>
                  </a:cubicBezTo>
                  <a:cubicBezTo>
                    <a:pt x="176" y="955"/>
                    <a:pt x="175" y="955"/>
                    <a:pt x="174" y="955"/>
                  </a:cubicBezTo>
                  <a:cubicBezTo>
                    <a:pt x="173" y="955"/>
                    <a:pt x="172" y="954"/>
                    <a:pt x="171" y="954"/>
                  </a:cubicBezTo>
                  <a:cubicBezTo>
                    <a:pt x="170" y="955"/>
                    <a:pt x="170" y="955"/>
                    <a:pt x="170" y="955"/>
                  </a:cubicBezTo>
                  <a:cubicBezTo>
                    <a:pt x="168" y="955"/>
                    <a:pt x="167" y="954"/>
                    <a:pt x="165" y="954"/>
                  </a:cubicBezTo>
                  <a:cubicBezTo>
                    <a:pt x="163" y="953"/>
                    <a:pt x="161" y="952"/>
                    <a:pt x="159" y="952"/>
                  </a:cubicBezTo>
                  <a:cubicBezTo>
                    <a:pt x="153" y="952"/>
                    <a:pt x="152" y="957"/>
                    <a:pt x="151" y="960"/>
                  </a:cubicBezTo>
                  <a:cubicBezTo>
                    <a:pt x="151" y="961"/>
                    <a:pt x="151" y="961"/>
                    <a:pt x="151" y="962"/>
                  </a:cubicBezTo>
                  <a:cubicBezTo>
                    <a:pt x="150" y="964"/>
                    <a:pt x="150" y="966"/>
                    <a:pt x="150" y="968"/>
                  </a:cubicBezTo>
                  <a:cubicBezTo>
                    <a:pt x="150" y="969"/>
                    <a:pt x="150" y="971"/>
                    <a:pt x="149" y="972"/>
                  </a:cubicBezTo>
                  <a:cubicBezTo>
                    <a:pt x="149" y="974"/>
                    <a:pt x="149" y="974"/>
                    <a:pt x="149" y="974"/>
                  </a:cubicBezTo>
                  <a:cubicBezTo>
                    <a:pt x="149" y="977"/>
                    <a:pt x="148" y="979"/>
                    <a:pt x="149" y="983"/>
                  </a:cubicBezTo>
                  <a:cubicBezTo>
                    <a:pt x="150" y="985"/>
                    <a:pt x="150" y="987"/>
                    <a:pt x="150" y="989"/>
                  </a:cubicBezTo>
                  <a:cubicBezTo>
                    <a:pt x="150" y="990"/>
                    <a:pt x="150" y="991"/>
                    <a:pt x="150" y="992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51" y="997"/>
                    <a:pt x="151" y="997"/>
                    <a:pt x="149" y="999"/>
                  </a:cubicBezTo>
                  <a:cubicBezTo>
                    <a:pt x="148" y="999"/>
                    <a:pt x="148" y="999"/>
                    <a:pt x="148" y="999"/>
                  </a:cubicBezTo>
                  <a:cubicBezTo>
                    <a:pt x="146" y="1001"/>
                    <a:pt x="143" y="1003"/>
                    <a:pt x="140" y="1006"/>
                  </a:cubicBezTo>
                  <a:cubicBezTo>
                    <a:pt x="139" y="1007"/>
                    <a:pt x="138" y="1009"/>
                    <a:pt x="138" y="1010"/>
                  </a:cubicBezTo>
                  <a:cubicBezTo>
                    <a:pt x="137" y="1012"/>
                    <a:pt x="137" y="1013"/>
                    <a:pt x="135" y="1014"/>
                  </a:cubicBezTo>
                  <a:cubicBezTo>
                    <a:pt x="134" y="1014"/>
                    <a:pt x="133" y="1015"/>
                    <a:pt x="132" y="1016"/>
                  </a:cubicBezTo>
                  <a:cubicBezTo>
                    <a:pt x="131" y="1017"/>
                    <a:pt x="131" y="1017"/>
                    <a:pt x="131" y="1017"/>
                  </a:cubicBezTo>
                  <a:cubicBezTo>
                    <a:pt x="130" y="1018"/>
                    <a:pt x="130" y="1018"/>
                    <a:pt x="129" y="1018"/>
                  </a:cubicBezTo>
                  <a:cubicBezTo>
                    <a:pt x="128" y="1019"/>
                    <a:pt x="126" y="1019"/>
                    <a:pt x="125" y="1021"/>
                  </a:cubicBezTo>
                  <a:cubicBezTo>
                    <a:pt x="123" y="1023"/>
                    <a:pt x="123" y="1026"/>
                    <a:pt x="124" y="1028"/>
                  </a:cubicBezTo>
                  <a:cubicBezTo>
                    <a:pt x="124" y="1031"/>
                    <a:pt x="124" y="1033"/>
                    <a:pt x="123" y="1033"/>
                  </a:cubicBezTo>
                  <a:cubicBezTo>
                    <a:pt x="121" y="1035"/>
                    <a:pt x="118" y="1035"/>
                    <a:pt x="116" y="1035"/>
                  </a:cubicBezTo>
                  <a:cubicBezTo>
                    <a:pt x="115" y="1035"/>
                    <a:pt x="115" y="1036"/>
                    <a:pt x="114" y="1036"/>
                  </a:cubicBezTo>
                  <a:cubicBezTo>
                    <a:pt x="113" y="1036"/>
                    <a:pt x="112" y="1036"/>
                    <a:pt x="111" y="1036"/>
                  </a:cubicBezTo>
                  <a:cubicBezTo>
                    <a:pt x="111" y="1036"/>
                    <a:pt x="110" y="1036"/>
                    <a:pt x="110" y="1036"/>
                  </a:cubicBezTo>
                  <a:cubicBezTo>
                    <a:pt x="108" y="1036"/>
                    <a:pt x="106" y="1036"/>
                    <a:pt x="104" y="1039"/>
                  </a:cubicBezTo>
                  <a:cubicBezTo>
                    <a:pt x="103" y="1041"/>
                    <a:pt x="103" y="1043"/>
                    <a:pt x="103" y="1045"/>
                  </a:cubicBezTo>
                  <a:cubicBezTo>
                    <a:pt x="103" y="1045"/>
                    <a:pt x="103" y="1045"/>
                    <a:pt x="102" y="1045"/>
                  </a:cubicBezTo>
                  <a:cubicBezTo>
                    <a:pt x="102" y="1045"/>
                    <a:pt x="102" y="1045"/>
                    <a:pt x="101" y="1045"/>
                  </a:cubicBezTo>
                  <a:cubicBezTo>
                    <a:pt x="101" y="1045"/>
                    <a:pt x="100" y="1045"/>
                    <a:pt x="99" y="1045"/>
                  </a:cubicBezTo>
                  <a:cubicBezTo>
                    <a:pt x="99" y="1045"/>
                    <a:pt x="98" y="1044"/>
                    <a:pt x="97" y="1044"/>
                  </a:cubicBezTo>
                  <a:cubicBezTo>
                    <a:pt x="93" y="1044"/>
                    <a:pt x="92" y="1046"/>
                    <a:pt x="91" y="1048"/>
                  </a:cubicBezTo>
                  <a:cubicBezTo>
                    <a:pt x="90" y="1050"/>
                    <a:pt x="90" y="1052"/>
                    <a:pt x="91" y="1054"/>
                  </a:cubicBezTo>
                  <a:cubicBezTo>
                    <a:pt x="91" y="1055"/>
                    <a:pt x="91" y="1056"/>
                    <a:pt x="91" y="1056"/>
                  </a:cubicBezTo>
                  <a:cubicBezTo>
                    <a:pt x="90" y="1058"/>
                    <a:pt x="90" y="1059"/>
                    <a:pt x="90" y="1060"/>
                  </a:cubicBezTo>
                  <a:cubicBezTo>
                    <a:pt x="90" y="1062"/>
                    <a:pt x="90" y="1063"/>
                    <a:pt x="89" y="1065"/>
                  </a:cubicBezTo>
                  <a:cubicBezTo>
                    <a:pt x="88" y="1067"/>
                    <a:pt x="87" y="1070"/>
                    <a:pt x="86" y="1071"/>
                  </a:cubicBezTo>
                  <a:cubicBezTo>
                    <a:pt x="85" y="1072"/>
                    <a:pt x="85" y="1072"/>
                    <a:pt x="83" y="1072"/>
                  </a:cubicBezTo>
                  <a:cubicBezTo>
                    <a:pt x="83" y="1075"/>
                    <a:pt x="83" y="1075"/>
                    <a:pt x="83" y="1075"/>
                  </a:cubicBezTo>
                  <a:cubicBezTo>
                    <a:pt x="83" y="1072"/>
                    <a:pt x="83" y="1072"/>
                    <a:pt x="83" y="1072"/>
                  </a:cubicBezTo>
                  <a:cubicBezTo>
                    <a:pt x="82" y="1072"/>
                    <a:pt x="80" y="1072"/>
                    <a:pt x="78" y="1073"/>
                  </a:cubicBezTo>
                  <a:cubicBezTo>
                    <a:pt x="74" y="1075"/>
                    <a:pt x="74" y="1079"/>
                    <a:pt x="74" y="1082"/>
                  </a:cubicBezTo>
                  <a:cubicBezTo>
                    <a:pt x="74" y="1084"/>
                    <a:pt x="73" y="1086"/>
                    <a:pt x="73" y="1087"/>
                  </a:cubicBezTo>
                  <a:cubicBezTo>
                    <a:pt x="72" y="1088"/>
                    <a:pt x="70" y="1089"/>
                    <a:pt x="68" y="1091"/>
                  </a:cubicBezTo>
                  <a:cubicBezTo>
                    <a:pt x="67" y="1091"/>
                    <a:pt x="66" y="1092"/>
                    <a:pt x="65" y="1092"/>
                  </a:cubicBezTo>
                  <a:cubicBezTo>
                    <a:pt x="63" y="1094"/>
                    <a:pt x="61" y="1096"/>
                    <a:pt x="60" y="1098"/>
                  </a:cubicBezTo>
                  <a:cubicBezTo>
                    <a:pt x="59" y="1099"/>
                    <a:pt x="59" y="1099"/>
                    <a:pt x="58" y="1100"/>
                  </a:cubicBezTo>
                  <a:cubicBezTo>
                    <a:pt x="56" y="1103"/>
                    <a:pt x="53" y="1105"/>
                    <a:pt x="51" y="1107"/>
                  </a:cubicBezTo>
                  <a:cubicBezTo>
                    <a:pt x="50" y="1107"/>
                    <a:pt x="49" y="1108"/>
                    <a:pt x="47" y="1108"/>
                  </a:cubicBezTo>
                  <a:cubicBezTo>
                    <a:pt x="46" y="1108"/>
                    <a:pt x="44" y="1108"/>
                    <a:pt x="42" y="1109"/>
                  </a:cubicBezTo>
                  <a:cubicBezTo>
                    <a:pt x="41" y="1109"/>
                    <a:pt x="41" y="1110"/>
                    <a:pt x="40" y="1110"/>
                  </a:cubicBezTo>
                  <a:cubicBezTo>
                    <a:pt x="40" y="1111"/>
                    <a:pt x="39" y="1111"/>
                    <a:pt x="39" y="1111"/>
                  </a:cubicBezTo>
                  <a:cubicBezTo>
                    <a:pt x="38" y="1111"/>
                    <a:pt x="37" y="1111"/>
                    <a:pt x="36" y="1110"/>
                  </a:cubicBezTo>
                  <a:cubicBezTo>
                    <a:pt x="36" y="1110"/>
                    <a:pt x="35" y="1110"/>
                    <a:pt x="34" y="1110"/>
                  </a:cubicBezTo>
                  <a:cubicBezTo>
                    <a:pt x="33" y="1109"/>
                    <a:pt x="32" y="1109"/>
                    <a:pt x="30" y="1109"/>
                  </a:cubicBezTo>
                  <a:cubicBezTo>
                    <a:pt x="28" y="1109"/>
                    <a:pt x="27" y="1110"/>
                    <a:pt x="25" y="1111"/>
                  </a:cubicBezTo>
                  <a:cubicBezTo>
                    <a:pt x="24" y="1111"/>
                    <a:pt x="22" y="1112"/>
                    <a:pt x="21" y="1113"/>
                  </a:cubicBezTo>
                  <a:cubicBezTo>
                    <a:pt x="19" y="1114"/>
                    <a:pt x="18" y="1115"/>
                    <a:pt x="16" y="1116"/>
                  </a:cubicBezTo>
                  <a:cubicBezTo>
                    <a:pt x="12" y="1118"/>
                    <a:pt x="7" y="1120"/>
                    <a:pt x="5" y="1126"/>
                  </a:cubicBezTo>
                  <a:cubicBezTo>
                    <a:pt x="4" y="1127"/>
                    <a:pt x="4" y="1129"/>
                    <a:pt x="4" y="1130"/>
                  </a:cubicBezTo>
                  <a:cubicBezTo>
                    <a:pt x="4" y="1131"/>
                    <a:pt x="4" y="1132"/>
                    <a:pt x="4" y="1133"/>
                  </a:cubicBezTo>
                  <a:cubicBezTo>
                    <a:pt x="4" y="1133"/>
                    <a:pt x="3" y="1134"/>
                    <a:pt x="3" y="1134"/>
                  </a:cubicBezTo>
                  <a:cubicBezTo>
                    <a:pt x="3" y="1134"/>
                    <a:pt x="2" y="1135"/>
                    <a:pt x="2" y="1136"/>
                  </a:cubicBezTo>
                  <a:cubicBezTo>
                    <a:pt x="0" y="1138"/>
                    <a:pt x="1" y="1141"/>
                    <a:pt x="2" y="1143"/>
                  </a:cubicBezTo>
                  <a:cubicBezTo>
                    <a:pt x="4" y="1147"/>
                    <a:pt x="10" y="1148"/>
                    <a:pt x="12" y="1148"/>
                  </a:cubicBezTo>
                  <a:cubicBezTo>
                    <a:pt x="13" y="1148"/>
                    <a:pt x="15" y="1148"/>
                    <a:pt x="16" y="1148"/>
                  </a:cubicBezTo>
                  <a:cubicBezTo>
                    <a:pt x="20" y="1148"/>
                    <a:pt x="22" y="1147"/>
                    <a:pt x="25" y="1146"/>
                  </a:cubicBezTo>
                  <a:cubicBezTo>
                    <a:pt x="29" y="1144"/>
                    <a:pt x="30" y="1139"/>
                    <a:pt x="31" y="1136"/>
                  </a:cubicBezTo>
                  <a:cubicBezTo>
                    <a:pt x="31" y="1135"/>
                    <a:pt x="31" y="1135"/>
                    <a:pt x="31" y="1135"/>
                  </a:cubicBezTo>
                  <a:cubicBezTo>
                    <a:pt x="32" y="1132"/>
                    <a:pt x="32" y="1131"/>
                    <a:pt x="33" y="1131"/>
                  </a:cubicBezTo>
                  <a:cubicBezTo>
                    <a:pt x="33" y="1131"/>
                    <a:pt x="33" y="1131"/>
                    <a:pt x="33" y="1131"/>
                  </a:cubicBezTo>
                  <a:cubicBezTo>
                    <a:pt x="34" y="1131"/>
                    <a:pt x="36" y="1131"/>
                    <a:pt x="37" y="1132"/>
                  </a:cubicBezTo>
                  <a:cubicBezTo>
                    <a:pt x="38" y="1132"/>
                    <a:pt x="38" y="1133"/>
                    <a:pt x="38" y="1133"/>
                  </a:cubicBezTo>
                  <a:cubicBezTo>
                    <a:pt x="39" y="1133"/>
                    <a:pt x="39" y="1134"/>
                    <a:pt x="40" y="1134"/>
                  </a:cubicBezTo>
                  <a:cubicBezTo>
                    <a:pt x="42" y="1136"/>
                    <a:pt x="45" y="1136"/>
                    <a:pt x="47" y="1136"/>
                  </a:cubicBezTo>
                  <a:cubicBezTo>
                    <a:pt x="48" y="1136"/>
                    <a:pt x="48" y="1136"/>
                    <a:pt x="49" y="1136"/>
                  </a:cubicBezTo>
                  <a:cubicBezTo>
                    <a:pt x="49" y="1136"/>
                    <a:pt x="50" y="1136"/>
                    <a:pt x="51" y="1136"/>
                  </a:cubicBezTo>
                  <a:cubicBezTo>
                    <a:pt x="51" y="1136"/>
                    <a:pt x="51" y="1136"/>
                    <a:pt x="51" y="1136"/>
                  </a:cubicBezTo>
                  <a:cubicBezTo>
                    <a:pt x="54" y="1136"/>
                    <a:pt x="57" y="1138"/>
                    <a:pt x="58" y="1140"/>
                  </a:cubicBezTo>
                  <a:cubicBezTo>
                    <a:pt x="59" y="1141"/>
                    <a:pt x="59" y="1142"/>
                    <a:pt x="59" y="1143"/>
                  </a:cubicBezTo>
                  <a:cubicBezTo>
                    <a:pt x="59" y="1144"/>
                    <a:pt x="59" y="1144"/>
                    <a:pt x="59" y="1144"/>
                  </a:cubicBezTo>
                  <a:cubicBezTo>
                    <a:pt x="59" y="1145"/>
                    <a:pt x="60" y="1146"/>
                    <a:pt x="60" y="1147"/>
                  </a:cubicBezTo>
                  <a:cubicBezTo>
                    <a:pt x="60" y="1148"/>
                    <a:pt x="61" y="1149"/>
                    <a:pt x="61" y="1149"/>
                  </a:cubicBezTo>
                  <a:cubicBezTo>
                    <a:pt x="61" y="1153"/>
                    <a:pt x="62" y="1155"/>
                    <a:pt x="64" y="1159"/>
                  </a:cubicBezTo>
                  <a:cubicBezTo>
                    <a:pt x="64" y="1159"/>
                    <a:pt x="64" y="1159"/>
                    <a:pt x="64" y="1159"/>
                  </a:cubicBezTo>
                  <a:cubicBezTo>
                    <a:pt x="65" y="1161"/>
                    <a:pt x="67" y="1163"/>
                    <a:pt x="70" y="1163"/>
                  </a:cubicBezTo>
                  <a:cubicBezTo>
                    <a:pt x="70" y="1163"/>
                    <a:pt x="71" y="1163"/>
                    <a:pt x="71" y="1163"/>
                  </a:cubicBezTo>
                  <a:cubicBezTo>
                    <a:pt x="76" y="1162"/>
                    <a:pt x="77" y="1159"/>
                    <a:pt x="77" y="1157"/>
                  </a:cubicBezTo>
                  <a:cubicBezTo>
                    <a:pt x="78" y="1156"/>
                    <a:pt x="78" y="1155"/>
                    <a:pt x="79" y="1155"/>
                  </a:cubicBezTo>
                  <a:cubicBezTo>
                    <a:pt x="79" y="1154"/>
                    <a:pt x="80" y="1154"/>
                    <a:pt x="81" y="1154"/>
                  </a:cubicBezTo>
                  <a:cubicBezTo>
                    <a:pt x="82" y="1154"/>
                    <a:pt x="84" y="1153"/>
                    <a:pt x="86" y="1153"/>
                  </a:cubicBezTo>
                  <a:cubicBezTo>
                    <a:pt x="88" y="1151"/>
                    <a:pt x="88" y="1149"/>
                    <a:pt x="88" y="1148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88" y="1148"/>
                    <a:pt x="89" y="1148"/>
                    <a:pt x="89" y="1148"/>
                  </a:cubicBezTo>
                  <a:cubicBezTo>
                    <a:pt x="90" y="1147"/>
                    <a:pt x="92" y="1146"/>
                    <a:pt x="92" y="1143"/>
                  </a:cubicBezTo>
                  <a:cubicBezTo>
                    <a:pt x="93" y="1140"/>
                    <a:pt x="91" y="1137"/>
                    <a:pt x="89" y="1135"/>
                  </a:cubicBezTo>
                  <a:cubicBezTo>
                    <a:pt x="88" y="1134"/>
                    <a:pt x="87" y="1134"/>
                    <a:pt x="87" y="1134"/>
                  </a:cubicBezTo>
                  <a:cubicBezTo>
                    <a:pt x="86" y="1134"/>
                    <a:pt x="86" y="1134"/>
                    <a:pt x="86" y="1133"/>
                  </a:cubicBezTo>
                  <a:cubicBezTo>
                    <a:pt x="86" y="1133"/>
                    <a:pt x="86" y="1132"/>
                    <a:pt x="87" y="1131"/>
                  </a:cubicBezTo>
                  <a:cubicBezTo>
                    <a:pt x="89" y="1130"/>
                    <a:pt x="91" y="1128"/>
                    <a:pt x="91" y="1124"/>
                  </a:cubicBezTo>
                  <a:cubicBezTo>
                    <a:pt x="91" y="1124"/>
                    <a:pt x="91" y="1123"/>
                    <a:pt x="91" y="1123"/>
                  </a:cubicBezTo>
                  <a:cubicBezTo>
                    <a:pt x="93" y="1125"/>
                    <a:pt x="95" y="1126"/>
                    <a:pt x="96" y="1126"/>
                  </a:cubicBezTo>
                  <a:cubicBezTo>
                    <a:pt x="97" y="1126"/>
                    <a:pt x="97" y="1126"/>
                    <a:pt x="98" y="1126"/>
                  </a:cubicBezTo>
                  <a:cubicBezTo>
                    <a:pt x="101" y="1126"/>
                    <a:pt x="102" y="1124"/>
                    <a:pt x="103" y="1122"/>
                  </a:cubicBezTo>
                  <a:cubicBezTo>
                    <a:pt x="103" y="1122"/>
                    <a:pt x="103" y="1122"/>
                    <a:pt x="103" y="1122"/>
                  </a:cubicBezTo>
                  <a:cubicBezTo>
                    <a:pt x="104" y="1120"/>
                    <a:pt x="105" y="1119"/>
                    <a:pt x="106" y="1118"/>
                  </a:cubicBezTo>
                  <a:cubicBezTo>
                    <a:pt x="107" y="1117"/>
                    <a:pt x="108" y="1116"/>
                    <a:pt x="109" y="1116"/>
                  </a:cubicBezTo>
                  <a:cubicBezTo>
                    <a:pt x="110" y="1115"/>
                    <a:pt x="110" y="1115"/>
                    <a:pt x="110" y="1115"/>
                  </a:cubicBezTo>
                  <a:cubicBezTo>
                    <a:pt x="112" y="1115"/>
                    <a:pt x="113" y="1114"/>
                    <a:pt x="114" y="1112"/>
                  </a:cubicBezTo>
                  <a:cubicBezTo>
                    <a:pt x="115" y="1112"/>
                    <a:pt x="115" y="1111"/>
                    <a:pt x="115" y="1111"/>
                  </a:cubicBezTo>
                  <a:cubicBezTo>
                    <a:pt x="115" y="1111"/>
                    <a:pt x="115" y="1112"/>
                    <a:pt x="116" y="1112"/>
                  </a:cubicBezTo>
                  <a:cubicBezTo>
                    <a:pt x="117" y="1113"/>
                    <a:pt x="118" y="1114"/>
                    <a:pt x="120" y="1114"/>
                  </a:cubicBezTo>
                  <a:cubicBezTo>
                    <a:pt x="122" y="1114"/>
                    <a:pt x="123" y="1112"/>
                    <a:pt x="125" y="1111"/>
                  </a:cubicBezTo>
                  <a:cubicBezTo>
                    <a:pt x="127" y="1108"/>
                    <a:pt x="127" y="1106"/>
                    <a:pt x="127" y="1103"/>
                  </a:cubicBezTo>
                  <a:cubicBezTo>
                    <a:pt x="127" y="1102"/>
                    <a:pt x="127" y="1102"/>
                    <a:pt x="127" y="1102"/>
                  </a:cubicBezTo>
                  <a:cubicBezTo>
                    <a:pt x="127" y="1101"/>
                    <a:pt x="127" y="1100"/>
                    <a:pt x="128" y="1099"/>
                  </a:cubicBezTo>
                  <a:cubicBezTo>
                    <a:pt x="128" y="1098"/>
                    <a:pt x="129" y="1096"/>
                    <a:pt x="129" y="1094"/>
                  </a:cubicBezTo>
                  <a:cubicBezTo>
                    <a:pt x="129" y="1094"/>
                    <a:pt x="129" y="1093"/>
                    <a:pt x="129" y="1093"/>
                  </a:cubicBezTo>
                  <a:cubicBezTo>
                    <a:pt x="129" y="1091"/>
                    <a:pt x="129" y="1091"/>
                    <a:pt x="129" y="1091"/>
                  </a:cubicBezTo>
                  <a:cubicBezTo>
                    <a:pt x="130" y="1090"/>
                    <a:pt x="130" y="1090"/>
                    <a:pt x="131" y="1090"/>
                  </a:cubicBezTo>
                  <a:cubicBezTo>
                    <a:pt x="133" y="1090"/>
                    <a:pt x="135" y="1091"/>
                    <a:pt x="136" y="1091"/>
                  </a:cubicBezTo>
                  <a:cubicBezTo>
                    <a:pt x="136" y="1092"/>
                    <a:pt x="136" y="1092"/>
                    <a:pt x="136" y="1092"/>
                  </a:cubicBezTo>
                  <a:cubicBezTo>
                    <a:pt x="137" y="1092"/>
                    <a:pt x="139" y="1093"/>
                    <a:pt x="141" y="1093"/>
                  </a:cubicBezTo>
                  <a:cubicBezTo>
                    <a:pt x="141" y="1093"/>
                    <a:pt x="142" y="1093"/>
                    <a:pt x="142" y="1093"/>
                  </a:cubicBezTo>
                  <a:cubicBezTo>
                    <a:pt x="144" y="1093"/>
                    <a:pt x="145" y="1093"/>
                    <a:pt x="147" y="1093"/>
                  </a:cubicBezTo>
                  <a:cubicBezTo>
                    <a:pt x="148" y="1093"/>
                    <a:pt x="150" y="1093"/>
                    <a:pt x="152" y="1093"/>
                  </a:cubicBezTo>
                  <a:cubicBezTo>
                    <a:pt x="156" y="1093"/>
                    <a:pt x="159" y="1093"/>
                    <a:pt x="162" y="1092"/>
                  </a:cubicBezTo>
                  <a:cubicBezTo>
                    <a:pt x="164" y="1091"/>
                    <a:pt x="166" y="1090"/>
                    <a:pt x="168" y="1088"/>
                  </a:cubicBezTo>
                  <a:cubicBezTo>
                    <a:pt x="170" y="1087"/>
                    <a:pt x="171" y="1086"/>
                    <a:pt x="173" y="1086"/>
                  </a:cubicBezTo>
                  <a:cubicBezTo>
                    <a:pt x="173" y="1086"/>
                    <a:pt x="173" y="1086"/>
                    <a:pt x="174" y="1086"/>
                  </a:cubicBezTo>
                  <a:cubicBezTo>
                    <a:pt x="176" y="1086"/>
                    <a:pt x="179" y="1087"/>
                    <a:pt x="182" y="1088"/>
                  </a:cubicBezTo>
                  <a:cubicBezTo>
                    <a:pt x="184" y="1088"/>
                    <a:pt x="186" y="1088"/>
                    <a:pt x="188" y="1089"/>
                  </a:cubicBezTo>
                  <a:cubicBezTo>
                    <a:pt x="189" y="1089"/>
                    <a:pt x="190" y="1089"/>
                    <a:pt x="190" y="1090"/>
                  </a:cubicBezTo>
                  <a:cubicBezTo>
                    <a:pt x="191" y="1090"/>
                    <a:pt x="192" y="1091"/>
                    <a:pt x="194" y="1091"/>
                  </a:cubicBezTo>
                  <a:cubicBezTo>
                    <a:pt x="194" y="1091"/>
                    <a:pt x="195" y="1091"/>
                    <a:pt x="195" y="1091"/>
                  </a:cubicBezTo>
                  <a:cubicBezTo>
                    <a:pt x="198" y="1091"/>
                    <a:pt x="201" y="1089"/>
                    <a:pt x="202" y="1086"/>
                  </a:cubicBezTo>
                  <a:cubicBezTo>
                    <a:pt x="202" y="1085"/>
                    <a:pt x="202" y="1085"/>
                    <a:pt x="203" y="1084"/>
                  </a:cubicBezTo>
                  <a:cubicBezTo>
                    <a:pt x="203" y="1085"/>
                    <a:pt x="204" y="1087"/>
                    <a:pt x="205" y="1088"/>
                  </a:cubicBezTo>
                  <a:cubicBezTo>
                    <a:pt x="206" y="1089"/>
                    <a:pt x="206" y="1089"/>
                    <a:pt x="207" y="1090"/>
                  </a:cubicBezTo>
                  <a:cubicBezTo>
                    <a:pt x="209" y="1093"/>
                    <a:pt x="212" y="1098"/>
                    <a:pt x="217" y="1098"/>
                  </a:cubicBezTo>
                  <a:cubicBezTo>
                    <a:pt x="218" y="1098"/>
                    <a:pt x="219" y="1098"/>
                    <a:pt x="219" y="1098"/>
                  </a:cubicBezTo>
                  <a:cubicBezTo>
                    <a:pt x="221" y="1098"/>
                    <a:pt x="222" y="1097"/>
                    <a:pt x="223" y="1096"/>
                  </a:cubicBezTo>
                  <a:cubicBezTo>
                    <a:pt x="224" y="1096"/>
                    <a:pt x="225" y="1095"/>
                    <a:pt x="226" y="1095"/>
                  </a:cubicBezTo>
                  <a:cubicBezTo>
                    <a:pt x="226" y="1095"/>
                    <a:pt x="226" y="1095"/>
                    <a:pt x="226" y="1095"/>
                  </a:cubicBezTo>
                  <a:cubicBezTo>
                    <a:pt x="228" y="1095"/>
                    <a:pt x="230" y="1096"/>
                    <a:pt x="232" y="1097"/>
                  </a:cubicBezTo>
                  <a:cubicBezTo>
                    <a:pt x="235" y="1099"/>
                    <a:pt x="237" y="1100"/>
                    <a:pt x="238" y="1102"/>
                  </a:cubicBezTo>
                  <a:cubicBezTo>
                    <a:pt x="239" y="1107"/>
                    <a:pt x="242" y="1110"/>
                    <a:pt x="245" y="1112"/>
                  </a:cubicBezTo>
                  <a:cubicBezTo>
                    <a:pt x="247" y="1113"/>
                    <a:pt x="250" y="1113"/>
                    <a:pt x="253" y="1113"/>
                  </a:cubicBezTo>
                  <a:cubicBezTo>
                    <a:pt x="255" y="1113"/>
                    <a:pt x="257" y="1113"/>
                    <a:pt x="259" y="1113"/>
                  </a:cubicBezTo>
                  <a:cubicBezTo>
                    <a:pt x="262" y="1112"/>
                    <a:pt x="267" y="1112"/>
                    <a:pt x="269" y="1106"/>
                  </a:cubicBezTo>
                  <a:cubicBezTo>
                    <a:pt x="270" y="1104"/>
                    <a:pt x="270" y="1102"/>
                    <a:pt x="271" y="1099"/>
                  </a:cubicBezTo>
                  <a:cubicBezTo>
                    <a:pt x="271" y="1097"/>
                    <a:pt x="271" y="1096"/>
                    <a:pt x="271" y="1094"/>
                  </a:cubicBezTo>
                  <a:cubicBezTo>
                    <a:pt x="272" y="1092"/>
                    <a:pt x="274" y="1090"/>
                    <a:pt x="277" y="1088"/>
                  </a:cubicBezTo>
                  <a:cubicBezTo>
                    <a:pt x="278" y="1088"/>
                    <a:pt x="278" y="1088"/>
                    <a:pt x="278" y="1088"/>
                  </a:cubicBezTo>
                  <a:cubicBezTo>
                    <a:pt x="278" y="1088"/>
                    <a:pt x="278" y="1088"/>
                    <a:pt x="279" y="1088"/>
                  </a:cubicBezTo>
                  <a:cubicBezTo>
                    <a:pt x="280" y="1087"/>
                    <a:pt x="283" y="1085"/>
                    <a:pt x="284" y="1083"/>
                  </a:cubicBezTo>
                  <a:cubicBezTo>
                    <a:pt x="284" y="1082"/>
                    <a:pt x="284" y="1080"/>
                    <a:pt x="284" y="1079"/>
                  </a:cubicBezTo>
                  <a:cubicBezTo>
                    <a:pt x="284" y="1079"/>
                    <a:pt x="284" y="1078"/>
                    <a:pt x="284" y="1078"/>
                  </a:cubicBezTo>
                  <a:cubicBezTo>
                    <a:pt x="284" y="1078"/>
                    <a:pt x="284" y="1077"/>
                    <a:pt x="285" y="1077"/>
                  </a:cubicBezTo>
                  <a:cubicBezTo>
                    <a:pt x="286" y="1076"/>
                    <a:pt x="287" y="1075"/>
                    <a:pt x="287" y="1073"/>
                  </a:cubicBezTo>
                  <a:cubicBezTo>
                    <a:pt x="287" y="1071"/>
                    <a:pt x="286" y="1069"/>
                    <a:pt x="282" y="1069"/>
                  </a:cubicBezTo>
                  <a:cubicBezTo>
                    <a:pt x="282" y="1069"/>
                    <a:pt x="282" y="1069"/>
                    <a:pt x="282" y="1069"/>
                  </a:cubicBezTo>
                  <a:cubicBezTo>
                    <a:pt x="282" y="1069"/>
                    <a:pt x="281" y="1069"/>
                    <a:pt x="281" y="1069"/>
                  </a:cubicBezTo>
                  <a:cubicBezTo>
                    <a:pt x="281" y="1069"/>
                    <a:pt x="281" y="1068"/>
                    <a:pt x="281" y="1068"/>
                  </a:cubicBezTo>
                  <a:cubicBezTo>
                    <a:pt x="281" y="1067"/>
                    <a:pt x="282" y="1066"/>
                    <a:pt x="282" y="1066"/>
                  </a:cubicBezTo>
                  <a:cubicBezTo>
                    <a:pt x="283" y="1065"/>
                    <a:pt x="283" y="1064"/>
                    <a:pt x="284" y="1063"/>
                  </a:cubicBezTo>
                  <a:cubicBezTo>
                    <a:pt x="285" y="1061"/>
                    <a:pt x="285" y="1059"/>
                    <a:pt x="285" y="1058"/>
                  </a:cubicBezTo>
                  <a:cubicBezTo>
                    <a:pt x="285" y="1056"/>
                    <a:pt x="285" y="1055"/>
                    <a:pt x="285" y="1054"/>
                  </a:cubicBezTo>
                  <a:cubicBezTo>
                    <a:pt x="285" y="1052"/>
                    <a:pt x="284" y="1051"/>
                    <a:pt x="285" y="1049"/>
                  </a:cubicBezTo>
                  <a:cubicBezTo>
                    <a:pt x="285" y="1048"/>
                    <a:pt x="286" y="1045"/>
                    <a:pt x="287" y="1044"/>
                  </a:cubicBezTo>
                  <a:cubicBezTo>
                    <a:pt x="288" y="1043"/>
                    <a:pt x="288" y="1043"/>
                    <a:pt x="288" y="1043"/>
                  </a:cubicBezTo>
                  <a:cubicBezTo>
                    <a:pt x="288" y="1042"/>
                    <a:pt x="289" y="1041"/>
                    <a:pt x="289" y="1040"/>
                  </a:cubicBezTo>
                  <a:cubicBezTo>
                    <a:pt x="290" y="1039"/>
                    <a:pt x="290" y="1038"/>
                    <a:pt x="291" y="1037"/>
                  </a:cubicBezTo>
                  <a:cubicBezTo>
                    <a:pt x="292" y="1036"/>
                    <a:pt x="292" y="1036"/>
                    <a:pt x="292" y="1036"/>
                  </a:cubicBezTo>
                  <a:cubicBezTo>
                    <a:pt x="292" y="1034"/>
                    <a:pt x="293" y="1033"/>
                    <a:pt x="294" y="1031"/>
                  </a:cubicBezTo>
                  <a:cubicBezTo>
                    <a:pt x="295" y="1033"/>
                    <a:pt x="296" y="1034"/>
                    <a:pt x="299" y="1034"/>
                  </a:cubicBezTo>
                  <a:cubicBezTo>
                    <a:pt x="300" y="1034"/>
                    <a:pt x="300" y="1034"/>
                    <a:pt x="301" y="1034"/>
                  </a:cubicBezTo>
                  <a:cubicBezTo>
                    <a:pt x="304" y="1033"/>
                    <a:pt x="306" y="1031"/>
                    <a:pt x="307" y="1029"/>
                  </a:cubicBezTo>
                  <a:cubicBezTo>
                    <a:pt x="308" y="1028"/>
                    <a:pt x="308" y="1028"/>
                    <a:pt x="308" y="1028"/>
                  </a:cubicBezTo>
                  <a:cubicBezTo>
                    <a:pt x="310" y="1026"/>
                    <a:pt x="312" y="1025"/>
                    <a:pt x="314" y="1023"/>
                  </a:cubicBezTo>
                  <a:cubicBezTo>
                    <a:pt x="314" y="1023"/>
                    <a:pt x="314" y="1023"/>
                    <a:pt x="314" y="1023"/>
                  </a:cubicBezTo>
                  <a:cubicBezTo>
                    <a:pt x="317" y="1022"/>
                    <a:pt x="318" y="1021"/>
                    <a:pt x="321" y="1021"/>
                  </a:cubicBezTo>
                  <a:cubicBezTo>
                    <a:pt x="327" y="1020"/>
                    <a:pt x="333" y="1018"/>
                    <a:pt x="339" y="1016"/>
                  </a:cubicBezTo>
                  <a:cubicBezTo>
                    <a:pt x="340" y="1015"/>
                    <a:pt x="341" y="1015"/>
                    <a:pt x="343" y="1015"/>
                  </a:cubicBezTo>
                  <a:cubicBezTo>
                    <a:pt x="345" y="1015"/>
                    <a:pt x="347" y="1014"/>
                    <a:pt x="349" y="1014"/>
                  </a:cubicBezTo>
                  <a:cubicBezTo>
                    <a:pt x="350" y="1013"/>
                    <a:pt x="351" y="1013"/>
                    <a:pt x="352" y="1013"/>
                  </a:cubicBezTo>
                  <a:cubicBezTo>
                    <a:pt x="356" y="1011"/>
                    <a:pt x="359" y="1010"/>
                    <a:pt x="362" y="1010"/>
                  </a:cubicBezTo>
                  <a:cubicBezTo>
                    <a:pt x="364" y="1010"/>
                    <a:pt x="365" y="1010"/>
                    <a:pt x="366" y="1010"/>
                  </a:cubicBezTo>
                  <a:cubicBezTo>
                    <a:pt x="367" y="1010"/>
                    <a:pt x="367" y="1010"/>
                    <a:pt x="368" y="1010"/>
                  </a:cubicBezTo>
                  <a:cubicBezTo>
                    <a:pt x="369" y="1011"/>
                    <a:pt x="370" y="1011"/>
                    <a:pt x="371" y="1011"/>
                  </a:cubicBezTo>
                  <a:cubicBezTo>
                    <a:pt x="371" y="1011"/>
                    <a:pt x="372" y="1012"/>
                    <a:pt x="373" y="1012"/>
                  </a:cubicBezTo>
                  <a:cubicBezTo>
                    <a:pt x="374" y="1012"/>
                    <a:pt x="375" y="1013"/>
                    <a:pt x="376" y="1013"/>
                  </a:cubicBezTo>
                  <a:cubicBezTo>
                    <a:pt x="378" y="1014"/>
                    <a:pt x="380" y="1014"/>
                    <a:pt x="381" y="1014"/>
                  </a:cubicBezTo>
                  <a:cubicBezTo>
                    <a:pt x="383" y="1014"/>
                    <a:pt x="384" y="1014"/>
                    <a:pt x="386" y="1015"/>
                  </a:cubicBezTo>
                  <a:cubicBezTo>
                    <a:pt x="386" y="1016"/>
                    <a:pt x="386" y="1016"/>
                    <a:pt x="387" y="1017"/>
                  </a:cubicBezTo>
                  <a:cubicBezTo>
                    <a:pt x="387" y="1018"/>
                    <a:pt x="388" y="1019"/>
                    <a:pt x="389" y="1020"/>
                  </a:cubicBezTo>
                  <a:cubicBezTo>
                    <a:pt x="392" y="1023"/>
                    <a:pt x="396" y="1025"/>
                    <a:pt x="400" y="1027"/>
                  </a:cubicBezTo>
                  <a:cubicBezTo>
                    <a:pt x="402" y="1028"/>
                    <a:pt x="403" y="1029"/>
                    <a:pt x="404" y="1029"/>
                  </a:cubicBezTo>
                  <a:cubicBezTo>
                    <a:pt x="405" y="1030"/>
                    <a:pt x="405" y="1030"/>
                    <a:pt x="406" y="1031"/>
                  </a:cubicBezTo>
                  <a:cubicBezTo>
                    <a:pt x="408" y="1031"/>
                    <a:pt x="408" y="1032"/>
                    <a:pt x="408" y="1033"/>
                  </a:cubicBezTo>
                  <a:cubicBezTo>
                    <a:pt x="409" y="1034"/>
                    <a:pt x="409" y="1037"/>
                    <a:pt x="413" y="1037"/>
                  </a:cubicBezTo>
                  <a:cubicBezTo>
                    <a:pt x="414" y="1037"/>
                    <a:pt x="415" y="1037"/>
                    <a:pt x="416" y="1035"/>
                  </a:cubicBezTo>
                  <a:cubicBezTo>
                    <a:pt x="417" y="1034"/>
                    <a:pt x="417" y="1033"/>
                    <a:pt x="418" y="1032"/>
                  </a:cubicBezTo>
                  <a:cubicBezTo>
                    <a:pt x="418" y="1031"/>
                    <a:pt x="419" y="1030"/>
                    <a:pt x="420" y="1029"/>
                  </a:cubicBezTo>
                  <a:cubicBezTo>
                    <a:pt x="421" y="1027"/>
                    <a:pt x="423" y="1027"/>
                    <a:pt x="426" y="1027"/>
                  </a:cubicBezTo>
                  <a:cubicBezTo>
                    <a:pt x="427" y="1027"/>
                    <a:pt x="428" y="1027"/>
                    <a:pt x="430" y="1027"/>
                  </a:cubicBezTo>
                  <a:cubicBezTo>
                    <a:pt x="431" y="1027"/>
                    <a:pt x="433" y="1028"/>
                    <a:pt x="434" y="1028"/>
                  </a:cubicBezTo>
                  <a:cubicBezTo>
                    <a:pt x="435" y="1028"/>
                    <a:pt x="435" y="1028"/>
                    <a:pt x="436" y="1028"/>
                  </a:cubicBezTo>
                  <a:cubicBezTo>
                    <a:pt x="438" y="1028"/>
                    <a:pt x="441" y="1027"/>
                    <a:pt x="443" y="1027"/>
                  </a:cubicBezTo>
                  <a:cubicBezTo>
                    <a:pt x="444" y="1027"/>
                    <a:pt x="444" y="1027"/>
                    <a:pt x="444" y="1027"/>
                  </a:cubicBezTo>
                  <a:cubicBezTo>
                    <a:pt x="445" y="1027"/>
                    <a:pt x="446" y="1027"/>
                    <a:pt x="447" y="1027"/>
                  </a:cubicBezTo>
                  <a:cubicBezTo>
                    <a:pt x="450" y="1027"/>
                    <a:pt x="451" y="1027"/>
                    <a:pt x="453" y="1028"/>
                  </a:cubicBezTo>
                  <a:cubicBezTo>
                    <a:pt x="454" y="1028"/>
                    <a:pt x="455" y="1029"/>
                    <a:pt x="456" y="1030"/>
                  </a:cubicBezTo>
                  <a:cubicBezTo>
                    <a:pt x="458" y="1032"/>
                    <a:pt x="460" y="1033"/>
                    <a:pt x="463" y="1034"/>
                  </a:cubicBezTo>
                  <a:cubicBezTo>
                    <a:pt x="464" y="1034"/>
                    <a:pt x="465" y="1034"/>
                    <a:pt x="466" y="1034"/>
                  </a:cubicBezTo>
                  <a:cubicBezTo>
                    <a:pt x="469" y="1034"/>
                    <a:pt x="472" y="1033"/>
                    <a:pt x="475" y="1032"/>
                  </a:cubicBezTo>
                  <a:cubicBezTo>
                    <a:pt x="475" y="1032"/>
                    <a:pt x="476" y="1032"/>
                    <a:pt x="477" y="1032"/>
                  </a:cubicBezTo>
                  <a:cubicBezTo>
                    <a:pt x="478" y="1031"/>
                    <a:pt x="479" y="1031"/>
                    <a:pt x="480" y="1030"/>
                  </a:cubicBezTo>
                  <a:cubicBezTo>
                    <a:pt x="481" y="1030"/>
                    <a:pt x="482" y="1029"/>
                    <a:pt x="482" y="1028"/>
                  </a:cubicBezTo>
                  <a:cubicBezTo>
                    <a:pt x="483" y="1027"/>
                    <a:pt x="483" y="1027"/>
                    <a:pt x="483" y="1027"/>
                  </a:cubicBezTo>
                  <a:cubicBezTo>
                    <a:pt x="484" y="1026"/>
                    <a:pt x="485" y="1024"/>
                    <a:pt x="485" y="1021"/>
                  </a:cubicBezTo>
                  <a:cubicBezTo>
                    <a:pt x="485" y="1017"/>
                    <a:pt x="483" y="1015"/>
                    <a:pt x="481" y="1013"/>
                  </a:cubicBezTo>
                  <a:cubicBezTo>
                    <a:pt x="479" y="1012"/>
                    <a:pt x="477" y="1011"/>
                    <a:pt x="476" y="1011"/>
                  </a:cubicBezTo>
                  <a:cubicBezTo>
                    <a:pt x="476" y="1011"/>
                    <a:pt x="476" y="1011"/>
                    <a:pt x="476" y="1011"/>
                  </a:cubicBezTo>
                  <a:cubicBezTo>
                    <a:pt x="475" y="1011"/>
                    <a:pt x="474" y="1011"/>
                    <a:pt x="473" y="1010"/>
                  </a:cubicBezTo>
                  <a:cubicBezTo>
                    <a:pt x="473" y="1010"/>
                    <a:pt x="473" y="1010"/>
                    <a:pt x="473" y="1010"/>
                  </a:cubicBezTo>
                  <a:cubicBezTo>
                    <a:pt x="472" y="1010"/>
                    <a:pt x="471" y="1010"/>
                    <a:pt x="470" y="1010"/>
                  </a:cubicBezTo>
                  <a:cubicBezTo>
                    <a:pt x="470" y="1010"/>
                    <a:pt x="470" y="1010"/>
                    <a:pt x="470" y="1010"/>
                  </a:cubicBezTo>
                  <a:cubicBezTo>
                    <a:pt x="470" y="1009"/>
                    <a:pt x="469" y="1008"/>
                    <a:pt x="469" y="1008"/>
                  </a:cubicBezTo>
                  <a:cubicBezTo>
                    <a:pt x="470" y="1008"/>
                    <a:pt x="470" y="1007"/>
                    <a:pt x="471" y="1007"/>
                  </a:cubicBezTo>
                  <a:cubicBezTo>
                    <a:pt x="471" y="1007"/>
                    <a:pt x="471" y="1007"/>
                    <a:pt x="471" y="1007"/>
                  </a:cubicBezTo>
                  <a:cubicBezTo>
                    <a:pt x="472" y="1007"/>
                    <a:pt x="473" y="1008"/>
                    <a:pt x="474" y="1009"/>
                  </a:cubicBezTo>
                  <a:cubicBezTo>
                    <a:pt x="475" y="1009"/>
                    <a:pt x="476" y="1010"/>
                    <a:pt x="477" y="1011"/>
                  </a:cubicBezTo>
                  <a:cubicBezTo>
                    <a:pt x="479" y="1011"/>
                    <a:pt x="480" y="1011"/>
                    <a:pt x="482" y="1011"/>
                  </a:cubicBezTo>
                  <a:cubicBezTo>
                    <a:pt x="483" y="1011"/>
                    <a:pt x="483" y="1011"/>
                    <a:pt x="484" y="1011"/>
                  </a:cubicBezTo>
                  <a:cubicBezTo>
                    <a:pt x="486" y="1011"/>
                    <a:pt x="487" y="1010"/>
                    <a:pt x="488" y="1009"/>
                  </a:cubicBezTo>
                  <a:cubicBezTo>
                    <a:pt x="489" y="1008"/>
                    <a:pt x="490" y="1008"/>
                    <a:pt x="490" y="1007"/>
                  </a:cubicBezTo>
                  <a:cubicBezTo>
                    <a:pt x="492" y="1006"/>
                    <a:pt x="494" y="1006"/>
                    <a:pt x="496" y="1006"/>
                  </a:cubicBezTo>
                  <a:cubicBezTo>
                    <a:pt x="498" y="1006"/>
                    <a:pt x="499" y="1006"/>
                    <a:pt x="501" y="1006"/>
                  </a:cubicBezTo>
                  <a:cubicBezTo>
                    <a:pt x="503" y="1005"/>
                    <a:pt x="505" y="1004"/>
                    <a:pt x="506" y="1004"/>
                  </a:cubicBezTo>
                  <a:cubicBezTo>
                    <a:pt x="508" y="1003"/>
                    <a:pt x="510" y="1002"/>
                    <a:pt x="511" y="1002"/>
                  </a:cubicBezTo>
                  <a:cubicBezTo>
                    <a:pt x="511" y="1002"/>
                    <a:pt x="511" y="1002"/>
                    <a:pt x="511" y="1002"/>
                  </a:cubicBezTo>
                  <a:cubicBezTo>
                    <a:pt x="513" y="1002"/>
                    <a:pt x="515" y="1003"/>
                    <a:pt x="517" y="1004"/>
                  </a:cubicBezTo>
                  <a:cubicBezTo>
                    <a:pt x="519" y="1004"/>
                    <a:pt x="521" y="1005"/>
                    <a:pt x="523" y="1005"/>
                  </a:cubicBezTo>
                  <a:cubicBezTo>
                    <a:pt x="523" y="1006"/>
                    <a:pt x="525" y="1006"/>
                    <a:pt x="527" y="1006"/>
                  </a:cubicBezTo>
                  <a:cubicBezTo>
                    <a:pt x="528" y="1006"/>
                    <a:pt x="529" y="1006"/>
                    <a:pt x="529" y="1005"/>
                  </a:cubicBezTo>
                  <a:cubicBezTo>
                    <a:pt x="528" y="1007"/>
                    <a:pt x="526" y="1008"/>
                    <a:pt x="525" y="1010"/>
                  </a:cubicBezTo>
                  <a:cubicBezTo>
                    <a:pt x="523" y="1012"/>
                    <a:pt x="522" y="1015"/>
                    <a:pt x="524" y="1017"/>
                  </a:cubicBezTo>
                  <a:cubicBezTo>
                    <a:pt x="524" y="1018"/>
                    <a:pt x="525" y="1019"/>
                    <a:pt x="527" y="1019"/>
                  </a:cubicBezTo>
                  <a:cubicBezTo>
                    <a:pt x="528" y="1019"/>
                    <a:pt x="529" y="1018"/>
                    <a:pt x="530" y="1018"/>
                  </a:cubicBezTo>
                  <a:cubicBezTo>
                    <a:pt x="531" y="1018"/>
                    <a:pt x="532" y="1018"/>
                    <a:pt x="533" y="1018"/>
                  </a:cubicBezTo>
                  <a:cubicBezTo>
                    <a:pt x="533" y="1018"/>
                    <a:pt x="533" y="1018"/>
                    <a:pt x="533" y="1018"/>
                  </a:cubicBezTo>
                  <a:cubicBezTo>
                    <a:pt x="536" y="1018"/>
                    <a:pt x="539" y="1019"/>
                    <a:pt x="542" y="1022"/>
                  </a:cubicBezTo>
                  <a:cubicBezTo>
                    <a:pt x="544" y="1023"/>
                    <a:pt x="546" y="1025"/>
                    <a:pt x="549" y="1026"/>
                  </a:cubicBezTo>
                  <a:cubicBezTo>
                    <a:pt x="551" y="1027"/>
                    <a:pt x="551" y="1027"/>
                    <a:pt x="551" y="1027"/>
                  </a:cubicBezTo>
                  <a:cubicBezTo>
                    <a:pt x="552" y="1028"/>
                    <a:pt x="553" y="1029"/>
                    <a:pt x="554" y="1030"/>
                  </a:cubicBezTo>
                  <a:cubicBezTo>
                    <a:pt x="555" y="1030"/>
                    <a:pt x="556" y="1031"/>
                    <a:pt x="557" y="1032"/>
                  </a:cubicBezTo>
                  <a:cubicBezTo>
                    <a:pt x="559" y="1034"/>
                    <a:pt x="562" y="1034"/>
                    <a:pt x="564" y="1034"/>
                  </a:cubicBezTo>
                  <a:cubicBezTo>
                    <a:pt x="570" y="1034"/>
                    <a:pt x="575" y="1031"/>
                    <a:pt x="577" y="1026"/>
                  </a:cubicBezTo>
                  <a:cubicBezTo>
                    <a:pt x="578" y="1024"/>
                    <a:pt x="578" y="1023"/>
                    <a:pt x="578" y="1021"/>
                  </a:cubicBezTo>
                  <a:cubicBezTo>
                    <a:pt x="579" y="1017"/>
                    <a:pt x="580" y="1015"/>
                    <a:pt x="583" y="1014"/>
                  </a:cubicBezTo>
                  <a:cubicBezTo>
                    <a:pt x="587" y="1013"/>
                    <a:pt x="589" y="1011"/>
                    <a:pt x="590" y="1009"/>
                  </a:cubicBezTo>
                  <a:cubicBezTo>
                    <a:pt x="591" y="1005"/>
                    <a:pt x="589" y="1001"/>
                    <a:pt x="587" y="997"/>
                  </a:cubicBezTo>
                  <a:cubicBezTo>
                    <a:pt x="585" y="994"/>
                    <a:pt x="585" y="994"/>
                    <a:pt x="585" y="994"/>
                  </a:cubicBezTo>
                  <a:cubicBezTo>
                    <a:pt x="585" y="994"/>
                    <a:pt x="582" y="996"/>
                    <a:pt x="582" y="996"/>
                  </a:cubicBezTo>
                  <a:cubicBezTo>
                    <a:pt x="581" y="995"/>
                    <a:pt x="581" y="995"/>
                    <a:pt x="579" y="995"/>
                  </a:cubicBezTo>
                  <a:cubicBezTo>
                    <a:pt x="579" y="994"/>
                    <a:pt x="579" y="994"/>
                    <a:pt x="578" y="994"/>
                  </a:cubicBezTo>
                  <a:cubicBezTo>
                    <a:pt x="578" y="994"/>
                    <a:pt x="577" y="994"/>
                    <a:pt x="577" y="994"/>
                  </a:cubicBezTo>
                  <a:cubicBezTo>
                    <a:pt x="576" y="995"/>
                    <a:pt x="576" y="995"/>
                    <a:pt x="576" y="995"/>
                  </a:cubicBezTo>
                  <a:cubicBezTo>
                    <a:pt x="575" y="995"/>
                    <a:pt x="575" y="995"/>
                    <a:pt x="575" y="995"/>
                  </a:cubicBezTo>
                  <a:cubicBezTo>
                    <a:pt x="572" y="994"/>
                    <a:pt x="569" y="993"/>
                    <a:pt x="567" y="992"/>
                  </a:cubicBezTo>
                  <a:cubicBezTo>
                    <a:pt x="567" y="992"/>
                    <a:pt x="566" y="991"/>
                    <a:pt x="565" y="991"/>
                  </a:cubicBezTo>
                  <a:cubicBezTo>
                    <a:pt x="563" y="989"/>
                    <a:pt x="561" y="988"/>
                    <a:pt x="558" y="988"/>
                  </a:cubicBezTo>
                  <a:cubicBezTo>
                    <a:pt x="558" y="988"/>
                    <a:pt x="558" y="988"/>
                    <a:pt x="558" y="988"/>
                  </a:cubicBezTo>
                  <a:cubicBezTo>
                    <a:pt x="557" y="988"/>
                    <a:pt x="554" y="989"/>
                    <a:pt x="552" y="990"/>
                  </a:cubicBezTo>
                  <a:cubicBezTo>
                    <a:pt x="551" y="990"/>
                    <a:pt x="550" y="991"/>
                    <a:pt x="550" y="992"/>
                  </a:cubicBezTo>
                  <a:cubicBezTo>
                    <a:pt x="550" y="992"/>
                    <a:pt x="550" y="992"/>
                    <a:pt x="550" y="992"/>
                  </a:cubicBezTo>
                  <a:cubicBezTo>
                    <a:pt x="548" y="993"/>
                    <a:pt x="548" y="993"/>
                    <a:pt x="548" y="993"/>
                  </a:cubicBezTo>
                  <a:cubicBezTo>
                    <a:pt x="548" y="995"/>
                    <a:pt x="548" y="995"/>
                    <a:pt x="548" y="995"/>
                  </a:cubicBezTo>
                  <a:cubicBezTo>
                    <a:pt x="548" y="996"/>
                    <a:pt x="547" y="997"/>
                    <a:pt x="546" y="999"/>
                  </a:cubicBezTo>
                  <a:cubicBezTo>
                    <a:pt x="546" y="999"/>
                    <a:pt x="546" y="999"/>
                    <a:pt x="546" y="1000"/>
                  </a:cubicBezTo>
                  <a:cubicBezTo>
                    <a:pt x="545" y="1000"/>
                    <a:pt x="545" y="1000"/>
                    <a:pt x="545" y="1000"/>
                  </a:cubicBezTo>
                  <a:cubicBezTo>
                    <a:pt x="542" y="1000"/>
                    <a:pt x="540" y="1001"/>
                    <a:pt x="537" y="1002"/>
                  </a:cubicBezTo>
                  <a:cubicBezTo>
                    <a:pt x="536" y="1003"/>
                    <a:pt x="536" y="1003"/>
                    <a:pt x="536" y="1003"/>
                  </a:cubicBezTo>
                  <a:cubicBezTo>
                    <a:pt x="534" y="1003"/>
                    <a:pt x="533" y="1004"/>
                    <a:pt x="531" y="1005"/>
                  </a:cubicBezTo>
                  <a:cubicBezTo>
                    <a:pt x="532" y="1003"/>
                    <a:pt x="533" y="1002"/>
                    <a:pt x="533" y="1001"/>
                  </a:cubicBezTo>
                  <a:cubicBezTo>
                    <a:pt x="533" y="1000"/>
                    <a:pt x="533" y="1000"/>
                    <a:pt x="533" y="1000"/>
                  </a:cubicBezTo>
                  <a:cubicBezTo>
                    <a:pt x="534" y="999"/>
                    <a:pt x="535" y="998"/>
                    <a:pt x="536" y="998"/>
                  </a:cubicBezTo>
                  <a:cubicBezTo>
                    <a:pt x="537" y="998"/>
                    <a:pt x="537" y="998"/>
                    <a:pt x="537" y="998"/>
                  </a:cubicBezTo>
                  <a:cubicBezTo>
                    <a:pt x="540" y="997"/>
                    <a:pt x="541" y="996"/>
                    <a:pt x="544" y="994"/>
                  </a:cubicBezTo>
                  <a:cubicBezTo>
                    <a:pt x="548" y="990"/>
                    <a:pt x="552" y="988"/>
                    <a:pt x="557" y="985"/>
                  </a:cubicBezTo>
                  <a:cubicBezTo>
                    <a:pt x="557" y="985"/>
                    <a:pt x="557" y="985"/>
                    <a:pt x="558" y="985"/>
                  </a:cubicBezTo>
                  <a:cubicBezTo>
                    <a:pt x="559" y="985"/>
                    <a:pt x="561" y="984"/>
                    <a:pt x="562" y="981"/>
                  </a:cubicBezTo>
                  <a:cubicBezTo>
                    <a:pt x="562" y="981"/>
                    <a:pt x="562" y="981"/>
                    <a:pt x="562" y="981"/>
                  </a:cubicBezTo>
                  <a:cubicBezTo>
                    <a:pt x="562" y="981"/>
                    <a:pt x="562" y="981"/>
                    <a:pt x="562" y="981"/>
                  </a:cubicBezTo>
                  <a:cubicBezTo>
                    <a:pt x="563" y="982"/>
                    <a:pt x="563" y="982"/>
                    <a:pt x="563" y="982"/>
                  </a:cubicBezTo>
                  <a:cubicBezTo>
                    <a:pt x="564" y="982"/>
                    <a:pt x="564" y="983"/>
                    <a:pt x="564" y="983"/>
                  </a:cubicBezTo>
                  <a:cubicBezTo>
                    <a:pt x="566" y="984"/>
                    <a:pt x="566" y="984"/>
                    <a:pt x="566" y="984"/>
                  </a:cubicBezTo>
                  <a:cubicBezTo>
                    <a:pt x="567" y="985"/>
                    <a:pt x="568" y="986"/>
                    <a:pt x="569" y="987"/>
                  </a:cubicBezTo>
                  <a:cubicBezTo>
                    <a:pt x="570" y="987"/>
                    <a:pt x="570" y="987"/>
                    <a:pt x="571" y="988"/>
                  </a:cubicBezTo>
                  <a:cubicBezTo>
                    <a:pt x="571" y="988"/>
                    <a:pt x="572" y="988"/>
                    <a:pt x="572" y="988"/>
                  </a:cubicBezTo>
                  <a:cubicBezTo>
                    <a:pt x="572" y="988"/>
                    <a:pt x="572" y="988"/>
                    <a:pt x="572" y="988"/>
                  </a:cubicBezTo>
                  <a:cubicBezTo>
                    <a:pt x="573" y="989"/>
                    <a:pt x="574" y="990"/>
                    <a:pt x="574" y="990"/>
                  </a:cubicBezTo>
                  <a:cubicBezTo>
                    <a:pt x="575" y="990"/>
                    <a:pt x="576" y="991"/>
                    <a:pt x="578" y="991"/>
                  </a:cubicBezTo>
                  <a:cubicBezTo>
                    <a:pt x="579" y="991"/>
                    <a:pt x="580" y="990"/>
                    <a:pt x="582" y="990"/>
                  </a:cubicBezTo>
                  <a:cubicBezTo>
                    <a:pt x="583" y="990"/>
                    <a:pt x="584" y="990"/>
                    <a:pt x="585" y="990"/>
                  </a:cubicBezTo>
                  <a:cubicBezTo>
                    <a:pt x="585" y="990"/>
                    <a:pt x="585" y="990"/>
                    <a:pt x="585" y="990"/>
                  </a:cubicBezTo>
                  <a:cubicBezTo>
                    <a:pt x="585" y="990"/>
                    <a:pt x="585" y="990"/>
                    <a:pt x="586" y="990"/>
                  </a:cubicBezTo>
                  <a:cubicBezTo>
                    <a:pt x="588" y="990"/>
                    <a:pt x="590" y="990"/>
                    <a:pt x="591" y="989"/>
                  </a:cubicBezTo>
                  <a:cubicBezTo>
                    <a:pt x="594" y="988"/>
                    <a:pt x="594" y="985"/>
                    <a:pt x="595" y="984"/>
                  </a:cubicBezTo>
                  <a:cubicBezTo>
                    <a:pt x="595" y="983"/>
                    <a:pt x="595" y="983"/>
                    <a:pt x="595" y="983"/>
                  </a:cubicBezTo>
                  <a:cubicBezTo>
                    <a:pt x="596" y="981"/>
                    <a:pt x="597" y="979"/>
                    <a:pt x="599" y="979"/>
                  </a:cubicBezTo>
                  <a:cubicBezTo>
                    <a:pt x="600" y="979"/>
                    <a:pt x="600" y="980"/>
                    <a:pt x="601" y="980"/>
                  </a:cubicBezTo>
                  <a:cubicBezTo>
                    <a:pt x="601" y="980"/>
                    <a:pt x="602" y="981"/>
                    <a:pt x="603" y="982"/>
                  </a:cubicBezTo>
                  <a:cubicBezTo>
                    <a:pt x="603" y="982"/>
                    <a:pt x="604" y="983"/>
                    <a:pt x="605" y="984"/>
                  </a:cubicBezTo>
                  <a:cubicBezTo>
                    <a:pt x="605" y="984"/>
                    <a:pt x="605" y="984"/>
                    <a:pt x="606" y="984"/>
                  </a:cubicBezTo>
                  <a:cubicBezTo>
                    <a:pt x="606" y="984"/>
                    <a:pt x="606" y="984"/>
                    <a:pt x="606" y="984"/>
                  </a:cubicBezTo>
                  <a:cubicBezTo>
                    <a:pt x="604" y="986"/>
                    <a:pt x="604" y="988"/>
                    <a:pt x="604" y="989"/>
                  </a:cubicBezTo>
                  <a:cubicBezTo>
                    <a:pt x="605" y="992"/>
                    <a:pt x="608" y="994"/>
                    <a:pt x="611" y="995"/>
                  </a:cubicBezTo>
                  <a:cubicBezTo>
                    <a:pt x="611" y="995"/>
                    <a:pt x="612" y="995"/>
                    <a:pt x="613" y="996"/>
                  </a:cubicBezTo>
                  <a:cubicBezTo>
                    <a:pt x="615" y="997"/>
                    <a:pt x="618" y="998"/>
                    <a:pt x="620" y="998"/>
                  </a:cubicBezTo>
                  <a:cubicBezTo>
                    <a:pt x="622" y="998"/>
                    <a:pt x="625" y="998"/>
                    <a:pt x="627" y="994"/>
                  </a:cubicBezTo>
                  <a:cubicBezTo>
                    <a:pt x="628" y="992"/>
                    <a:pt x="629" y="990"/>
                    <a:pt x="631" y="989"/>
                  </a:cubicBezTo>
                  <a:cubicBezTo>
                    <a:pt x="632" y="989"/>
                    <a:pt x="633" y="988"/>
                    <a:pt x="634" y="987"/>
                  </a:cubicBezTo>
                  <a:cubicBezTo>
                    <a:pt x="635" y="986"/>
                    <a:pt x="636" y="985"/>
                    <a:pt x="638" y="985"/>
                  </a:cubicBezTo>
                  <a:cubicBezTo>
                    <a:pt x="641" y="984"/>
                    <a:pt x="644" y="984"/>
                    <a:pt x="647" y="984"/>
                  </a:cubicBezTo>
                  <a:cubicBezTo>
                    <a:pt x="649" y="984"/>
                    <a:pt x="649" y="984"/>
                    <a:pt x="649" y="984"/>
                  </a:cubicBezTo>
                  <a:cubicBezTo>
                    <a:pt x="651" y="984"/>
                    <a:pt x="654" y="984"/>
                    <a:pt x="656" y="984"/>
                  </a:cubicBezTo>
                  <a:cubicBezTo>
                    <a:pt x="659" y="983"/>
                    <a:pt x="662" y="983"/>
                    <a:pt x="665" y="983"/>
                  </a:cubicBezTo>
                  <a:cubicBezTo>
                    <a:pt x="669" y="983"/>
                    <a:pt x="673" y="983"/>
                    <a:pt x="677" y="982"/>
                  </a:cubicBezTo>
                  <a:cubicBezTo>
                    <a:pt x="678" y="982"/>
                    <a:pt x="679" y="982"/>
                    <a:pt x="680" y="982"/>
                  </a:cubicBezTo>
                  <a:cubicBezTo>
                    <a:pt x="681" y="981"/>
                    <a:pt x="683" y="981"/>
                    <a:pt x="685" y="980"/>
                  </a:cubicBezTo>
                  <a:cubicBezTo>
                    <a:pt x="686" y="980"/>
                    <a:pt x="687" y="979"/>
                    <a:pt x="688" y="979"/>
                  </a:cubicBezTo>
                  <a:cubicBezTo>
                    <a:pt x="689" y="978"/>
                    <a:pt x="689" y="978"/>
                    <a:pt x="690" y="978"/>
                  </a:cubicBezTo>
                  <a:cubicBezTo>
                    <a:pt x="693" y="977"/>
                    <a:pt x="696" y="977"/>
                    <a:pt x="698" y="977"/>
                  </a:cubicBezTo>
                  <a:cubicBezTo>
                    <a:pt x="699" y="977"/>
                    <a:pt x="700" y="977"/>
                    <a:pt x="701" y="977"/>
                  </a:cubicBezTo>
                  <a:cubicBezTo>
                    <a:pt x="702" y="977"/>
                    <a:pt x="702" y="977"/>
                    <a:pt x="702" y="977"/>
                  </a:cubicBezTo>
                  <a:cubicBezTo>
                    <a:pt x="706" y="977"/>
                    <a:pt x="709" y="978"/>
                    <a:pt x="712" y="979"/>
                  </a:cubicBezTo>
                  <a:cubicBezTo>
                    <a:pt x="714" y="979"/>
                    <a:pt x="716" y="980"/>
                    <a:pt x="719" y="981"/>
                  </a:cubicBezTo>
                  <a:cubicBezTo>
                    <a:pt x="721" y="981"/>
                    <a:pt x="723" y="982"/>
                    <a:pt x="725" y="983"/>
                  </a:cubicBezTo>
                  <a:cubicBezTo>
                    <a:pt x="729" y="984"/>
                    <a:pt x="732" y="986"/>
                    <a:pt x="736" y="986"/>
                  </a:cubicBezTo>
                  <a:cubicBezTo>
                    <a:pt x="737" y="986"/>
                    <a:pt x="737" y="986"/>
                    <a:pt x="737" y="986"/>
                  </a:cubicBezTo>
                  <a:cubicBezTo>
                    <a:pt x="740" y="986"/>
                    <a:pt x="742" y="986"/>
                    <a:pt x="744" y="987"/>
                  </a:cubicBezTo>
                  <a:cubicBezTo>
                    <a:pt x="746" y="988"/>
                    <a:pt x="748" y="989"/>
                    <a:pt x="750" y="989"/>
                  </a:cubicBezTo>
                  <a:cubicBezTo>
                    <a:pt x="751" y="989"/>
                    <a:pt x="753" y="988"/>
                    <a:pt x="754" y="988"/>
                  </a:cubicBezTo>
                  <a:cubicBezTo>
                    <a:pt x="758" y="986"/>
                    <a:pt x="759" y="982"/>
                    <a:pt x="761" y="979"/>
                  </a:cubicBezTo>
                  <a:cubicBezTo>
                    <a:pt x="762" y="978"/>
                    <a:pt x="762" y="977"/>
                    <a:pt x="763" y="976"/>
                  </a:cubicBezTo>
                  <a:cubicBezTo>
                    <a:pt x="765" y="973"/>
                    <a:pt x="769" y="971"/>
                    <a:pt x="774" y="969"/>
                  </a:cubicBezTo>
                  <a:cubicBezTo>
                    <a:pt x="776" y="968"/>
                    <a:pt x="777" y="968"/>
                    <a:pt x="779" y="968"/>
                  </a:cubicBezTo>
                  <a:cubicBezTo>
                    <a:pt x="780" y="968"/>
                    <a:pt x="782" y="968"/>
                    <a:pt x="784" y="968"/>
                  </a:cubicBezTo>
                  <a:cubicBezTo>
                    <a:pt x="785" y="967"/>
                    <a:pt x="786" y="967"/>
                    <a:pt x="787" y="967"/>
                  </a:cubicBezTo>
                  <a:cubicBezTo>
                    <a:pt x="789" y="967"/>
                    <a:pt x="791" y="967"/>
                    <a:pt x="794" y="966"/>
                  </a:cubicBezTo>
                  <a:cubicBezTo>
                    <a:pt x="796" y="965"/>
                    <a:pt x="799" y="963"/>
                    <a:pt x="802" y="961"/>
                  </a:cubicBezTo>
                  <a:cubicBezTo>
                    <a:pt x="804" y="958"/>
                    <a:pt x="807" y="955"/>
                    <a:pt x="810" y="953"/>
                  </a:cubicBezTo>
                  <a:cubicBezTo>
                    <a:pt x="812" y="951"/>
                    <a:pt x="814" y="950"/>
                    <a:pt x="815" y="949"/>
                  </a:cubicBezTo>
                  <a:cubicBezTo>
                    <a:pt x="817" y="947"/>
                    <a:pt x="819" y="946"/>
                    <a:pt x="821" y="946"/>
                  </a:cubicBezTo>
                  <a:cubicBezTo>
                    <a:pt x="824" y="946"/>
                    <a:pt x="826" y="947"/>
                    <a:pt x="828" y="947"/>
                  </a:cubicBezTo>
                  <a:cubicBezTo>
                    <a:pt x="829" y="948"/>
                    <a:pt x="831" y="948"/>
                    <a:pt x="832" y="948"/>
                  </a:cubicBezTo>
                  <a:cubicBezTo>
                    <a:pt x="833" y="949"/>
                    <a:pt x="833" y="949"/>
                    <a:pt x="834" y="949"/>
                  </a:cubicBezTo>
                  <a:cubicBezTo>
                    <a:pt x="836" y="949"/>
                    <a:pt x="838" y="948"/>
                    <a:pt x="839" y="947"/>
                  </a:cubicBezTo>
                  <a:cubicBezTo>
                    <a:pt x="841" y="944"/>
                    <a:pt x="841" y="940"/>
                    <a:pt x="841" y="937"/>
                  </a:cubicBezTo>
                  <a:cubicBezTo>
                    <a:pt x="841" y="932"/>
                    <a:pt x="845" y="926"/>
                    <a:pt x="849" y="923"/>
                  </a:cubicBezTo>
                  <a:cubicBezTo>
                    <a:pt x="852" y="920"/>
                    <a:pt x="855" y="919"/>
                    <a:pt x="858" y="917"/>
                  </a:cubicBezTo>
                  <a:cubicBezTo>
                    <a:pt x="861" y="916"/>
                    <a:pt x="861" y="916"/>
                    <a:pt x="861" y="916"/>
                  </a:cubicBezTo>
                  <a:cubicBezTo>
                    <a:pt x="862" y="915"/>
                    <a:pt x="864" y="914"/>
                    <a:pt x="866" y="913"/>
                  </a:cubicBezTo>
                  <a:cubicBezTo>
                    <a:pt x="872" y="910"/>
                    <a:pt x="878" y="907"/>
                    <a:pt x="883" y="902"/>
                  </a:cubicBezTo>
                  <a:cubicBezTo>
                    <a:pt x="890" y="895"/>
                    <a:pt x="893" y="884"/>
                    <a:pt x="890" y="875"/>
                  </a:cubicBezTo>
                  <a:cubicBezTo>
                    <a:pt x="890" y="873"/>
                    <a:pt x="889" y="872"/>
                    <a:pt x="889" y="870"/>
                  </a:cubicBezTo>
                  <a:cubicBezTo>
                    <a:pt x="888" y="868"/>
                    <a:pt x="887" y="866"/>
                    <a:pt x="887" y="864"/>
                  </a:cubicBezTo>
                  <a:cubicBezTo>
                    <a:pt x="887" y="863"/>
                    <a:pt x="888" y="861"/>
                    <a:pt x="889" y="860"/>
                  </a:cubicBezTo>
                  <a:cubicBezTo>
                    <a:pt x="890" y="858"/>
                    <a:pt x="891" y="856"/>
                    <a:pt x="892" y="854"/>
                  </a:cubicBezTo>
                  <a:cubicBezTo>
                    <a:pt x="893" y="852"/>
                    <a:pt x="893" y="850"/>
                    <a:pt x="892" y="849"/>
                  </a:cubicBezTo>
                  <a:cubicBezTo>
                    <a:pt x="891" y="848"/>
                    <a:pt x="890" y="847"/>
                    <a:pt x="887" y="847"/>
                  </a:cubicBezTo>
                  <a:cubicBezTo>
                    <a:pt x="885" y="847"/>
                    <a:pt x="883" y="847"/>
                    <a:pt x="881" y="848"/>
                  </a:cubicBezTo>
                  <a:cubicBezTo>
                    <a:pt x="881" y="848"/>
                    <a:pt x="880" y="848"/>
                    <a:pt x="880" y="848"/>
                  </a:cubicBezTo>
                  <a:cubicBezTo>
                    <a:pt x="879" y="848"/>
                    <a:pt x="878" y="848"/>
                    <a:pt x="877" y="848"/>
                  </a:cubicBezTo>
                  <a:cubicBezTo>
                    <a:pt x="876" y="848"/>
                    <a:pt x="874" y="848"/>
                    <a:pt x="873" y="848"/>
                  </a:cubicBezTo>
                  <a:cubicBezTo>
                    <a:pt x="871" y="848"/>
                    <a:pt x="870" y="848"/>
                    <a:pt x="868" y="847"/>
                  </a:cubicBezTo>
                  <a:cubicBezTo>
                    <a:pt x="868" y="847"/>
                    <a:pt x="868" y="847"/>
                    <a:pt x="868" y="847"/>
                  </a:cubicBezTo>
                  <a:cubicBezTo>
                    <a:pt x="867" y="847"/>
                    <a:pt x="865" y="848"/>
                    <a:pt x="864" y="848"/>
                  </a:cubicBezTo>
                  <a:cubicBezTo>
                    <a:pt x="863" y="848"/>
                    <a:pt x="863" y="848"/>
                    <a:pt x="862" y="848"/>
                  </a:cubicBezTo>
                  <a:cubicBezTo>
                    <a:pt x="861" y="848"/>
                    <a:pt x="859" y="849"/>
                    <a:pt x="858" y="849"/>
                  </a:cubicBezTo>
                  <a:cubicBezTo>
                    <a:pt x="857" y="849"/>
                    <a:pt x="856" y="849"/>
                    <a:pt x="855" y="849"/>
                  </a:cubicBezTo>
                  <a:cubicBezTo>
                    <a:pt x="852" y="849"/>
                    <a:pt x="849" y="850"/>
                    <a:pt x="847" y="851"/>
                  </a:cubicBezTo>
                  <a:cubicBezTo>
                    <a:pt x="846" y="851"/>
                    <a:pt x="846" y="851"/>
                    <a:pt x="845" y="852"/>
                  </a:cubicBezTo>
                  <a:cubicBezTo>
                    <a:pt x="844" y="852"/>
                    <a:pt x="843" y="852"/>
                    <a:pt x="842" y="852"/>
                  </a:cubicBezTo>
                  <a:cubicBezTo>
                    <a:pt x="839" y="853"/>
                    <a:pt x="837" y="854"/>
                    <a:pt x="834" y="856"/>
                  </a:cubicBezTo>
                  <a:cubicBezTo>
                    <a:pt x="831" y="858"/>
                    <a:pt x="829" y="860"/>
                    <a:pt x="826" y="860"/>
                  </a:cubicBezTo>
                  <a:cubicBezTo>
                    <a:pt x="825" y="860"/>
                    <a:pt x="825" y="860"/>
                    <a:pt x="825" y="860"/>
                  </a:cubicBezTo>
                  <a:cubicBezTo>
                    <a:pt x="827" y="859"/>
                    <a:pt x="829" y="857"/>
                    <a:pt x="830" y="854"/>
                  </a:cubicBezTo>
                  <a:cubicBezTo>
                    <a:pt x="830" y="852"/>
                    <a:pt x="830" y="849"/>
                    <a:pt x="828" y="847"/>
                  </a:cubicBezTo>
                  <a:cubicBezTo>
                    <a:pt x="825" y="843"/>
                    <a:pt x="821" y="842"/>
                    <a:pt x="815" y="842"/>
                  </a:cubicBezTo>
                  <a:cubicBezTo>
                    <a:pt x="814" y="842"/>
                    <a:pt x="812" y="842"/>
                    <a:pt x="812" y="842"/>
                  </a:cubicBezTo>
                  <a:cubicBezTo>
                    <a:pt x="810" y="842"/>
                    <a:pt x="805" y="842"/>
                    <a:pt x="802" y="844"/>
                  </a:cubicBezTo>
                  <a:cubicBezTo>
                    <a:pt x="803" y="843"/>
                    <a:pt x="803" y="842"/>
                    <a:pt x="803" y="841"/>
                  </a:cubicBezTo>
                  <a:cubicBezTo>
                    <a:pt x="804" y="840"/>
                    <a:pt x="804" y="839"/>
                    <a:pt x="803" y="838"/>
                  </a:cubicBezTo>
                  <a:cubicBezTo>
                    <a:pt x="802" y="837"/>
                    <a:pt x="801" y="835"/>
                    <a:pt x="786" y="834"/>
                  </a:cubicBezTo>
                  <a:cubicBezTo>
                    <a:pt x="785" y="834"/>
                    <a:pt x="784" y="834"/>
                    <a:pt x="783" y="834"/>
                  </a:cubicBezTo>
                  <a:cubicBezTo>
                    <a:pt x="781" y="834"/>
                    <a:pt x="779" y="834"/>
                    <a:pt x="778" y="835"/>
                  </a:cubicBezTo>
                  <a:cubicBezTo>
                    <a:pt x="780" y="833"/>
                    <a:pt x="784" y="832"/>
                    <a:pt x="786" y="831"/>
                  </a:cubicBezTo>
                  <a:cubicBezTo>
                    <a:pt x="790" y="829"/>
                    <a:pt x="793" y="829"/>
                    <a:pt x="796" y="829"/>
                  </a:cubicBezTo>
                  <a:cubicBezTo>
                    <a:pt x="797" y="829"/>
                    <a:pt x="799" y="829"/>
                    <a:pt x="800" y="829"/>
                  </a:cubicBezTo>
                  <a:cubicBezTo>
                    <a:pt x="801" y="830"/>
                    <a:pt x="802" y="830"/>
                    <a:pt x="804" y="830"/>
                  </a:cubicBezTo>
                  <a:cubicBezTo>
                    <a:pt x="808" y="830"/>
                    <a:pt x="813" y="827"/>
                    <a:pt x="816" y="823"/>
                  </a:cubicBezTo>
                  <a:cubicBezTo>
                    <a:pt x="816" y="822"/>
                    <a:pt x="817" y="822"/>
                    <a:pt x="818" y="821"/>
                  </a:cubicBezTo>
                  <a:cubicBezTo>
                    <a:pt x="819" y="820"/>
                    <a:pt x="819" y="819"/>
                    <a:pt x="820" y="819"/>
                  </a:cubicBezTo>
                  <a:cubicBezTo>
                    <a:pt x="822" y="817"/>
                    <a:pt x="823" y="814"/>
                    <a:pt x="823" y="812"/>
                  </a:cubicBezTo>
                  <a:cubicBezTo>
                    <a:pt x="824" y="812"/>
                    <a:pt x="824" y="811"/>
                    <a:pt x="824" y="810"/>
                  </a:cubicBezTo>
                  <a:cubicBezTo>
                    <a:pt x="825" y="808"/>
                    <a:pt x="825" y="806"/>
                    <a:pt x="825" y="804"/>
                  </a:cubicBezTo>
                  <a:cubicBezTo>
                    <a:pt x="824" y="803"/>
                    <a:pt x="824" y="803"/>
                    <a:pt x="824" y="802"/>
                  </a:cubicBezTo>
                  <a:cubicBezTo>
                    <a:pt x="824" y="801"/>
                    <a:pt x="824" y="800"/>
                    <a:pt x="824" y="799"/>
                  </a:cubicBezTo>
                  <a:cubicBezTo>
                    <a:pt x="825" y="798"/>
                    <a:pt x="825" y="796"/>
                    <a:pt x="824" y="793"/>
                  </a:cubicBezTo>
                  <a:cubicBezTo>
                    <a:pt x="823" y="790"/>
                    <a:pt x="822" y="787"/>
                    <a:pt x="818" y="787"/>
                  </a:cubicBezTo>
                  <a:cubicBezTo>
                    <a:pt x="817" y="787"/>
                    <a:pt x="816" y="788"/>
                    <a:pt x="815" y="788"/>
                  </a:cubicBezTo>
                  <a:cubicBezTo>
                    <a:pt x="813" y="788"/>
                    <a:pt x="810" y="789"/>
                    <a:pt x="808" y="790"/>
                  </a:cubicBezTo>
                  <a:cubicBezTo>
                    <a:pt x="806" y="791"/>
                    <a:pt x="803" y="792"/>
                    <a:pt x="801" y="792"/>
                  </a:cubicBezTo>
                  <a:cubicBezTo>
                    <a:pt x="801" y="792"/>
                    <a:pt x="800" y="791"/>
                    <a:pt x="799" y="791"/>
                  </a:cubicBezTo>
                  <a:cubicBezTo>
                    <a:pt x="799" y="791"/>
                    <a:pt x="797" y="791"/>
                    <a:pt x="797" y="789"/>
                  </a:cubicBezTo>
                  <a:cubicBezTo>
                    <a:pt x="798" y="788"/>
                    <a:pt x="800" y="788"/>
                    <a:pt x="801" y="787"/>
                  </a:cubicBezTo>
                  <a:cubicBezTo>
                    <a:pt x="805" y="785"/>
                    <a:pt x="810" y="783"/>
                    <a:pt x="815" y="780"/>
                  </a:cubicBezTo>
                  <a:cubicBezTo>
                    <a:pt x="816" y="779"/>
                    <a:pt x="817" y="778"/>
                    <a:pt x="817" y="778"/>
                  </a:cubicBezTo>
                  <a:cubicBezTo>
                    <a:pt x="819" y="777"/>
                    <a:pt x="821" y="775"/>
                    <a:pt x="823" y="774"/>
                  </a:cubicBezTo>
                  <a:cubicBezTo>
                    <a:pt x="824" y="773"/>
                    <a:pt x="824" y="772"/>
                    <a:pt x="825" y="771"/>
                  </a:cubicBezTo>
                  <a:cubicBezTo>
                    <a:pt x="826" y="771"/>
                    <a:pt x="827" y="769"/>
                    <a:pt x="827" y="769"/>
                  </a:cubicBezTo>
                  <a:cubicBezTo>
                    <a:pt x="828" y="770"/>
                    <a:pt x="829" y="771"/>
                    <a:pt x="830" y="773"/>
                  </a:cubicBezTo>
                  <a:cubicBezTo>
                    <a:pt x="832" y="776"/>
                    <a:pt x="833" y="780"/>
                    <a:pt x="838" y="780"/>
                  </a:cubicBezTo>
                  <a:cubicBezTo>
                    <a:pt x="839" y="780"/>
                    <a:pt x="841" y="779"/>
                    <a:pt x="842" y="779"/>
                  </a:cubicBezTo>
                  <a:cubicBezTo>
                    <a:pt x="849" y="775"/>
                    <a:pt x="854" y="771"/>
                    <a:pt x="859" y="767"/>
                  </a:cubicBezTo>
                  <a:cubicBezTo>
                    <a:pt x="861" y="765"/>
                    <a:pt x="863" y="762"/>
                    <a:pt x="864" y="759"/>
                  </a:cubicBezTo>
                  <a:cubicBezTo>
                    <a:pt x="865" y="757"/>
                    <a:pt x="866" y="756"/>
                    <a:pt x="865" y="754"/>
                  </a:cubicBezTo>
                  <a:cubicBezTo>
                    <a:pt x="864" y="752"/>
                    <a:pt x="862" y="750"/>
                    <a:pt x="859" y="750"/>
                  </a:cubicBezTo>
                  <a:cubicBezTo>
                    <a:pt x="859" y="750"/>
                    <a:pt x="859" y="750"/>
                    <a:pt x="858" y="750"/>
                  </a:cubicBezTo>
                  <a:cubicBezTo>
                    <a:pt x="859" y="749"/>
                    <a:pt x="859" y="749"/>
                    <a:pt x="859" y="749"/>
                  </a:cubicBezTo>
                  <a:cubicBezTo>
                    <a:pt x="861" y="747"/>
                    <a:pt x="863" y="744"/>
                    <a:pt x="864" y="742"/>
                  </a:cubicBezTo>
                  <a:cubicBezTo>
                    <a:pt x="864" y="742"/>
                    <a:pt x="865" y="742"/>
                    <a:pt x="865" y="742"/>
                  </a:cubicBezTo>
                  <a:cubicBezTo>
                    <a:pt x="866" y="743"/>
                    <a:pt x="866" y="743"/>
                    <a:pt x="867" y="743"/>
                  </a:cubicBezTo>
                  <a:cubicBezTo>
                    <a:pt x="867" y="743"/>
                    <a:pt x="867" y="743"/>
                    <a:pt x="867" y="743"/>
                  </a:cubicBezTo>
                  <a:cubicBezTo>
                    <a:pt x="870" y="743"/>
                    <a:pt x="872" y="739"/>
                    <a:pt x="874" y="736"/>
                  </a:cubicBezTo>
                  <a:cubicBezTo>
                    <a:pt x="874" y="736"/>
                    <a:pt x="875" y="735"/>
                    <a:pt x="875" y="735"/>
                  </a:cubicBezTo>
                  <a:cubicBezTo>
                    <a:pt x="876" y="732"/>
                    <a:pt x="878" y="730"/>
                    <a:pt x="879" y="728"/>
                  </a:cubicBezTo>
                  <a:cubicBezTo>
                    <a:pt x="880" y="727"/>
                    <a:pt x="880" y="725"/>
                    <a:pt x="881" y="724"/>
                  </a:cubicBezTo>
                  <a:cubicBezTo>
                    <a:pt x="884" y="720"/>
                    <a:pt x="887" y="717"/>
                    <a:pt x="893" y="714"/>
                  </a:cubicBezTo>
                  <a:cubicBezTo>
                    <a:pt x="896" y="712"/>
                    <a:pt x="898" y="710"/>
                    <a:pt x="898" y="707"/>
                  </a:cubicBezTo>
                  <a:cubicBezTo>
                    <a:pt x="899" y="703"/>
                    <a:pt x="899" y="700"/>
                    <a:pt x="899" y="696"/>
                  </a:cubicBezTo>
                  <a:cubicBezTo>
                    <a:pt x="899" y="694"/>
                    <a:pt x="899" y="693"/>
                    <a:pt x="899" y="691"/>
                  </a:cubicBezTo>
                  <a:cubicBezTo>
                    <a:pt x="899" y="688"/>
                    <a:pt x="899" y="688"/>
                    <a:pt x="899" y="688"/>
                  </a:cubicBezTo>
                  <a:cubicBezTo>
                    <a:pt x="900" y="684"/>
                    <a:pt x="900" y="680"/>
                    <a:pt x="899" y="675"/>
                  </a:cubicBezTo>
                  <a:cubicBezTo>
                    <a:pt x="899" y="672"/>
                    <a:pt x="901" y="669"/>
                    <a:pt x="903" y="665"/>
                  </a:cubicBezTo>
                  <a:cubicBezTo>
                    <a:pt x="904" y="664"/>
                    <a:pt x="904" y="663"/>
                    <a:pt x="905" y="662"/>
                  </a:cubicBezTo>
                  <a:cubicBezTo>
                    <a:pt x="906" y="660"/>
                    <a:pt x="906" y="657"/>
                    <a:pt x="907" y="654"/>
                  </a:cubicBezTo>
                  <a:cubicBezTo>
                    <a:pt x="907" y="653"/>
                    <a:pt x="907" y="653"/>
                    <a:pt x="907" y="653"/>
                  </a:cubicBezTo>
                  <a:cubicBezTo>
                    <a:pt x="907" y="652"/>
                    <a:pt x="908" y="650"/>
                    <a:pt x="908" y="649"/>
                  </a:cubicBezTo>
                  <a:cubicBezTo>
                    <a:pt x="909" y="647"/>
                    <a:pt x="909" y="645"/>
                    <a:pt x="910" y="644"/>
                  </a:cubicBezTo>
                  <a:cubicBezTo>
                    <a:pt x="910" y="642"/>
                    <a:pt x="910" y="641"/>
                    <a:pt x="910" y="639"/>
                  </a:cubicBezTo>
                  <a:cubicBezTo>
                    <a:pt x="911" y="637"/>
                    <a:pt x="911" y="635"/>
                    <a:pt x="911" y="633"/>
                  </a:cubicBezTo>
                  <a:cubicBezTo>
                    <a:pt x="912" y="633"/>
                    <a:pt x="912" y="633"/>
                    <a:pt x="912" y="633"/>
                  </a:cubicBezTo>
                  <a:cubicBezTo>
                    <a:pt x="913" y="631"/>
                    <a:pt x="913" y="628"/>
                    <a:pt x="912" y="625"/>
                  </a:cubicBezTo>
                  <a:close/>
                  <a:moveTo>
                    <a:pt x="800" y="853"/>
                  </a:moveTo>
                  <a:cubicBezTo>
                    <a:pt x="799" y="853"/>
                    <a:pt x="798" y="853"/>
                    <a:pt x="797" y="853"/>
                  </a:cubicBezTo>
                  <a:cubicBezTo>
                    <a:pt x="795" y="853"/>
                    <a:pt x="794" y="853"/>
                    <a:pt x="792" y="853"/>
                  </a:cubicBezTo>
                  <a:cubicBezTo>
                    <a:pt x="792" y="853"/>
                    <a:pt x="791" y="853"/>
                    <a:pt x="791" y="853"/>
                  </a:cubicBezTo>
                  <a:cubicBezTo>
                    <a:pt x="789" y="853"/>
                    <a:pt x="788" y="853"/>
                    <a:pt x="786" y="853"/>
                  </a:cubicBezTo>
                  <a:cubicBezTo>
                    <a:pt x="785" y="853"/>
                    <a:pt x="785" y="853"/>
                    <a:pt x="785" y="853"/>
                  </a:cubicBezTo>
                  <a:cubicBezTo>
                    <a:pt x="785" y="852"/>
                    <a:pt x="786" y="851"/>
                    <a:pt x="787" y="850"/>
                  </a:cubicBezTo>
                  <a:cubicBezTo>
                    <a:pt x="788" y="849"/>
                    <a:pt x="788" y="849"/>
                    <a:pt x="788" y="849"/>
                  </a:cubicBezTo>
                  <a:cubicBezTo>
                    <a:pt x="789" y="849"/>
                    <a:pt x="790" y="848"/>
                    <a:pt x="791" y="848"/>
                  </a:cubicBezTo>
                  <a:cubicBezTo>
                    <a:pt x="791" y="848"/>
                    <a:pt x="791" y="848"/>
                    <a:pt x="791" y="848"/>
                  </a:cubicBezTo>
                  <a:cubicBezTo>
                    <a:pt x="791" y="848"/>
                    <a:pt x="791" y="848"/>
                    <a:pt x="792" y="848"/>
                  </a:cubicBezTo>
                  <a:cubicBezTo>
                    <a:pt x="792" y="848"/>
                    <a:pt x="793" y="848"/>
                    <a:pt x="794" y="848"/>
                  </a:cubicBezTo>
                  <a:cubicBezTo>
                    <a:pt x="794" y="848"/>
                    <a:pt x="794" y="848"/>
                    <a:pt x="794" y="848"/>
                  </a:cubicBezTo>
                  <a:cubicBezTo>
                    <a:pt x="796" y="848"/>
                    <a:pt x="798" y="847"/>
                    <a:pt x="799" y="846"/>
                  </a:cubicBezTo>
                  <a:cubicBezTo>
                    <a:pt x="799" y="847"/>
                    <a:pt x="799" y="847"/>
                    <a:pt x="799" y="848"/>
                  </a:cubicBezTo>
                  <a:cubicBezTo>
                    <a:pt x="798" y="850"/>
                    <a:pt x="799" y="852"/>
                    <a:pt x="800" y="853"/>
                  </a:cubicBezTo>
                  <a:close/>
                  <a:moveTo>
                    <a:pt x="635" y="407"/>
                  </a:moveTo>
                  <a:cubicBezTo>
                    <a:pt x="634" y="408"/>
                    <a:pt x="633" y="409"/>
                    <a:pt x="632" y="409"/>
                  </a:cubicBezTo>
                  <a:cubicBezTo>
                    <a:pt x="631" y="410"/>
                    <a:pt x="630" y="410"/>
                    <a:pt x="629" y="411"/>
                  </a:cubicBezTo>
                  <a:cubicBezTo>
                    <a:pt x="627" y="412"/>
                    <a:pt x="625" y="412"/>
                    <a:pt x="623" y="412"/>
                  </a:cubicBezTo>
                  <a:cubicBezTo>
                    <a:pt x="620" y="412"/>
                    <a:pt x="618" y="411"/>
                    <a:pt x="616" y="409"/>
                  </a:cubicBezTo>
                  <a:cubicBezTo>
                    <a:pt x="616" y="409"/>
                    <a:pt x="617" y="409"/>
                    <a:pt x="617" y="410"/>
                  </a:cubicBezTo>
                  <a:cubicBezTo>
                    <a:pt x="618" y="410"/>
                    <a:pt x="619" y="410"/>
                    <a:pt x="619" y="410"/>
                  </a:cubicBezTo>
                  <a:cubicBezTo>
                    <a:pt x="620" y="410"/>
                    <a:pt x="621" y="410"/>
                    <a:pt x="622" y="410"/>
                  </a:cubicBezTo>
                  <a:cubicBezTo>
                    <a:pt x="627" y="410"/>
                    <a:pt x="631" y="409"/>
                    <a:pt x="635" y="407"/>
                  </a:cubicBezTo>
                  <a:close/>
                  <a:moveTo>
                    <a:pt x="337" y="487"/>
                  </a:moveTo>
                  <a:cubicBezTo>
                    <a:pt x="337" y="488"/>
                    <a:pt x="337" y="488"/>
                    <a:pt x="337" y="488"/>
                  </a:cubicBezTo>
                  <a:cubicBezTo>
                    <a:pt x="338" y="489"/>
                    <a:pt x="339" y="490"/>
                    <a:pt x="340" y="491"/>
                  </a:cubicBezTo>
                  <a:cubicBezTo>
                    <a:pt x="341" y="492"/>
                    <a:pt x="343" y="494"/>
                    <a:pt x="345" y="496"/>
                  </a:cubicBezTo>
                  <a:cubicBezTo>
                    <a:pt x="347" y="498"/>
                    <a:pt x="350" y="500"/>
                    <a:pt x="353" y="500"/>
                  </a:cubicBezTo>
                  <a:cubicBezTo>
                    <a:pt x="351" y="501"/>
                    <a:pt x="349" y="501"/>
                    <a:pt x="348" y="501"/>
                  </a:cubicBezTo>
                  <a:cubicBezTo>
                    <a:pt x="348" y="501"/>
                    <a:pt x="347" y="501"/>
                    <a:pt x="347" y="501"/>
                  </a:cubicBezTo>
                  <a:cubicBezTo>
                    <a:pt x="346" y="501"/>
                    <a:pt x="344" y="497"/>
                    <a:pt x="342" y="494"/>
                  </a:cubicBezTo>
                  <a:cubicBezTo>
                    <a:pt x="341" y="493"/>
                    <a:pt x="340" y="492"/>
                    <a:pt x="339" y="491"/>
                  </a:cubicBezTo>
                  <a:cubicBezTo>
                    <a:pt x="339" y="490"/>
                    <a:pt x="338" y="489"/>
                    <a:pt x="337" y="487"/>
                  </a:cubicBezTo>
                  <a:close/>
                </a:path>
              </a:pathLst>
            </a:custGeom>
            <a:solidFill>
              <a:schemeClr val="accent3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F2017B1B-A6C4-422D-B174-15C911A15111}"/>
                </a:ext>
              </a:extLst>
            </p:cNvPr>
            <p:cNvGrpSpPr/>
            <p:nvPr/>
          </p:nvGrpSpPr>
          <p:grpSpPr>
            <a:xfrm>
              <a:off x="8936855" y="1539788"/>
              <a:ext cx="1680220" cy="2307863"/>
              <a:chOff x="-799107" y="1075734"/>
              <a:chExt cx="1208571" cy="1660031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160" name="Freeform 6">
                <a:extLst>
                  <a:ext uri="{FF2B5EF4-FFF2-40B4-BE49-F238E27FC236}">
                    <a16:creationId xmlns:a16="http://schemas.microsoft.com/office/drawing/2014/main" id="{D9E454B7-0524-4DD1-9393-558656B12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9107" y="1944035"/>
                <a:ext cx="17125" cy="26799"/>
              </a:xfrm>
              <a:custGeom>
                <a:avLst/>
                <a:gdLst>
                  <a:gd name="T0" fmla="*/ 8 w 9"/>
                  <a:gd name="T1" fmla="*/ 5 h 15"/>
                  <a:gd name="T2" fmla="*/ 7 w 9"/>
                  <a:gd name="T3" fmla="*/ 2 h 15"/>
                  <a:gd name="T4" fmla="*/ 3 w 9"/>
                  <a:gd name="T5" fmla="*/ 0 h 15"/>
                  <a:gd name="T6" fmla="*/ 3 w 9"/>
                  <a:gd name="T7" fmla="*/ 3 h 15"/>
                  <a:gd name="T8" fmla="*/ 2 w 9"/>
                  <a:gd name="T9" fmla="*/ 4 h 15"/>
                  <a:gd name="T10" fmla="*/ 2 w 9"/>
                  <a:gd name="T11" fmla="*/ 7 h 15"/>
                  <a:gd name="T12" fmla="*/ 3 w 9"/>
                  <a:gd name="T13" fmla="*/ 7 h 15"/>
                  <a:gd name="T14" fmla="*/ 1 w 9"/>
                  <a:gd name="T15" fmla="*/ 8 h 15"/>
                  <a:gd name="T16" fmla="*/ 1 w 9"/>
                  <a:gd name="T17" fmla="*/ 13 h 15"/>
                  <a:gd name="T18" fmla="*/ 4 w 9"/>
                  <a:gd name="T19" fmla="*/ 15 h 15"/>
                  <a:gd name="T20" fmla="*/ 7 w 9"/>
                  <a:gd name="T21" fmla="*/ 14 h 15"/>
                  <a:gd name="T22" fmla="*/ 9 w 9"/>
                  <a:gd name="T23" fmla="*/ 10 h 15"/>
                  <a:gd name="T24" fmla="*/ 7 w 9"/>
                  <a:gd name="T25" fmla="*/ 8 h 15"/>
                  <a:gd name="T26" fmla="*/ 8 w 9"/>
                  <a:gd name="T2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5">
                    <a:moveTo>
                      <a:pt x="8" y="5"/>
                    </a:moveTo>
                    <a:cubicBezTo>
                      <a:pt x="8" y="4"/>
                      <a:pt x="8" y="3"/>
                      <a:pt x="7" y="2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2" y="4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5" y="15"/>
                      <a:pt x="6" y="14"/>
                      <a:pt x="7" y="14"/>
                    </a:cubicBezTo>
                    <a:cubicBezTo>
                      <a:pt x="8" y="13"/>
                      <a:pt x="9" y="12"/>
                      <a:pt x="9" y="10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8" y="7"/>
                      <a:pt x="8" y="6"/>
                      <a:pt x="8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7">
                <a:extLst>
                  <a:ext uri="{FF2B5EF4-FFF2-40B4-BE49-F238E27FC236}">
                    <a16:creationId xmlns:a16="http://schemas.microsoft.com/office/drawing/2014/main" id="{C52F8698-0F8C-44B1-80F0-C2391040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49" y="1134693"/>
                <a:ext cx="32620" cy="40582"/>
              </a:xfrm>
              <a:custGeom>
                <a:avLst/>
                <a:gdLst>
                  <a:gd name="T0" fmla="*/ 13 w 17"/>
                  <a:gd name="T1" fmla="*/ 10 h 23"/>
                  <a:gd name="T2" fmla="*/ 11 w 17"/>
                  <a:gd name="T3" fmla="*/ 6 h 23"/>
                  <a:gd name="T4" fmla="*/ 11 w 17"/>
                  <a:gd name="T5" fmla="*/ 6 h 23"/>
                  <a:gd name="T6" fmla="*/ 5 w 17"/>
                  <a:gd name="T7" fmla="*/ 0 h 23"/>
                  <a:gd name="T8" fmla="*/ 3 w 17"/>
                  <a:gd name="T9" fmla="*/ 1 h 23"/>
                  <a:gd name="T10" fmla="*/ 1 w 17"/>
                  <a:gd name="T11" fmla="*/ 4 h 23"/>
                  <a:gd name="T12" fmla="*/ 3 w 17"/>
                  <a:gd name="T13" fmla="*/ 9 h 23"/>
                  <a:gd name="T14" fmla="*/ 4 w 17"/>
                  <a:gd name="T15" fmla="*/ 9 h 23"/>
                  <a:gd name="T16" fmla="*/ 4 w 17"/>
                  <a:gd name="T17" fmla="*/ 11 h 23"/>
                  <a:gd name="T18" fmla="*/ 6 w 17"/>
                  <a:gd name="T19" fmla="*/ 17 h 23"/>
                  <a:gd name="T20" fmla="*/ 9 w 17"/>
                  <a:gd name="T21" fmla="*/ 19 h 23"/>
                  <a:gd name="T22" fmla="*/ 11 w 17"/>
                  <a:gd name="T23" fmla="*/ 21 h 23"/>
                  <a:gd name="T24" fmla="*/ 12 w 17"/>
                  <a:gd name="T25" fmla="*/ 22 h 23"/>
                  <a:gd name="T26" fmla="*/ 13 w 17"/>
                  <a:gd name="T27" fmla="*/ 22 h 23"/>
                  <a:gd name="T28" fmla="*/ 13 w 17"/>
                  <a:gd name="T29" fmla="*/ 22 h 23"/>
                  <a:gd name="T30" fmla="*/ 16 w 17"/>
                  <a:gd name="T31" fmla="*/ 23 h 23"/>
                  <a:gd name="T32" fmla="*/ 17 w 17"/>
                  <a:gd name="T33" fmla="*/ 20 h 23"/>
                  <a:gd name="T34" fmla="*/ 15 w 17"/>
                  <a:gd name="T35" fmla="*/ 14 h 23"/>
                  <a:gd name="T36" fmla="*/ 14 w 17"/>
                  <a:gd name="T37" fmla="*/ 12 h 23"/>
                  <a:gd name="T38" fmla="*/ 13 w 17"/>
                  <a:gd name="T3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23">
                    <a:moveTo>
                      <a:pt x="13" y="10"/>
                    </a:moveTo>
                    <a:cubicBezTo>
                      <a:pt x="12" y="9"/>
                      <a:pt x="12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8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0" y="6"/>
                      <a:pt x="2" y="7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3"/>
                      <a:pt x="4" y="15"/>
                      <a:pt x="6" y="17"/>
                    </a:cubicBezTo>
                    <a:cubicBezTo>
                      <a:pt x="7" y="18"/>
                      <a:pt x="8" y="19"/>
                      <a:pt x="9" y="19"/>
                    </a:cubicBezTo>
                    <a:cubicBezTo>
                      <a:pt x="10" y="20"/>
                      <a:pt x="11" y="20"/>
                      <a:pt x="11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7"/>
                      <a:pt x="16" y="15"/>
                      <a:pt x="15" y="14"/>
                    </a:cubicBezTo>
                    <a:cubicBezTo>
                      <a:pt x="14" y="13"/>
                      <a:pt x="14" y="13"/>
                      <a:pt x="14" y="12"/>
                    </a:cubicBezTo>
                    <a:cubicBezTo>
                      <a:pt x="13" y="11"/>
                      <a:pt x="13" y="11"/>
                      <a:pt x="13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8">
                <a:extLst>
                  <a:ext uri="{FF2B5EF4-FFF2-40B4-BE49-F238E27FC236}">
                    <a16:creationId xmlns:a16="http://schemas.microsoft.com/office/drawing/2014/main" id="{684AA2C2-3A7C-48D5-AD30-88BF26BE3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7" y="1218919"/>
                <a:ext cx="74210" cy="62021"/>
              </a:xfrm>
              <a:custGeom>
                <a:avLst/>
                <a:gdLst>
                  <a:gd name="T0" fmla="*/ 5 w 39"/>
                  <a:gd name="T1" fmla="*/ 19 h 35"/>
                  <a:gd name="T2" fmla="*/ 8 w 39"/>
                  <a:gd name="T3" fmla="*/ 22 h 35"/>
                  <a:gd name="T4" fmla="*/ 9 w 39"/>
                  <a:gd name="T5" fmla="*/ 26 h 35"/>
                  <a:gd name="T6" fmla="*/ 19 w 39"/>
                  <a:gd name="T7" fmla="*/ 35 h 35"/>
                  <a:gd name="T8" fmla="*/ 19 w 39"/>
                  <a:gd name="T9" fmla="*/ 35 h 35"/>
                  <a:gd name="T10" fmla="*/ 26 w 39"/>
                  <a:gd name="T11" fmla="*/ 32 h 35"/>
                  <a:gd name="T12" fmla="*/ 26 w 39"/>
                  <a:gd name="T13" fmla="*/ 33 h 35"/>
                  <a:gd name="T14" fmla="*/ 29 w 39"/>
                  <a:gd name="T15" fmla="*/ 33 h 35"/>
                  <a:gd name="T16" fmla="*/ 34 w 39"/>
                  <a:gd name="T17" fmla="*/ 29 h 35"/>
                  <a:gd name="T18" fmla="*/ 34 w 39"/>
                  <a:gd name="T19" fmla="*/ 28 h 35"/>
                  <a:gd name="T20" fmla="*/ 35 w 39"/>
                  <a:gd name="T21" fmla="*/ 27 h 35"/>
                  <a:gd name="T22" fmla="*/ 38 w 39"/>
                  <a:gd name="T23" fmla="*/ 25 h 35"/>
                  <a:gd name="T24" fmla="*/ 39 w 39"/>
                  <a:gd name="T25" fmla="*/ 21 h 35"/>
                  <a:gd name="T26" fmla="*/ 34 w 39"/>
                  <a:gd name="T27" fmla="*/ 19 h 35"/>
                  <a:gd name="T28" fmla="*/ 33 w 39"/>
                  <a:gd name="T29" fmla="*/ 19 h 35"/>
                  <a:gd name="T30" fmla="*/ 33 w 39"/>
                  <a:gd name="T31" fmla="*/ 18 h 35"/>
                  <a:gd name="T32" fmla="*/ 29 w 39"/>
                  <a:gd name="T33" fmla="*/ 15 h 35"/>
                  <a:gd name="T34" fmla="*/ 28 w 39"/>
                  <a:gd name="T35" fmla="*/ 15 h 35"/>
                  <a:gd name="T36" fmla="*/ 27 w 39"/>
                  <a:gd name="T37" fmla="*/ 16 h 35"/>
                  <a:gd name="T38" fmla="*/ 17 w 39"/>
                  <a:gd name="T39" fmla="*/ 3 h 35"/>
                  <a:gd name="T40" fmla="*/ 8 w 39"/>
                  <a:gd name="T41" fmla="*/ 0 h 35"/>
                  <a:gd name="T42" fmla="*/ 7 w 39"/>
                  <a:gd name="T43" fmla="*/ 0 h 35"/>
                  <a:gd name="T44" fmla="*/ 2 w 39"/>
                  <a:gd name="T45" fmla="*/ 3 h 35"/>
                  <a:gd name="T46" fmla="*/ 1 w 39"/>
                  <a:gd name="T47" fmla="*/ 12 h 35"/>
                  <a:gd name="T48" fmla="*/ 5 w 39"/>
                  <a:gd name="T4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35">
                    <a:moveTo>
                      <a:pt x="5" y="19"/>
                    </a:moveTo>
                    <a:cubicBezTo>
                      <a:pt x="6" y="20"/>
                      <a:pt x="7" y="21"/>
                      <a:pt x="8" y="22"/>
                    </a:cubicBezTo>
                    <a:cubicBezTo>
                      <a:pt x="8" y="23"/>
                      <a:pt x="9" y="24"/>
                      <a:pt x="9" y="26"/>
                    </a:cubicBezTo>
                    <a:cubicBezTo>
                      <a:pt x="11" y="30"/>
                      <a:pt x="13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2" y="35"/>
                      <a:pt x="24" y="34"/>
                      <a:pt x="26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3" y="33"/>
                      <a:pt x="33" y="30"/>
                      <a:pt x="34" y="29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5" y="28"/>
                      <a:pt x="35" y="27"/>
                    </a:cubicBezTo>
                    <a:cubicBezTo>
                      <a:pt x="36" y="27"/>
                      <a:pt x="38" y="27"/>
                      <a:pt x="38" y="25"/>
                    </a:cubicBezTo>
                    <a:cubicBezTo>
                      <a:pt x="39" y="23"/>
                      <a:pt x="39" y="22"/>
                      <a:pt x="39" y="21"/>
                    </a:cubicBezTo>
                    <a:cubicBezTo>
                      <a:pt x="38" y="19"/>
                      <a:pt x="36" y="19"/>
                      <a:pt x="34" y="19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7"/>
                      <a:pt x="32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5" y="10"/>
                      <a:pt x="22" y="6"/>
                      <a:pt x="17" y="3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5" y="0"/>
                      <a:pt x="4" y="1"/>
                      <a:pt x="2" y="3"/>
                    </a:cubicBezTo>
                    <a:cubicBezTo>
                      <a:pt x="1" y="6"/>
                      <a:pt x="0" y="9"/>
                      <a:pt x="1" y="12"/>
                    </a:cubicBezTo>
                    <a:cubicBezTo>
                      <a:pt x="2" y="15"/>
                      <a:pt x="4" y="17"/>
                      <a:pt x="5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">
                <a:extLst>
                  <a:ext uri="{FF2B5EF4-FFF2-40B4-BE49-F238E27FC236}">
                    <a16:creationId xmlns:a16="http://schemas.microsoft.com/office/drawing/2014/main" id="{C23FB9DB-8B41-4807-8D0E-3EC198F02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45" y="1121676"/>
                <a:ext cx="141081" cy="120214"/>
              </a:xfrm>
              <a:custGeom>
                <a:avLst/>
                <a:gdLst>
                  <a:gd name="T0" fmla="*/ 13 w 74"/>
                  <a:gd name="T1" fmla="*/ 52 h 67"/>
                  <a:gd name="T2" fmla="*/ 19 w 74"/>
                  <a:gd name="T3" fmla="*/ 59 h 67"/>
                  <a:gd name="T4" fmla="*/ 29 w 74"/>
                  <a:gd name="T5" fmla="*/ 61 h 67"/>
                  <a:gd name="T6" fmla="*/ 35 w 74"/>
                  <a:gd name="T7" fmla="*/ 56 h 67"/>
                  <a:gd name="T8" fmla="*/ 42 w 74"/>
                  <a:gd name="T9" fmla="*/ 53 h 67"/>
                  <a:gd name="T10" fmla="*/ 46 w 74"/>
                  <a:gd name="T11" fmla="*/ 60 h 67"/>
                  <a:gd name="T12" fmla="*/ 54 w 74"/>
                  <a:gd name="T13" fmla="*/ 67 h 67"/>
                  <a:gd name="T14" fmla="*/ 67 w 74"/>
                  <a:gd name="T15" fmla="*/ 62 h 67"/>
                  <a:gd name="T16" fmla="*/ 67 w 74"/>
                  <a:gd name="T17" fmla="*/ 59 h 67"/>
                  <a:gd name="T18" fmla="*/ 73 w 74"/>
                  <a:gd name="T19" fmla="*/ 47 h 67"/>
                  <a:gd name="T20" fmla="*/ 66 w 74"/>
                  <a:gd name="T21" fmla="*/ 45 h 67"/>
                  <a:gd name="T22" fmla="*/ 60 w 74"/>
                  <a:gd name="T23" fmla="*/ 51 h 67"/>
                  <a:gd name="T24" fmla="*/ 59 w 74"/>
                  <a:gd name="T25" fmla="*/ 46 h 67"/>
                  <a:gd name="T26" fmla="*/ 60 w 74"/>
                  <a:gd name="T27" fmla="*/ 38 h 67"/>
                  <a:gd name="T28" fmla="*/ 58 w 74"/>
                  <a:gd name="T29" fmla="*/ 29 h 67"/>
                  <a:gd name="T30" fmla="*/ 57 w 74"/>
                  <a:gd name="T31" fmla="*/ 29 h 67"/>
                  <a:gd name="T32" fmla="*/ 50 w 74"/>
                  <a:gd name="T33" fmla="*/ 27 h 67"/>
                  <a:gd name="T34" fmla="*/ 46 w 74"/>
                  <a:gd name="T35" fmla="*/ 35 h 67"/>
                  <a:gd name="T36" fmla="*/ 35 w 74"/>
                  <a:gd name="T37" fmla="*/ 40 h 67"/>
                  <a:gd name="T38" fmla="*/ 33 w 74"/>
                  <a:gd name="T39" fmla="*/ 40 h 67"/>
                  <a:gd name="T40" fmla="*/ 36 w 74"/>
                  <a:gd name="T41" fmla="*/ 36 h 67"/>
                  <a:gd name="T42" fmla="*/ 38 w 74"/>
                  <a:gd name="T43" fmla="*/ 23 h 67"/>
                  <a:gd name="T44" fmla="*/ 34 w 74"/>
                  <a:gd name="T45" fmla="*/ 19 h 67"/>
                  <a:gd name="T46" fmla="*/ 39 w 74"/>
                  <a:gd name="T47" fmla="*/ 20 h 67"/>
                  <a:gd name="T48" fmla="*/ 44 w 74"/>
                  <a:gd name="T49" fmla="*/ 9 h 67"/>
                  <a:gd name="T50" fmla="*/ 37 w 74"/>
                  <a:gd name="T51" fmla="*/ 3 h 67"/>
                  <a:gd name="T52" fmla="*/ 28 w 74"/>
                  <a:gd name="T53" fmla="*/ 1 h 67"/>
                  <a:gd name="T54" fmla="*/ 26 w 74"/>
                  <a:gd name="T55" fmla="*/ 11 h 67"/>
                  <a:gd name="T56" fmla="*/ 29 w 74"/>
                  <a:gd name="T57" fmla="*/ 13 h 67"/>
                  <a:gd name="T58" fmla="*/ 22 w 74"/>
                  <a:gd name="T59" fmla="*/ 10 h 67"/>
                  <a:gd name="T60" fmla="*/ 6 w 74"/>
                  <a:gd name="T61" fmla="*/ 16 h 67"/>
                  <a:gd name="T62" fmla="*/ 2 w 74"/>
                  <a:gd name="T63" fmla="*/ 33 h 67"/>
                  <a:gd name="T64" fmla="*/ 9 w 74"/>
                  <a:gd name="T65" fmla="*/ 53 h 67"/>
                  <a:gd name="T66" fmla="*/ 17 w 74"/>
                  <a:gd name="T67" fmla="*/ 40 h 67"/>
                  <a:gd name="T68" fmla="*/ 16 w 74"/>
                  <a:gd name="T69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4" h="67">
                    <a:moveTo>
                      <a:pt x="9" y="53"/>
                    </a:moveTo>
                    <a:cubicBezTo>
                      <a:pt x="10" y="53"/>
                      <a:pt x="12" y="53"/>
                      <a:pt x="13" y="52"/>
                    </a:cubicBezTo>
                    <a:cubicBezTo>
                      <a:pt x="14" y="51"/>
                      <a:pt x="15" y="50"/>
                      <a:pt x="15" y="49"/>
                    </a:cubicBezTo>
                    <a:cubicBezTo>
                      <a:pt x="15" y="52"/>
                      <a:pt x="16" y="56"/>
                      <a:pt x="19" y="59"/>
                    </a:cubicBezTo>
                    <a:cubicBezTo>
                      <a:pt x="21" y="60"/>
                      <a:pt x="24" y="61"/>
                      <a:pt x="27" y="61"/>
                    </a:cubicBezTo>
                    <a:cubicBezTo>
                      <a:pt x="27" y="61"/>
                      <a:pt x="28" y="61"/>
                      <a:pt x="29" y="61"/>
                    </a:cubicBezTo>
                    <a:cubicBezTo>
                      <a:pt x="31" y="61"/>
                      <a:pt x="32" y="59"/>
                      <a:pt x="33" y="58"/>
                    </a:cubicBezTo>
                    <a:cubicBezTo>
                      <a:pt x="34" y="57"/>
                      <a:pt x="35" y="57"/>
                      <a:pt x="35" y="56"/>
                    </a:cubicBezTo>
                    <a:cubicBezTo>
                      <a:pt x="36" y="56"/>
                      <a:pt x="37" y="56"/>
                      <a:pt x="38" y="55"/>
                    </a:cubicBezTo>
                    <a:cubicBezTo>
                      <a:pt x="39" y="54"/>
                      <a:pt x="41" y="53"/>
                      <a:pt x="42" y="53"/>
                    </a:cubicBezTo>
                    <a:cubicBezTo>
                      <a:pt x="42" y="54"/>
                      <a:pt x="43" y="56"/>
                      <a:pt x="44" y="57"/>
                    </a:cubicBezTo>
                    <a:cubicBezTo>
                      <a:pt x="44" y="58"/>
                      <a:pt x="45" y="59"/>
                      <a:pt x="46" y="60"/>
                    </a:cubicBezTo>
                    <a:cubicBezTo>
                      <a:pt x="46" y="60"/>
                      <a:pt x="46" y="61"/>
                      <a:pt x="47" y="61"/>
                    </a:cubicBezTo>
                    <a:cubicBezTo>
                      <a:pt x="48" y="63"/>
                      <a:pt x="50" y="66"/>
                      <a:pt x="54" y="67"/>
                    </a:cubicBezTo>
                    <a:cubicBezTo>
                      <a:pt x="55" y="67"/>
                      <a:pt x="56" y="67"/>
                      <a:pt x="57" y="67"/>
                    </a:cubicBezTo>
                    <a:cubicBezTo>
                      <a:pt x="60" y="67"/>
                      <a:pt x="65" y="66"/>
                      <a:pt x="67" y="62"/>
                    </a:cubicBezTo>
                    <a:cubicBezTo>
                      <a:pt x="67" y="61"/>
                      <a:pt x="67" y="60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9" y="59"/>
                      <a:pt x="70" y="59"/>
                      <a:pt x="71" y="58"/>
                    </a:cubicBezTo>
                    <a:cubicBezTo>
                      <a:pt x="74" y="55"/>
                      <a:pt x="74" y="51"/>
                      <a:pt x="73" y="47"/>
                    </a:cubicBezTo>
                    <a:cubicBezTo>
                      <a:pt x="73" y="46"/>
                      <a:pt x="73" y="44"/>
                      <a:pt x="69" y="44"/>
                    </a:cubicBezTo>
                    <a:cubicBezTo>
                      <a:pt x="69" y="44"/>
                      <a:pt x="67" y="44"/>
                      <a:pt x="66" y="45"/>
                    </a:cubicBezTo>
                    <a:cubicBezTo>
                      <a:pt x="64" y="45"/>
                      <a:pt x="62" y="46"/>
                      <a:pt x="61" y="48"/>
                    </a:cubicBezTo>
                    <a:cubicBezTo>
                      <a:pt x="61" y="49"/>
                      <a:pt x="60" y="50"/>
                      <a:pt x="60" y="51"/>
                    </a:cubicBezTo>
                    <a:cubicBezTo>
                      <a:pt x="60" y="51"/>
                      <a:pt x="60" y="50"/>
                      <a:pt x="59" y="50"/>
                    </a:cubicBezTo>
                    <a:cubicBezTo>
                      <a:pt x="59" y="49"/>
                      <a:pt x="59" y="48"/>
                      <a:pt x="59" y="46"/>
                    </a:cubicBezTo>
                    <a:cubicBezTo>
                      <a:pt x="59" y="44"/>
                      <a:pt x="59" y="41"/>
                      <a:pt x="57" y="39"/>
                    </a:cubicBezTo>
                    <a:cubicBezTo>
                      <a:pt x="58" y="39"/>
                      <a:pt x="59" y="38"/>
                      <a:pt x="60" y="38"/>
                    </a:cubicBezTo>
                    <a:cubicBezTo>
                      <a:pt x="61" y="37"/>
                      <a:pt x="62" y="35"/>
                      <a:pt x="62" y="34"/>
                    </a:cubicBezTo>
                    <a:cubicBezTo>
                      <a:pt x="61" y="32"/>
                      <a:pt x="59" y="30"/>
                      <a:pt x="58" y="29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6" y="28"/>
                      <a:pt x="54" y="26"/>
                      <a:pt x="52" y="26"/>
                    </a:cubicBezTo>
                    <a:cubicBezTo>
                      <a:pt x="51" y="26"/>
                      <a:pt x="51" y="26"/>
                      <a:pt x="50" y="27"/>
                    </a:cubicBezTo>
                    <a:cubicBezTo>
                      <a:pt x="47" y="27"/>
                      <a:pt x="46" y="30"/>
                      <a:pt x="46" y="33"/>
                    </a:cubicBezTo>
                    <a:cubicBezTo>
                      <a:pt x="46" y="33"/>
                      <a:pt x="46" y="34"/>
                      <a:pt x="46" y="35"/>
                    </a:cubicBezTo>
                    <a:cubicBezTo>
                      <a:pt x="44" y="35"/>
                      <a:pt x="42" y="36"/>
                      <a:pt x="40" y="37"/>
                    </a:cubicBezTo>
                    <a:cubicBezTo>
                      <a:pt x="38" y="39"/>
                      <a:pt x="36" y="40"/>
                      <a:pt x="3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3" y="39"/>
                    </a:cubicBezTo>
                    <a:cubicBezTo>
                      <a:pt x="33" y="38"/>
                      <a:pt x="35" y="37"/>
                      <a:pt x="36" y="36"/>
                    </a:cubicBezTo>
                    <a:cubicBezTo>
                      <a:pt x="39" y="34"/>
                      <a:pt x="44" y="31"/>
                      <a:pt x="42" y="26"/>
                    </a:cubicBezTo>
                    <a:cubicBezTo>
                      <a:pt x="41" y="24"/>
                      <a:pt x="39" y="23"/>
                      <a:pt x="38" y="23"/>
                    </a:cubicBezTo>
                    <a:cubicBezTo>
                      <a:pt x="37" y="22"/>
                      <a:pt x="36" y="22"/>
                      <a:pt x="36" y="21"/>
                    </a:cubicBezTo>
                    <a:cubicBezTo>
                      <a:pt x="35" y="21"/>
                      <a:pt x="35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20"/>
                      <a:pt x="37" y="20"/>
                      <a:pt x="39" y="20"/>
                    </a:cubicBezTo>
                    <a:cubicBezTo>
                      <a:pt x="40" y="20"/>
                      <a:pt x="41" y="20"/>
                      <a:pt x="42" y="19"/>
                    </a:cubicBezTo>
                    <a:cubicBezTo>
                      <a:pt x="45" y="17"/>
                      <a:pt x="46" y="13"/>
                      <a:pt x="44" y="9"/>
                    </a:cubicBezTo>
                    <a:cubicBezTo>
                      <a:pt x="43" y="5"/>
                      <a:pt x="40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1"/>
                      <a:pt x="34" y="0"/>
                      <a:pt x="31" y="0"/>
                    </a:cubicBezTo>
                    <a:cubicBezTo>
                      <a:pt x="30" y="0"/>
                      <a:pt x="29" y="0"/>
                      <a:pt x="28" y="1"/>
                    </a:cubicBezTo>
                    <a:cubicBezTo>
                      <a:pt x="26" y="2"/>
                      <a:pt x="25" y="4"/>
                      <a:pt x="25" y="6"/>
                    </a:cubicBezTo>
                    <a:cubicBezTo>
                      <a:pt x="24" y="8"/>
                      <a:pt x="25" y="9"/>
                      <a:pt x="26" y="11"/>
                    </a:cubicBezTo>
                    <a:cubicBezTo>
                      <a:pt x="27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4"/>
                    </a:cubicBezTo>
                    <a:cubicBezTo>
                      <a:pt x="27" y="12"/>
                      <a:pt x="25" y="11"/>
                      <a:pt x="22" y="10"/>
                    </a:cubicBezTo>
                    <a:cubicBezTo>
                      <a:pt x="21" y="10"/>
                      <a:pt x="20" y="10"/>
                      <a:pt x="19" y="10"/>
                    </a:cubicBezTo>
                    <a:cubicBezTo>
                      <a:pt x="14" y="10"/>
                      <a:pt x="9" y="13"/>
                      <a:pt x="6" y="16"/>
                    </a:cubicBezTo>
                    <a:cubicBezTo>
                      <a:pt x="3" y="20"/>
                      <a:pt x="3" y="24"/>
                      <a:pt x="2" y="28"/>
                    </a:cubicBezTo>
                    <a:cubicBezTo>
                      <a:pt x="2" y="30"/>
                      <a:pt x="2" y="32"/>
                      <a:pt x="2" y="33"/>
                    </a:cubicBezTo>
                    <a:cubicBezTo>
                      <a:pt x="1" y="36"/>
                      <a:pt x="0" y="42"/>
                      <a:pt x="2" y="47"/>
                    </a:cubicBezTo>
                    <a:cubicBezTo>
                      <a:pt x="3" y="51"/>
                      <a:pt x="6" y="53"/>
                      <a:pt x="9" y="53"/>
                    </a:cubicBezTo>
                    <a:close/>
                    <a:moveTo>
                      <a:pt x="16" y="42"/>
                    </a:moveTo>
                    <a:cubicBezTo>
                      <a:pt x="17" y="41"/>
                      <a:pt x="17" y="41"/>
                      <a:pt x="17" y="40"/>
                    </a:cubicBezTo>
                    <a:cubicBezTo>
                      <a:pt x="17" y="41"/>
                      <a:pt x="17" y="43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3"/>
                      <a:pt x="16" y="43"/>
                      <a:pt x="16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0">
                <a:extLst>
                  <a:ext uri="{FF2B5EF4-FFF2-40B4-BE49-F238E27FC236}">
                    <a16:creationId xmlns:a16="http://schemas.microsoft.com/office/drawing/2014/main" id="{8BB58330-6E7A-4F2B-AF9A-28DA84A4D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5" y="1243422"/>
                <a:ext cx="34251" cy="50536"/>
              </a:xfrm>
              <a:custGeom>
                <a:avLst/>
                <a:gdLst>
                  <a:gd name="T0" fmla="*/ 15 w 18"/>
                  <a:gd name="T1" fmla="*/ 13 h 28"/>
                  <a:gd name="T2" fmla="*/ 16 w 18"/>
                  <a:gd name="T3" fmla="*/ 13 h 28"/>
                  <a:gd name="T4" fmla="*/ 17 w 18"/>
                  <a:gd name="T5" fmla="*/ 11 h 28"/>
                  <a:gd name="T6" fmla="*/ 16 w 18"/>
                  <a:gd name="T7" fmla="*/ 1 h 28"/>
                  <a:gd name="T8" fmla="*/ 15 w 18"/>
                  <a:gd name="T9" fmla="*/ 0 h 28"/>
                  <a:gd name="T10" fmla="*/ 14 w 18"/>
                  <a:gd name="T11" fmla="*/ 0 h 28"/>
                  <a:gd name="T12" fmla="*/ 13 w 18"/>
                  <a:gd name="T13" fmla="*/ 0 h 28"/>
                  <a:gd name="T14" fmla="*/ 7 w 18"/>
                  <a:gd name="T15" fmla="*/ 3 h 28"/>
                  <a:gd name="T16" fmla="*/ 6 w 18"/>
                  <a:gd name="T17" fmla="*/ 4 h 28"/>
                  <a:gd name="T18" fmla="*/ 5 w 18"/>
                  <a:gd name="T19" fmla="*/ 5 h 28"/>
                  <a:gd name="T20" fmla="*/ 3 w 18"/>
                  <a:gd name="T21" fmla="*/ 6 h 28"/>
                  <a:gd name="T22" fmla="*/ 0 w 18"/>
                  <a:gd name="T23" fmla="*/ 11 h 28"/>
                  <a:gd name="T24" fmla="*/ 4 w 18"/>
                  <a:gd name="T25" fmla="*/ 17 h 28"/>
                  <a:gd name="T26" fmla="*/ 5 w 18"/>
                  <a:gd name="T27" fmla="*/ 18 h 28"/>
                  <a:gd name="T28" fmla="*/ 5 w 18"/>
                  <a:gd name="T29" fmla="*/ 20 h 28"/>
                  <a:gd name="T30" fmla="*/ 6 w 18"/>
                  <a:gd name="T31" fmla="*/ 25 h 28"/>
                  <a:gd name="T32" fmla="*/ 11 w 18"/>
                  <a:gd name="T33" fmla="*/ 28 h 28"/>
                  <a:gd name="T34" fmla="*/ 16 w 18"/>
                  <a:gd name="T35" fmla="*/ 24 h 28"/>
                  <a:gd name="T36" fmla="*/ 15 w 18"/>
                  <a:gd name="T37" fmla="*/ 19 h 28"/>
                  <a:gd name="T38" fmla="*/ 15 w 18"/>
                  <a:gd name="T39" fmla="*/ 17 h 28"/>
                  <a:gd name="T40" fmla="*/ 15 w 18"/>
                  <a:gd name="T41" fmla="*/ 14 h 28"/>
                  <a:gd name="T42" fmla="*/ 15 w 18"/>
                  <a:gd name="T43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8">
                    <a:moveTo>
                      <a:pt x="15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1"/>
                    </a:cubicBezTo>
                    <a:cubicBezTo>
                      <a:pt x="18" y="8"/>
                      <a:pt x="17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8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0" y="15"/>
                      <a:pt x="3" y="16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2"/>
                      <a:pt x="5" y="24"/>
                      <a:pt x="6" y="25"/>
                    </a:cubicBezTo>
                    <a:cubicBezTo>
                      <a:pt x="7" y="27"/>
                      <a:pt x="9" y="28"/>
                      <a:pt x="11" y="28"/>
                    </a:cubicBezTo>
                    <a:cubicBezTo>
                      <a:pt x="13" y="28"/>
                      <a:pt x="15" y="26"/>
                      <a:pt x="16" y="24"/>
                    </a:cubicBezTo>
                    <a:cubicBezTo>
                      <a:pt x="16" y="22"/>
                      <a:pt x="16" y="20"/>
                      <a:pt x="15" y="19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5" y="16"/>
                      <a:pt x="15" y="15"/>
                      <a:pt x="15" y="14"/>
                    </a:cubicBezTo>
                    <a:lnTo>
                      <a:pt x="15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1">
                <a:extLst>
                  <a:ext uri="{FF2B5EF4-FFF2-40B4-BE49-F238E27FC236}">
                    <a16:creationId xmlns:a16="http://schemas.microsoft.com/office/drawing/2014/main" id="{4A0861BF-0282-493B-9E6A-37E87056D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99" y="1075734"/>
                <a:ext cx="54638" cy="37519"/>
              </a:xfrm>
              <a:custGeom>
                <a:avLst/>
                <a:gdLst>
                  <a:gd name="T0" fmla="*/ 7 w 29"/>
                  <a:gd name="T1" fmla="*/ 10 h 21"/>
                  <a:gd name="T2" fmla="*/ 7 w 29"/>
                  <a:gd name="T3" fmla="*/ 10 h 21"/>
                  <a:gd name="T4" fmla="*/ 13 w 29"/>
                  <a:gd name="T5" fmla="*/ 17 h 21"/>
                  <a:gd name="T6" fmla="*/ 17 w 29"/>
                  <a:gd name="T7" fmla="*/ 18 h 21"/>
                  <a:gd name="T8" fmla="*/ 16 w 29"/>
                  <a:gd name="T9" fmla="*/ 15 h 21"/>
                  <a:gd name="T10" fmla="*/ 19 w 29"/>
                  <a:gd name="T11" fmla="*/ 16 h 21"/>
                  <a:gd name="T12" fmla="*/ 21 w 29"/>
                  <a:gd name="T13" fmla="*/ 20 h 21"/>
                  <a:gd name="T14" fmla="*/ 24 w 29"/>
                  <a:gd name="T15" fmla="*/ 21 h 21"/>
                  <a:gd name="T16" fmla="*/ 25 w 29"/>
                  <a:gd name="T17" fmla="*/ 21 h 21"/>
                  <a:gd name="T18" fmla="*/ 27 w 29"/>
                  <a:gd name="T19" fmla="*/ 21 h 21"/>
                  <a:gd name="T20" fmla="*/ 27 w 29"/>
                  <a:gd name="T21" fmla="*/ 19 h 21"/>
                  <a:gd name="T22" fmla="*/ 23 w 29"/>
                  <a:gd name="T23" fmla="*/ 8 h 21"/>
                  <a:gd name="T24" fmla="*/ 22 w 29"/>
                  <a:gd name="T25" fmla="*/ 8 h 21"/>
                  <a:gd name="T26" fmla="*/ 18 w 29"/>
                  <a:gd name="T27" fmla="*/ 5 h 21"/>
                  <a:gd name="T28" fmla="*/ 16 w 29"/>
                  <a:gd name="T29" fmla="*/ 5 h 21"/>
                  <a:gd name="T30" fmla="*/ 16 w 29"/>
                  <a:gd name="T31" fmla="*/ 5 h 21"/>
                  <a:gd name="T32" fmla="*/ 15 w 29"/>
                  <a:gd name="T33" fmla="*/ 4 h 21"/>
                  <a:gd name="T34" fmla="*/ 15 w 29"/>
                  <a:gd name="T35" fmla="*/ 4 h 21"/>
                  <a:gd name="T36" fmla="*/ 8 w 29"/>
                  <a:gd name="T37" fmla="*/ 0 h 21"/>
                  <a:gd name="T38" fmla="*/ 6 w 29"/>
                  <a:gd name="T39" fmla="*/ 0 h 21"/>
                  <a:gd name="T40" fmla="*/ 0 w 29"/>
                  <a:gd name="T41" fmla="*/ 4 h 21"/>
                  <a:gd name="T42" fmla="*/ 1 w 29"/>
                  <a:gd name="T43" fmla="*/ 7 h 21"/>
                  <a:gd name="T44" fmla="*/ 7 w 29"/>
                  <a:gd name="T4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21">
                    <a:moveTo>
                      <a:pt x="7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2"/>
                      <a:pt x="9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8" y="15"/>
                      <a:pt x="19" y="16"/>
                    </a:cubicBezTo>
                    <a:cubicBezTo>
                      <a:pt x="19" y="17"/>
                      <a:pt x="20" y="19"/>
                      <a:pt x="21" y="20"/>
                    </a:cubicBezTo>
                    <a:cubicBezTo>
                      <a:pt x="22" y="21"/>
                      <a:pt x="23" y="21"/>
                      <a:pt x="24" y="21"/>
                    </a:cubicBezTo>
                    <a:cubicBezTo>
                      <a:pt x="24" y="21"/>
                      <a:pt x="25" y="21"/>
                      <a:pt x="25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3"/>
                      <a:pt x="27" y="11"/>
                      <a:pt x="23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6"/>
                      <a:pt x="20" y="6"/>
                      <a:pt x="18" y="5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1"/>
                      <a:pt x="11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9"/>
                      <a:pt x="5" y="9"/>
                      <a:pt x="7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2">
                <a:extLst>
                  <a:ext uri="{FF2B5EF4-FFF2-40B4-BE49-F238E27FC236}">
                    <a16:creationId xmlns:a16="http://schemas.microsoft.com/office/drawing/2014/main" id="{9845520B-22EE-463C-AC62-360E09EAD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98" y="1078797"/>
                <a:ext cx="93782" cy="71976"/>
              </a:xfrm>
              <a:custGeom>
                <a:avLst/>
                <a:gdLst>
                  <a:gd name="T0" fmla="*/ 2 w 49"/>
                  <a:gd name="T1" fmla="*/ 24 h 40"/>
                  <a:gd name="T2" fmla="*/ 3 w 49"/>
                  <a:gd name="T3" fmla="*/ 27 h 40"/>
                  <a:gd name="T4" fmla="*/ 3 w 49"/>
                  <a:gd name="T5" fmla="*/ 26 h 40"/>
                  <a:gd name="T6" fmla="*/ 1 w 49"/>
                  <a:gd name="T7" fmla="*/ 30 h 40"/>
                  <a:gd name="T8" fmla="*/ 3 w 49"/>
                  <a:gd name="T9" fmla="*/ 35 h 40"/>
                  <a:gd name="T10" fmla="*/ 4 w 49"/>
                  <a:gd name="T11" fmla="*/ 35 h 40"/>
                  <a:gd name="T12" fmla="*/ 4 w 49"/>
                  <a:gd name="T13" fmla="*/ 36 h 40"/>
                  <a:gd name="T14" fmla="*/ 7 w 49"/>
                  <a:gd name="T15" fmla="*/ 39 h 40"/>
                  <a:gd name="T16" fmla="*/ 10 w 49"/>
                  <a:gd name="T17" fmla="*/ 40 h 40"/>
                  <a:gd name="T18" fmla="*/ 15 w 49"/>
                  <a:gd name="T19" fmla="*/ 37 h 40"/>
                  <a:gd name="T20" fmla="*/ 15 w 49"/>
                  <a:gd name="T21" fmla="*/ 33 h 40"/>
                  <a:gd name="T22" fmla="*/ 12 w 49"/>
                  <a:gd name="T23" fmla="*/ 31 h 40"/>
                  <a:gd name="T24" fmla="*/ 12 w 49"/>
                  <a:gd name="T25" fmla="*/ 31 h 40"/>
                  <a:gd name="T26" fmla="*/ 13 w 49"/>
                  <a:gd name="T27" fmla="*/ 28 h 40"/>
                  <a:gd name="T28" fmla="*/ 14 w 49"/>
                  <a:gd name="T29" fmla="*/ 27 h 40"/>
                  <a:gd name="T30" fmla="*/ 14 w 49"/>
                  <a:gd name="T31" fmla="*/ 27 h 40"/>
                  <a:gd name="T32" fmla="*/ 19 w 49"/>
                  <a:gd name="T33" fmla="*/ 30 h 40"/>
                  <a:gd name="T34" fmla="*/ 19 w 49"/>
                  <a:gd name="T35" fmla="*/ 30 h 40"/>
                  <a:gd name="T36" fmla="*/ 25 w 49"/>
                  <a:gd name="T37" fmla="*/ 24 h 40"/>
                  <a:gd name="T38" fmla="*/ 28 w 49"/>
                  <a:gd name="T39" fmla="*/ 21 h 40"/>
                  <a:gd name="T40" fmla="*/ 31 w 49"/>
                  <a:gd name="T41" fmla="*/ 20 h 40"/>
                  <a:gd name="T42" fmla="*/ 39 w 49"/>
                  <a:gd name="T43" fmla="*/ 17 h 40"/>
                  <a:gd name="T44" fmla="*/ 41 w 49"/>
                  <a:gd name="T45" fmla="*/ 14 h 40"/>
                  <a:gd name="T46" fmla="*/ 42 w 49"/>
                  <a:gd name="T47" fmla="*/ 13 h 40"/>
                  <a:gd name="T48" fmla="*/ 43 w 49"/>
                  <a:gd name="T49" fmla="*/ 12 h 40"/>
                  <a:gd name="T50" fmla="*/ 48 w 49"/>
                  <a:gd name="T51" fmla="*/ 10 h 40"/>
                  <a:gd name="T52" fmla="*/ 48 w 49"/>
                  <a:gd name="T53" fmla="*/ 3 h 40"/>
                  <a:gd name="T54" fmla="*/ 44 w 49"/>
                  <a:gd name="T55" fmla="*/ 1 h 40"/>
                  <a:gd name="T56" fmla="*/ 39 w 49"/>
                  <a:gd name="T57" fmla="*/ 3 h 40"/>
                  <a:gd name="T58" fmla="*/ 37 w 49"/>
                  <a:gd name="T59" fmla="*/ 4 h 40"/>
                  <a:gd name="T60" fmla="*/ 35 w 49"/>
                  <a:gd name="T61" fmla="*/ 1 h 40"/>
                  <a:gd name="T62" fmla="*/ 31 w 49"/>
                  <a:gd name="T63" fmla="*/ 0 h 40"/>
                  <a:gd name="T64" fmla="*/ 23 w 49"/>
                  <a:gd name="T65" fmla="*/ 9 h 40"/>
                  <a:gd name="T66" fmla="*/ 20 w 49"/>
                  <a:gd name="T67" fmla="*/ 15 h 40"/>
                  <a:gd name="T68" fmla="*/ 19 w 49"/>
                  <a:gd name="T69" fmla="*/ 16 h 40"/>
                  <a:gd name="T70" fmla="*/ 16 w 49"/>
                  <a:gd name="T71" fmla="*/ 20 h 40"/>
                  <a:gd name="T72" fmla="*/ 15 w 49"/>
                  <a:gd name="T73" fmla="*/ 19 h 40"/>
                  <a:gd name="T74" fmla="*/ 14 w 49"/>
                  <a:gd name="T75" fmla="*/ 17 h 40"/>
                  <a:gd name="T76" fmla="*/ 14 w 49"/>
                  <a:gd name="T77" fmla="*/ 16 h 40"/>
                  <a:gd name="T78" fmla="*/ 12 w 49"/>
                  <a:gd name="T79" fmla="*/ 15 h 40"/>
                  <a:gd name="T80" fmla="*/ 9 w 49"/>
                  <a:gd name="T81" fmla="*/ 14 h 40"/>
                  <a:gd name="T82" fmla="*/ 5 w 49"/>
                  <a:gd name="T83" fmla="*/ 16 h 40"/>
                  <a:gd name="T84" fmla="*/ 4 w 49"/>
                  <a:gd name="T85" fmla="*/ 17 h 40"/>
                  <a:gd name="T86" fmla="*/ 3 w 49"/>
                  <a:gd name="T87" fmla="*/ 19 h 40"/>
                  <a:gd name="T88" fmla="*/ 2 w 49"/>
                  <a:gd name="T8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" h="40">
                    <a:moveTo>
                      <a:pt x="2" y="24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" y="27"/>
                      <a:pt x="1" y="28"/>
                      <a:pt x="1" y="30"/>
                    </a:cubicBezTo>
                    <a:cubicBezTo>
                      <a:pt x="0" y="34"/>
                      <a:pt x="2" y="35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4" y="35"/>
                      <a:pt x="4" y="36"/>
                      <a:pt x="4" y="36"/>
                    </a:cubicBezTo>
                    <a:cubicBezTo>
                      <a:pt x="5" y="37"/>
                      <a:pt x="5" y="38"/>
                      <a:pt x="7" y="39"/>
                    </a:cubicBezTo>
                    <a:cubicBezTo>
                      <a:pt x="8" y="39"/>
                      <a:pt x="9" y="40"/>
                      <a:pt x="10" y="40"/>
                    </a:cubicBezTo>
                    <a:cubicBezTo>
                      <a:pt x="13" y="40"/>
                      <a:pt x="15" y="39"/>
                      <a:pt x="15" y="37"/>
                    </a:cubicBezTo>
                    <a:cubicBezTo>
                      <a:pt x="16" y="36"/>
                      <a:pt x="16" y="35"/>
                      <a:pt x="15" y="33"/>
                    </a:cubicBezTo>
                    <a:cubicBezTo>
                      <a:pt x="14" y="32"/>
                      <a:pt x="13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6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22" y="30"/>
                      <a:pt x="24" y="27"/>
                      <a:pt x="25" y="24"/>
                    </a:cubicBezTo>
                    <a:cubicBezTo>
                      <a:pt x="26" y="23"/>
                      <a:pt x="27" y="21"/>
                      <a:pt x="28" y="21"/>
                    </a:cubicBezTo>
                    <a:cubicBezTo>
                      <a:pt x="29" y="20"/>
                      <a:pt x="30" y="20"/>
                      <a:pt x="31" y="20"/>
                    </a:cubicBezTo>
                    <a:cubicBezTo>
                      <a:pt x="34" y="20"/>
                      <a:pt x="37" y="20"/>
                      <a:pt x="39" y="17"/>
                    </a:cubicBezTo>
                    <a:cubicBezTo>
                      <a:pt x="40" y="16"/>
                      <a:pt x="41" y="15"/>
                      <a:pt x="41" y="14"/>
                    </a:cubicBezTo>
                    <a:cubicBezTo>
                      <a:pt x="42" y="14"/>
                      <a:pt x="42" y="13"/>
                      <a:pt x="42" y="13"/>
                    </a:cubicBezTo>
                    <a:cubicBezTo>
                      <a:pt x="42" y="13"/>
                      <a:pt x="43" y="12"/>
                      <a:pt x="43" y="12"/>
                    </a:cubicBezTo>
                    <a:cubicBezTo>
                      <a:pt x="45" y="12"/>
                      <a:pt x="47" y="12"/>
                      <a:pt x="48" y="10"/>
                    </a:cubicBezTo>
                    <a:cubicBezTo>
                      <a:pt x="49" y="8"/>
                      <a:pt x="49" y="5"/>
                      <a:pt x="48" y="3"/>
                    </a:cubicBezTo>
                    <a:cubicBezTo>
                      <a:pt x="48" y="2"/>
                      <a:pt x="46" y="1"/>
                      <a:pt x="44" y="1"/>
                    </a:cubicBezTo>
                    <a:cubicBezTo>
                      <a:pt x="42" y="1"/>
                      <a:pt x="40" y="1"/>
                      <a:pt x="39" y="3"/>
                    </a:cubicBezTo>
                    <a:cubicBezTo>
                      <a:pt x="38" y="3"/>
                      <a:pt x="38" y="4"/>
                      <a:pt x="37" y="4"/>
                    </a:cubicBezTo>
                    <a:cubicBezTo>
                      <a:pt x="37" y="3"/>
                      <a:pt x="36" y="2"/>
                      <a:pt x="35" y="1"/>
                    </a:cubicBezTo>
                    <a:cubicBezTo>
                      <a:pt x="34" y="1"/>
                      <a:pt x="32" y="0"/>
                      <a:pt x="31" y="0"/>
                    </a:cubicBezTo>
                    <a:cubicBezTo>
                      <a:pt x="27" y="0"/>
                      <a:pt x="24" y="6"/>
                      <a:pt x="23" y="9"/>
                    </a:cubicBezTo>
                    <a:cubicBezTo>
                      <a:pt x="23" y="11"/>
                      <a:pt x="22" y="12"/>
                      <a:pt x="20" y="1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7"/>
                      <a:pt x="17" y="18"/>
                      <a:pt x="16" y="20"/>
                    </a:cubicBezTo>
                    <a:cubicBezTo>
                      <a:pt x="16" y="20"/>
                      <a:pt x="16" y="19"/>
                      <a:pt x="15" y="19"/>
                    </a:cubicBezTo>
                    <a:cubicBezTo>
                      <a:pt x="15" y="18"/>
                      <a:pt x="14" y="18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10" y="14"/>
                      <a:pt x="9" y="14"/>
                    </a:cubicBezTo>
                    <a:cubicBezTo>
                      <a:pt x="8" y="14"/>
                      <a:pt x="6" y="15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ubicBezTo>
                      <a:pt x="4" y="18"/>
                      <a:pt x="3" y="18"/>
                      <a:pt x="3" y="19"/>
                    </a:cubicBezTo>
                    <a:cubicBezTo>
                      <a:pt x="2" y="20"/>
                      <a:pt x="2" y="22"/>
                      <a:pt x="2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">
                <a:extLst>
                  <a:ext uri="{FF2B5EF4-FFF2-40B4-BE49-F238E27FC236}">
                    <a16:creationId xmlns:a16="http://schemas.microsoft.com/office/drawing/2014/main" id="{C4508B43-396C-440A-B127-C15F6ADE2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3387" y="2001462"/>
                <a:ext cx="55454" cy="49770"/>
              </a:xfrm>
              <a:custGeom>
                <a:avLst/>
                <a:gdLst>
                  <a:gd name="T0" fmla="*/ 18 w 29"/>
                  <a:gd name="T1" fmla="*/ 20 h 28"/>
                  <a:gd name="T2" fmla="*/ 21 w 29"/>
                  <a:gd name="T3" fmla="*/ 17 h 28"/>
                  <a:gd name="T4" fmla="*/ 22 w 29"/>
                  <a:gd name="T5" fmla="*/ 15 h 28"/>
                  <a:gd name="T6" fmla="*/ 29 w 29"/>
                  <a:gd name="T7" fmla="*/ 5 h 28"/>
                  <a:gd name="T8" fmla="*/ 24 w 29"/>
                  <a:gd name="T9" fmla="*/ 0 h 28"/>
                  <a:gd name="T10" fmla="*/ 17 w 29"/>
                  <a:gd name="T11" fmla="*/ 3 h 28"/>
                  <a:gd name="T12" fmla="*/ 13 w 29"/>
                  <a:gd name="T13" fmla="*/ 6 h 28"/>
                  <a:gd name="T14" fmla="*/ 10 w 29"/>
                  <a:gd name="T15" fmla="*/ 9 h 28"/>
                  <a:gd name="T16" fmla="*/ 7 w 29"/>
                  <a:gd name="T17" fmla="*/ 13 h 28"/>
                  <a:gd name="T18" fmla="*/ 5 w 29"/>
                  <a:gd name="T19" fmla="*/ 15 h 28"/>
                  <a:gd name="T20" fmla="*/ 4 w 29"/>
                  <a:gd name="T21" fmla="*/ 16 h 28"/>
                  <a:gd name="T22" fmla="*/ 0 w 29"/>
                  <a:gd name="T23" fmla="*/ 23 h 28"/>
                  <a:gd name="T24" fmla="*/ 2 w 29"/>
                  <a:gd name="T25" fmla="*/ 27 h 28"/>
                  <a:gd name="T26" fmla="*/ 6 w 29"/>
                  <a:gd name="T27" fmla="*/ 28 h 28"/>
                  <a:gd name="T28" fmla="*/ 13 w 29"/>
                  <a:gd name="T29" fmla="*/ 25 h 28"/>
                  <a:gd name="T30" fmla="*/ 18 w 29"/>
                  <a:gd name="T31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8">
                    <a:moveTo>
                      <a:pt x="18" y="20"/>
                    </a:moveTo>
                    <a:cubicBezTo>
                      <a:pt x="19" y="19"/>
                      <a:pt x="20" y="18"/>
                      <a:pt x="21" y="17"/>
                    </a:cubicBezTo>
                    <a:cubicBezTo>
                      <a:pt x="21" y="16"/>
                      <a:pt x="22" y="16"/>
                      <a:pt x="22" y="15"/>
                    </a:cubicBezTo>
                    <a:cubicBezTo>
                      <a:pt x="25" y="13"/>
                      <a:pt x="29" y="10"/>
                      <a:pt x="29" y="5"/>
                    </a:cubicBezTo>
                    <a:cubicBezTo>
                      <a:pt x="29" y="1"/>
                      <a:pt x="26" y="0"/>
                      <a:pt x="24" y="0"/>
                    </a:cubicBezTo>
                    <a:cubicBezTo>
                      <a:pt x="22" y="0"/>
                      <a:pt x="20" y="1"/>
                      <a:pt x="17" y="3"/>
                    </a:cubicBezTo>
                    <a:cubicBezTo>
                      <a:pt x="16" y="4"/>
                      <a:pt x="14" y="5"/>
                      <a:pt x="13" y="6"/>
                    </a:cubicBezTo>
                    <a:cubicBezTo>
                      <a:pt x="12" y="7"/>
                      <a:pt x="11" y="8"/>
                      <a:pt x="10" y="9"/>
                    </a:cubicBezTo>
                    <a:cubicBezTo>
                      <a:pt x="8" y="10"/>
                      <a:pt x="7" y="11"/>
                      <a:pt x="7" y="13"/>
                    </a:cubicBezTo>
                    <a:cubicBezTo>
                      <a:pt x="6" y="13"/>
                      <a:pt x="6" y="14"/>
                      <a:pt x="5" y="15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2" y="18"/>
                      <a:pt x="0" y="20"/>
                      <a:pt x="0" y="23"/>
                    </a:cubicBezTo>
                    <a:cubicBezTo>
                      <a:pt x="0" y="25"/>
                      <a:pt x="0" y="26"/>
                      <a:pt x="2" y="27"/>
                    </a:cubicBezTo>
                    <a:cubicBezTo>
                      <a:pt x="3" y="28"/>
                      <a:pt x="4" y="28"/>
                      <a:pt x="6" y="28"/>
                    </a:cubicBezTo>
                    <a:cubicBezTo>
                      <a:pt x="9" y="28"/>
                      <a:pt x="12" y="26"/>
                      <a:pt x="13" y="25"/>
                    </a:cubicBezTo>
                    <a:cubicBezTo>
                      <a:pt x="15" y="24"/>
                      <a:pt x="17" y="22"/>
                      <a:pt x="18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4">
                <a:extLst>
                  <a:ext uri="{FF2B5EF4-FFF2-40B4-BE49-F238E27FC236}">
                    <a16:creationId xmlns:a16="http://schemas.microsoft.com/office/drawing/2014/main" id="{DB77FE4C-C74B-4A26-B617-BBBDD00BD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6181" y="2049701"/>
                <a:ext cx="59531" cy="44410"/>
              </a:xfrm>
              <a:custGeom>
                <a:avLst/>
                <a:gdLst>
                  <a:gd name="T0" fmla="*/ 26 w 31"/>
                  <a:gd name="T1" fmla="*/ 0 h 25"/>
                  <a:gd name="T2" fmla="*/ 16 w 31"/>
                  <a:gd name="T3" fmla="*/ 3 h 25"/>
                  <a:gd name="T4" fmla="*/ 14 w 31"/>
                  <a:gd name="T5" fmla="*/ 4 h 25"/>
                  <a:gd name="T6" fmla="*/ 10 w 31"/>
                  <a:gd name="T7" fmla="*/ 6 h 25"/>
                  <a:gd name="T8" fmla="*/ 8 w 31"/>
                  <a:gd name="T9" fmla="*/ 6 h 25"/>
                  <a:gd name="T10" fmla="*/ 7 w 31"/>
                  <a:gd name="T11" fmla="*/ 6 h 25"/>
                  <a:gd name="T12" fmla="*/ 3 w 31"/>
                  <a:gd name="T13" fmla="*/ 7 h 25"/>
                  <a:gd name="T14" fmla="*/ 1 w 31"/>
                  <a:gd name="T15" fmla="*/ 19 h 25"/>
                  <a:gd name="T16" fmla="*/ 9 w 31"/>
                  <a:gd name="T17" fmla="*/ 25 h 25"/>
                  <a:gd name="T18" fmla="*/ 11 w 31"/>
                  <a:gd name="T19" fmla="*/ 25 h 25"/>
                  <a:gd name="T20" fmla="*/ 15 w 31"/>
                  <a:gd name="T21" fmla="*/ 19 h 25"/>
                  <a:gd name="T22" fmla="*/ 16 w 31"/>
                  <a:gd name="T23" fmla="*/ 18 h 25"/>
                  <a:gd name="T24" fmla="*/ 18 w 31"/>
                  <a:gd name="T25" fmla="*/ 17 h 25"/>
                  <a:gd name="T26" fmla="*/ 21 w 31"/>
                  <a:gd name="T27" fmla="*/ 15 h 25"/>
                  <a:gd name="T28" fmla="*/ 23 w 31"/>
                  <a:gd name="T29" fmla="*/ 12 h 25"/>
                  <a:gd name="T30" fmla="*/ 23 w 31"/>
                  <a:gd name="T31" fmla="*/ 11 h 25"/>
                  <a:gd name="T32" fmla="*/ 24 w 31"/>
                  <a:gd name="T33" fmla="*/ 11 h 25"/>
                  <a:gd name="T34" fmla="*/ 25 w 31"/>
                  <a:gd name="T35" fmla="*/ 10 h 25"/>
                  <a:gd name="T36" fmla="*/ 31 w 31"/>
                  <a:gd name="T37" fmla="*/ 5 h 25"/>
                  <a:gd name="T38" fmla="*/ 29 w 31"/>
                  <a:gd name="T39" fmla="*/ 1 h 25"/>
                  <a:gd name="T40" fmla="*/ 26 w 31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5">
                    <a:moveTo>
                      <a:pt x="26" y="0"/>
                    </a:moveTo>
                    <a:cubicBezTo>
                      <a:pt x="23" y="0"/>
                      <a:pt x="19" y="1"/>
                      <a:pt x="16" y="3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5"/>
                      <a:pt x="11" y="5"/>
                      <a:pt x="10" y="6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6" y="6"/>
                      <a:pt x="4" y="6"/>
                      <a:pt x="3" y="7"/>
                    </a:cubicBezTo>
                    <a:cubicBezTo>
                      <a:pt x="0" y="9"/>
                      <a:pt x="0" y="17"/>
                      <a:pt x="1" y="19"/>
                    </a:cubicBezTo>
                    <a:cubicBezTo>
                      <a:pt x="2" y="23"/>
                      <a:pt x="5" y="25"/>
                      <a:pt x="9" y="25"/>
                    </a:cubicBezTo>
                    <a:cubicBezTo>
                      <a:pt x="10" y="25"/>
                      <a:pt x="11" y="25"/>
                      <a:pt x="11" y="25"/>
                    </a:cubicBezTo>
                    <a:cubicBezTo>
                      <a:pt x="14" y="24"/>
                      <a:pt x="15" y="21"/>
                      <a:pt x="15" y="19"/>
                    </a:cubicBezTo>
                    <a:cubicBezTo>
                      <a:pt x="15" y="19"/>
                      <a:pt x="16" y="18"/>
                      <a:pt x="16" y="18"/>
                    </a:cubicBezTo>
                    <a:cubicBezTo>
                      <a:pt x="16" y="18"/>
                      <a:pt x="17" y="17"/>
                      <a:pt x="18" y="17"/>
                    </a:cubicBezTo>
                    <a:cubicBezTo>
                      <a:pt x="19" y="17"/>
                      <a:pt x="20" y="16"/>
                      <a:pt x="21" y="15"/>
                    </a:cubicBezTo>
                    <a:cubicBezTo>
                      <a:pt x="22" y="14"/>
                      <a:pt x="23" y="13"/>
                      <a:pt x="23" y="12"/>
                    </a:cubicBezTo>
                    <a:cubicBezTo>
                      <a:pt x="23" y="12"/>
                      <a:pt x="23" y="12"/>
                      <a:pt x="23" y="11"/>
                    </a:cubicBezTo>
                    <a:cubicBezTo>
                      <a:pt x="23" y="11"/>
                      <a:pt x="24" y="11"/>
                      <a:pt x="24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7" y="9"/>
                      <a:pt x="31" y="8"/>
                      <a:pt x="31" y="5"/>
                    </a:cubicBezTo>
                    <a:cubicBezTo>
                      <a:pt x="31" y="4"/>
                      <a:pt x="31" y="2"/>
                      <a:pt x="29" y="1"/>
                    </a:cubicBezTo>
                    <a:cubicBezTo>
                      <a:pt x="28" y="0"/>
                      <a:pt x="27" y="0"/>
                      <a:pt x="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5">
                <a:extLst>
                  <a:ext uri="{FF2B5EF4-FFF2-40B4-BE49-F238E27FC236}">
                    <a16:creationId xmlns:a16="http://schemas.microsoft.com/office/drawing/2014/main" id="{B28B6249-46CA-4257-A626-E700132EF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6730" y="2201309"/>
                <a:ext cx="41590" cy="53599"/>
              </a:xfrm>
              <a:custGeom>
                <a:avLst/>
                <a:gdLst>
                  <a:gd name="T0" fmla="*/ 4 w 22"/>
                  <a:gd name="T1" fmla="*/ 29 h 30"/>
                  <a:gd name="T2" fmla="*/ 6 w 22"/>
                  <a:gd name="T3" fmla="*/ 30 h 30"/>
                  <a:gd name="T4" fmla="*/ 11 w 22"/>
                  <a:gd name="T5" fmla="*/ 25 h 30"/>
                  <a:gd name="T6" fmla="*/ 11 w 22"/>
                  <a:gd name="T7" fmla="*/ 24 h 30"/>
                  <a:gd name="T8" fmla="*/ 13 w 22"/>
                  <a:gd name="T9" fmla="*/ 22 h 30"/>
                  <a:gd name="T10" fmla="*/ 15 w 22"/>
                  <a:gd name="T11" fmla="*/ 20 h 30"/>
                  <a:gd name="T12" fmla="*/ 16 w 22"/>
                  <a:gd name="T13" fmla="*/ 17 h 30"/>
                  <a:gd name="T14" fmla="*/ 17 w 22"/>
                  <a:gd name="T15" fmla="*/ 16 h 30"/>
                  <a:gd name="T16" fmla="*/ 18 w 22"/>
                  <a:gd name="T17" fmla="*/ 14 h 30"/>
                  <a:gd name="T18" fmla="*/ 22 w 22"/>
                  <a:gd name="T19" fmla="*/ 7 h 30"/>
                  <a:gd name="T20" fmla="*/ 21 w 22"/>
                  <a:gd name="T21" fmla="*/ 2 h 30"/>
                  <a:gd name="T22" fmla="*/ 17 w 22"/>
                  <a:gd name="T23" fmla="*/ 0 h 30"/>
                  <a:gd name="T24" fmla="*/ 14 w 22"/>
                  <a:gd name="T25" fmla="*/ 0 h 30"/>
                  <a:gd name="T26" fmla="*/ 0 w 22"/>
                  <a:gd name="T27" fmla="*/ 23 h 30"/>
                  <a:gd name="T28" fmla="*/ 4 w 22"/>
                  <a:gd name="T2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30">
                    <a:moveTo>
                      <a:pt x="4" y="29"/>
                    </a:moveTo>
                    <a:cubicBezTo>
                      <a:pt x="5" y="30"/>
                      <a:pt x="5" y="30"/>
                      <a:pt x="6" y="30"/>
                    </a:cubicBezTo>
                    <a:cubicBezTo>
                      <a:pt x="9" y="30"/>
                      <a:pt x="10" y="26"/>
                      <a:pt x="11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3" y="22"/>
                    </a:cubicBezTo>
                    <a:cubicBezTo>
                      <a:pt x="13" y="22"/>
                      <a:pt x="14" y="21"/>
                      <a:pt x="15" y="20"/>
                    </a:cubicBezTo>
                    <a:cubicBezTo>
                      <a:pt x="16" y="19"/>
                      <a:pt x="16" y="18"/>
                      <a:pt x="16" y="17"/>
                    </a:cubicBezTo>
                    <a:cubicBezTo>
                      <a:pt x="16" y="17"/>
                      <a:pt x="17" y="16"/>
                      <a:pt x="17" y="16"/>
                    </a:cubicBezTo>
                    <a:cubicBezTo>
                      <a:pt x="17" y="15"/>
                      <a:pt x="18" y="14"/>
                      <a:pt x="18" y="14"/>
                    </a:cubicBezTo>
                    <a:cubicBezTo>
                      <a:pt x="20" y="12"/>
                      <a:pt x="21" y="9"/>
                      <a:pt x="22" y="7"/>
                    </a:cubicBezTo>
                    <a:cubicBezTo>
                      <a:pt x="22" y="4"/>
                      <a:pt x="22" y="2"/>
                      <a:pt x="21" y="2"/>
                    </a:cubicBezTo>
                    <a:cubicBezTo>
                      <a:pt x="20" y="0"/>
                      <a:pt x="19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0" y="16"/>
                      <a:pt x="0" y="23"/>
                    </a:cubicBezTo>
                    <a:cubicBezTo>
                      <a:pt x="0" y="26"/>
                      <a:pt x="2" y="28"/>
                      <a:pt x="4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6">
                <a:extLst>
                  <a:ext uri="{FF2B5EF4-FFF2-40B4-BE49-F238E27FC236}">
                    <a16:creationId xmlns:a16="http://schemas.microsoft.com/office/drawing/2014/main" id="{F8D411BF-E967-4F80-B204-8A5107F8E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0553" y="2178338"/>
                <a:ext cx="192458" cy="226646"/>
              </a:xfrm>
              <a:custGeom>
                <a:avLst/>
                <a:gdLst>
                  <a:gd name="T0" fmla="*/ 93 w 101"/>
                  <a:gd name="T1" fmla="*/ 28 h 127"/>
                  <a:gd name="T2" fmla="*/ 98 w 101"/>
                  <a:gd name="T3" fmla="*/ 11 h 127"/>
                  <a:gd name="T4" fmla="*/ 97 w 101"/>
                  <a:gd name="T5" fmla="*/ 9 h 127"/>
                  <a:gd name="T6" fmla="*/ 95 w 101"/>
                  <a:gd name="T7" fmla="*/ 0 h 127"/>
                  <a:gd name="T8" fmla="*/ 90 w 101"/>
                  <a:gd name="T9" fmla="*/ 3 h 127"/>
                  <a:gd name="T10" fmla="*/ 89 w 101"/>
                  <a:gd name="T11" fmla="*/ 4 h 127"/>
                  <a:gd name="T12" fmla="*/ 85 w 101"/>
                  <a:gd name="T13" fmla="*/ 13 h 127"/>
                  <a:gd name="T14" fmla="*/ 79 w 101"/>
                  <a:gd name="T15" fmla="*/ 18 h 127"/>
                  <a:gd name="T16" fmla="*/ 68 w 101"/>
                  <a:gd name="T17" fmla="*/ 30 h 127"/>
                  <a:gd name="T18" fmla="*/ 63 w 101"/>
                  <a:gd name="T19" fmla="*/ 36 h 127"/>
                  <a:gd name="T20" fmla="*/ 63 w 101"/>
                  <a:gd name="T21" fmla="*/ 48 h 127"/>
                  <a:gd name="T22" fmla="*/ 51 w 101"/>
                  <a:gd name="T23" fmla="*/ 58 h 127"/>
                  <a:gd name="T24" fmla="*/ 50 w 101"/>
                  <a:gd name="T25" fmla="*/ 53 h 127"/>
                  <a:gd name="T26" fmla="*/ 48 w 101"/>
                  <a:gd name="T27" fmla="*/ 51 h 127"/>
                  <a:gd name="T28" fmla="*/ 40 w 101"/>
                  <a:gd name="T29" fmla="*/ 55 h 127"/>
                  <a:gd name="T30" fmla="*/ 35 w 101"/>
                  <a:gd name="T31" fmla="*/ 58 h 127"/>
                  <a:gd name="T32" fmla="*/ 27 w 101"/>
                  <a:gd name="T33" fmla="*/ 63 h 127"/>
                  <a:gd name="T34" fmla="*/ 18 w 101"/>
                  <a:gd name="T35" fmla="*/ 63 h 127"/>
                  <a:gd name="T36" fmla="*/ 15 w 101"/>
                  <a:gd name="T37" fmla="*/ 65 h 127"/>
                  <a:gd name="T38" fmla="*/ 8 w 101"/>
                  <a:gd name="T39" fmla="*/ 78 h 127"/>
                  <a:gd name="T40" fmla="*/ 4 w 101"/>
                  <a:gd name="T41" fmla="*/ 90 h 127"/>
                  <a:gd name="T42" fmla="*/ 6 w 101"/>
                  <a:gd name="T43" fmla="*/ 107 h 127"/>
                  <a:gd name="T44" fmla="*/ 19 w 101"/>
                  <a:gd name="T45" fmla="*/ 94 h 127"/>
                  <a:gd name="T46" fmla="*/ 27 w 101"/>
                  <a:gd name="T47" fmla="*/ 84 h 127"/>
                  <a:gd name="T48" fmla="*/ 26 w 101"/>
                  <a:gd name="T49" fmla="*/ 88 h 127"/>
                  <a:gd name="T50" fmla="*/ 27 w 101"/>
                  <a:gd name="T51" fmla="*/ 102 h 127"/>
                  <a:gd name="T52" fmla="*/ 24 w 101"/>
                  <a:gd name="T53" fmla="*/ 111 h 127"/>
                  <a:gd name="T54" fmla="*/ 26 w 101"/>
                  <a:gd name="T55" fmla="*/ 126 h 127"/>
                  <a:gd name="T56" fmla="*/ 39 w 101"/>
                  <a:gd name="T57" fmla="*/ 119 h 127"/>
                  <a:gd name="T58" fmla="*/ 57 w 101"/>
                  <a:gd name="T59" fmla="*/ 105 h 127"/>
                  <a:gd name="T60" fmla="*/ 56 w 101"/>
                  <a:gd name="T61" fmla="*/ 85 h 127"/>
                  <a:gd name="T62" fmla="*/ 61 w 101"/>
                  <a:gd name="T63" fmla="*/ 86 h 127"/>
                  <a:gd name="T64" fmla="*/ 68 w 101"/>
                  <a:gd name="T65" fmla="*/ 75 h 127"/>
                  <a:gd name="T66" fmla="*/ 73 w 101"/>
                  <a:gd name="T67" fmla="*/ 66 h 127"/>
                  <a:gd name="T68" fmla="*/ 83 w 101"/>
                  <a:gd name="T69" fmla="*/ 4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27">
                    <a:moveTo>
                      <a:pt x="85" y="43"/>
                    </a:moveTo>
                    <a:cubicBezTo>
                      <a:pt x="87" y="38"/>
                      <a:pt x="90" y="33"/>
                      <a:pt x="93" y="28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6"/>
                      <a:pt x="101" y="16"/>
                      <a:pt x="98" y="11"/>
                    </a:cubicBezTo>
                    <a:cubicBezTo>
                      <a:pt x="98" y="11"/>
                      <a:pt x="97" y="10"/>
                      <a:pt x="97" y="10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100" y="6"/>
                      <a:pt x="99" y="4"/>
                      <a:pt x="98" y="3"/>
                    </a:cubicBezTo>
                    <a:cubicBezTo>
                      <a:pt x="97" y="0"/>
                      <a:pt x="95" y="0"/>
                      <a:pt x="95" y="0"/>
                    </a:cubicBezTo>
                    <a:cubicBezTo>
                      <a:pt x="93" y="0"/>
                      <a:pt x="91" y="1"/>
                      <a:pt x="91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8" y="6"/>
                      <a:pt x="88" y="8"/>
                      <a:pt x="89" y="10"/>
                    </a:cubicBezTo>
                    <a:cubicBezTo>
                      <a:pt x="88" y="11"/>
                      <a:pt x="86" y="12"/>
                      <a:pt x="85" y="13"/>
                    </a:cubicBezTo>
                    <a:cubicBezTo>
                      <a:pt x="85" y="14"/>
                      <a:pt x="84" y="14"/>
                      <a:pt x="84" y="14"/>
                    </a:cubicBezTo>
                    <a:cubicBezTo>
                      <a:pt x="82" y="16"/>
                      <a:pt x="81" y="17"/>
                      <a:pt x="79" y="18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3" y="22"/>
                      <a:pt x="70" y="26"/>
                      <a:pt x="68" y="30"/>
                    </a:cubicBezTo>
                    <a:cubicBezTo>
                      <a:pt x="66" y="31"/>
                      <a:pt x="65" y="33"/>
                      <a:pt x="64" y="35"/>
                    </a:cubicBezTo>
                    <a:cubicBezTo>
                      <a:pt x="64" y="35"/>
                      <a:pt x="63" y="35"/>
                      <a:pt x="63" y="36"/>
                    </a:cubicBezTo>
                    <a:cubicBezTo>
                      <a:pt x="61" y="38"/>
                      <a:pt x="58" y="41"/>
                      <a:pt x="59" y="44"/>
                    </a:cubicBezTo>
                    <a:cubicBezTo>
                      <a:pt x="59" y="45"/>
                      <a:pt x="60" y="48"/>
                      <a:pt x="63" y="48"/>
                    </a:cubicBezTo>
                    <a:cubicBezTo>
                      <a:pt x="62" y="48"/>
                      <a:pt x="60" y="50"/>
                      <a:pt x="60" y="50"/>
                    </a:cubicBezTo>
                    <a:cubicBezTo>
                      <a:pt x="56" y="51"/>
                      <a:pt x="52" y="53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6"/>
                      <a:pt x="51" y="55"/>
                      <a:pt x="50" y="53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7" y="51"/>
                      <a:pt x="47" y="51"/>
                    </a:cubicBezTo>
                    <a:cubicBezTo>
                      <a:pt x="43" y="51"/>
                      <a:pt x="41" y="53"/>
                      <a:pt x="40" y="55"/>
                    </a:cubicBezTo>
                    <a:cubicBezTo>
                      <a:pt x="39" y="56"/>
                      <a:pt x="38" y="56"/>
                      <a:pt x="37" y="57"/>
                    </a:cubicBezTo>
                    <a:cubicBezTo>
                      <a:pt x="36" y="57"/>
                      <a:pt x="35" y="57"/>
                      <a:pt x="35" y="58"/>
                    </a:cubicBezTo>
                    <a:cubicBezTo>
                      <a:pt x="32" y="59"/>
                      <a:pt x="29" y="61"/>
                      <a:pt x="28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6" y="61"/>
                      <a:pt x="25" y="61"/>
                      <a:pt x="24" y="61"/>
                    </a:cubicBezTo>
                    <a:cubicBezTo>
                      <a:pt x="21" y="61"/>
                      <a:pt x="20" y="62"/>
                      <a:pt x="18" y="63"/>
                    </a:cubicBezTo>
                    <a:cubicBezTo>
                      <a:pt x="18" y="63"/>
                      <a:pt x="18" y="64"/>
                      <a:pt x="17" y="64"/>
                    </a:cubicBezTo>
                    <a:cubicBezTo>
                      <a:pt x="16" y="64"/>
                      <a:pt x="16" y="65"/>
                      <a:pt x="15" y="65"/>
                    </a:cubicBezTo>
                    <a:cubicBezTo>
                      <a:pt x="13" y="66"/>
                      <a:pt x="11" y="66"/>
                      <a:pt x="9" y="71"/>
                    </a:cubicBezTo>
                    <a:cubicBezTo>
                      <a:pt x="8" y="73"/>
                      <a:pt x="8" y="75"/>
                      <a:pt x="8" y="78"/>
                    </a:cubicBezTo>
                    <a:cubicBezTo>
                      <a:pt x="8" y="79"/>
                      <a:pt x="8" y="80"/>
                      <a:pt x="7" y="82"/>
                    </a:cubicBezTo>
                    <a:cubicBezTo>
                      <a:pt x="7" y="85"/>
                      <a:pt x="6" y="87"/>
                      <a:pt x="4" y="90"/>
                    </a:cubicBezTo>
                    <a:cubicBezTo>
                      <a:pt x="3" y="93"/>
                      <a:pt x="0" y="98"/>
                      <a:pt x="2" y="102"/>
                    </a:cubicBezTo>
                    <a:cubicBezTo>
                      <a:pt x="3" y="106"/>
                      <a:pt x="5" y="107"/>
                      <a:pt x="6" y="107"/>
                    </a:cubicBezTo>
                    <a:cubicBezTo>
                      <a:pt x="8" y="107"/>
                      <a:pt x="10" y="106"/>
                      <a:pt x="12" y="104"/>
                    </a:cubicBezTo>
                    <a:cubicBezTo>
                      <a:pt x="15" y="101"/>
                      <a:pt x="17" y="97"/>
                      <a:pt x="19" y="94"/>
                    </a:cubicBezTo>
                    <a:cubicBezTo>
                      <a:pt x="21" y="91"/>
                      <a:pt x="22" y="89"/>
                      <a:pt x="24" y="87"/>
                    </a:cubicBezTo>
                    <a:cubicBezTo>
                      <a:pt x="25" y="85"/>
                      <a:pt x="26" y="84"/>
                      <a:pt x="27" y="84"/>
                    </a:cubicBezTo>
                    <a:cubicBezTo>
                      <a:pt x="27" y="84"/>
                      <a:pt x="27" y="84"/>
                      <a:pt x="27" y="85"/>
                    </a:cubicBezTo>
                    <a:cubicBezTo>
                      <a:pt x="28" y="85"/>
                      <a:pt x="27" y="86"/>
                      <a:pt x="26" y="88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1" y="93"/>
                      <a:pt x="24" y="98"/>
                      <a:pt x="27" y="102"/>
                    </a:cubicBezTo>
                    <a:cubicBezTo>
                      <a:pt x="28" y="105"/>
                      <a:pt x="28" y="106"/>
                      <a:pt x="25" y="109"/>
                    </a:cubicBezTo>
                    <a:cubicBezTo>
                      <a:pt x="24" y="110"/>
                      <a:pt x="24" y="111"/>
                      <a:pt x="24" y="111"/>
                    </a:cubicBezTo>
                    <a:cubicBezTo>
                      <a:pt x="23" y="113"/>
                      <a:pt x="19" y="117"/>
                      <a:pt x="21" y="122"/>
                    </a:cubicBezTo>
                    <a:cubicBezTo>
                      <a:pt x="21" y="123"/>
                      <a:pt x="22" y="125"/>
                      <a:pt x="26" y="126"/>
                    </a:cubicBezTo>
                    <a:cubicBezTo>
                      <a:pt x="27" y="127"/>
                      <a:pt x="28" y="127"/>
                      <a:pt x="29" y="127"/>
                    </a:cubicBezTo>
                    <a:cubicBezTo>
                      <a:pt x="34" y="127"/>
                      <a:pt x="37" y="122"/>
                      <a:pt x="39" y="119"/>
                    </a:cubicBezTo>
                    <a:cubicBezTo>
                      <a:pt x="41" y="116"/>
                      <a:pt x="43" y="116"/>
                      <a:pt x="47" y="115"/>
                    </a:cubicBezTo>
                    <a:cubicBezTo>
                      <a:pt x="51" y="114"/>
                      <a:pt x="56" y="112"/>
                      <a:pt x="57" y="105"/>
                    </a:cubicBezTo>
                    <a:cubicBezTo>
                      <a:pt x="58" y="100"/>
                      <a:pt x="58" y="95"/>
                      <a:pt x="58" y="90"/>
                    </a:cubicBezTo>
                    <a:cubicBezTo>
                      <a:pt x="57" y="88"/>
                      <a:pt x="57" y="86"/>
                      <a:pt x="56" y="85"/>
                    </a:cubicBezTo>
                    <a:cubicBezTo>
                      <a:pt x="57" y="85"/>
                      <a:pt x="58" y="86"/>
                      <a:pt x="59" y="86"/>
                    </a:cubicBezTo>
                    <a:cubicBezTo>
                      <a:pt x="60" y="86"/>
                      <a:pt x="60" y="86"/>
                      <a:pt x="61" y="86"/>
                    </a:cubicBezTo>
                    <a:cubicBezTo>
                      <a:pt x="66" y="85"/>
                      <a:pt x="67" y="79"/>
                      <a:pt x="68" y="77"/>
                    </a:cubicBezTo>
                    <a:cubicBezTo>
                      <a:pt x="68" y="76"/>
                      <a:pt x="68" y="75"/>
                      <a:pt x="68" y="75"/>
                    </a:cubicBezTo>
                    <a:cubicBezTo>
                      <a:pt x="69" y="73"/>
                      <a:pt x="69" y="71"/>
                      <a:pt x="70" y="69"/>
                    </a:cubicBezTo>
                    <a:cubicBezTo>
                      <a:pt x="71" y="68"/>
                      <a:pt x="72" y="67"/>
                      <a:pt x="73" y="66"/>
                    </a:cubicBezTo>
                    <a:cubicBezTo>
                      <a:pt x="74" y="65"/>
                      <a:pt x="75" y="64"/>
                      <a:pt x="76" y="63"/>
                    </a:cubicBezTo>
                    <a:cubicBezTo>
                      <a:pt x="80" y="58"/>
                      <a:pt x="82" y="53"/>
                      <a:pt x="83" y="48"/>
                    </a:cubicBezTo>
                    <a:cubicBezTo>
                      <a:pt x="84" y="46"/>
                      <a:pt x="84" y="45"/>
                      <a:pt x="85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">
                <a:extLst>
                  <a:ext uri="{FF2B5EF4-FFF2-40B4-BE49-F238E27FC236}">
                    <a16:creationId xmlns:a16="http://schemas.microsoft.com/office/drawing/2014/main" id="{11238FB1-1EF0-4D4E-9B80-3B4087B1B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3977" y="2342963"/>
                <a:ext cx="22834" cy="35222"/>
              </a:xfrm>
              <a:custGeom>
                <a:avLst/>
                <a:gdLst>
                  <a:gd name="T0" fmla="*/ 1 w 12"/>
                  <a:gd name="T1" fmla="*/ 15 h 20"/>
                  <a:gd name="T2" fmla="*/ 6 w 12"/>
                  <a:gd name="T3" fmla="*/ 20 h 20"/>
                  <a:gd name="T4" fmla="*/ 6 w 12"/>
                  <a:gd name="T5" fmla="*/ 20 h 20"/>
                  <a:gd name="T6" fmla="*/ 10 w 12"/>
                  <a:gd name="T7" fmla="*/ 15 h 20"/>
                  <a:gd name="T8" fmla="*/ 11 w 12"/>
                  <a:gd name="T9" fmla="*/ 6 h 20"/>
                  <a:gd name="T10" fmla="*/ 11 w 12"/>
                  <a:gd name="T11" fmla="*/ 6 h 20"/>
                  <a:gd name="T12" fmla="*/ 10 w 12"/>
                  <a:gd name="T13" fmla="*/ 1 h 20"/>
                  <a:gd name="T14" fmla="*/ 7 w 12"/>
                  <a:gd name="T15" fmla="*/ 0 h 20"/>
                  <a:gd name="T16" fmla="*/ 6 w 12"/>
                  <a:gd name="T17" fmla="*/ 0 h 20"/>
                  <a:gd name="T18" fmla="*/ 3 w 12"/>
                  <a:gd name="T19" fmla="*/ 2 h 20"/>
                  <a:gd name="T20" fmla="*/ 3 w 12"/>
                  <a:gd name="T21" fmla="*/ 7 h 20"/>
                  <a:gd name="T22" fmla="*/ 1 w 12"/>
                  <a:gd name="T2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0">
                    <a:moveTo>
                      <a:pt x="1" y="15"/>
                    </a:moveTo>
                    <a:cubicBezTo>
                      <a:pt x="2" y="16"/>
                      <a:pt x="3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9" y="20"/>
                      <a:pt x="10" y="17"/>
                      <a:pt x="10" y="15"/>
                    </a:cubicBezTo>
                    <a:cubicBezTo>
                      <a:pt x="11" y="12"/>
                      <a:pt x="11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2"/>
                      <a:pt x="10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2"/>
                    </a:cubicBezTo>
                    <a:cubicBezTo>
                      <a:pt x="2" y="3"/>
                      <a:pt x="2" y="5"/>
                      <a:pt x="3" y="7"/>
                    </a:cubicBezTo>
                    <a:cubicBezTo>
                      <a:pt x="1" y="9"/>
                      <a:pt x="0" y="11"/>
                      <a:pt x="1" y="1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8">
                <a:extLst>
                  <a:ext uri="{FF2B5EF4-FFF2-40B4-BE49-F238E27FC236}">
                    <a16:creationId xmlns:a16="http://schemas.microsoft.com/office/drawing/2014/main" id="{5B2550B8-6278-41CB-A6B8-EDAF025F1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058" y="2349854"/>
                <a:ext cx="79919" cy="119449"/>
              </a:xfrm>
              <a:custGeom>
                <a:avLst/>
                <a:gdLst>
                  <a:gd name="T0" fmla="*/ 28 w 42"/>
                  <a:gd name="T1" fmla="*/ 67 h 67"/>
                  <a:gd name="T2" fmla="*/ 28 w 42"/>
                  <a:gd name="T3" fmla="*/ 67 h 67"/>
                  <a:gd name="T4" fmla="*/ 35 w 42"/>
                  <a:gd name="T5" fmla="*/ 66 h 67"/>
                  <a:gd name="T6" fmla="*/ 39 w 42"/>
                  <a:gd name="T7" fmla="*/ 52 h 67"/>
                  <a:gd name="T8" fmla="*/ 39 w 42"/>
                  <a:gd name="T9" fmla="*/ 51 h 67"/>
                  <a:gd name="T10" fmla="*/ 39 w 42"/>
                  <a:gd name="T11" fmla="*/ 44 h 67"/>
                  <a:gd name="T12" fmla="*/ 40 w 42"/>
                  <a:gd name="T13" fmla="*/ 42 h 67"/>
                  <a:gd name="T14" fmla="*/ 40 w 42"/>
                  <a:gd name="T15" fmla="*/ 33 h 67"/>
                  <a:gd name="T16" fmla="*/ 38 w 42"/>
                  <a:gd name="T17" fmla="*/ 29 h 67"/>
                  <a:gd name="T18" fmla="*/ 35 w 42"/>
                  <a:gd name="T19" fmla="*/ 24 h 67"/>
                  <a:gd name="T20" fmla="*/ 35 w 42"/>
                  <a:gd name="T21" fmla="*/ 20 h 67"/>
                  <a:gd name="T22" fmla="*/ 34 w 42"/>
                  <a:gd name="T23" fmla="*/ 15 h 67"/>
                  <a:gd name="T24" fmla="*/ 26 w 42"/>
                  <a:gd name="T25" fmla="*/ 2 h 67"/>
                  <a:gd name="T26" fmla="*/ 18 w 42"/>
                  <a:gd name="T27" fmla="*/ 0 h 67"/>
                  <a:gd name="T28" fmla="*/ 12 w 42"/>
                  <a:gd name="T29" fmla="*/ 1 h 67"/>
                  <a:gd name="T30" fmla="*/ 10 w 42"/>
                  <a:gd name="T31" fmla="*/ 4 h 67"/>
                  <a:gd name="T32" fmla="*/ 8 w 42"/>
                  <a:gd name="T33" fmla="*/ 6 h 67"/>
                  <a:gd name="T34" fmla="*/ 4 w 42"/>
                  <a:gd name="T35" fmla="*/ 10 h 67"/>
                  <a:gd name="T36" fmla="*/ 3 w 42"/>
                  <a:gd name="T37" fmla="*/ 11 h 67"/>
                  <a:gd name="T38" fmla="*/ 1 w 42"/>
                  <a:gd name="T39" fmla="*/ 15 h 67"/>
                  <a:gd name="T40" fmla="*/ 0 w 42"/>
                  <a:gd name="T41" fmla="*/ 19 h 67"/>
                  <a:gd name="T42" fmla="*/ 1 w 42"/>
                  <a:gd name="T43" fmla="*/ 20 h 67"/>
                  <a:gd name="T44" fmla="*/ 1 w 42"/>
                  <a:gd name="T45" fmla="*/ 22 h 67"/>
                  <a:gd name="T46" fmla="*/ 1 w 42"/>
                  <a:gd name="T47" fmla="*/ 26 h 67"/>
                  <a:gd name="T48" fmla="*/ 3 w 42"/>
                  <a:gd name="T49" fmla="*/ 29 h 67"/>
                  <a:gd name="T50" fmla="*/ 4 w 42"/>
                  <a:gd name="T51" fmla="*/ 30 h 67"/>
                  <a:gd name="T52" fmla="*/ 6 w 42"/>
                  <a:gd name="T53" fmla="*/ 38 h 67"/>
                  <a:gd name="T54" fmla="*/ 5 w 42"/>
                  <a:gd name="T55" fmla="*/ 42 h 67"/>
                  <a:gd name="T56" fmla="*/ 5 w 42"/>
                  <a:gd name="T57" fmla="*/ 50 h 67"/>
                  <a:gd name="T58" fmla="*/ 11 w 42"/>
                  <a:gd name="T59" fmla="*/ 62 h 67"/>
                  <a:gd name="T60" fmla="*/ 22 w 42"/>
                  <a:gd name="T61" fmla="*/ 67 h 67"/>
                  <a:gd name="T62" fmla="*/ 28 w 42"/>
                  <a:gd name="T6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67">
                    <a:moveTo>
                      <a:pt x="28" y="67"/>
                    </a:moveTo>
                    <a:cubicBezTo>
                      <a:pt x="28" y="67"/>
                      <a:pt x="28" y="67"/>
                      <a:pt x="28" y="67"/>
                    </a:cubicBezTo>
                    <a:cubicBezTo>
                      <a:pt x="31" y="67"/>
                      <a:pt x="33" y="67"/>
                      <a:pt x="35" y="66"/>
                    </a:cubicBezTo>
                    <a:cubicBezTo>
                      <a:pt x="41" y="62"/>
                      <a:pt x="40" y="55"/>
                      <a:pt x="39" y="52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8" y="48"/>
                      <a:pt x="38" y="46"/>
                      <a:pt x="39" y="44"/>
                    </a:cubicBezTo>
                    <a:cubicBezTo>
                      <a:pt x="39" y="43"/>
                      <a:pt x="39" y="43"/>
                      <a:pt x="40" y="42"/>
                    </a:cubicBezTo>
                    <a:cubicBezTo>
                      <a:pt x="41" y="40"/>
                      <a:pt x="42" y="37"/>
                      <a:pt x="40" y="33"/>
                    </a:cubicBezTo>
                    <a:cubicBezTo>
                      <a:pt x="40" y="32"/>
                      <a:pt x="39" y="30"/>
                      <a:pt x="38" y="29"/>
                    </a:cubicBezTo>
                    <a:cubicBezTo>
                      <a:pt x="36" y="28"/>
                      <a:pt x="35" y="26"/>
                      <a:pt x="35" y="24"/>
                    </a:cubicBezTo>
                    <a:cubicBezTo>
                      <a:pt x="35" y="23"/>
                      <a:pt x="35" y="22"/>
                      <a:pt x="35" y="20"/>
                    </a:cubicBezTo>
                    <a:cubicBezTo>
                      <a:pt x="35" y="18"/>
                      <a:pt x="35" y="17"/>
                      <a:pt x="34" y="15"/>
                    </a:cubicBezTo>
                    <a:cubicBezTo>
                      <a:pt x="34" y="10"/>
                      <a:pt x="30" y="5"/>
                      <a:pt x="26" y="2"/>
                    </a:cubicBezTo>
                    <a:cubicBezTo>
                      <a:pt x="24" y="1"/>
                      <a:pt x="20" y="0"/>
                      <a:pt x="18" y="0"/>
                    </a:cubicBezTo>
                    <a:cubicBezTo>
                      <a:pt x="16" y="0"/>
                      <a:pt x="14" y="0"/>
                      <a:pt x="12" y="1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9" y="5"/>
                      <a:pt x="9" y="5"/>
                      <a:pt x="8" y="6"/>
                    </a:cubicBezTo>
                    <a:cubicBezTo>
                      <a:pt x="7" y="7"/>
                      <a:pt x="5" y="8"/>
                      <a:pt x="4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3"/>
                      <a:pt x="1" y="24"/>
                      <a:pt x="1" y="26"/>
                    </a:cubicBezTo>
                    <a:cubicBezTo>
                      <a:pt x="2" y="27"/>
                      <a:pt x="2" y="28"/>
                      <a:pt x="3" y="29"/>
                    </a:cubicBezTo>
                    <a:cubicBezTo>
                      <a:pt x="3" y="29"/>
                      <a:pt x="3" y="29"/>
                      <a:pt x="4" y="30"/>
                    </a:cubicBezTo>
                    <a:cubicBezTo>
                      <a:pt x="5" y="33"/>
                      <a:pt x="6" y="35"/>
                      <a:pt x="6" y="38"/>
                    </a:cubicBezTo>
                    <a:cubicBezTo>
                      <a:pt x="6" y="39"/>
                      <a:pt x="5" y="41"/>
                      <a:pt x="5" y="42"/>
                    </a:cubicBezTo>
                    <a:cubicBezTo>
                      <a:pt x="5" y="45"/>
                      <a:pt x="4" y="47"/>
                      <a:pt x="5" y="50"/>
                    </a:cubicBezTo>
                    <a:cubicBezTo>
                      <a:pt x="5" y="54"/>
                      <a:pt x="8" y="60"/>
                      <a:pt x="11" y="62"/>
                    </a:cubicBezTo>
                    <a:cubicBezTo>
                      <a:pt x="14" y="65"/>
                      <a:pt x="18" y="66"/>
                      <a:pt x="22" y="67"/>
                    </a:cubicBezTo>
                    <a:cubicBezTo>
                      <a:pt x="24" y="67"/>
                      <a:pt x="26" y="67"/>
                      <a:pt x="28" y="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9">
                <a:extLst>
                  <a:ext uri="{FF2B5EF4-FFF2-40B4-BE49-F238E27FC236}">
                    <a16:creationId xmlns:a16="http://schemas.microsoft.com/office/drawing/2014/main" id="{5570E7BA-0524-48A1-A8B2-04444080E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7760" y="1947863"/>
                <a:ext cx="21203" cy="16080"/>
              </a:xfrm>
              <a:custGeom>
                <a:avLst/>
                <a:gdLst>
                  <a:gd name="T0" fmla="*/ 6 w 11"/>
                  <a:gd name="T1" fmla="*/ 0 h 9"/>
                  <a:gd name="T2" fmla="*/ 0 w 11"/>
                  <a:gd name="T3" fmla="*/ 4 h 9"/>
                  <a:gd name="T4" fmla="*/ 1 w 11"/>
                  <a:gd name="T5" fmla="*/ 7 h 9"/>
                  <a:gd name="T6" fmla="*/ 6 w 11"/>
                  <a:gd name="T7" fmla="*/ 9 h 9"/>
                  <a:gd name="T8" fmla="*/ 8 w 11"/>
                  <a:gd name="T9" fmla="*/ 8 h 9"/>
                  <a:gd name="T10" fmla="*/ 10 w 11"/>
                  <a:gd name="T11" fmla="*/ 8 h 9"/>
                  <a:gd name="T12" fmla="*/ 10 w 11"/>
                  <a:gd name="T13" fmla="*/ 7 h 9"/>
                  <a:gd name="T14" fmla="*/ 9 w 11"/>
                  <a:gd name="T15" fmla="*/ 2 h 9"/>
                  <a:gd name="T16" fmla="*/ 6 w 1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8"/>
                      <a:pt x="4" y="9"/>
                      <a:pt x="6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4"/>
                      <a:pt x="10" y="2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20">
                <a:extLst>
                  <a:ext uri="{FF2B5EF4-FFF2-40B4-BE49-F238E27FC236}">
                    <a16:creationId xmlns:a16="http://schemas.microsoft.com/office/drawing/2014/main" id="{C5747E0D-2457-4FB3-98A3-5F2E0B0DF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7974" y="1913407"/>
                <a:ext cx="34251" cy="35988"/>
              </a:xfrm>
              <a:custGeom>
                <a:avLst/>
                <a:gdLst>
                  <a:gd name="T0" fmla="*/ 2 w 18"/>
                  <a:gd name="T1" fmla="*/ 9 h 20"/>
                  <a:gd name="T2" fmla="*/ 5 w 18"/>
                  <a:gd name="T3" fmla="*/ 18 h 20"/>
                  <a:gd name="T4" fmla="*/ 6 w 18"/>
                  <a:gd name="T5" fmla="*/ 18 h 20"/>
                  <a:gd name="T6" fmla="*/ 11 w 18"/>
                  <a:gd name="T7" fmla="*/ 20 h 20"/>
                  <a:gd name="T8" fmla="*/ 15 w 18"/>
                  <a:gd name="T9" fmla="*/ 18 h 20"/>
                  <a:gd name="T10" fmla="*/ 15 w 18"/>
                  <a:gd name="T11" fmla="*/ 15 h 20"/>
                  <a:gd name="T12" fmla="*/ 16 w 18"/>
                  <a:gd name="T13" fmla="*/ 14 h 20"/>
                  <a:gd name="T14" fmla="*/ 16 w 18"/>
                  <a:gd name="T15" fmla="*/ 13 h 20"/>
                  <a:gd name="T16" fmla="*/ 17 w 18"/>
                  <a:gd name="T17" fmla="*/ 11 h 20"/>
                  <a:gd name="T18" fmla="*/ 17 w 18"/>
                  <a:gd name="T19" fmla="*/ 2 h 20"/>
                  <a:gd name="T20" fmla="*/ 16 w 18"/>
                  <a:gd name="T21" fmla="*/ 0 h 20"/>
                  <a:gd name="T22" fmla="*/ 14 w 18"/>
                  <a:gd name="T23" fmla="*/ 0 h 20"/>
                  <a:gd name="T24" fmla="*/ 14 w 18"/>
                  <a:gd name="T25" fmla="*/ 0 h 20"/>
                  <a:gd name="T26" fmla="*/ 12 w 18"/>
                  <a:gd name="T27" fmla="*/ 0 h 20"/>
                  <a:gd name="T28" fmla="*/ 9 w 18"/>
                  <a:gd name="T29" fmla="*/ 1 h 20"/>
                  <a:gd name="T30" fmla="*/ 7 w 18"/>
                  <a:gd name="T31" fmla="*/ 5 h 20"/>
                  <a:gd name="T32" fmla="*/ 7 w 18"/>
                  <a:gd name="T33" fmla="*/ 6 h 20"/>
                  <a:gd name="T34" fmla="*/ 6 w 18"/>
                  <a:gd name="T35" fmla="*/ 6 h 20"/>
                  <a:gd name="T36" fmla="*/ 2 w 18"/>
                  <a:gd name="T3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0">
                    <a:moveTo>
                      <a:pt x="2" y="9"/>
                    </a:moveTo>
                    <a:cubicBezTo>
                      <a:pt x="0" y="12"/>
                      <a:pt x="3" y="16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9" y="20"/>
                      <a:pt x="11" y="20"/>
                    </a:cubicBezTo>
                    <a:cubicBezTo>
                      <a:pt x="12" y="20"/>
                      <a:pt x="14" y="19"/>
                      <a:pt x="15" y="18"/>
                    </a:cubicBezTo>
                    <a:cubicBezTo>
                      <a:pt x="15" y="17"/>
                      <a:pt x="15" y="16"/>
                      <a:pt x="15" y="15"/>
                    </a:cubicBezTo>
                    <a:cubicBezTo>
                      <a:pt x="15" y="15"/>
                      <a:pt x="15" y="14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8" y="7"/>
                      <a:pt x="18" y="5"/>
                      <a:pt x="17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3" y="7"/>
                      <a:pt x="2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21">
                <a:extLst>
                  <a:ext uri="{FF2B5EF4-FFF2-40B4-BE49-F238E27FC236}">
                    <a16:creationId xmlns:a16="http://schemas.microsoft.com/office/drawing/2014/main" id="{E9E67B40-91DF-45E3-B130-F9CADDF18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564" y="1874356"/>
                <a:ext cx="48930" cy="52067"/>
              </a:xfrm>
              <a:custGeom>
                <a:avLst/>
                <a:gdLst>
                  <a:gd name="T0" fmla="*/ 22 w 26"/>
                  <a:gd name="T1" fmla="*/ 7 h 29"/>
                  <a:gd name="T2" fmla="*/ 18 w 26"/>
                  <a:gd name="T3" fmla="*/ 1 h 29"/>
                  <a:gd name="T4" fmla="*/ 13 w 26"/>
                  <a:gd name="T5" fmla="*/ 0 h 29"/>
                  <a:gd name="T6" fmla="*/ 7 w 26"/>
                  <a:gd name="T7" fmla="*/ 2 h 29"/>
                  <a:gd name="T8" fmla="*/ 0 w 26"/>
                  <a:gd name="T9" fmla="*/ 10 h 29"/>
                  <a:gd name="T10" fmla="*/ 5 w 26"/>
                  <a:gd name="T11" fmla="*/ 18 h 29"/>
                  <a:gd name="T12" fmla="*/ 7 w 26"/>
                  <a:gd name="T13" fmla="*/ 19 h 29"/>
                  <a:gd name="T14" fmla="*/ 7 w 26"/>
                  <a:gd name="T15" fmla="*/ 19 h 29"/>
                  <a:gd name="T16" fmla="*/ 8 w 26"/>
                  <a:gd name="T17" fmla="*/ 21 h 29"/>
                  <a:gd name="T18" fmla="*/ 9 w 26"/>
                  <a:gd name="T19" fmla="*/ 23 h 29"/>
                  <a:gd name="T20" fmla="*/ 9 w 26"/>
                  <a:gd name="T21" fmla="*/ 23 h 29"/>
                  <a:gd name="T22" fmla="*/ 10 w 26"/>
                  <a:gd name="T23" fmla="*/ 25 h 29"/>
                  <a:gd name="T24" fmla="*/ 15 w 26"/>
                  <a:gd name="T25" fmla="*/ 29 h 29"/>
                  <a:gd name="T26" fmla="*/ 18 w 26"/>
                  <a:gd name="T27" fmla="*/ 27 h 29"/>
                  <a:gd name="T28" fmla="*/ 24 w 26"/>
                  <a:gd name="T29" fmla="*/ 20 h 29"/>
                  <a:gd name="T30" fmla="*/ 23 w 26"/>
                  <a:gd name="T31" fmla="*/ 9 h 29"/>
                  <a:gd name="T32" fmla="*/ 22 w 26"/>
                  <a:gd name="T3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9">
                    <a:moveTo>
                      <a:pt x="22" y="7"/>
                    </a:moveTo>
                    <a:cubicBezTo>
                      <a:pt x="21" y="5"/>
                      <a:pt x="20" y="3"/>
                      <a:pt x="18" y="1"/>
                    </a:cubicBezTo>
                    <a:cubicBezTo>
                      <a:pt x="17" y="0"/>
                      <a:pt x="15" y="0"/>
                      <a:pt x="13" y="0"/>
                    </a:cubicBezTo>
                    <a:cubicBezTo>
                      <a:pt x="11" y="0"/>
                      <a:pt x="9" y="1"/>
                      <a:pt x="7" y="2"/>
                    </a:cubicBezTo>
                    <a:cubicBezTo>
                      <a:pt x="3" y="4"/>
                      <a:pt x="1" y="7"/>
                      <a:pt x="0" y="10"/>
                    </a:cubicBezTo>
                    <a:cubicBezTo>
                      <a:pt x="0" y="13"/>
                      <a:pt x="2" y="16"/>
                      <a:pt x="5" y="18"/>
                    </a:cubicBezTo>
                    <a:cubicBezTo>
                      <a:pt x="6" y="19"/>
                      <a:pt x="6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0"/>
                      <a:pt x="7" y="21"/>
                      <a:pt x="8" y="21"/>
                    </a:cubicBezTo>
                    <a:cubicBezTo>
                      <a:pt x="8" y="22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4"/>
                      <a:pt x="10" y="25"/>
                      <a:pt x="10" y="25"/>
                    </a:cubicBezTo>
                    <a:cubicBezTo>
                      <a:pt x="10" y="25"/>
                      <a:pt x="12" y="29"/>
                      <a:pt x="15" y="29"/>
                    </a:cubicBezTo>
                    <a:cubicBezTo>
                      <a:pt x="17" y="29"/>
                      <a:pt x="18" y="28"/>
                      <a:pt x="18" y="27"/>
                    </a:cubicBezTo>
                    <a:cubicBezTo>
                      <a:pt x="21" y="25"/>
                      <a:pt x="23" y="23"/>
                      <a:pt x="24" y="20"/>
                    </a:cubicBezTo>
                    <a:cubicBezTo>
                      <a:pt x="26" y="15"/>
                      <a:pt x="25" y="13"/>
                      <a:pt x="23" y="9"/>
                    </a:cubicBezTo>
                    <a:cubicBezTo>
                      <a:pt x="22" y="8"/>
                      <a:pt x="22" y="8"/>
                      <a:pt x="22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22">
                <a:extLst>
                  <a:ext uri="{FF2B5EF4-FFF2-40B4-BE49-F238E27FC236}">
                    <a16:creationId xmlns:a16="http://schemas.microsoft.com/office/drawing/2014/main" id="{EC304724-6009-4735-9749-ADB70EA4E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2184" y="1867465"/>
                <a:ext cx="32620" cy="19142"/>
              </a:xfrm>
              <a:custGeom>
                <a:avLst/>
                <a:gdLst>
                  <a:gd name="T0" fmla="*/ 10 w 17"/>
                  <a:gd name="T1" fmla="*/ 11 h 11"/>
                  <a:gd name="T2" fmla="*/ 11 w 17"/>
                  <a:gd name="T3" fmla="*/ 10 h 11"/>
                  <a:gd name="T4" fmla="*/ 12 w 17"/>
                  <a:gd name="T5" fmla="*/ 8 h 11"/>
                  <a:gd name="T6" fmla="*/ 15 w 17"/>
                  <a:gd name="T7" fmla="*/ 7 h 11"/>
                  <a:gd name="T8" fmla="*/ 16 w 17"/>
                  <a:gd name="T9" fmla="*/ 3 h 11"/>
                  <a:gd name="T10" fmla="*/ 11 w 17"/>
                  <a:gd name="T11" fmla="*/ 0 h 11"/>
                  <a:gd name="T12" fmla="*/ 10 w 17"/>
                  <a:gd name="T13" fmla="*/ 0 h 11"/>
                  <a:gd name="T14" fmla="*/ 4 w 17"/>
                  <a:gd name="T15" fmla="*/ 2 h 11"/>
                  <a:gd name="T16" fmla="*/ 1 w 17"/>
                  <a:gd name="T17" fmla="*/ 6 h 11"/>
                  <a:gd name="T18" fmla="*/ 9 w 17"/>
                  <a:gd name="T19" fmla="*/ 11 h 11"/>
                  <a:gd name="T20" fmla="*/ 10 w 17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1">
                    <a:moveTo>
                      <a:pt x="10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7" y="5"/>
                      <a:pt x="16" y="3"/>
                      <a:pt x="16" y="3"/>
                    </a:cubicBezTo>
                    <a:cubicBezTo>
                      <a:pt x="15" y="0"/>
                      <a:pt x="12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3" y="2"/>
                      <a:pt x="0" y="3"/>
                      <a:pt x="1" y="6"/>
                    </a:cubicBezTo>
                    <a:cubicBezTo>
                      <a:pt x="1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10" y="1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23">
                <a:extLst>
                  <a:ext uri="{FF2B5EF4-FFF2-40B4-BE49-F238E27FC236}">
                    <a16:creationId xmlns:a16="http://schemas.microsoft.com/office/drawing/2014/main" id="{415F6A0F-7376-4742-A36A-F39E5106C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6597" y="1697480"/>
                <a:ext cx="18756" cy="22971"/>
              </a:xfrm>
              <a:custGeom>
                <a:avLst/>
                <a:gdLst>
                  <a:gd name="T0" fmla="*/ 4 w 10"/>
                  <a:gd name="T1" fmla="*/ 13 h 13"/>
                  <a:gd name="T2" fmla="*/ 5 w 10"/>
                  <a:gd name="T3" fmla="*/ 12 h 13"/>
                  <a:gd name="T4" fmla="*/ 8 w 10"/>
                  <a:gd name="T5" fmla="*/ 8 h 13"/>
                  <a:gd name="T6" fmla="*/ 8 w 10"/>
                  <a:gd name="T7" fmla="*/ 8 h 13"/>
                  <a:gd name="T8" fmla="*/ 9 w 10"/>
                  <a:gd name="T9" fmla="*/ 1 h 13"/>
                  <a:gd name="T10" fmla="*/ 8 w 10"/>
                  <a:gd name="T11" fmla="*/ 0 h 13"/>
                  <a:gd name="T12" fmla="*/ 6 w 10"/>
                  <a:gd name="T13" fmla="*/ 0 h 13"/>
                  <a:gd name="T14" fmla="*/ 3 w 10"/>
                  <a:gd name="T15" fmla="*/ 2 h 13"/>
                  <a:gd name="T16" fmla="*/ 2 w 10"/>
                  <a:gd name="T17" fmla="*/ 11 h 13"/>
                  <a:gd name="T18" fmla="*/ 4 w 10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3">
                    <a:moveTo>
                      <a:pt x="4" y="13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7" y="11"/>
                      <a:pt x="8" y="9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3"/>
                      <a:pt x="9" y="2"/>
                      <a:pt x="9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1" y="3"/>
                      <a:pt x="0" y="8"/>
                      <a:pt x="2" y="11"/>
                    </a:cubicBezTo>
                    <a:lnTo>
                      <a:pt x="4" y="1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24">
                <a:extLst>
                  <a:ext uri="{FF2B5EF4-FFF2-40B4-BE49-F238E27FC236}">
                    <a16:creationId xmlns:a16="http://schemas.microsoft.com/office/drawing/2014/main" id="{83BB5EEA-C8F1-43E1-A8A6-16311C4DC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7719" y="2068843"/>
                <a:ext cx="15494" cy="14548"/>
              </a:xfrm>
              <a:custGeom>
                <a:avLst/>
                <a:gdLst>
                  <a:gd name="T0" fmla="*/ 4 w 8"/>
                  <a:gd name="T1" fmla="*/ 0 h 8"/>
                  <a:gd name="T2" fmla="*/ 1 w 8"/>
                  <a:gd name="T3" fmla="*/ 1 h 8"/>
                  <a:gd name="T4" fmla="*/ 0 w 8"/>
                  <a:gd name="T5" fmla="*/ 4 h 8"/>
                  <a:gd name="T6" fmla="*/ 4 w 8"/>
                  <a:gd name="T7" fmla="*/ 8 h 8"/>
                  <a:gd name="T8" fmla="*/ 7 w 8"/>
                  <a:gd name="T9" fmla="*/ 6 h 8"/>
                  <a:gd name="T10" fmla="*/ 7 w 8"/>
                  <a:gd name="T11" fmla="*/ 2 h 8"/>
                  <a:gd name="T12" fmla="*/ 4 w 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5" y="8"/>
                      <a:pt x="7" y="7"/>
                      <a:pt x="7" y="6"/>
                    </a:cubicBezTo>
                    <a:cubicBezTo>
                      <a:pt x="8" y="4"/>
                      <a:pt x="8" y="3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5">
                <a:extLst>
                  <a:ext uri="{FF2B5EF4-FFF2-40B4-BE49-F238E27FC236}">
                    <a16:creationId xmlns:a16="http://schemas.microsoft.com/office/drawing/2014/main" id="{55DA575C-C0CB-43C7-83D6-DB19F22CE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1768" y="1934846"/>
                <a:ext cx="17125" cy="13017"/>
              </a:xfrm>
              <a:custGeom>
                <a:avLst/>
                <a:gdLst>
                  <a:gd name="T0" fmla="*/ 6 w 9"/>
                  <a:gd name="T1" fmla="*/ 0 h 7"/>
                  <a:gd name="T2" fmla="*/ 5 w 9"/>
                  <a:gd name="T3" fmla="*/ 0 h 7"/>
                  <a:gd name="T4" fmla="*/ 2 w 9"/>
                  <a:gd name="T5" fmla="*/ 2 h 7"/>
                  <a:gd name="T6" fmla="*/ 0 w 9"/>
                  <a:gd name="T7" fmla="*/ 5 h 7"/>
                  <a:gd name="T8" fmla="*/ 3 w 9"/>
                  <a:gd name="T9" fmla="*/ 6 h 7"/>
                  <a:gd name="T10" fmla="*/ 5 w 9"/>
                  <a:gd name="T11" fmla="*/ 7 h 7"/>
                  <a:gd name="T12" fmla="*/ 8 w 9"/>
                  <a:gd name="T13" fmla="*/ 5 h 7"/>
                  <a:gd name="T14" fmla="*/ 9 w 9"/>
                  <a:gd name="T15" fmla="*/ 2 h 7"/>
                  <a:gd name="T16" fmla="*/ 9 w 9"/>
                  <a:gd name="T17" fmla="*/ 0 h 7"/>
                  <a:gd name="T18" fmla="*/ 6 w 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9" y="4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6">
                <a:extLst>
                  <a:ext uri="{FF2B5EF4-FFF2-40B4-BE49-F238E27FC236}">
                    <a16:creationId xmlns:a16="http://schemas.microsoft.com/office/drawing/2014/main" id="{6A7CD0A9-CCA3-406C-ABDE-368061EE1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1982" y="1867465"/>
                <a:ext cx="53007" cy="71210"/>
              </a:xfrm>
              <a:custGeom>
                <a:avLst/>
                <a:gdLst>
                  <a:gd name="T0" fmla="*/ 25 w 28"/>
                  <a:gd name="T1" fmla="*/ 12 h 40"/>
                  <a:gd name="T2" fmla="*/ 23 w 28"/>
                  <a:gd name="T3" fmla="*/ 9 h 40"/>
                  <a:gd name="T4" fmla="*/ 21 w 28"/>
                  <a:gd name="T5" fmla="*/ 7 h 40"/>
                  <a:gd name="T6" fmla="*/ 21 w 28"/>
                  <a:gd name="T7" fmla="*/ 6 h 40"/>
                  <a:gd name="T8" fmla="*/ 14 w 28"/>
                  <a:gd name="T9" fmla="*/ 0 h 40"/>
                  <a:gd name="T10" fmla="*/ 13 w 28"/>
                  <a:gd name="T11" fmla="*/ 0 h 40"/>
                  <a:gd name="T12" fmla="*/ 9 w 28"/>
                  <a:gd name="T13" fmla="*/ 4 h 40"/>
                  <a:gd name="T14" fmla="*/ 9 w 28"/>
                  <a:gd name="T15" fmla="*/ 5 h 40"/>
                  <a:gd name="T16" fmla="*/ 8 w 28"/>
                  <a:gd name="T17" fmla="*/ 6 h 40"/>
                  <a:gd name="T18" fmla="*/ 7 w 28"/>
                  <a:gd name="T19" fmla="*/ 10 h 40"/>
                  <a:gd name="T20" fmla="*/ 7 w 28"/>
                  <a:gd name="T21" fmla="*/ 12 h 40"/>
                  <a:gd name="T22" fmla="*/ 7 w 28"/>
                  <a:gd name="T23" fmla="*/ 13 h 40"/>
                  <a:gd name="T24" fmla="*/ 6 w 28"/>
                  <a:gd name="T25" fmla="*/ 14 h 40"/>
                  <a:gd name="T26" fmla="*/ 5 w 28"/>
                  <a:gd name="T27" fmla="*/ 16 h 40"/>
                  <a:gd name="T28" fmla="*/ 2 w 28"/>
                  <a:gd name="T29" fmla="*/ 21 h 40"/>
                  <a:gd name="T30" fmla="*/ 2 w 28"/>
                  <a:gd name="T31" fmla="*/ 24 h 40"/>
                  <a:gd name="T32" fmla="*/ 2 w 28"/>
                  <a:gd name="T33" fmla="*/ 24 h 40"/>
                  <a:gd name="T34" fmla="*/ 1 w 28"/>
                  <a:gd name="T35" fmla="*/ 25 h 40"/>
                  <a:gd name="T36" fmla="*/ 1 w 28"/>
                  <a:gd name="T37" fmla="*/ 29 h 40"/>
                  <a:gd name="T38" fmla="*/ 3 w 28"/>
                  <a:gd name="T39" fmla="*/ 32 h 40"/>
                  <a:gd name="T40" fmla="*/ 3 w 28"/>
                  <a:gd name="T41" fmla="*/ 33 h 40"/>
                  <a:gd name="T42" fmla="*/ 5 w 28"/>
                  <a:gd name="T43" fmla="*/ 34 h 40"/>
                  <a:gd name="T44" fmla="*/ 4 w 28"/>
                  <a:gd name="T45" fmla="*/ 37 h 40"/>
                  <a:gd name="T46" fmla="*/ 6 w 28"/>
                  <a:gd name="T47" fmla="*/ 39 h 40"/>
                  <a:gd name="T48" fmla="*/ 8 w 28"/>
                  <a:gd name="T49" fmla="*/ 40 h 40"/>
                  <a:gd name="T50" fmla="*/ 12 w 28"/>
                  <a:gd name="T51" fmla="*/ 38 h 40"/>
                  <a:gd name="T52" fmla="*/ 13 w 28"/>
                  <a:gd name="T53" fmla="*/ 34 h 40"/>
                  <a:gd name="T54" fmla="*/ 10 w 28"/>
                  <a:gd name="T55" fmla="*/ 32 h 40"/>
                  <a:gd name="T56" fmla="*/ 11 w 28"/>
                  <a:gd name="T57" fmla="*/ 30 h 40"/>
                  <a:gd name="T58" fmla="*/ 11 w 28"/>
                  <a:gd name="T59" fmla="*/ 30 h 40"/>
                  <a:gd name="T60" fmla="*/ 12 w 28"/>
                  <a:gd name="T61" fmla="*/ 28 h 40"/>
                  <a:gd name="T62" fmla="*/ 14 w 28"/>
                  <a:gd name="T63" fmla="*/ 26 h 40"/>
                  <a:gd name="T64" fmla="*/ 15 w 28"/>
                  <a:gd name="T65" fmla="*/ 26 h 40"/>
                  <a:gd name="T66" fmla="*/ 17 w 28"/>
                  <a:gd name="T67" fmla="*/ 26 h 40"/>
                  <a:gd name="T68" fmla="*/ 19 w 28"/>
                  <a:gd name="T69" fmla="*/ 23 h 40"/>
                  <a:gd name="T70" fmla="*/ 20 w 28"/>
                  <a:gd name="T71" fmla="*/ 23 h 40"/>
                  <a:gd name="T72" fmla="*/ 20 w 28"/>
                  <a:gd name="T73" fmla="*/ 22 h 40"/>
                  <a:gd name="T74" fmla="*/ 22 w 28"/>
                  <a:gd name="T75" fmla="*/ 20 h 40"/>
                  <a:gd name="T76" fmla="*/ 26 w 28"/>
                  <a:gd name="T77" fmla="*/ 18 h 40"/>
                  <a:gd name="T78" fmla="*/ 26 w 28"/>
                  <a:gd name="T79" fmla="*/ 13 h 40"/>
                  <a:gd name="T80" fmla="*/ 25 w 28"/>
                  <a:gd name="T8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40">
                    <a:moveTo>
                      <a:pt x="25" y="12"/>
                    </a:moveTo>
                    <a:cubicBezTo>
                      <a:pt x="25" y="11"/>
                      <a:pt x="24" y="10"/>
                      <a:pt x="23" y="9"/>
                    </a:cubicBezTo>
                    <a:cubicBezTo>
                      <a:pt x="22" y="8"/>
                      <a:pt x="22" y="8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4"/>
                      <a:pt x="18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0" y="1"/>
                      <a:pt x="9" y="3"/>
                      <a:pt x="9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7" y="8"/>
                      <a:pt x="7" y="10"/>
                    </a:cubicBezTo>
                    <a:cubicBezTo>
                      <a:pt x="6" y="11"/>
                      <a:pt x="7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3" y="17"/>
                      <a:pt x="2" y="19"/>
                      <a:pt x="2" y="21"/>
                    </a:cubicBezTo>
                    <a:cubicBezTo>
                      <a:pt x="1" y="22"/>
                      <a:pt x="1" y="23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1" y="24"/>
                      <a:pt x="1" y="25"/>
                    </a:cubicBezTo>
                    <a:cubicBezTo>
                      <a:pt x="1" y="25"/>
                      <a:pt x="0" y="27"/>
                      <a:pt x="1" y="29"/>
                    </a:cubicBezTo>
                    <a:cubicBezTo>
                      <a:pt x="1" y="30"/>
                      <a:pt x="2" y="31"/>
                      <a:pt x="3" y="32"/>
                    </a:cubicBezTo>
                    <a:cubicBezTo>
                      <a:pt x="3" y="32"/>
                      <a:pt x="3" y="33"/>
                      <a:pt x="3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5"/>
                      <a:pt x="4" y="36"/>
                      <a:pt x="4" y="37"/>
                    </a:cubicBezTo>
                    <a:cubicBezTo>
                      <a:pt x="4" y="38"/>
                      <a:pt x="5" y="39"/>
                      <a:pt x="6" y="39"/>
                    </a:cubicBezTo>
                    <a:cubicBezTo>
                      <a:pt x="6" y="40"/>
                      <a:pt x="7" y="40"/>
                      <a:pt x="8" y="40"/>
                    </a:cubicBezTo>
                    <a:cubicBezTo>
                      <a:pt x="9" y="40"/>
                      <a:pt x="11" y="39"/>
                      <a:pt x="12" y="38"/>
                    </a:cubicBezTo>
                    <a:cubicBezTo>
                      <a:pt x="12" y="37"/>
                      <a:pt x="13" y="35"/>
                      <a:pt x="13" y="34"/>
                    </a:cubicBezTo>
                    <a:cubicBezTo>
                      <a:pt x="12" y="33"/>
                      <a:pt x="11" y="32"/>
                      <a:pt x="10" y="32"/>
                    </a:cubicBezTo>
                    <a:cubicBezTo>
                      <a:pt x="10" y="31"/>
                      <a:pt x="10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2" y="29"/>
                      <a:pt x="12" y="28"/>
                    </a:cubicBezTo>
                    <a:cubicBezTo>
                      <a:pt x="13" y="28"/>
                      <a:pt x="14" y="27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9" y="24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1" y="22"/>
                      <a:pt x="22" y="21"/>
                      <a:pt x="22" y="20"/>
                    </a:cubicBezTo>
                    <a:cubicBezTo>
                      <a:pt x="24" y="20"/>
                      <a:pt x="26" y="19"/>
                      <a:pt x="26" y="18"/>
                    </a:cubicBezTo>
                    <a:cubicBezTo>
                      <a:pt x="28" y="15"/>
                      <a:pt x="26" y="13"/>
                      <a:pt x="26" y="13"/>
                    </a:cubicBezTo>
                    <a:cubicBezTo>
                      <a:pt x="26" y="13"/>
                      <a:pt x="25" y="12"/>
                      <a:pt x="25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27">
                <a:extLst>
                  <a:ext uri="{FF2B5EF4-FFF2-40B4-BE49-F238E27FC236}">
                    <a16:creationId xmlns:a16="http://schemas.microsoft.com/office/drawing/2014/main" id="{FB0B3362-C76D-4BB0-9652-20D31F275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7303" y="1629333"/>
                <a:ext cx="109277" cy="232772"/>
              </a:xfrm>
              <a:custGeom>
                <a:avLst/>
                <a:gdLst>
                  <a:gd name="T0" fmla="*/ 55 w 57"/>
                  <a:gd name="T1" fmla="*/ 28 h 130"/>
                  <a:gd name="T2" fmla="*/ 50 w 57"/>
                  <a:gd name="T3" fmla="*/ 17 h 130"/>
                  <a:gd name="T4" fmla="*/ 47 w 57"/>
                  <a:gd name="T5" fmla="*/ 15 h 130"/>
                  <a:gd name="T6" fmla="*/ 43 w 57"/>
                  <a:gd name="T7" fmla="*/ 10 h 130"/>
                  <a:gd name="T8" fmla="*/ 49 w 57"/>
                  <a:gd name="T9" fmla="*/ 2 h 130"/>
                  <a:gd name="T10" fmla="*/ 47 w 57"/>
                  <a:gd name="T11" fmla="*/ 0 h 130"/>
                  <a:gd name="T12" fmla="*/ 38 w 57"/>
                  <a:gd name="T13" fmla="*/ 3 h 130"/>
                  <a:gd name="T14" fmla="*/ 39 w 57"/>
                  <a:gd name="T15" fmla="*/ 9 h 130"/>
                  <a:gd name="T16" fmla="*/ 31 w 57"/>
                  <a:gd name="T17" fmla="*/ 15 h 130"/>
                  <a:gd name="T18" fmla="*/ 31 w 57"/>
                  <a:gd name="T19" fmla="*/ 13 h 130"/>
                  <a:gd name="T20" fmla="*/ 33 w 57"/>
                  <a:gd name="T21" fmla="*/ 6 h 130"/>
                  <a:gd name="T22" fmla="*/ 28 w 57"/>
                  <a:gd name="T23" fmla="*/ 5 h 130"/>
                  <a:gd name="T24" fmla="*/ 26 w 57"/>
                  <a:gd name="T25" fmla="*/ 10 h 130"/>
                  <a:gd name="T26" fmla="*/ 21 w 57"/>
                  <a:gd name="T27" fmla="*/ 16 h 130"/>
                  <a:gd name="T28" fmla="*/ 14 w 57"/>
                  <a:gd name="T29" fmla="*/ 14 h 130"/>
                  <a:gd name="T30" fmla="*/ 6 w 57"/>
                  <a:gd name="T31" fmla="*/ 19 h 130"/>
                  <a:gd name="T32" fmla="*/ 5 w 57"/>
                  <a:gd name="T33" fmla="*/ 22 h 130"/>
                  <a:gd name="T34" fmla="*/ 14 w 57"/>
                  <a:gd name="T35" fmla="*/ 39 h 130"/>
                  <a:gd name="T36" fmla="*/ 19 w 57"/>
                  <a:gd name="T37" fmla="*/ 44 h 130"/>
                  <a:gd name="T38" fmla="*/ 24 w 57"/>
                  <a:gd name="T39" fmla="*/ 47 h 130"/>
                  <a:gd name="T40" fmla="*/ 24 w 57"/>
                  <a:gd name="T41" fmla="*/ 47 h 130"/>
                  <a:gd name="T42" fmla="*/ 12 w 57"/>
                  <a:gd name="T43" fmla="*/ 59 h 130"/>
                  <a:gd name="T44" fmla="*/ 16 w 57"/>
                  <a:gd name="T45" fmla="*/ 68 h 130"/>
                  <a:gd name="T46" fmla="*/ 16 w 57"/>
                  <a:gd name="T47" fmla="*/ 69 h 130"/>
                  <a:gd name="T48" fmla="*/ 13 w 57"/>
                  <a:gd name="T49" fmla="*/ 77 h 130"/>
                  <a:gd name="T50" fmla="*/ 14 w 57"/>
                  <a:gd name="T51" fmla="*/ 84 h 130"/>
                  <a:gd name="T52" fmla="*/ 11 w 57"/>
                  <a:gd name="T53" fmla="*/ 90 h 130"/>
                  <a:gd name="T54" fmla="*/ 11 w 57"/>
                  <a:gd name="T55" fmla="*/ 95 h 130"/>
                  <a:gd name="T56" fmla="*/ 8 w 57"/>
                  <a:gd name="T57" fmla="*/ 99 h 130"/>
                  <a:gd name="T58" fmla="*/ 9 w 57"/>
                  <a:gd name="T59" fmla="*/ 109 h 130"/>
                  <a:gd name="T60" fmla="*/ 13 w 57"/>
                  <a:gd name="T61" fmla="*/ 117 h 130"/>
                  <a:gd name="T62" fmla="*/ 14 w 57"/>
                  <a:gd name="T63" fmla="*/ 125 h 130"/>
                  <a:gd name="T64" fmla="*/ 23 w 57"/>
                  <a:gd name="T65" fmla="*/ 129 h 130"/>
                  <a:gd name="T66" fmla="*/ 29 w 57"/>
                  <a:gd name="T67" fmla="*/ 130 h 130"/>
                  <a:gd name="T68" fmla="*/ 35 w 57"/>
                  <a:gd name="T69" fmla="*/ 127 h 130"/>
                  <a:gd name="T70" fmla="*/ 30 w 57"/>
                  <a:gd name="T71" fmla="*/ 117 h 130"/>
                  <a:gd name="T72" fmla="*/ 33 w 57"/>
                  <a:gd name="T73" fmla="*/ 109 h 130"/>
                  <a:gd name="T74" fmla="*/ 35 w 57"/>
                  <a:gd name="T75" fmla="*/ 98 h 130"/>
                  <a:gd name="T76" fmla="*/ 35 w 57"/>
                  <a:gd name="T77" fmla="*/ 94 h 130"/>
                  <a:gd name="T78" fmla="*/ 39 w 57"/>
                  <a:gd name="T79" fmla="*/ 89 h 130"/>
                  <a:gd name="T80" fmla="*/ 38 w 57"/>
                  <a:gd name="T81" fmla="*/ 80 h 130"/>
                  <a:gd name="T82" fmla="*/ 32 w 57"/>
                  <a:gd name="T83" fmla="*/ 74 h 130"/>
                  <a:gd name="T84" fmla="*/ 31 w 57"/>
                  <a:gd name="T85" fmla="*/ 72 h 130"/>
                  <a:gd name="T86" fmla="*/ 35 w 57"/>
                  <a:gd name="T87" fmla="*/ 69 h 130"/>
                  <a:gd name="T88" fmla="*/ 36 w 57"/>
                  <a:gd name="T89" fmla="*/ 57 h 130"/>
                  <a:gd name="T90" fmla="*/ 33 w 57"/>
                  <a:gd name="T91" fmla="*/ 53 h 130"/>
                  <a:gd name="T92" fmla="*/ 31 w 57"/>
                  <a:gd name="T93" fmla="*/ 51 h 130"/>
                  <a:gd name="T94" fmla="*/ 35 w 57"/>
                  <a:gd name="T95" fmla="*/ 50 h 130"/>
                  <a:gd name="T96" fmla="*/ 40 w 57"/>
                  <a:gd name="T97" fmla="*/ 51 h 130"/>
                  <a:gd name="T98" fmla="*/ 47 w 57"/>
                  <a:gd name="T99" fmla="*/ 47 h 130"/>
                  <a:gd name="T100" fmla="*/ 46 w 57"/>
                  <a:gd name="T101" fmla="*/ 40 h 130"/>
                  <a:gd name="T102" fmla="*/ 50 w 57"/>
                  <a:gd name="T103" fmla="*/ 3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" h="130">
                    <a:moveTo>
                      <a:pt x="49" y="31"/>
                    </a:moveTo>
                    <a:cubicBezTo>
                      <a:pt x="52" y="30"/>
                      <a:pt x="54" y="29"/>
                      <a:pt x="55" y="28"/>
                    </a:cubicBezTo>
                    <a:cubicBezTo>
                      <a:pt x="56" y="26"/>
                      <a:pt x="57" y="24"/>
                      <a:pt x="56" y="22"/>
                    </a:cubicBezTo>
                    <a:cubicBezTo>
                      <a:pt x="56" y="18"/>
                      <a:pt x="52" y="18"/>
                      <a:pt x="50" y="17"/>
                    </a:cubicBezTo>
                    <a:cubicBezTo>
                      <a:pt x="49" y="17"/>
                      <a:pt x="49" y="17"/>
                      <a:pt x="48" y="17"/>
                    </a:cubicBezTo>
                    <a:cubicBezTo>
                      <a:pt x="48" y="17"/>
                      <a:pt x="47" y="16"/>
                      <a:pt x="47" y="15"/>
                    </a:cubicBezTo>
                    <a:cubicBezTo>
                      <a:pt x="46" y="14"/>
                      <a:pt x="46" y="14"/>
                      <a:pt x="46" y="13"/>
                    </a:cubicBezTo>
                    <a:cubicBezTo>
                      <a:pt x="45" y="12"/>
                      <a:pt x="44" y="11"/>
                      <a:pt x="43" y="10"/>
                    </a:cubicBezTo>
                    <a:cubicBezTo>
                      <a:pt x="45" y="10"/>
                      <a:pt x="47" y="9"/>
                      <a:pt x="48" y="7"/>
                    </a:cubicBezTo>
                    <a:cubicBezTo>
                      <a:pt x="49" y="6"/>
                      <a:pt x="50" y="4"/>
                      <a:pt x="49" y="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5" y="0"/>
                      <a:pt x="40" y="0"/>
                      <a:pt x="38" y="3"/>
                    </a:cubicBezTo>
                    <a:cubicBezTo>
                      <a:pt x="37" y="5"/>
                      <a:pt x="37" y="6"/>
                      <a:pt x="38" y="8"/>
                    </a:cubicBezTo>
                    <a:cubicBezTo>
                      <a:pt x="38" y="8"/>
                      <a:pt x="38" y="9"/>
                      <a:pt x="39" y="9"/>
                    </a:cubicBezTo>
                    <a:cubicBezTo>
                      <a:pt x="38" y="9"/>
                      <a:pt x="37" y="9"/>
                      <a:pt x="36" y="9"/>
                    </a:cubicBezTo>
                    <a:cubicBezTo>
                      <a:pt x="33" y="10"/>
                      <a:pt x="32" y="13"/>
                      <a:pt x="31" y="15"/>
                    </a:cubicBezTo>
                    <a:cubicBezTo>
                      <a:pt x="31" y="14"/>
                      <a:pt x="31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2"/>
                      <a:pt x="34" y="11"/>
                      <a:pt x="34" y="9"/>
                    </a:cubicBezTo>
                    <a:cubicBezTo>
                      <a:pt x="34" y="8"/>
                      <a:pt x="34" y="6"/>
                      <a:pt x="33" y="6"/>
                    </a:cubicBezTo>
                    <a:cubicBezTo>
                      <a:pt x="33" y="5"/>
                      <a:pt x="31" y="4"/>
                      <a:pt x="30" y="4"/>
                    </a:cubicBezTo>
                    <a:cubicBezTo>
                      <a:pt x="29" y="4"/>
                      <a:pt x="29" y="4"/>
                      <a:pt x="28" y="5"/>
                    </a:cubicBezTo>
                    <a:cubicBezTo>
                      <a:pt x="26" y="6"/>
                      <a:pt x="26" y="9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11"/>
                      <a:pt x="22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1" y="15"/>
                      <a:pt x="19" y="14"/>
                      <a:pt x="17" y="14"/>
                    </a:cubicBezTo>
                    <a:cubicBezTo>
                      <a:pt x="16" y="14"/>
                      <a:pt x="15" y="14"/>
                      <a:pt x="14" y="14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9" y="15"/>
                      <a:pt x="8" y="16"/>
                      <a:pt x="6" y="19"/>
                    </a:cubicBezTo>
                    <a:cubicBezTo>
                      <a:pt x="6" y="19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3" y="26"/>
                      <a:pt x="0" y="32"/>
                      <a:pt x="5" y="37"/>
                    </a:cubicBezTo>
                    <a:cubicBezTo>
                      <a:pt x="8" y="39"/>
                      <a:pt x="11" y="39"/>
                      <a:pt x="14" y="39"/>
                    </a:cubicBezTo>
                    <a:cubicBezTo>
                      <a:pt x="15" y="39"/>
                      <a:pt x="17" y="41"/>
                      <a:pt x="18" y="4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0" y="46"/>
                      <a:pt x="21" y="46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1" y="47"/>
                      <a:pt x="17" y="49"/>
                      <a:pt x="15" y="51"/>
                    </a:cubicBezTo>
                    <a:cubicBezTo>
                      <a:pt x="13" y="54"/>
                      <a:pt x="12" y="57"/>
                      <a:pt x="12" y="59"/>
                    </a:cubicBezTo>
                    <a:cubicBezTo>
                      <a:pt x="13" y="63"/>
                      <a:pt x="16" y="65"/>
                      <a:pt x="18" y="66"/>
                    </a:cubicBezTo>
                    <a:cubicBezTo>
                      <a:pt x="17" y="66"/>
                      <a:pt x="16" y="67"/>
                      <a:pt x="16" y="68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5" y="69"/>
                      <a:pt x="13" y="69"/>
                      <a:pt x="13" y="70"/>
                    </a:cubicBezTo>
                    <a:cubicBezTo>
                      <a:pt x="11" y="72"/>
                      <a:pt x="12" y="75"/>
                      <a:pt x="13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4" y="80"/>
                      <a:pt x="14" y="82"/>
                      <a:pt x="14" y="84"/>
                    </a:cubicBezTo>
                    <a:cubicBezTo>
                      <a:pt x="14" y="85"/>
                      <a:pt x="13" y="86"/>
                      <a:pt x="12" y="87"/>
                    </a:cubicBezTo>
                    <a:cubicBezTo>
                      <a:pt x="12" y="88"/>
                      <a:pt x="11" y="89"/>
                      <a:pt x="11" y="90"/>
                    </a:cubicBezTo>
                    <a:cubicBezTo>
                      <a:pt x="11" y="92"/>
                      <a:pt x="11" y="93"/>
                      <a:pt x="11" y="94"/>
                    </a:cubicBezTo>
                    <a:cubicBezTo>
                      <a:pt x="11" y="94"/>
                      <a:pt x="11" y="95"/>
                      <a:pt x="11" y="95"/>
                    </a:cubicBezTo>
                    <a:cubicBezTo>
                      <a:pt x="11" y="95"/>
                      <a:pt x="10" y="96"/>
                      <a:pt x="10" y="96"/>
                    </a:cubicBezTo>
                    <a:cubicBezTo>
                      <a:pt x="9" y="97"/>
                      <a:pt x="9" y="98"/>
                      <a:pt x="8" y="99"/>
                    </a:cubicBezTo>
                    <a:cubicBezTo>
                      <a:pt x="8" y="101"/>
                      <a:pt x="9" y="105"/>
                      <a:pt x="9" y="107"/>
                    </a:cubicBezTo>
                    <a:cubicBezTo>
                      <a:pt x="9" y="108"/>
                      <a:pt x="9" y="108"/>
                      <a:pt x="9" y="109"/>
                    </a:cubicBezTo>
                    <a:cubicBezTo>
                      <a:pt x="10" y="111"/>
                      <a:pt x="11" y="113"/>
                      <a:pt x="12" y="115"/>
                    </a:cubicBezTo>
                    <a:cubicBezTo>
                      <a:pt x="12" y="116"/>
                      <a:pt x="12" y="117"/>
                      <a:pt x="13" y="117"/>
                    </a:cubicBezTo>
                    <a:cubicBezTo>
                      <a:pt x="13" y="118"/>
                      <a:pt x="13" y="119"/>
                      <a:pt x="13" y="121"/>
                    </a:cubicBezTo>
                    <a:cubicBezTo>
                      <a:pt x="14" y="122"/>
                      <a:pt x="14" y="123"/>
                      <a:pt x="14" y="125"/>
                    </a:cubicBezTo>
                    <a:cubicBezTo>
                      <a:pt x="16" y="128"/>
                      <a:pt x="18" y="129"/>
                      <a:pt x="21" y="129"/>
                    </a:cubicBezTo>
                    <a:cubicBezTo>
                      <a:pt x="21" y="129"/>
                      <a:pt x="22" y="129"/>
                      <a:pt x="23" y="129"/>
                    </a:cubicBezTo>
                    <a:cubicBezTo>
                      <a:pt x="23" y="129"/>
                      <a:pt x="24" y="130"/>
                      <a:pt x="25" y="130"/>
                    </a:cubicBezTo>
                    <a:cubicBezTo>
                      <a:pt x="26" y="130"/>
                      <a:pt x="28" y="130"/>
                      <a:pt x="29" y="130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30"/>
                      <a:pt x="34" y="129"/>
                      <a:pt x="35" y="127"/>
                    </a:cubicBezTo>
                    <a:cubicBezTo>
                      <a:pt x="36" y="125"/>
                      <a:pt x="36" y="122"/>
                      <a:pt x="34" y="120"/>
                    </a:cubicBezTo>
                    <a:cubicBezTo>
                      <a:pt x="33" y="118"/>
                      <a:pt x="32" y="118"/>
                      <a:pt x="30" y="117"/>
                    </a:cubicBezTo>
                    <a:cubicBezTo>
                      <a:pt x="33" y="115"/>
                      <a:pt x="33" y="113"/>
                      <a:pt x="33" y="110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07"/>
                      <a:pt x="34" y="105"/>
                      <a:pt x="32" y="103"/>
                    </a:cubicBezTo>
                    <a:cubicBezTo>
                      <a:pt x="34" y="102"/>
                      <a:pt x="35" y="100"/>
                      <a:pt x="35" y="98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95"/>
                      <a:pt x="35" y="95"/>
                      <a:pt x="35" y="94"/>
                    </a:cubicBezTo>
                    <a:cubicBezTo>
                      <a:pt x="35" y="94"/>
                      <a:pt x="36" y="94"/>
                      <a:pt x="36" y="94"/>
                    </a:cubicBezTo>
                    <a:cubicBezTo>
                      <a:pt x="37" y="93"/>
                      <a:pt x="39" y="92"/>
                      <a:pt x="39" y="89"/>
                    </a:cubicBezTo>
                    <a:cubicBezTo>
                      <a:pt x="39" y="86"/>
                      <a:pt x="38" y="84"/>
                      <a:pt x="36" y="83"/>
                    </a:cubicBezTo>
                    <a:cubicBezTo>
                      <a:pt x="37" y="82"/>
                      <a:pt x="37" y="81"/>
                      <a:pt x="38" y="80"/>
                    </a:cubicBezTo>
                    <a:cubicBezTo>
                      <a:pt x="38" y="77"/>
                      <a:pt x="35" y="76"/>
                      <a:pt x="33" y="75"/>
                    </a:cubicBezTo>
                    <a:cubicBezTo>
                      <a:pt x="33" y="74"/>
                      <a:pt x="32" y="74"/>
                      <a:pt x="32" y="74"/>
                    </a:cubicBezTo>
                    <a:cubicBezTo>
                      <a:pt x="32" y="74"/>
                      <a:pt x="32" y="73"/>
                      <a:pt x="31" y="73"/>
                    </a:cubicBezTo>
                    <a:cubicBezTo>
                      <a:pt x="31" y="73"/>
                      <a:pt x="31" y="73"/>
                      <a:pt x="31" y="72"/>
                    </a:cubicBezTo>
                    <a:cubicBezTo>
                      <a:pt x="32" y="72"/>
                      <a:pt x="33" y="71"/>
                      <a:pt x="34" y="70"/>
                    </a:cubicBezTo>
                    <a:cubicBezTo>
                      <a:pt x="34" y="70"/>
                      <a:pt x="35" y="70"/>
                      <a:pt x="35" y="69"/>
                    </a:cubicBezTo>
                    <a:cubicBezTo>
                      <a:pt x="37" y="67"/>
                      <a:pt x="39" y="66"/>
                      <a:pt x="39" y="63"/>
                    </a:cubicBezTo>
                    <a:cubicBezTo>
                      <a:pt x="39" y="61"/>
                      <a:pt x="38" y="59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4" y="56"/>
                      <a:pt x="33" y="55"/>
                      <a:pt x="33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1" y="51"/>
                      <a:pt x="31" y="51"/>
                    </a:cubicBezTo>
                    <a:cubicBezTo>
                      <a:pt x="32" y="51"/>
                      <a:pt x="33" y="50"/>
                      <a:pt x="33" y="50"/>
                    </a:cubicBezTo>
                    <a:cubicBezTo>
                      <a:pt x="34" y="50"/>
                      <a:pt x="35" y="50"/>
                      <a:pt x="35" y="50"/>
                    </a:cubicBezTo>
                    <a:cubicBezTo>
                      <a:pt x="35" y="50"/>
                      <a:pt x="36" y="50"/>
                      <a:pt x="37" y="50"/>
                    </a:cubicBezTo>
                    <a:cubicBezTo>
                      <a:pt x="38" y="50"/>
                      <a:pt x="39" y="51"/>
                      <a:pt x="40" y="51"/>
                    </a:cubicBezTo>
                    <a:cubicBezTo>
                      <a:pt x="41" y="51"/>
                      <a:pt x="41" y="51"/>
                      <a:pt x="42" y="50"/>
                    </a:cubicBezTo>
                    <a:cubicBezTo>
                      <a:pt x="44" y="50"/>
                      <a:pt x="46" y="49"/>
                      <a:pt x="47" y="47"/>
                    </a:cubicBezTo>
                    <a:cubicBezTo>
                      <a:pt x="48" y="45"/>
                      <a:pt x="48" y="44"/>
                      <a:pt x="48" y="42"/>
                    </a:cubicBezTo>
                    <a:cubicBezTo>
                      <a:pt x="47" y="41"/>
                      <a:pt x="47" y="40"/>
                      <a:pt x="46" y="40"/>
                    </a:cubicBezTo>
                    <a:cubicBezTo>
                      <a:pt x="47" y="39"/>
                      <a:pt x="48" y="38"/>
                      <a:pt x="49" y="37"/>
                    </a:cubicBezTo>
                    <a:cubicBezTo>
                      <a:pt x="50" y="35"/>
                      <a:pt x="51" y="34"/>
                      <a:pt x="50" y="33"/>
                    </a:cubicBezTo>
                    <a:cubicBezTo>
                      <a:pt x="50" y="32"/>
                      <a:pt x="50" y="31"/>
                      <a:pt x="49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28">
                <a:extLst>
                  <a:ext uri="{FF2B5EF4-FFF2-40B4-BE49-F238E27FC236}">
                    <a16:creationId xmlns:a16="http://schemas.microsoft.com/office/drawing/2014/main" id="{4F5B0FDF-A85D-4B8E-8C1D-7A49EFA8B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7771" y="1613254"/>
                <a:ext cx="26911" cy="16080"/>
              </a:xfrm>
              <a:custGeom>
                <a:avLst/>
                <a:gdLst>
                  <a:gd name="T0" fmla="*/ 8 w 14"/>
                  <a:gd name="T1" fmla="*/ 9 h 9"/>
                  <a:gd name="T2" fmla="*/ 13 w 14"/>
                  <a:gd name="T3" fmla="*/ 7 h 9"/>
                  <a:gd name="T4" fmla="*/ 14 w 14"/>
                  <a:gd name="T5" fmla="*/ 4 h 9"/>
                  <a:gd name="T6" fmla="*/ 8 w 14"/>
                  <a:gd name="T7" fmla="*/ 0 h 9"/>
                  <a:gd name="T8" fmla="*/ 6 w 14"/>
                  <a:gd name="T9" fmla="*/ 0 h 9"/>
                  <a:gd name="T10" fmla="*/ 1 w 14"/>
                  <a:gd name="T11" fmla="*/ 2 h 9"/>
                  <a:gd name="T12" fmla="*/ 1 w 14"/>
                  <a:gd name="T13" fmla="*/ 6 h 9"/>
                  <a:gd name="T14" fmla="*/ 8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8" y="9"/>
                    </a:moveTo>
                    <a:cubicBezTo>
                      <a:pt x="9" y="9"/>
                      <a:pt x="12" y="9"/>
                      <a:pt x="13" y="7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4" y="3"/>
                      <a:pt x="13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9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06AEE26A-120A-4B7F-BCE3-E357C1DB2A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80860" y="1366699"/>
                <a:ext cx="212845" cy="277182"/>
              </a:xfrm>
              <a:custGeom>
                <a:avLst/>
                <a:gdLst>
                  <a:gd name="T0" fmla="*/ 5 w 112"/>
                  <a:gd name="T1" fmla="*/ 102 h 155"/>
                  <a:gd name="T2" fmla="*/ 23 w 112"/>
                  <a:gd name="T3" fmla="*/ 111 h 155"/>
                  <a:gd name="T4" fmla="*/ 30 w 112"/>
                  <a:gd name="T5" fmla="*/ 115 h 155"/>
                  <a:gd name="T6" fmla="*/ 20 w 112"/>
                  <a:gd name="T7" fmla="*/ 119 h 155"/>
                  <a:gd name="T8" fmla="*/ 9 w 112"/>
                  <a:gd name="T9" fmla="*/ 119 h 155"/>
                  <a:gd name="T10" fmla="*/ 20 w 112"/>
                  <a:gd name="T11" fmla="*/ 120 h 155"/>
                  <a:gd name="T12" fmla="*/ 20 w 112"/>
                  <a:gd name="T13" fmla="*/ 123 h 155"/>
                  <a:gd name="T14" fmla="*/ 16 w 112"/>
                  <a:gd name="T15" fmla="*/ 125 h 155"/>
                  <a:gd name="T16" fmla="*/ 12 w 112"/>
                  <a:gd name="T17" fmla="*/ 130 h 155"/>
                  <a:gd name="T18" fmla="*/ 10 w 112"/>
                  <a:gd name="T19" fmla="*/ 145 h 155"/>
                  <a:gd name="T20" fmla="*/ 18 w 112"/>
                  <a:gd name="T21" fmla="*/ 153 h 155"/>
                  <a:gd name="T22" fmla="*/ 20 w 112"/>
                  <a:gd name="T23" fmla="*/ 152 h 155"/>
                  <a:gd name="T24" fmla="*/ 20 w 112"/>
                  <a:gd name="T25" fmla="*/ 152 h 155"/>
                  <a:gd name="T26" fmla="*/ 26 w 112"/>
                  <a:gd name="T27" fmla="*/ 151 h 155"/>
                  <a:gd name="T28" fmla="*/ 30 w 112"/>
                  <a:gd name="T29" fmla="*/ 147 h 155"/>
                  <a:gd name="T30" fmla="*/ 47 w 112"/>
                  <a:gd name="T31" fmla="*/ 132 h 155"/>
                  <a:gd name="T32" fmla="*/ 46 w 112"/>
                  <a:gd name="T33" fmla="*/ 125 h 155"/>
                  <a:gd name="T34" fmla="*/ 55 w 112"/>
                  <a:gd name="T35" fmla="*/ 117 h 155"/>
                  <a:gd name="T36" fmla="*/ 75 w 112"/>
                  <a:gd name="T37" fmla="*/ 114 h 155"/>
                  <a:gd name="T38" fmla="*/ 86 w 112"/>
                  <a:gd name="T39" fmla="*/ 93 h 155"/>
                  <a:gd name="T40" fmla="*/ 84 w 112"/>
                  <a:gd name="T41" fmla="*/ 79 h 155"/>
                  <a:gd name="T42" fmla="*/ 88 w 112"/>
                  <a:gd name="T43" fmla="*/ 64 h 155"/>
                  <a:gd name="T44" fmla="*/ 98 w 112"/>
                  <a:gd name="T45" fmla="*/ 67 h 155"/>
                  <a:gd name="T46" fmla="*/ 107 w 112"/>
                  <a:gd name="T47" fmla="*/ 48 h 155"/>
                  <a:gd name="T48" fmla="*/ 94 w 112"/>
                  <a:gd name="T49" fmla="*/ 56 h 155"/>
                  <a:gd name="T50" fmla="*/ 97 w 112"/>
                  <a:gd name="T51" fmla="*/ 47 h 155"/>
                  <a:gd name="T52" fmla="*/ 107 w 112"/>
                  <a:gd name="T53" fmla="*/ 31 h 155"/>
                  <a:gd name="T54" fmla="*/ 108 w 112"/>
                  <a:gd name="T55" fmla="*/ 20 h 155"/>
                  <a:gd name="T56" fmla="*/ 93 w 112"/>
                  <a:gd name="T57" fmla="*/ 1 h 155"/>
                  <a:gd name="T58" fmla="*/ 72 w 112"/>
                  <a:gd name="T59" fmla="*/ 18 h 155"/>
                  <a:gd name="T60" fmla="*/ 65 w 112"/>
                  <a:gd name="T61" fmla="*/ 25 h 155"/>
                  <a:gd name="T62" fmla="*/ 42 w 112"/>
                  <a:gd name="T63" fmla="*/ 34 h 155"/>
                  <a:gd name="T64" fmla="*/ 39 w 112"/>
                  <a:gd name="T65" fmla="*/ 51 h 155"/>
                  <a:gd name="T66" fmla="*/ 31 w 112"/>
                  <a:gd name="T67" fmla="*/ 47 h 155"/>
                  <a:gd name="T68" fmla="*/ 34 w 112"/>
                  <a:gd name="T69" fmla="*/ 58 h 155"/>
                  <a:gd name="T70" fmla="*/ 31 w 112"/>
                  <a:gd name="T71" fmla="*/ 61 h 155"/>
                  <a:gd name="T72" fmla="*/ 28 w 112"/>
                  <a:gd name="T73" fmla="*/ 54 h 155"/>
                  <a:gd name="T74" fmla="*/ 22 w 112"/>
                  <a:gd name="T75" fmla="*/ 53 h 155"/>
                  <a:gd name="T76" fmla="*/ 13 w 112"/>
                  <a:gd name="T77" fmla="*/ 52 h 155"/>
                  <a:gd name="T78" fmla="*/ 12 w 112"/>
                  <a:gd name="T79" fmla="*/ 61 h 155"/>
                  <a:gd name="T80" fmla="*/ 7 w 112"/>
                  <a:gd name="T81" fmla="*/ 63 h 155"/>
                  <a:gd name="T82" fmla="*/ 6 w 112"/>
                  <a:gd name="T83" fmla="*/ 69 h 155"/>
                  <a:gd name="T84" fmla="*/ 14 w 112"/>
                  <a:gd name="T85" fmla="*/ 92 h 155"/>
                  <a:gd name="T86" fmla="*/ 11 w 112"/>
                  <a:gd name="T87" fmla="*/ 93 h 155"/>
                  <a:gd name="T88" fmla="*/ 2 w 112"/>
                  <a:gd name="T89" fmla="*/ 97 h 155"/>
                  <a:gd name="T90" fmla="*/ 43 w 112"/>
                  <a:gd name="T91" fmla="*/ 57 h 155"/>
                  <a:gd name="T92" fmla="*/ 42 w 112"/>
                  <a:gd name="T93" fmla="*/ 5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2" h="155">
                    <a:moveTo>
                      <a:pt x="6" y="99"/>
                    </a:moveTo>
                    <a:cubicBezTo>
                      <a:pt x="6" y="99"/>
                      <a:pt x="6" y="99"/>
                      <a:pt x="6" y="99"/>
                    </a:cubicBezTo>
                    <a:cubicBezTo>
                      <a:pt x="6" y="100"/>
                      <a:pt x="5" y="101"/>
                      <a:pt x="5" y="102"/>
                    </a:cubicBezTo>
                    <a:cubicBezTo>
                      <a:pt x="6" y="107"/>
                      <a:pt x="12" y="108"/>
                      <a:pt x="14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8" y="109"/>
                      <a:pt x="20" y="110"/>
                      <a:pt x="23" y="111"/>
                    </a:cubicBezTo>
                    <a:cubicBezTo>
                      <a:pt x="26" y="113"/>
                      <a:pt x="28" y="114"/>
                      <a:pt x="31" y="114"/>
                    </a:cubicBezTo>
                    <a:cubicBezTo>
                      <a:pt x="31" y="114"/>
                      <a:pt x="31" y="115"/>
                      <a:pt x="31" y="115"/>
                    </a:cubicBezTo>
                    <a:cubicBezTo>
                      <a:pt x="31" y="115"/>
                      <a:pt x="30" y="115"/>
                      <a:pt x="30" y="115"/>
                    </a:cubicBezTo>
                    <a:cubicBezTo>
                      <a:pt x="30" y="115"/>
                      <a:pt x="29" y="115"/>
                      <a:pt x="28" y="115"/>
                    </a:cubicBezTo>
                    <a:cubicBezTo>
                      <a:pt x="25" y="115"/>
                      <a:pt x="23" y="116"/>
                      <a:pt x="22" y="117"/>
                    </a:cubicBezTo>
                    <a:cubicBezTo>
                      <a:pt x="21" y="117"/>
                      <a:pt x="21" y="118"/>
                      <a:pt x="20" y="119"/>
                    </a:cubicBezTo>
                    <a:cubicBezTo>
                      <a:pt x="21" y="116"/>
                      <a:pt x="20" y="115"/>
                      <a:pt x="19" y="114"/>
                    </a:cubicBezTo>
                    <a:cubicBezTo>
                      <a:pt x="18" y="113"/>
                      <a:pt x="17" y="112"/>
                      <a:pt x="16" y="112"/>
                    </a:cubicBezTo>
                    <a:cubicBezTo>
                      <a:pt x="13" y="112"/>
                      <a:pt x="9" y="115"/>
                      <a:pt x="9" y="119"/>
                    </a:cubicBezTo>
                    <a:cubicBezTo>
                      <a:pt x="9" y="121"/>
                      <a:pt x="10" y="122"/>
                      <a:pt x="10" y="123"/>
                    </a:cubicBezTo>
                    <a:cubicBezTo>
                      <a:pt x="11" y="124"/>
                      <a:pt x="12" y="125"/>
                      <a:pt x="14" y="125"/>
                    </a:cubicBezTo>
                    <a:cubicBezTo>
                      <a:pt x="16" y="125"/>
                      <a:pt x="19" y="123"/>
                      <a:pt x="20" y="120"/>
                    </a:cubicBezTo>
                    <a:cubicBezTo>
                      <a:pt x="20" y="121"/>
                      <a:pt x="20" y="121"/>
                      <a:pt x="20" y="122"/>
                    </a:cubicBezTo>
                    <a:cubicBezTo>
                      <a:pt x="20" y="122"/>
                      <a:pt x="20" y="123"/>
                      <a:pt x="20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9" y="124"/>
                      <a:pt x="19" y="124"/>
                      <a:pt x="18" y="124"/>
                    </a:cubicBezTo>
                    <a:cubicBezTo>
                      <a:pt x="17" y="124"/>
                      <a:pt x="16" y="125"/>
                      <a:pt x="16" y="125"/>
                    </a:cubicBezTo>
                    <a:cubicBezTo>
                      <a:pt x="15" y="126"/>
                      <a:pt x="14" y="127"/>
                      <a:pt x="14" y="128"/>
                    </a:cubicBezTo>
                    <a:cubicBezTo>
                      <a:pt x="13" y="128"/>
                      <a:pt x="13" y="129"/>
                      <a:pt x="13" y="129"/>
                    </a:cubicBezTo>
                    <a:cubicBezTo>
                      <a:pt x="13" y="129"/>
                      <a:pt x="12" y="129"/>
                      <a:pt x="12" y="130"/>
                    </a:cubicBezTo>
                    <a:cubicBezTo>
                      <a:pt x="11" y="130"/>
                      <a:pt x="11" y="130"/>
                      <a:pt x="10" y="130"/>
                    </a:cubicBezTo>
                    <a:cubicBezTo>
                      <a:pt x="7" y="132"/>
                      <a:pt x="6" y="134"/>
                      <a:pt x="6" y="136"/>
                    </a:cubicBezTo>
                    <a:cubicBezTo>
                      <a:pt x="6" y="139"/>
                      <a:pt x="7" y="142"/>
                      <a:pt x="10" y="145"/>
                    </a:cubicBezTo>
                    <a:cubicBezTo>
                      <a:pt x="11" y="146"/>
                      <a:pt x="12" y="146"/>
                      <a:pt x="13" y="147"/>
                    </a:cubicBezTo>
                    <a:cubicBezTo>
                      <a:pt x="14" y="148"/>
                      <a:pt x="15" y="149"/>
                      <a:pt x="15" y="149"/>
                    </a:cubicBezTo>
                    <a:cubicBezTo>
                      <a:pt x="16" y="150"/>
                      <a:pt x="18" y="152"/>
                      <a:pt x="18" y="153"/>
                    </a:cubicBezTo>
                    <a:cubicBezTo>
                      <a:pt x="18" y="153"/>
                      <a:pt x="18" y="152"/>
                      <a:pt x="18" y="151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1" y="155"/>
                      <a:pt x="21" y="155"/>
                      <a:pt x="21" y="155"/>
                    </a:cubicBezTo>
                    <a:cubicBezTo>
                      <a:pt x="23" y="155"/>
                      <a:pt x="25" y="152"/>
                      <a:pt x="26" y="151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7" y="149"/>
                      <a:pt x="27" y="149"/>
                      <a:pt x="28" y="148"/>
                    </a:cubicBezTo>
                    <a:cubicBezTo>
                      <a:pt x="29" y="148"/>
                      <a:pt x="29" y="147"/>
                      <a:pt x="30" y="147"/>
                    </a:cubicBezTo>
                    <a:cubicBezTo>
                      <a:pt x="30" y="146"/>
                      <a:pt x="31" y="146"/>
                      <a:pt x="31" y="146"/>
                    </a:cubicBezTo>
                    <a:cubicBezTo>
                      <a:pt x="34" y="144"/>
                      <a:pt x="37" y="142"/>
                      <a:pt x="38" y="139"/>
                    </a:cubicBezTo>
                    <a:cubicBezTo>
                      <a:pt x="41" y="138"/>
                      <a:pt x="46" y="136"/>
                      <a:pt x="47" y="132"/>
                    </a:cubicBezTo>
                    <a:cubicBezTo>
                      <a:pt x="47" y="129"/>
                      <a:pt x="46" y="128"/>
                      <a:pt x="45" y="126"/>
                    </a:cubicBezTo>
                    <a:cubicBezTo>
                      <a:pt x="45" y="126"/>
                      <a:pt x="45" y="125"/>
                      <a:pt x="45" y="125"/>
                    </a:cubicBezTo>
                    <a:cubicBezTo>
                      <a:pt x="45" y="125"/>
                      <a:pt x="45" y="125"/>
                      <a:pt x="46" y="125"/>
                    </a:cubicBezTo>
                    <a:cubicBezTo>
                      <a:pt x="47" y="126"/>
                      <a:pt x="48" y="126"/>
                      <a:pt x="49" y="126"/>
                    </a:cubicBezTo>
                    <a:cubicBezTo>
                      <a:pt x="51" y="126"/>
                      <a:pt x="52" y="126"/>
                      <a:pt x="53" y="125"/>
                    </a:cubicBezTo>
                    <a:cubicBezTo>
                      <a:pt x="55" y="123"/>
                      <a:pt x="56" y="120"/>
                      <a:pt x="55" y="117"/>
                    </a:cubicBezTo>
                    <a:cubicBezTo>
                      <a:pt x="56" y="117"/>
                      <a:pt x="57" y="118"/>
                      <a:pt x="58" y="118"/>
                    </a:cubicBezTo>
                    <a:cubicBezTo>
                      <a:pt x="59" y="119"/>
                      <a:pt x="61" y="120"/>
                      <a:pt x="63" y="120"/>
                    </a:cubicBezTo>
                    <a:cubicBezTo>
                      <a:pt x="68" y="120"/>
                      <a:pt x="74" y="116"/>
                      <a:pt x="75" y="114"/>
                    </a:cubicBezTo>
                    <a:cubicBezTo>
                      <a:pt x="77" y="111"/>
                      <a:pt x="79" y="108"/>
                      <a:pt x="79" y="104"/>
                    </a:cubicBezTo>
                    <a:cubicBezTo>
                      <a:pt x="80" y="104"/>
                      <a:pt x="81" y="103"/>
                      <a:pt x="82" y="103"/>
                    </a:cubicBezTo>
                    <a:cubicBezTo>
                      <a:pt x="86" y="100"/>
                      <a:pt x="86" y="96"/>
                      <a:pt x="86" y="93"/>
                    </a:cubicBezTo>
                    <a:cubicBezTo>
                      <a:pt x="86" y="92"/>
                      <a:pt x="86" y="91"/>
                      <a:pt x="86" y="90"/>
                    </a:cubicBezTo>
                    <a:cubicBezTo>
                      <a:pt x="87" y="88"/>
                      <a:pt x="87" y="86"/>
                      <a:pt x="86" y="84"/>
                    </a:cubicBezTo>
                    <a:cubicBezTo>
                      <a:pt x="86" y="81"/>
                      <a:pt x="85" y="79"/>
                      <a:pt x="84" y="79"/>
                    </a:cubicBezTo>
                    <a:cubicBezTo>
                      <a:pt x="85" y="78"/>
                      <a:pt x="87" y="76"/>
                      <a:pt x="87" y="74"/>
                    </a:cubicBezTo>
                    <a:cubicBezTo>
                      <a:pt x="88" y="71"/>
                      <a:pt x="88" y="68"/>
                      <a:pt x="88" y="65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4"/>
                      <a:pt x="90" y="65"/>
                      <a:pt x="90" y="65"/>
                    </a:cubicBezTo>
                    <a:cubicBezTo>
                      <a:pt x="92" y="66"/>
                      <a:pt x="94" y="67"/>
                      <a:pt x="97" y="67"/>
                    </a:cubicBezTo>
                    <a:cubicBezTo>
                      <a:pt x="97" y="67"/>
                      <a:pt x="98" y="67"/>
                      <a:pt x="98" y="67"/>
                    </a:cubicBezTo>
                    <a:cubicBezTo>
                      <a:pt x="102" y="67"/>
                      <a:pt x="107" y="64"/>
                      <a:pt x="108" y="60"/>
                    </a:cubicBezTo>
                    <a:cubicBezTo>
                      <a:pt x="111" y="56"/>
                      <a:pt x="112" y="50"/>
                      <a:pt x="109" y="48"/>
                    </a:cubicBezTo>
                    <a:cubicBezTo>
                      <a:pt x="108" y="48"/>
                      <a:pt x="107" y="48"/>
                      <a:pt x="107" y="48"/>
                    </a:cubicBezTo>
                    <a:cubicBezTo>
                      <a:pt x="104" y="48"/>
                      <a:pt x="102" y="51"/>
                      <a:pt x="100" y="53"/>
                    </a:cubicBezTo>
                    <a:cubicBezTo>
                      <a:pt x="100" y="53"/>
                      <a:pt x="100" y="54"/>
                      <a:pt x="99" y="54"/>
                    </a:cubicBezTo>
                    <a:cubicBezTo>
                      <a:pt x="98" y="55"/>
                      <a:pt x="96" y="56"/>
                      <a:pt x="94" y="56"/>
                    </a:cubicBezTo>
                    <a:cubicBezTo>
                      <a:pt x="94" y="56"/>
                      <a:pt x="94" y="56"/>
                      <a:pt x="93" y="56"/>
                    </a:cubicBezTo>
                    <a:cubicBezTo>
                      <a:pt x="92" y="56"/>
                      <a:pt x="92" y="55"/>
                      <a:pt x="92" y="55"/>
                    </a:cubicBezTo>
                    <a:cubicBezTo>
                      <a:pt x="92" y="53"/>
                      <a:pt x="94" y="49"/>
                      <a:pt x="97" y="47"/>
                    </a:cubicBezTo>
                    <a:cubicBezTo>
                      <a:pt x="97" y="47"/>
                      <a:pt x="98" y="47"/>
                      <a:pt x="99" y="46"/>
                    </a:cubicBezTo>
                    <a:cubicBezTo>
                      <a:pt x="101" y="45"/>
                      <a:pt x="103" y="44"/>
                      <a:pt x="105" y="41"/>
                    </a:cubicBezTo>
                    <a:cubicBezTo>
                      <a:pt x="107" y="38"/>
                      <a:pt x="107" y="34"/>
                      <a:pt x="107" y="31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107" y="27"/>
                      <a:pt x="107" y="25"/>
                      <a:pt x="107" y="22"/>
                    </a:cubicBezTo>
                    <a:cubicBezTo>
                      <a:pt x="107" y="21"/>
                      <a:pt x="107" y="21"/>
                      <a:pt x="108" y="20"/>
                    </a:cubicBezTo>
                    <a:cubicBezTo>
                      <a:pt x="108" y="18"/>
                      <a:pt x="109" y="16"/>
                      <a:pt x="109" y="13"/>
                    </a:cubicBezTo>
                    <a:cubicBezTo>
                      <a:pt x="108" y="8"/>
                      <a:pt x="104" y="0"/>
                      <a:pt x="98" y="0"/>
                    </a:cubicBezTo>
                    <a:cubicBezTo>
                      <a:pt x="96" y="0"/>
                      <a:pt x="94" y="0"/>
                      <a:pt x="93" y="1"/>
                    </a:cubicBezTo>
                    <a:cubicBezTo>
                      <a:pt x="90" y="3"/>
                      <a:pt x="89" y="5"/>
                      <a:pt x="87" y="7"/>
                    </a:cubicBezTo>
                    <a:cubicBezTo>
                      <a:pt x="86" y="7"/>
                      <a:pt x="85" y="8"/>
                      <a:pt x="84" y="9"/>
                    </a:cubicBezTo>
                    <a:cubicBezTo>
                      <a:pt x="81" y="12"/>
                      <a:pt x="76" y="17"/>
                      <a:pt x="72" y="18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9"/>
                      <a:pt x="69" y="19"/>
                      <a:pt x="68" y="21"/>
                    </a:cubicBezTo>
                    <a:cubicBezTo>
                      <a:pt x="66" y="23"/>
                      <a:pt x="66" y="24"/>
                      <a:pt x="65" y="25"/>
                    </a:cubicBezTo>
                    <a:cubicBezTo>
                      <a:pt x="64" y="27"/>
                      <a:pt x="64" y="28"/>
                      <a:pt x="62" y="29"/>
                    </a:cubicBezTo>
                    <a:cubicBezTo>
                      <a:pt x="60" y="29"/>
                      <a:pt x="58" y="29"/>
                      <a:pt x="56" y="30"/>
                    </a:cubicBezTo>
                    <a:cubicBezTo>
                      <a:pt x="51" y="30"/>
                      <a:pt x="46" y="30"/>
                      <a:pt x="42" y="34"/>
                    </a:cubicBezTo>
                    <a:cubicBezTo>
                      <a:pt x="37" y="41"/>
                      <a:pt x="38" y="48"/>
                      <a:pt x="40" y="52"/>
                    </a:cubicBezTo>
                    <a:cubicBezTo>
                      <a:pt x="40" y="52"/>
                      <a:pt x="40" y="52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8" y="49"/>
                    </a:cubicBezTo>
                    <a:cubicBezTo>
                      <a:pt x="38" y="48"/>
                      <a:pt x="35" y="46"/>
                      <a:pt x="33" y="46"/>
                    </a:cubicBezTo>
                    <a:cubicBezTo>
                      <a:pt x="32" y="46"/>
                      <a:pt x="31" y="46"/>
                      <a:pt x="31" y="47"/>
                    </a:cubicBezTo>
                    <a:cubicBezTo>
                      <a:pt x="28" y="49"/>
                      <a:pt x="30" y="54"/>
                      <a:pt x="30" y="54"/>
                    </a:cubicBezTo>
                    <a:cubicBezTo>
                      <a:pt x="31" y="55"/>
                      <a:pt x="32" y="57"/>
                      <a:pt x="33" y="58"/>
                    </a:cubicBezTo>
                    <a:cubicBezTo>
                      <a:pt x="33" y="58"/>
                      <a:pt x="33" y="58"/>
                      <a:pt x="34" y="58"/>
                    </a:cubicBezTo>
                    <a:cubicBezTo>
                      <a:pt x="33" y="60"/>
                      <a:pt x="32" y="62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1"/>
                      <a:pt x="31" y="61"/>
                    </a:cubicBezTo>
                    <a:cubicBezTo>
                      <a:pt x="31" y="61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30" y="56"/>
                      <a:pt x="28" y="54"/>
                    </a:cubicBezTo>
                    <a:cubicBezTo>
                      <a:pt x="27" y="53"/>
                      <a:pt x="26" y="53"/>
                      <a:pt x="25" y="53"/>
                    </a:cubicBezTo>
                    <a:cubicBezTo>
                      <a:pt x="24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2"/>
                      <a:pt x="21" y="52"/>
                    </a:cubicBezTo>
                    <a:cubicBezTo>
                      <a:pt x="20" y="51"/>
                      <a:pt x="19" y="50"/>
                      <a:pt x="17" y="50"/>
                    </a:cubicBezTo>
                    <a:cubicBezTo>
                      <a:pt x="16" y="50"/>
                      <a:pt x="14" y="50"/>
                      <a:pt x="13" y="52"/>
                    </a:cubicBezTo>
                    <a:cubicBezTo>
                      <a:pt x="10" y="55"/>
                      <a:pt x="12" y="58"/>
                      <a:pt x="13" y="60"/>
                    </a:cubicBezTo>
                    <a:cubicBezTo>
                      <a:pt x="13" y="60"/>
                      <a:pt x="13" y="61"/>
                      <a:pt x="13" y="61"/>
                    </a:cubicBezTo>
                    <a:cubicBezTo>
                      <a:pt x="13" y="61"/>
                      <a:pt x="12" y="61"/>
                      <a:pt x="12" y="61"/>
                    </a:cubicBezTo>
                    <a:cubicBezTo>
                      <a:pt x="11" y="61"/>
                      <a:pt x="10" y="61"/>
                      <a:pt x="9" y="61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6" y="64"/>
                      <a:pt x="6" y="66"/>
                      <a:pt x="7" y="67"/>
                    </a:cubicBezTo>
                    <a:cubicBezTo>
                      <a:pt x="7" y="67"/>
                      <a:pt x="7" y="67"/>
                      <a:pt x="6" y="67"/>
                    </a:cubicBezTo>
                    <a:cubicBezTo>
                      <a:pt x="6" y="68"/>
                      <a:pt x="6" y="68"/>
                      <a:pt x="6" y="69"/>
                    </a:cubicBezTo>
                    <a:cubicBezTo>
                      <a:pt x="3" y="72"/>
                      <a:pt x="4" y="75"/>
                      <a:pt x="5" y="77"/>
                    </a:cubicBezTo>
                    <a:cubicBezTo>
                      <a:pt x="5" y="77"/>
                      <a:pt x="5" y="78"/>
                      <a:pt x="5" y="78"/>
                    </a:cubicBezTo>
                    <a:cubicBezTo>
                      <a:pt x="6" y="82"/>
                      <a:pt x="8" y="89"/>
                      <a:pt x="14" y="92"/>
                    </a:cubicBezTo>
                    <a:cubicBezTo>
                      <a:pt x="14" y="92"/>
                      <a:pt x="15" y="92"/>
                      <a:pt x="15" y="92"/>
                    </a:cubicBezTo>
                    <a:cubicBezTo>
                      <a:pt x="14" y="93"/>
                      <a:pt x="12" y="93"/>
                      <a:pt x="11" y="94"/>
                    </a:cubicBezTo>
                    <a:cubicBezTo>
                      <a:pt x="11" y="94"/>
                      <a:pt x="11" y="93"/>
                      <a:pt x="11" y="93"/>
                    </a:cubicBezTo>
                    <a:cubicBezTo>
                      <a:pt x="10" y="91"/>
                      <a:pt x="8" y="89"/>
                      <a:pt x="5" y="89"/>
                    </a:cubicBezTo>
                    <a:cubicBezTo>
                      <a:pt x="3" y="89"/>
                      <a:pt x="1" y="90"/>
                      <a:pt x="0" y="92"/>
                    </a:cubicBezTo>
                    <a:cubicBezTo>
                      <a:pt x="0" y="94"/>
                      <a:pt x="0" y="96"/>
                      <a:pt x="2" y="97"/>
                    </a:cubicBezTo>
                    <a:cubicBezTo>
                      <a:pt x="3" y="98"/>
                      <a:pt x="4" y="99"/>
                      <a:pt x="6" y="99"/>
                    </a:cubicBezTo>
                    <a:close/>
                    <a:moveTo>
                      <a:pt x="42" y="56"/>
                    </a:moveTo>
                    <a:cubicBezTo>
                      <a:pt x="43" y="56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2" y="57"/>
                      <a:pt x="42" y="57"/>
                    </a:cubicBezTo>
                    <a:cubicBezTo>
                      <a:pt x="42" y="57"/>
                      <a:pt x="42" y="56"/>
                      <a:pt x="42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0">
                <a:extLst>
                  <a:ext uri="{FF2B5EF4-FFF2-40B4-BE49-F238E27FC236}">
                    <a16:creationId xmlns:a16="http://schemas.microsoft.com/office/drawing/2014/main" id="{763CBDCE-58F0-41D9-9F15-2DD2ABEEFF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16435" y="1310037"/>
                <a:ext cx="1025899" cy="1425728"/>
              </a:xfrm>
              <a:custGeom>
                <a:avLst/>
                <a:gdLst>
                  <a:gd name="T0" fmla="*/ 469 w 539"/>
                  <a:gd name="T1" fmla="*/ 193 h 798"/>
                  <a:gd name="T2" fmla="*/ 405 w 539"/>
                  <a:gd name="T3" fmla="*/ 193 h 798"/>
                  <a:gd name="T4" fmla="*/ 343 w 539"/>
                  <a:gd name="T5" fmla="*/ 200 h 798"/>
                  <a:gd name="T6" fmla="*/ 278 w 539"/>
                  <a:gd name="T7" fmla="*/ 234 h 798"/>
                  <a:gd name="T8" fmla="*/ 309 w 539"/>
                  <a:gd name="T9" fmla="*/ 187 h 798"/>
                  <a:gd name="T10" fmla="*/ 285 w 539"/>
                  <a:gd name="T11" fmla="*/ 165 h 798"/>
                  <a:gd name="T12" fmla="*/ 366 w 539"/>
                  <a:gd name="T13" fmla="*/ 84 h 798"/>
                  <a:gd name="T14" fmla="*/ 375 w 539"/>
                  <a:gd name="T15" fmla="*/ 1 h 798"/>
                  <a:gd name="T16" fmla="*/ 342 w 539"/>
                  <a:gd name="T17" fmla="*/ 10 h 798"/>
                  <a:gd name="T18" fmla="*/ 276 w 539"/>
                  <a:gd name="T19" fmla="*/ 24 h 798"/>
                  <a:gd name="T20" fmla="*/ 229 w 539"/>
                  <a:gd name="T21" fmla="*/ 23 h 798"/>
                  <a:gd name="T22" fmla="*/ 176 w 539"/>
                  <a:gd name="T23" fmla="*/ 59 h 798"/>
                  <a:gd name="T24" fmla="*/ 161 w 539"/>
                  <a:gd name="T25" fmla="*/ 106 h 798"/>
                  <a:gd name="T26" fmla="*/ 170 w 539"/>
                  <a:gd name="T27" fmla="*/ 150 h 798"/>
                  <a:gd name="T28" fmla="*/ 124 w 539"/>
                  <a:gd name="T29" fmla="*/ 152 h 798"/>
                  <a:gd name="T30" fmla="*/ 116 w 539"/>
                  <a:gd name="T31" fmla="*/ 219 h 798"/>
                  <a:gd name="T32" fmla="*/ 98 w 539"/>
                  <a:gd name="T33" fmla="*/ 234 h 798"/>
                  <a:gd name="T34" fmla="*/ 115 w 539"/>
                  <a:gd name="T35" fmla="*/ 264 h 798"/>
                  <a:gd name="T36" fmla="*/ 88 w 539"/>
                  <a:gd name="T37" fmla="*/ 236 h 798"/>
                  <a:gd name="T38" fmla="*/ 73 w 539"/>
                  <a:gd name="T39" fmla="*/ 221 h 798"/>
                  <a:gd name="T40" fmla="*/ 21 w 539"/>
                  <a:gd name="T41" fmla="*/ 207 h 798"/>
                  <a:gd name="T42" fmla="*/ 4 w 539"/>
                  <a:gd name="T43" fmla="*/ 247 h 798"/>
                  <a:gd name="T44" fmla="*/ 44 w 539"/>
                  <a:gd name="T45" fmla="*/ 292 h 798"/>
                  <a:gd name="T46" fmla="*/ 77 w 539"/>
                  <a:gd name="T47" fmla="*/ 307 h 798"/>
                  <a:gd name="T48" fmla="*/ 116 w 539"/>
                  <a:gd name="T49" fmla="*/ 300 h 798"/>
                  <a:gd name="T50" fmla="*/ 105 w 539"/>
                  <a:gd name="T51" fmla="*/ 355 h 798"/>
                  <a:gd name="T52" fmla="*/ 72 w 539"/>
                  <a:gd name="T53" fmla="*/ 374 h 798"/>
                  <a:gd name="T54" fmla="*/ 74 w 539"/>
                  <a:gd name="T55" fmla="*/ 399 h 798"/>
                  <a:gd name="T56" fmla="*/ 51 w 539"/>
                  <a:gd name="T57" fmla="*/ 425 h 798"/>
                  <a:gd name="T58" fmla="*/ 67 w 539"/>
                  <a:gd name="T59" fmla="*/ 437 h 798"/>
                  <a:gd name="T60" fmla="*/ 77 w 539"/>
                  <a:gd name="T61" fmla="*/ 470 h 798"/>
                  <a:gd name="T62" fmla="*/ 114 w 539"/>
                  <a:gd name="T63" fmla="*/ 429 h 798"/>
                  <a:gd name="T64" fmla="*/ 143 w 539"/>
                  <a:gd name="T65" fmla="*/ 415 h 798"/>
                  <a:gd name="T66" fmla="*/ 136 w 539"/>
                  <a:gd name="T67" fmla="*/ 443 h 798"/>
                  <a:gd name="T68" fmla="*/ 115 w 539"/>
                  <a:gd name="T69" fmla="*/ 483 h 798"/>
                  <a:gd name="T70" fmla="*/ 124 w 539"/>
                  <a:gd name="T71" fmla="*/ 524 h 798"/>
                  <a:gd name="T72" fmla="*/ 114 w 539"/>
                  <a:gd name="T73" fmla="*/ 589 h 798"/>
                  <a:gd name="T74" fmla="*/ 130 w 539"/>
                  <a:gd name="T75" fmla="*/ 638 h 798"/>
                  <a:gd name="T76" fmla="*/ 148 w 539"/>
                  <a:gd name="T77" fmla="*/ 529 h 798"/>
                  <a:gd name="T78" fmla="*/ 168 w 539"/>
                  <a:gd name="T79" fmla="*/ 561 h 798"/>
                  <a:gd name="T80" fmla="*/ 207 w 539"/>
                  <a:gd name="T81" fmla="*/ 597 h 798"/>
                  <a:gd name="T82" fmla="*/ 206 w 539"/>
                  <a:gd name="T83" fmla="*/ 659 h 798"/>
                  <a:gd name="T84" fmla="*/ 165 w 539"/>
                  <a:gd name="T85" fmla="*/ 736 h 798"/>
                  <a:gd name="T86" fmla="*/ 219 w 539"/>
                  <a:gd name="T87" fmla="*/ 763 h 798"/>
                  <a:gd name="T88" fmla="*/ 256 w 539"/>
                  <a:gd name="T89" fmla="*/ 749 h 798"/>
                  <a:gd name="T90" fmla="*/ 311 w 539"/>
                  <a:gd name="T91" fmla="*/ 771 h 798"/>
                  <a:gd name="T92" fmla="*/ 373 w 539"/>
                  <a:gd name="T93" fmla="*/ 730 h 798"/>
                  <a:gd name="T94" fmla="*/ 439 w 539"/>
                  <a:gd name="T95" fmla="*/ 693 h 798"/>
                  <a:gd name="T96" fmla="*/ 501 w 539"/>
                  <a:gd name="T97" fmla="*/ 582 h 798"/>
                  <a:gd name="T98" fmla="*/ 471 w 539"/>
                  <a:gd name="T99" fmla="*/ 525 h 798"/>
                  <a:gd name="T100" fmla="*/ 381 w 539"/>
                  <a:gd name="T101" fmla="*/ 528 h 798"/>
                  <a:gd name="T102" fmla="*/ 456 w 539"/>
                  <a:gd name="T103" fmla="*/ 468 h 798"/>
                  <a:gd name="T104" fmla="*/ 490 w 539"/>
                  <a:gd name="T105" fmla="*/ 357 h 798"/>
                  <a:gd name="T106" fmla="*/ 283 w 539"/>
                  <a:gd name="T107" fmla="*/ 197 h 798"/>
                  <a:gd name="T108" fmla="*/ 64 w 539"/>
                  <a:gd name="T109" fmla="*/ 428 h 798"/>
                  <a:gd name="T110" fmla="*/ 89 w 539"/>
                  <a:gd name="T111" fmla="*/ 422 h 798"/>
                  <a:gd name="T112" fmla="*/ 116 w 539"/>
                  <a:gd name="T113" fmla="*/ 326 h 798"/>
                  <a:gd name="T114" fmla="*/ 127 w 539"/>
                  <a:gd name="T115" fmla="*/ 166 h 798"/>
                  <a:gd name="T116" fmla="*/ 184 w 539"/>
                  <a:gd name="T117" fmla="*/ 487 h 798"/>
                  <a:gd name="T118" fmla="*/ 196 w 539"/>
                  <a:gd name="T119" fmla="*/ 568 h 798"/>
                  <a:gd name="T120" fmla="*/ 203 w 539"/>
                  <a:gd name="T121" fmla="*/ 502 h 798"/>
                  <a:gd name="T122" fmla="*/ 337 w 539"/>
                  <a:gd name="T123" fmla="*/ 522 h 798"/>
                  <a:gd name="T124" fmla="*/ 406 w 539"/>
                  <a:gd name="T125" fmla="*/ 441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9" h="798">
                    <a:moveTo>
                      <a:pt x="536" y="228"/>
                    </a:moveTo>
                    <a:cubicBezTo>
                      <a:pt x="535" y="227"/>
                      <a:pt x="534" y="225"/>
                      <a:pt x="534" y="223"/>
                    </a:cubicBezTo>
                    <a:cubicBezTo>
                      <a:pt x="533" y="219"/>
                      <a:pt x="533" y="219"/>
                      <a:pt x="533" y="219"/>
                    </a:cubicBezTo>
                    <a:cubicBezTo>
                      <a:pt x="532" y="209"/>
                      <a:pt x="531" y="201"/>
                      <a:pt x="518" y="194"/>
                    </a:cubicBezTo>
                    <a:cubicBezTo>
                      <a:pt x="518" y="194"/>
                      <a:pt x="517" y="194"/>
                      <a:pt x="517" y="194"/>
                    </a:cubicBezTo>
                    <a:cubicBezTo>
                      <a:pt x="516" y="193"/>
                      <a:pt x="516" y="193"/>
                      <a:pt x="516" y="193"/>
                    </a:cubicBezTo>
                    <a:cubicBezTo>
                      <a:pt x="516" y="193"/>
                      <a:pt x="515" y="192"/>
                      <a:pt x="515" y="192"/>
                    </a:cubicBezTo>
                    <a:cubicBezTo>
                      <a:pt x="514" y="191"/>
                      <a:pt x="514" y="190"/>
                      <a:pt x="512" y="189"/>
                    </a:cubicBezTo>
                    <a:cubicBezTo>
                      <a:pt x="510" y="188"/>
                      <a:pt x="508" y="187"/>
                      <a:pt x="505" y="187"/>
                    </a:cubicBezTo>
                    <a:cubicBezTo>
                      <a:pt x="505" y="187"/>
                      <a:pt x="504" y="187"/>
                      <a:pt x="503" y="187"/>
                    </a:cubicBezTo>
                    <a:cubicBezTo>
                      <a:pt x="502" y="187"/>
                      <a:pt x="501" y="186"/>
                      <a:pt x="499" y="186"/>
                    </a:cubicBezTo>
                    <a:cubicBezTo>
                      <a:pt x="497" y="186"/>
                      <a:pt x="495" y="187"/>
                      <a:pt x="494" y="188"/>
                    </a:cubicBezTo>
                    <a:cubicBezTo>
                      <a:pt x="491" y="190"/>
                      <a:pt x="489" y="191"/>
                      <a:pt x="487" y="191"/>
                    </a:cubicBezTo>
                    <a:cubicBezTo>
                      <a:pt x="487" y="191"/>
                      <a:pt x="487" y="191"/>
                      <a:pt x="487" y="191"/>
                    </a:cubicBezTo>
                    <a:cubicBezTo>
                      <a:pt x="486" y="191"/>
                      <a:pt x="485" y="191"/>
                      <a:pt x="484" y="191"/>
                    </a:cubicBezTo>
                    <a:cubicBezTo>
                      <a:pt x="483" y="191"/>
                      <a:pt x="482" y="190"/>
                      <a:pt x="481" y="190"/>
                    </a:cubicBezTo>
                    <a:cubicBezTo>
                      <a:pt x="480" y="190"/>
                      <a:pt x="479" y="190"/>
                      <a:pt x="478" y="190"/>
                    </a:cubicBezTo>
                    <a:cubicBezTo>
                      <a:pt x="475" y="190"/>
                      <a:pt x="473" y="191"/>
                      <a:pt x="471" y="192"/>
                    </a:cubicBezTo>
                    <a:cubicBezTo>
                      <a:pt x="470" y="193"/>
                      <a:pt x="469" y="193"/>
                      <a:pt x="469" y="193"/>
                    </a:cubicBezTo>
                    <a:cubicBezTo>
                      <a:pt x="468" y="193"/>
                      <a:pt x="467" y="193"/>
                      <a:pt x="467" y="193"/>
                    </a:cubicBezTo>
                    <a:cubicBezTo>
                      <a:pt x="466" y="193"/>
                      <a:pt x="466" y="193"/>
                      <a:pt x="465" y="193"/>
                    </a:cubicBezTo>
                    <a:cubicBezTo>
                      <a:pt x="465" y="193"/>
                      <a:pt x="464" y="193"/>
                      <a:pt x="464" y="193"/>
                    </a:cubicBezTo>
                    <a:cubicBezTo>
                      <a:pt x="464" y="193"/>
                      <a:pt x="462" y="193"/>
                      <a:pt x="462" y="193"/>
                    </a:cubicBezTo>
                    <a:cubicBezTo>
                      <a:pt x="462" y="193"/>
                      <a:pt x="462" y="193"/>
                      <a:pt x="462" y="193"/>
                    </a:cubicBezTo>
                    <a:cubicBezTo>
                      <a:pt x="462" y="193"/>
                      <a:pt x="461" y="192"/>
                      <a:pt x="461" y="192"/>
                    </a:cubicBezTo>
                    <a:cubicBezTo>
                      <a:pt x="460" y="191"/>
                      <a:pt x="459" y="190"/>
                      <a:pt x="457" y="190"/>
                    </a:cubicBezTo>
                    <a:cubicBezTo>
                      <a:pt x="454" y="190"/>
                      <a:pt x="453" y="192"/>
                      <a:pt x="453" y="192"/>
                    </a:cubicBezTo>
                    <a:cubicBezTo>
                      <a:pt x="452" y="193"/>
                      <a:pt x="452" y="193"/>
                      <a:pt x="452" y="193"/>
                    </a:cubicBezTo>
                    <a:cubicBezTo>
                      <a:pt x="452" y="193"/>
                      <a:pt x="450" y="193"/>
                      <a:pt x="450" y="193"/>
                    </a:cubicBezTo>
                    <a:cubicBezTo>
                      <a:pt x="449" y="194"/>
                      <a:pt x="448" y="194"/>
                      <a:pt x="448" y="194"/>
                    </a:cubicBezTo>
                    <a:cubicBezTo>
                      <a:pt x="447" y="194"/>
                      <a:pt x="446" y="194"/>
                      <a:pt x="445" y="194"/>
                    </a:cubicBezTo>
                    <a:cubicBezTo>
                      <a:pt x="444" y="194"/>
                      <a:pt x="441" y="194"/>
                      <a:pt x="439" y="193"/>
                    </a:cubicBezTo>
                    <a:cubicBezTo>
                      <a:pt x="438" y="193"/>
                      <a:pt x="436" y="193"/>
                      <a:pt x="435" y="192"/>
                    </a:cubicBezTo>
                    <a:cubicBezTo>
                      <a:pt x="434" y="192"/>
                      <a:pt x="432" y="192"/>
                      <a:pt x="430" y="192"/>
                    </a:cubicBezTo>
                    <a:cubicBezTo>
                      <a:pt x="427" y="192"/>
                      <a:pt x="424" y="192"/>
                      <a:pt x="422" y="191"/>
                    </a:cubicBezTo>
                    <a:cubicBezTo>
                      <a:pt x="420" y="189"/>
                      <a:pt x="417" y="187"/>
                      <a:pt x="414" y="187"/>
                    </a:cubicBezTo>
                    <a:cubicBezTo>
                      <a:pt x="413" y="187"/>
                      <a:pt x="411" y="187"/>
                      <a:pt x="410" y="188"/>
                    </a:cubicBezTo>
                    <a:cubicBezTo>
                      <a:pt x="408" y="189"/>
                      <a:pt x="406" y="191"/>
                      <a:pt x="405" y="193"/>
                    </a:cubicBezTo>
                    <a:cubicBezTo>
                      <a:pt x="404" y="194"/>
                      <a:pt x="404" y="195"/>
                      <a:pt x="403" y="195"/>
                    </a:cubicBezTo>
                    <a:cubicBezTo>
                      <a:pt x="402" y="196"/>
                      <a:pt x="402" y="196"/>
                      <a:pt x="401" y="196"/>
                    </a:cubicBezTo>
                    <a:cubicBezTo>
                      <a:pt x="401" y="196"/>
                      <a:pt x="400" y="196"/>
                      <a:pt x="399" y="196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8" y="196"/>
                      <a:pt x="397" y="196"/>
                      <a:pt x="397" y="196"/>
                    </a:cubicBezTo>
                    <a:cubicBezTo>
                      <a:pt x="395" y="196"/>
                      <a:pt x="394" y="195"/>
                      <a:pt x="392" y="195"/>
                    </a:cubicBezTo>
                    <a:cubicBezTo>
                      <a:pt x="390" y="193"/>
                      <a:pt x="388" y="193"/>
                      <a:pt x="386" y="193"/>
                    </a:cubicBezTo>
                    <a:cubicBezTo>
                      <a:pt x="386" y="193"/>
                      <a:pt x="385" y="193"/>
                      <a:pt x="384" y="193"/>
                    </a:cubicBezTo>
                    <a:cubicBezTo>
                      <a:pt x="383" y="193"/>
                      <a:pt x="382" y="193"/>
                      <a:pt x="382" y="192"/>
                    </a:cubicBezTo>
                    <a:cubicBezTo>
                      <a:pt x="381" y="192"/>
                      <a:pt x="380" y="192"/>
                      <a:pt x="378" y="191"/>
                    </a:cubicBezTo>
                    <a:cubicBezTo>
                      <a:pt x="376" y="185"/>
                      <a:pt x="367" y="185"/>
                      <a:pt x="364" y="185"/>
                    </a:cubicBezTo>
                    <a:cubicBezTo>
                      <a:pt x="363" y="185"/>
                      <a:pt x="362" y="185"/>
                      <a:pt x="362" y="185"/>
                    </a:cubicBezTo>
                    <a:cubicBezTo>
                      <a:pt x="360" y="185"/>
                      <a:pt x="360" y="185"/>
                      <a:pt x="360" y="185"/>
                    </a:cubicBezTo>
                    <a:cubicBezTo>
                      <a:pt x="360" y="185"/>
                      <a:pt x="359" y="185"/>
                      <a:pt x="358" y="185"/>
                    </a:cubicBezTo>
                    <a:cubicBezTo>
                      <a:pt x="357" y="185"/>
                      <a:pt x="356" y="184"/>
                      <a:pt x="355" y="184"/>
                    </a:cubicBezTo>
                    <a:cubicBezTo>
                      <a:pt x="353" y="184"/>
                      <a:pt x="351" y="185"/>
                      <a:pt x="350" y="186"/>
                    </a:cubicBezTo>
                    <a:cubicBezTo>
                      <a:pt x="347" y="189"/>
                      <a:pt x="347" y="192"/>
                      <a:pt x="347" y="194"/>
                    </a:cubicBezTo>
                    <a:cubicBezTo>
                      <a:pt x="347" y="195"/>
                      <a:pt x="347" y="196"/>
                      <a:pt x="347" y="197"/>
                    </a:cubicBezTo>
                    <a:cubicBezTo>
                      <a:pt x="347" y="199"/>
                      <a:pt x="345" y="200"/>
                      <a:pt x="343" y="200"/>
                    </a:cubicBezTo>
                    <a:cubicBezTo>
                      <a:pt x="341" y="200"/>
                      <a:pt x="340" y="200"/>
                      <a:pt x="338" y="200"/>
                    </a:cubicBezTo>
                    <a:cubicBezTo>
                      <a:pt x="337" y="201"/>
                      <a:pt x="335" y="201"/>
                      <a:pt x="334" y="201"/>
                    </a:cubicBezTo>
                    <a:cubicBezTo>
                      <a:pt x="329" y="201"/>
                      <a:pt x="326" y="202"/>
                      <a:pt x="322" y="205"/>
                    </a:cubicBezTo>
                    <a:cubicBezTo>
                      <a:pt x="321" y="206"/>
                      <a:pt x="321" y="206"/>
                      <a:pt x="321" y="206"/>
                    </a:cubicBezTo>
                    <a:cubicBezTo>
                      <a:pt x="319" y="208"/>
                      <a:pt x="317" y="210"/>
                      <a:pt x="315" y="211"/>
                    </a:cubicBezTo>
                    <a:cubicBezTo>
                      <a:pt x="314" y="211"/>
                      <a:pt x="314" y="212"/>
                      <a:pt x="313" y="212"/>
                    </a:cubicBezTo>
                    <a:cubicBezTo>
                      <a:pt x="312" y="213"/>
                      <a:pt x="312" y="213"/>
                      <a:pt x="311" y="213"/>
                    </a:cubicBezTo>
                    <a:cubicBezTo>
                      <a:pt x="310" y="214"/>
                      <a:pt x="310" y="214"/>
                      <a:pt x="309" y="214"/>
                    </a:cubicBezTo>
                    <a:cubicBezTo>
                      <a:pt x="308" y="214"/>
                      <a:pt x="307" y="214"/>
                      <a:pt x="306" y="214"/>
                    </a:cubicBezTo>
                    <a:cubicBezTo>
                      <a:pt x="304" y="214"/>
                      <a:pt x="303" y="215"/>
                      <a:pt x="301" y="215"/>
                    </a:cubicBezTo>
                    <a:cubicBezTo>
                      <a:pt x="301" y="215"/>
                      <a:pt x="300" y="215"/>
                      <a:pt x="300" y="215"/>
                    </a:cubicBezTo>
                    <a:cubicBezTo>
                      <a:pt x="299" y="214"/>
                      <a:pt x="298" y="214"/>
                      <a:pt x="297" y="214"/>
                    </a:cubicBezTo>
                    <a:cubicBezTo>
                      <a:pt x="292" y="214"/>
                      <a:pt x="291" y="219"/>
                      <a:pt x="291" y="221"/>
                    </a:cubicBezTo>
                    <a:cubicBezTo>
                      <a:pt x="291" y="222"/>
                      <a:pt x="290" y="222"/>
                      <a:pt x="290" y="223"/>
                    </a:cubicBezTo>
                    <a:cubicBezTo>
                      <a:pt x="290" y="225"/>
                      <a:pt x="287" y="227"/>
                      <a:pt x="286" y="228"/>
                    </a:cubicBezTo>
                    <a:cubicBezTo>
                      <a:pt x="285" y="228"/>
                      <a:pt x="285" y="229"/>
                      <a:pt x="284" y="229"/>
                    </a:cubicBezTo>
                    <a:cubicBezTo>
                      <a:pt x="283" y="229"/>
                      <a:pt x="282" y="230"/>
                      <a:pt x="281" y="231"/>
                    </a:cubicBezTo>
                    <a:cubicBezTo>
                      <a:pt x="281" y="231"/>
                      <a:pt x="280" y="232"/>
                      <a:pt x="280" y="232"/>
                    </a:cubicBezTo>
                    <a:cubicBezTo>
                      <a:pt x="279" y="233"/>
                      <a:pt x="279" y="233"/>
                      <a:pt x="278" y="234"/>
                    </a:cubicBezTo>
                    <a:cubicBezTo>
                      <a:pt x="278" y="234"/>
                      <a:pt x="278" y="234"/>
                      <a:pt x="277" y="234"/>
                    </a:cubicBezTo>
                    <a:cubicBezTo>
                      <a:pt x="276" y="234"/>
                      <a:pt x="276" y="234"/>
                      <a:pt x="275" y="234"/>
                    </a:cubicBezTo>
                    <a:cubicBezTo>
                      <a:pt x="274" y="234"/>
                      <a:pt x="273" y="234"/>
                      <a:pt x="272" y="234"/>
                    </a:cubicBezTo>
                    <a:cubicBezTo>
                      <a:pt x="271" y="234"/>
                      <a:pt x="271" y="234"/>
                      <a:pt x="270" y="234"/>
                    </a:cubicBezTo>
                    <a:cubicBezTo>
                      <a:pt x="270" y="234"/>
                      <a:pt x="269" y="234"/>
                      <a:pt x="268" y="234"/>
                    </a:cubicBezTo>
                    <a:cubicBezTo>
                      <a:pt x="268" y="234"/>
                      <a:pt x="268" y="234"/>
                      <a:pt x="267" y="234"/>
                    </a:cubicBezTo>
                    <a:cubicBezTo>
                      <a:pt x="269" y="234"/>
                      <a:pt x="270" y="232"/>
                      <a:pt x="271" y="231"/>
                    </a:cubicBezTo>
                    <a:cubicBezTo>
                      <a:pt x="272" y="230"/>
                      <a:pt x="272" y="230"/>
                      <a:pt x="272" y="230"/>
                    </a:cubicBezTo>
                    <a:cubicBezTo>
                      <a:pt x="273" y="229"/>
                      <a:pt x="275" y="228"/>
                      <a:pt x="276" y="227"/>
                    </a:cubicBezTo>
                    <a:cubicBezTo>
                      <a:pt x="278" y="226"/>
                      <a:pt x="279" y="225"/>
                      <a:pt x="280" y="223"/>
                    </a:cubicBezTo>
                    <a:cubicBezTo>
                      <a:pt x="281" y="223"/>
                      <a:pt x="282" y="222"/>
                      <a:pt x="283" y="221"/>
                    </a:cubicBezTo>
                    <a:cubicBezTo>
                      <a:pt x="284" y="220"/>
                      <a:pt x="286" y="219"/>
                      <a:pt x="288" y="217"/>
                    </a:cubicBezTo>
                    <a:cubicBezTo>
                      <a:pt x="289" y="216"/>
                      <a:pt x="289" y="214"/>
                      <a:pt x="290" y="213"/>
                    </a:cubicBezTo>
                    <a:cubicBezTo>
                      <a:pt x="291" y="212"/>
                      <a:pt x="292" y="210"/>
                      <a:pt x="294" y="209"/>
                    </a:cubicBezTo>
                    <a:cubicBezTo>
                      <a:pt x="294" y="208"/>
                      <a:pt x="294" y="208"/>
                      <a:pt x="295" y="207"/>
                    </a:cubicBezTo>
                    <a:cubicBezTo>
                      <a:pt x="297" y="205"/>
                      <a:pt x="300" y="203"/>
                      <a:pt x="300" y="200"/>
                    </a:cubicBezTo>
                    <a:cubicBezTo>
                      <a:pt x="300" y="199"/>
                      <a:pt x="300" y="198"/>
                      <a:pt x="300" y="197"/>
                    </a:cubicBezTo>
                    <a:cubicBezTo>
                      <a:pt x="303" y="196"/>
                      <a:pt x="305" y="193"/>
                      <a:pt x="308" y="189"/>
                    </a:cubicBezTo>
                    <a:cubicBezTo>
                      <a:pt x="308" y="188"/>
                      <a:pt x="309" y="187"/>
                      <a:pt x="309" y="187"/>
                    </a:cubicBezTo>
                    <a:cubicBezTo>
                      <a:pt x="312" y="184"/>
                      <a:pt x="314" y="181"/>
                      <a:pt x="316" y="178"/>
                    </a:cubicBezTo>
                    <a:cubicBezTo>
                      <a:pt x="316" y="177"/>
                      <a:pt x="317" y="176"/>
                      <a:pt x="318" y="175"/>
                    </a:cubicBezTo>
                    <a:cubicBezTo>
                      <a:pt x="319" y="174"/>
                      <a:pt x="319" y="173"/>
                      <a:pt x="319" y="173"/>
                    </a:cubicBezTo>
                    <a:cubicBezTo>
                      <a:pt x="321" y="171"/>
                      <a:pt x="323" y="169"/>
                      <a:pt x="323" y="166"/>
                    </a:cubicBezTo>
                    <a:cubicBezTo>
                      <a:pt x="325" y="161"/>
                      <a:pt x="322" y="160"/>
                      <a:pt x="321" y="159"/>
                    </a:cubicBezTo>
                    <a:cubicBezTo>
                      <a:pt x="320" y="159"/>
                      <a:pt x="320" y="159"/>
                      <a:pt x="319" y="159"/>
                    </a:cubicBezTo>
                    <a:cubicBezTo>
                      <a:pt x="317" y="159"/>
                      <a:pt x="315" y="161"/>
                      <a:pt x="314" y="163"/>
                    </a:cubicBezTo>
                    <a:cubicBezTo>
                      <a:pt x="314" y="163"/>
                      <a:pt x="314" y="164"/>
                      <a:pt x="313" y="164"/>
                    </a:cubicBezTo>
                    <a:cubicBezTo>
                      <a:pt x="311" y="166"/>
                      <a:pt x="310" y="167"/>
                      <a:pt x="308" y="169"/>
                    </a:cubicBezTo>
                    <a:cubicBezTo>
                      <a:pt x="308" y="169"/>
                      <a:pt x="308" y="169"/>
                      <a:pt x="308" y="169"/>
                    </a:cubicBezTo>
                    <a:cubicBezTo>
                      <a:pt x="308" y="169"/>
                      <a:pt x="307" y="168"/>
                      <a:pt x="307" y="168"/>
                    </a:cubicBezTo>
                    <a:cubicBezTo>
                      <a:pt x="306" y="167"/>
                      <a:pt x="305" y="165"/>
                      <a:pt x="302" y="164"/>
                    </a:cubicBezTo>
                    <a:cubicBezTo>
                      <a:pt x="302" y="164"/>
                      <a:pt x="301" y="164"/>
                      <a:pt x="301" y="164"/>
                    </a:cubicBezTo>
                    <a:cubicBezTo>
                      <a:pt x="298" y="164"/>
                      <a:pt x="296" y="165"/>
                      <a:pt x="295" y="167"/>
                    </a:cubicBezTo>
                    <a:cubicBezTo>
                      <a:pt x="293" y="167"/>
                      <a:pt x="292" y="168"/>
                      <a:pt x="291" y="168"/>
                    </a:cubicBezTo>
                    <a:cubicBezTo>
                      <a:pt x="291" y="168"/>
                      <a:pt x="291" y="168"/>
                      <a:pt x="291" y="168"/>
                    </a:cubicBezTo>
                    <a:cubicBezTo>
                      <a:pt x="288" y="168"/>
                      <a:pt x="286" y="167"/>
                      <a:pt x="284" y="166"/>
                    </a:cubicBezTo>
                    <a:cubicBezTo>
                      <a:pt x="283" y="165"/>
                      <a:pt x="283" y="165"/>
                      <a:pt x="282" y="165"/>
                    </a:cubicBezTo>
                    <a:cubicBezTo>
                      <a:pt x="283" y="165"/>
                      <a:pt x="284" y="165"/>
                      <a:pt x="285" y="165"/>
                    </a:cubicBezTo>
                    <a:cubicBezTo>
                      <a:pt x="287" y="165"/>
                      <a:pt x="289" y="165"/>
                      <a:pt x="291" y="164"/>
                    </a:cubicBezTo>
                    <a:cubicBezTo>
                      <a:pt x="298" y="163"/>
                      <a:pt x="302" y="159"/>
                      <a:pt x="301" y="153"/>
                    </a:cubicBezTo>
                    <a:cubicBezTo>
                      <a:pt x="300" y="150"/>
                      <a:pt x="298" y="149"/>
                      <a:pt x="296" y="147"/>
                    </a:cubicBezTo>
                    <a:cubicBezTo>
                      <a:pt x="295" y="146"/>
                      <a:pt x="294" y="146"/>
                      <a:pt x="294" y="145"/>
                    </a:cubicBezTo>
                    <a:cubicBezTo>
                      <a:pt x="294" y="145"/>
                      <a:pt x="294" y="145"/>
                      <a:pt x="294" y="145"/>
                    </a:cubicBezTo>
                    <a:cubicBezTo>
                      <a:pt x="295" y="144"/>
                      <a:pt x="296" y="144"/>
                      <a:pt x="298" y="143"/>
                    </a:cubicBezTo>
                    <a:cubicBezTo>
                      <a:pt x="298" y="143"/>
                      <a:pt x="299" y="143"/>
                      <a:pt x="299" y="143"/>
                    </a:cubicBezTo>
                    <a:cubicBezTo>
                      <a:pt x="300" y="142"/>
                      <a:pt x="302" y="142"/>
                      <a:pt x="303" y="141"/>
                    </a:cubicBezTo>
                    <a:cubicBezTo>
                      <a:pt x="306" y="140"/>
                      <a:pt x="308" y="140"/>
                      <a:pt x="311" y="138"/>
                    </a:cubicBezTo>
                    <a:cubicBezTo>
                      <a:pt x="314" y="136"/>
                      <a:pt x="315" y="134"/>
                      <a:pt x="316" y="132"/>
                    </a:cubicBezTo>
                    <a:cubicBezTo>
                      <a:pt x="317" y="130"/>
                      <a:pt x="318" y="129"/>
                      <a:pt x="319" y="128"/>
                    </a:cubicBezTo>
                    <a:cubicBezTo>
                      <a:pt x="321" y="125"/>
                      <a:pt x="324" y="123"/>
                      <a:pt x="328" y="121"/>
                    </a:cubicBezTo>
                    <a:cubicBezTo>
                      <a:pt x="332" y="119"/>
                      <a:pt x="335" y="116"/>
                      <a:pt x="338" y="113"/>
                    </a:cubicBezTo>
                    <a:cubicBezTo>
                      <a:pt x="341" y="110"/>
                      <a:pt x="344" y="108"/>
                      <a:pt x="347" y="106"/>
                    </a:cubicBezTo>
                    <a:cubicBezTo>
                      <a:pt x="347" y="106"/>
                      <a:pt x="348" y="105"/>
                      <a:pt x="349" y="105"/>
                    </a:cubicBezTo>
                    <a:cubicBezTo>
                      <a:pt x="352" y="103"/>
                      <a:pt x="355" y="101"/>
                      <a:pt x="357" y="97"/>
                    </a:cubicBezTo>
                    <a:cubicBezTo>
                      <a:pt x="359" y="96"/>
                      <a:pt x="359" y="94"/>
                      <a:pt x="360" y="92"/>
                    </a:cubicBezTo>
                    <a:cubicBezTo>
                      <a:pt x="361" y="90"/>
                      <a:pt x="362" y="88"/>
                      <a:pt x="363" y="86"/>
                    </a:cubicBezTo>
                    <a:cubicBezTo>
                      <a:pt x="364" y="85"/>
                      <a:pt x="365" y="84"/>
                      <a:pt x="366" y="84"/>
                    </a:cubicBezTo>
                    <a:cubicBezTo>
                      <a:pt x="367" y="83"/>
                      <a:pt x="368" y="82"/>
                      <a:pt x="369" y="82"/>
                    </a:cubicBezTo>
                    <a:cubicBezTo>
                      <a:pt x="370" y="80"/>
                      <a:pt x="371" y="80"/>
                      <a:pt x="373" y="80"/>
                    </a:cubicBezTo>
                    <a:cubicBezTo>
                      <a:pt x="374" y="79"/>
                      <a:pt x="374" y="79"/>
                      <a:pt x="374" y="79"/>
                    </a:cubicBezTo>
                    <a:cubicBezTo>
                      <a:pt x="378" y="78"/>
                      <a:pt x="381" y="74"/>
                      <a:pt x="383" y="71"/>
                    </a:cubicBezTo>
                    <a:cubicBezTo>
                      <a:pt x="384" y="69"/>
                      <a:pt x="384" y="69"/>
                      <a:pt x="384" y="69"/>
                    </a:cubicBezTo>
                    <a:cubicBezTo>
                      <a:pt x="385" y="68"/>
                      <a:pt x="386" y="67"/>
                      <a:pt x="387" y="66"/>
                    </a:cubicBezTo>
                    <a:cubicBezTo>
                      <a:pt x="388" y="64"/>
                      <a:pt x="389" y="63"/>
                      <a:pt x="390" y="61"/>
                    </a:cubicBezTo>
                    <a:cubicBezTo>
                      <a:pt x="394" y="57"/>
                      <a:pt x="401" y="46"/>
                      <a:pt x="394" y="38"/>
                    </a:cubicBezTo>
                    <a:cubicBezTo>
                      <a:pt x="393" y="37"/>
                      <a:pt x="392" y="36"/>
                      <a:pt x="391" y="36"/>
                    </a:cubicBezTo>
                    <a:cubicBezTo>
                      <a:pt x="389" y="34"/>
                      <a:pt x="388" y="33"/>
                      <a:pt x="389" y="31"/>
                    </a:cubicBezTo>
                    <a:cubicBezTo>
                      <a:pt x="389" y="30"/>
                      <a:pt x="390" y="28"/>
                      <a:pt x="392" y="26"/>
                    </a:cubicBezTo>
                    <a:cubicBezTo>
                      <a:pt x="393" y="24"/>
                      <a:pt x="395" y="22"/>
                      <a:pt x="396" y="20"/>
                    </a:cubicBezTo>
                    <a:cubicBezTo>
                      <a:pt x="397" y="16"/>
                      <a:pt x="399" y="8"/>
                      <a:pt x="396" y="3"/>
                    </a:cubicBezTo>
                    <a:cubicBezTo>
                      <a:pt x="395" y="1"/>
                      <a:pt x="392" y="0"/>
                      <a:pt x="389" y="0"/>
                    </a:cubicBezTo>
                    <a:cubicBezTo>
                      <a:pt x="387" y="0"/>
                      <a:pt x="385" y="0"/>
                      <a:pt x="383" y="1"/>
                    </a:cubicBezTo>
                    <a:cubicBezTo>
                      <a:pt x="382" y="1"/>
                      <a:pt x="382" y="1"/>
                      <a:pt x="381" y="1"/>
                    </a:cubicBezTo>
                    <a:cubicBezTo>
                      <a:pt x="381" y="1"/>
                      <a:pt x="380" y="1"/>
                      <a:pt x="380" y="1"/>
                    </a:cubicBezTo>
                    <a:cubicBezTo>
                      <a:pt x="379" y="1"/>
                      <a:pt x="379" y="1"/>
                      <a:pt x="378" y="1"/>
                    </a:cubicBezTo>
                    <a:cubicBezTo>
                      <a:pt x="377" y="1"/>
                      <a:pt x="376" y="1"/>
                      <a:pt x="375" y="1"/>
                    </a:cubicBezTo>
                    <a:cubicBezTo>
                      <a:pt x="374" y="1"/>
                      <a:pt x="373" y="1"/>
                      <a:pt x="372" y="1"/>
                    </a:cubicBezTo>
                    <a:cubicBezTo>
                      <a:pt x="371" y="2"/>
                      <a:pt x="370" y="2"/>
                      <a:pt x="369" y="2"/>
                    </a:cubicBezTo>
                    <a:cubicBezTo>
                      <a:pt x="369" y="2"/>
                      <a:pt x="369" y="2"/>
                      <a:pt x="369" y="2"/>
                    </a:cubicBezTo>
                    <a:cubicBezTo>
                      <a:pt x="368" y="2"/>
                      <a:pt x="368" y="1"/>
                      <a:pt x="367" y="1"/>
                    </a:cubicBezTo>
                    <a:cubicBezTo>
                      <a:pt x="366" y="1"/>
                      <a:pt x="364" y="1"/>
                      <a:pt x="363" y="1"/>
                    </a:cubicBezTo>
                    <a:cubicBezTo>
                      <a:pt x="363" y="1"/>
                      <a:pt x="362" y="1"/>
                      <a:pt x="362" y="0"/>
                    </a:cubicBezTo>
                    <a:cubicBezTo>
                      <a:pt x="361" y="0"/>
                      <a:pt x="360" y="0"/>
                      <a:pt x="359" y="0"/>
                    </a:cubicBezTo>
                    <a:cubicBezTo>
                      <a:pt x="357" y="0"/>
                      <a:pt x="355" y="1"/>
                      <a:pt x="354" y="2"/>
                    </a:cubicBezTo>
                    <a:cubicBezTo>
                      <a:pt x="353" y="3"/>
                      <a:pt x="352" y="5"/>
                      <a:pt x="353" y="6"/>
                    </a:cubicBezTo>
                    <a:cubicBezTo>
                      <a:pt x="353" y="8"/>
                      <a:pt x="355" y="9"/>
                      <a:pt x="357" y="11"/>
                    </a:cubicBezTo>
                    <a:cubicBezTo>
                      <a:pt x="357" y="11"/>
                      <a:pt x="358" y="12"/>
                      <a:pt x="359" y="12"/>
                    </a:cubicBezTo>
                    <a:cubicBezTo>
                      <a:pt x="359" y="12"/>
                      <a:pt x="358" y="12"/>
                      <a:pt x="358" y="12"/>
                    </a:cubicBezTo>
                    <a:cubicBezTo>
                      <a:pt x="356" y="12"/>
                      <a:pt x="354" y="12"/>
                      <a:pt x="352" y="11"/>
                    </a:cubicBezTo>
                    <a:cubicBezTo>
                      <a:pt x="351" y="11"/>
                      <a:pt x="351" y="11"/>
                      <a:pt x="350" y="11"/>
                    </a:cubicBezTo>
                    <a:cubicBezTo>
                      <a:pt x="350" y="11"/>
                      <a:pt x="349" y="11"/>
                      <a:pt x="349" y="11"/>
                    </a:cubicBezTo>
                    <a:cubicBezTo>
                      <a:pt x="348" y="11"/>
                      <a:pt x="347" y="11"/>
                      <a:pt x="346" y="11"/>
                    </a:cubicBezTo>
                    <a:cubicBezTo>
                      <a:pt x="346" y="11"/>
                      <a:pt x="345" y="11"/>
                      <a:pt x="345" y="11"/>
                    </a:cubicBezTo>
                    <a:cubicBezTo>
                      <a:pt x="345" y="11"/>
                      <a:pt x="345" y="11"/>
                      <a:pt x="345" y="11"/>
                    </a:cubicBezTo>
                    <a:cubicBezTo>
                      <a:pt x="344" y="11"/>
                      <a:pt x="343" y="11"/>
                      <a:pt x="342" y="10"/>
                    </a:cubicBezTo>
                    <a:cubicBezTo>
                      <a:pt x="340" y="10"/>
                      <a:pt x="339" y="9"/>
                      <a:pt x="337" y="9"/>
                    </a:cubicBezTo>
                    <a:cubicBezTo>
                      <a:pt x="337" y="9"/>
                      <a:pt x="336" y="10"/>
                      <a:pt x="336" y="10"/>
                    </a:cubicBezTo>
                    <a:cubicBezTo>
                      <a:pt x="332" y="10"/>
                      <a:pt x="327" y="11"/>
                      <a:pt x="323" y="14"/>
                    </a:cubicBezTo>
                    <a:cubicBezTo>
                      <a:pt x="323" y="15"/>
                      <a:pt x="322" y="16"/>
                      <a:pt x="321" y="17"/>
                    </a:cubicBezTo>
                    <a:cubicBezTo>
                      <a:pt x="321" y="17"/>
                      <a:pt x="320" y="18"/>
                      <a:pt x="319" y="18"/>
                    </a:cubicBezTo>
                    <a:cubicBezTo>
                      <a:pt x="319" y="19"/>
                      <a:pt x="318" y="19"/>
                      <a:pt x="317" y="19"/>
                    </a:cubicBezTo>
                    <a:cubicBezTo>
                      <a:pt x="316" y="19"/>
                      <a:pt x="316" y="19"/>
                      <a:pt x="315" y="19"/>
                    </a:cubicBezTo>
                    <a:cubicBezTo>
                      <a:pt x="313" y="19"/>
                      <a:pt x="313" y="19"/>
                      <a:pt x="313" y="19"/>
                    </a:cubicBezTo>
                    <a:cubicBezTo>
                      <a:pt x="311" y="20"/>
                      <a:pt x="309" y="20"/>
                      <a:pt x="307" y="20"/>
                    </a:cubicBezTo>
                    <a:cubicBezTo>
                      <a:pt x="306" y="20"/>
                      <a:pt x="305" y="20"/>
                      <a:pt x="304" y="20"/>
                    </a:cubicBezTo>
                    <a:cubicBezTo>
                      <a:pt x="301" y="19"/>
                      <a:pt x="297" y="19"/>
                      <a:pt x="294" y="19"/>
                    </a:cubicBezTo>
                    <a:cubicBezTo>
                      <a:pt x="292" y="19"/>
                      <a:pt x="291" y="19"/>
                      <a:pt x="289" y="19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7" y="21"/>
                      <a:pt x="287" y="21"/>
                      <a:pt x="286" y="21"/>
                    </a:cubicBezTo>
                    <a:cubicBezTo>
                      <a:pt x="285" y="21"/>
                      <a:pt x="285" y="21"/>
                      <a:pt x="284" y="21"/>
                    </a:cubicBezTo>
                    <a:cubicBezTo>
                      <a:pt x="283" y="21"/>
                      <a:pt x="283" y="21"/>
                      <a:pt x="282" y="21"/>
                    </a:cubicBezTo>
                    <a:cubicBezTo>
                      <a:pt x="281" y="21"/>
                      <a:pt x="280" y="21"/>
                      <a:pt x="279" y="22"/>
                    </a:cubicBezTo>
                    <a:cubicBezTo>
                      <a:pt x="277" y="22"/>
                      <a:pt x="276" y="23"/>
                      <a:pt x="276" y="24"/>
                    </a:cubicBezTo>
                    <a:cubicBezTo>
                      <a:pt x="275" y="24"/>
                      <a:pt x="274" y="25"/>
                      <a:pt x="274" y="25"/>
                    </a:cubicBezTo>
                    <a:cubicBezTo>
                      <a:pt x="274" y="25"/>
                      <a:pt x="274" y="25"/>
                      <a:pt x="273" y="25"/>
                    </a:cubicBezTo>
                    <a:cubicBezTo>
                      <a:pt x="273" y="25"/>
                      <a:pt x="273" y="25"/>
                      <a:pt x="273" y="25"/>
                    </a:cubicBezTo>
                    <a:cubicBezTo>
                      <a:pt x="272" y="25"/>
                      <a:pt x="270" y="25"/>
                      <a:pt x="269" y="26"/>
                    </a:cubicBezTo>
                    <a:cubicBezTo>
                      <a:pt x="269" y="27"/>
                      <a:pt x="268" y="27"/>
                      <a:pt x="268" y="27"/>
                    </a:cubicBezTo>
                    <a:cubicBezTo>
                      <a:pt x="268" y="27"/>
                      <a:pt x="268" y="27"/>
                      <a:pt x="268" y="27"/>
                    </a:cubicBezTo>
                    <a:cubicBezTo>
                      <a:pt x="267" y="27"/>
                      <a:pt x="265" y="26"/>
                      <a:pt x="264" y="26"/>
                    </a:cubicBezTo>
                    <a:cubicBezTo>
                      <a:pt x="264" y="26"/>
                      <a:pt x="264" y="26"/>
                      <a:pt x="264" y="26"/>
                    </a:cubicBezTo>
                    <a:cubicBezTo>
                      <a:pt x="261" y="26"/>
                      <a:pt x="258" y="28"/>
                      <a:pt x="256" y="30"/>
                    </a:cubicBezTo>
                    <a:cubicBezTo>
                      <a:pt x="255" y="31"/>
                      <a:pt x="254" y="32"/>
                      <a:pt x="253" y="33"/>
                    </a:cubicBezTo>
                    <a:cubicBezTo>
                      <a:pt x="254" y="29"/>
                      <a:pt x="252" y="26"/>
                      <a:pt x="249" y="24"/>
                    </a:cubicBezTo>
                    <a:cubicBezTo>
                      <a:pt x="247" y="22"/>
                      <a:pt x="243" y="21"/>
                      <a:pt x="240" y="21"/>
                    </a:cubicBezTo>
                    <a:cubicBezTo>
                      <a:pt x="238" y="21"/>
                      <a:pt x="237" y="21"/>
                      <a:pt x="236" y="22"/>
                    </a:cubicBezTo>
                    <a:cubicBezTo>
                      <a:pt x="234" y="23"/>
                      <a:pt x="234" y="25"/>
                      <a:pt x="233" y="27"/>
                    </a:cubicBezTo>
                    <a:cubicBezTo>
                      <a:pt x="233" y="27"/>
                      <a:pt x="233" y="27"/>
                      <a:pt x="233" y="28"/>
                    </a:cubicBezTo>
                    <a:cubicBezTo>
                      <a:pt x="232" y="30"/>
                      <a:pt x="230" y="32"/>
                      <a:pt x="229" y="34"/>
                    </a:cubicBezTo>
                    <a:cubicBezTo>
                      <a:pt x="228" y="35"/>
                      <a:pt x="227" y="36"/>
                      <a:pt x="227" y="36"/>
                    </a:cubicBezTo>
                    <a:cubicBezTo>
                      <a:pt x="228" y="35"/>
                      <a:pt x="229" y="34"/>
                      <a:pt x="229" y="32"/>
                    </a:cubicBezTo>
                    <a:cubicBezTo>
                      <a:pt x="231" y="30"/>
                      <a:pt x="231" y="26"/>
                      <a:pt x="229" y="23"/>
                    </a:cubicBezTo>
                    <a:cubicBezTo>
                      <a:pt x="227" y="20"/>
                      <a:pt x="223" y="16"/>
                      <a:pt x="219" y="16"/>
                    </a:cubicBezTo>
                    <a:cubicBezTo>
                      <a:pt x="218" y="16"/>
                      <a:pt x="216" y="17"/>
                      <a:pt x="215" y="18"/>
                    </a:cubicBezTo>
                    <a:cubicBezTo>
                      <a:pt x="214" y="18"/>
                      <a:pt x="214" y="19"/>
                      <a:pt x="213" y="20"/>
                    </a:cubicBezTo>
                    <a:cubicBezTo>
                      <a:pt x="212" y="19"/>
                      <a:pt x="211" y="18"/>
                      <a:pt x="210" y="17"/>
                    </a:cubicBezTo>
                    <a:cubicBezTo>
                      <a:pt x="209" y="16"/>
                      <a:pt x="208" y="16"/>
                      <a:pt x="208" y="15"/>
                    </a:cubicBezTo>
                    <a:cubicBezTo>
                      <a:pt x="205" y="13"/>
                      <a:pt x="201" y="10"/>
                      <a:pt x="197" y="10"/>
                    </a:cubicBezTo>
                    <a:cubicBezTo>
                      <a:pt x="196" y="10"/>
                      <a:pt x="194" y="11"/>
                      <a:pt x="193" y="11"/>
                    </a:cubicBezTo>
                    <a:cubicBezTo>
                      <a:pt x="189" y="14"/>
                      <a:pt x="189" y="18"/>
                      <a:pt x="189" y="21"/>
                    </a:cubicBezTo>
                    <a:cubicBezTo>
                      <a:pt x="189" y="23"/>
                      <a:pt x="189" y="24"/>
                      <a:pt x="189" y="25"/>
                    </a:cubicBezTo>
                    <a:cubicBezTo>
                      <a:pt x="188" y="26"/>
                      <a:pt x="187" y="27"/>
                      <a:pt x="186" y="28"/>
                    </a:cubicBezTo>
                    <a:cubicBezTo>
                      <a:pt x="184" y="30"/>
                      <a:pt x="182" y="32"/>
                      <a:pt x="181" y="36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40"/>
                      <a:pt x="180" y="46"/>
                      <a:pt x="186" y="48"/>
                    </a:cubicBezTo>
                    <a:cubicBezTo>
                      <a:pt x="184" y="49"/>
                      <a:pt x="183" y="50"/>
                      <a:pt x="183" y="52"/>
                    </a:cubicBezTo>
                    <a:cubicBezTo>
                      <a:pt x="182" y="52"/>
                      <a:pt x="183" y="53"/>
                      <a:pt x="183" y="54"/>
                    </a:cubicBezTo>
                    <a:cubicBezTo>
                      <a:pt x="183" y="53"/>
                      <a:pt x="182" y="53"/>
                      <a:pt x="182" y="53"/>
                    </a:cubicBezTo>
                    <a:cubicBezTo>
                      <a:pt x="181" y="53"/>
                      <a:pt x="180" y="53"/>
                      <a:pt x="180" y="53"/>
                    </a:cubicBezTo>
                    <a:cubicBezTo>
                      <a:pt x="178" y="53"/>
                      <a:pt x="177" y="54"/>
                      <a:pt x="177" y="54"/>
                    </a:cubicBezTo>
                    <a:cubicBezTo>
                      <a:pt x="176" y="56"/>
                      <a:pt x="176" y="57"/>
                      <a:pt x="176" y="59"/>
                    </a:cubicBezTo>
                    <a:cubicBezTo>
                      <a:pt x="175" y="59"/>
                      <a:pt x="174" y="60"/>
                      <a:pt x="174" y="61"/>
                    </a:cubicBezTo>
                    <a:cubicBezTo>
                      <a:pt x="172" y="67"/>
                      <a:pt x="175" y="75"/>
                      <a:pt x="175" y="75"/>
                    </a:cubicBezTo>
                    <a:cubicBezTo>
                      <a:pt x="176" y="76"/>
                      <a:pt x="177" y="78"/>
                      <a:pt x="178" y="81"/>
                    </a:cubicBezTo>
                    <a:cubicBezTo>
                      <a:pt x="177" y="81"/>
                      <a:pt x="175" y="81"/>
                      <a:pt x="173" y="81"/>
                    </a:cubicBezTo>
                    <a:cubicBezTo>
                      <a:pt x="172" y="82"/>
                      <a:pt x="170" y="83"/>
                      <a:pt x="169" y="83"/>
                    </a:cubicBezTo>
                    <a:cubicBezTo>
                      <a:pt x="168" y="84"/>
                      <a:pt x="167" y="85"/>
                      <a:pt x="166" y="85"/>
                    </a:cubicBezTo>
                    <a:cubicBezTo>
                      <a:pt x="165" y="85"/>
                      <a:pt x="163" y="86"/>
                      <a:pt x="162" y="86"/>
                    </a:cubicBezTo>
                    <a:cubicBezTo>
                      <a:pt x="160" y="86"/>
                      <a:pt x="160" y="85"/>
                      <a:pt x="160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7" y="83"/>
                      <a:pt x="155" y="81"/>
                      <a:pt x="152" y="81"/>
                    </a:cubicBezTo>
                    <a:cubicBezTo>
                      <a:pt x="151" y="81"/>
                      <a:pt x="149" y="82"/>
                      <a:pt x="148" y="85"/>
                    </a:cubicBezTo>
                    <a:cubicBezTo>
                      <a:pt x="148" y="88"/>
                      <a:pt x="150" y="90"/>
                      <a:pt x="152" y="91"/>
                    </a:cubicBezTo>
                    <a:cubicBezTo>
                      <a:pt x="152" y="91"/>
                      <a:pt x="152" y="91"/>
                      <a:pt x="152" y="92"/>
                    </a:cubicBezTo>
                    <a:cubicBezTo>
                      <a:pt x="152" y="93"/>
                      <a:pt x="153" y="95"/>
                      <a:pt x="153" y="96"/>
                    </a:cubicBezTo>
                    <a:cubicBezTo>
                      <a:pt x="153" y="96"/>
                      <a:pt x="153" y="97"/>
                      <a:pt x="153" y="97"/>
                    </a:cubicBezTo>
                    <a:cubicBezTo>
                      <a:pt x="154" y="98"/>
                      <a:pt x="154" y="99"/>
                      <a:pt x="155" y="100"/>
                    </a:cubicBezTo>
                    <a:cubicBezTo>
                      <a:pt x="156" y="101"/>
                      <a:pt x="157" y="102"/>
                      <a:pt x="158" y="102"/>
                    </a:cubicBezTo>
                    <a:cubicBezTo>
                      <a:pt x="158" y="102"/>
                      <a:pt x="159" y="103"/>
                      <a:pt x="159" y="103"/>
                    </a:cubicBezTo>
                    <a:cubicBezTo>
                      <a:pt x="160" y="104"/>
                      <a:pt x="160" y="105"/>
                      <a:pt x="161" y="106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3" y="107"/>
                      <a:pt x="165" y="109"/>
                      <a:pt x="165" y="109"/>
                    </a:cubicBezTo>
                    <a:cubicBezTo>
                      <a:pt x="165" y="109"/>
                      <a:pt x="165" y="110"/>
                      <a:pt x="164" y="110"/>
                    </a:cubicBezTo>
                    <a:cubicBezTo>
                      <a:pt x="161" y="112"/>
                      <a:pt x="160" y="114"/>
                      <a:pt x="160" y="116"/>
                    </a:cubicBezTo>
                    <a:cubicBezTo>
                      <a:pt x="159" y="117"/>
                      <a:pt x="159" y="118"/>
                      <a:pt x="158" y="118"/>
                    </a:cubicBezTo>
                    <a:cubicBezTo>
                      <a:pt x="157" y="120"/>
                      <a:pt x="157" y="120"/>
                      <a:pt x="157" y="120"/>
                    </a:cubicBezTo>
                    <a:cubicBezTo>
                      <a:pt x="156" y="120"/>
                      <a:pt x="155" y="118"/>
                      <a:pt x="155" y="117"/>
                    </a:cubicBezTo>
                    <a:cubicBezTo>
                      <a:pt x="153" y="115"/>
                      <a:pt x="151" y="113"/>
                      <a:pt x="148" y="113"/>
                    </a:cubicBezTo>
                    <a:cubicBezTo>
                      <a:pt x="147" y="113"/>
                      <a:pt x="146" y="114"/>
                      <a:pt x="145" y="114"/>
                    </a:cubicBezTo>
                    <a:cubicBezTo>
                      <a:pt x="143" y="115"/>
                      <a:pt x="143" y="117"/>
                      <a:pt x="142" y="118"/>
                    </a:cubicBezTo>
                    <a:cubicBezTo>
                      <a:pt x="142" y="122"/>
                      <a:pt x="146" y="128"/>
                      <a:pt x="151" y="132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52" y="134"/>
                      <a:pt x="152" y="134"/>
                      <a:pt x="153" y="135"/>
                    </a:cubicBezTo>
                    <a:cubicBezTo>
                      <a:pt x="154" y="137"/>
                      <a:pt x="156" y="139"/>
                      <a:pt x="158" y="140"/>
                    </a:cubicBezTo>
                    <a:cubicBezTo>
                      <a:pt x="160" y="141"/>
                      <a:pt x="161" y="142"/>
                      <a:pt x="163" y="143"/>
                    </a:cubicBezTo>
                    <a:cubicBezTo>
                      <a:pt x="164" y="143"/>
                      <a:pt x="165" y="144"/>
                      <a:pt x="166" y="144"/>
                    </a:cubicBezTo>
                    <a:cubicBezTo>
                      <a:pt x="169" y="146"/>
                      <a:pt x="170" y="148"/>
                      <a:pt x="171" y="151"/>
                    </a:cubicBezTo>
                    <a:cubicBezTo>
                      <a:pt x="171" y="151"/>
                      <a:pt x="170" y="151"/>
                      <a:pt x="170" y="151"/>
                    </a:cubicBezTo>
                    <a:cubicBezTo>
                      <a:pt x="170" y="151"/>
                      <a:pt x="170" y="151"/>
                      <a:pt x="170" y="150"/>
                    </a:cubicBezTo>
                    <a:cubicBezTo>
                      <a:pt x="169" y="150"/>
                      <a:pt x="169" y="149"/>
                      <a:pt x="168" y="149"/>
                    </a:cubicBezTo>
                    <a:cubicBezTo>
                      <a:pt x="166" y="147"/>
                      <a:pt x="164" y="147"/>
                      <a:pt x="163" y="147"/>
                    </a:cubicBezTo>
                    <a:cubicBezTo>
                      <a:pt x="163" y="147"/>
                      <a:pt x="162" y="147"/>
                      <a:pt x="162" y="147"/>
                    </a:cubicBezTo>
                    <a:cubicBezTo>
                      <a:pt x="161" y="147"/>
                      <a:pt x="161" y="147"/>
                      <a:pt x="160" y="147"/>
                    </a:cubicBezTo>
                    <a:cubicBezTo>
                      <a:pt x="160" y="147"/>
                      <a:pt x="159" y="147"/>
                      <a:pt x="159" y="146"/>
                    </a:cubicBezTo>
                    <a:cubicBezTo>
                      <a:pt x="157" y="146"/>
                      <a:pt x="156" y="145"/>
                      <a:pt x="154" y="145"/>
                    </a:cubicBezTo>
                    <a:cubicBezTo>
                      <a:pt x="154" y="145"/>
                      <a:pt x="153" y="145"/>
                      <a:pt x="153" y="145"/>
                    </a:cubicBezTo>
                    <a:cubicBezTo>
                      <a:pt x="150" y="146"/>
                      <a:pt x="150" y="149"/>
                      <a:pt x="150" y="150"/>
                    </a:cubicBezTo>
                    <a:cubicBezTo>
                      <a:pt x="148" y="150"/>
                      <a:pt x="148" y="150"/>
                      <a:pt x="148" y="150"/>
                    </a:cubicBezTo>
                    <a:cubicBezTo>
                      <a:pt x="147" y="151"/>
                      <a:pt x="147" y="151"/>
                      <a:pt x="147" y="151"/>
                    </a:cubicBezTo>
                    <a:cubicBezTo>
                      <a:pt x="147" y="152"/>
                      <a:pt x="147" y="152"/>
                      <a:pt x="146" y="152"/>
                    </a:cubicBezTo>
                    <a:cubicBezTo>
                      <a:pt x="145" y="153"/>
                      <a:pt x="143" y="153"/>
                      <a:pt x="142" y="155"/>
                    </a:cubicBezTo>
                    <a:cubicBezTo>
                      <a:pt x="142" y="157"/>
                      <a:pt x="142" y="158"/>
                      <a:pt x="142" y="159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42" y="160"/>
                      <a:pt x="141" y="159"/>
                      <a:pt x="141" y="159"/>
                    </a:cubicBezTo>
                    <a:cubicBezTo>
                      <a:pt x="140" y="158"/>
                      <a:pt x="139" y="158"/>
                      <a:pt x="138" y="157"/>
                    </a:cubicBezTo>
                    <a:cubicBezTo>
                      <a:pt x="137" y="154"/>
                      <a:pt x="136" y="148"/>
                      <a:pt x="130" y="148"/>
                    </a:cubicBezTo>
                    <a:cubicBezTo>
                      <a:pt x="130" y="148"/>
                      <a:pt x="130" y="148"/>
                      <a:pt x="129" y="148"/>
                    </a:cubicBezTo>
                    <a:cubicBezTo>
                      <a:pt x="127" y="149"/>
                      <a:pt x="125" y="150"/>
                      <a:pt x="124" y="152"/>
                    </a:cubicBezTo>
                    <a:cubicBezTo>
                      <a:pt x="123" y="153"/>
                      <a:pt x="122" y="154"/>
                      <a:pt x="122" y="156"/>
                    </a:cubicBezTo>
                    <a:cubicBezTo>
                      <a:pt x="122" y="156"/>
                      <a:pt x="122" y="156"/>
                      <a:pt x="121" y="156"/>
                    </a:cubicBezTo>
                    <a:cubicBezTo>
                      <a:pt x="121" y="155"/>
                      <a:pt x="120" y="155"/>
                      <a:pt x="119" y="155"/>
                    </a:cubicBezTo>
                    <a:cubicBezTo>
                      <a:pt x="114" y="155"/>
                      <a:pt x="108" y="160"/>
                      <a:pt x="108" y="160"/>
                    </a:cubicBezTo>
                    <a:cubicBezTo>
                      <a:pt x="104" y="164"/>
                      <a:pt x="104" y="169"/>
                      <a:pt x="104" y="173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04" y="178"/>
                      <a:pt x="105" y="184"/>
                      <a:pt x="109" y="188"/>
                    </a:cubicBezTo>
                    <a:cubicBezTo>
                      <a:pt x="110" y="189"/>
                      <a:pt x="112" y="190"/>
                      <a:pt x="114" y="191"/>
                    </a:cubicBezTo>
                    <a:cubicBezTo>
                      <a:pt x="115" y="191"/>
                      <a:pt x="117" y="191"/>
                      <a:pt x="117" y="192"/>
                    </a:cubicBezTo>
                    <a:cubicBezTo>
                      <a:pt x="117" y="192"/>
                      <a:pt x="117" y="192"/>
                      <a:pt x="117" y="192"/>
                    </a:cubicBezTo>
                    <a:cubicBezTo>
                      <a:pt x="117" y="192"/>
                      <a:pt x="116" y="192"/>
                      <a:pt x="115" y="192"/>
                    </a:cubicBezTo>
                    <a:cubicBezTo>
                      <a:pt x="113" y="192"/>
                      <a:pt x="113" y="192"/>
                      <a:pt x="113" y="192"/>
                    </a:cubicBezTo>
                    <a:cubicBezTo>
                      <a:pt x="112" y="192"/>
                      <a:pt x="111" y="192"/>
                      <a:pt x="110" y="193"/>
                    </a:cubicBezTo>
                    <a:cubicBezTo>
                      <a:pt x="106" y="194"/>
                      <a:pt x="104" y="201"/>
                      <a:pt x="104" y="202"/>
                    </a:cubicBezTo>
                    <a:cubicBezTo>
                      <a:pt x="103" y="206"/>
                      <a:pt x="106" y="211"/>
                      <a:pt x="110" y="212"/>
                    </a:cubicBezTo>
                    <a:cubicBezTo>
                      <a:pt x="111" y="213"/>
                      <a:pt x="112" y="213"/>
                      <a:pt x="112" y="213"/>
                    </a:cubicBezTo>
                    <a:cubicBezTo>
                      <a:pt x="112" y="213"/>
                      <a:pt x="112" y="213"/>
                      <a:pt x="112" y="213"/>
                    </a:cubicBezTo>
                    <a:cubicBezTo>
                      <a:pt x="112" y="214"/>
                      <a:pt x="112" y="216"/>
                      <a:pt x="113" y="218"/>
                    </a:cubicBezTo>
                    <a:cubicBezTo>
                      <a:pt x="114" y="219"/>
                      <a:pt x="115" y="219"/>
                      <a:pt x="116" y="219"/>
                    </a:cubicBezTo>
                    <a:cubicBezTo>
                      <a:pt x="116" y="220"/>
                      <a:pt x="117" y="220"/>
                      <a:pt x="117" y="220"/>
                    </a:cubicBezTo>
                    <a:cubicBezTo>
                      <a:pt x="117" y="220"/>
                      <a:pt x="117" y="220"/>
                      <a:pt x="117" y="220"/>
                    </a:cubicBezTo>
                    <a:cubicBezTo>
                      <a:pt x="117" y="220"/>
                      <a:pt x="116" y="220"/>
                      <a:pt x="116" y="220"/>
                    </a:cubicBezTo>
                    <a:cubicBezTo>
                      <a:pt x="116" y="220"/>
                      <a:pt x="116" y="220"/>
                      <a:pt x="115" y="220"/>
                    </a:cubicBezTo>
                    <a:cubicBezTo>
                      <a:pt x="115" y="219"/>
                      <a:pt x="115" y="219"/>
                      <a:pt x="114" y="219"/>
                    </a:cubicBezTo>
                    <a:cubicBezTo>
                      <a:pt x="114" y="219"/>
                      <a:pt x="113" y="219"/>
                      <a:pt x="113" y="219"/>
                    </a:cubicBezTo>
                    <a:cubicBezTo>
                      <a:pt x="112" y="218"/>
                      <a:pt x="111" y="218"/>
                      <a:pt x="110" y="218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09" y="216"/>
                      <a:pt x="107" y="215"/>
                      <a:pt x="105" y="215"/>
                    </a:cubicBezTo>
                    <a:cubicBezTo>
                      <a:pt x="104" y="215"/>
                      <a:pt x="104" y="215"/>
                      <a:pt x="104" y="215"/>
                    </a:cubicBezTo>
                    <a:cubicBezTo>
                      <a:pt x="101" y="215"/>
                      <a:pt x="101" y="215"/>
                      <a:pt x="101" y="215"/>
                    </a:cubicBezTo>
                    <a:cubicBezTo>
                      <a:pt x="101" y="217"/>
                      <a:pt x="101" y="217"/>
                      <a:pt x="101" y="217"/>
                    </a:cubicBezTo>
                    <a:cubicBezTo>
                      <a:pt x="101" y="217"/>
                      <a:pt x="101" y="218"/>
                      <a:pt x="101" y="218"/>
                    </a:cubicBezTo>
                    <a:cubicBezTo>
                      <a:pt x="100" y="218"/>
                      <a:pt x="100" y="219"/>
                      <a:pt x="99" y="220"/>
                    </a:cubicBezTo>
                    <a:cubicBezTo>
                      <a:pt x="99" y="222"/>
                      <a:pt x="99" y="223"/>
                      <a:pt x="99" y="224"/>
                    </a:cubicBezTo>
                    <a:cubicBezTo>
                      <a:pt x="99" y="224"/>
                      <a:pt x="99" y="225"/>
                      <a:pt x="99" y="225"/>
                    </a:cubicBezTo>
                    <a:cubicBezTo>
                      <a:pt x="99" y="226"/>
                      <a:pt x="99" y="227"/>
                      <a:pt x="99" y="228"/>
                    </a:cubicBezTo>
                    <a:cubicBezTo>
                      <a:pt x="98" y="230"/>
                      <a:pt x="98" y="232"/>
                      <a:pt x="98" y="234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8" y="235"/>
                      <a:pt x="97" y="235"/>
                      <a:pt x="97" y="236"/>
                    </a:cubicBezTo>
                    <a:cubicBezTo>
                      <a:pt x="97" y="237"/>
                      <a:pt x="97" y="238"/>
                      <a:pt x="98" y="239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98" y="241"/>
                      <a:pt x="99" y="242"/>
                      <a:pt x="100" y="243"/>
                    </a:cubicBezTo>
                    <a:cubicBezTo>
                      <a:pt x="101" y="244"/>
                      <a:pt x="101" y="245"/>
                      <a:pt x="102" y="245"/>
                    </a:cubicBezTo>
                    <a:cubicBezTo>
                      <a:pt x="102" y="245"/>
                      <a:pt x="102" y="245"/>
                      <a:pt x="102" y="245"/>
                    </a:cubicBezTo>
                    <a:cubicBezTo>
                      <a:pt x="102" y="245"/>
                      <a:pt x="102" y="245"/>
                      <a:pt x="102" y="245"/>
                    </a:cubicBezTo>
                    <a:cubicBezTo>
                      <a:pt x="103" y="246"/>
                      <a:pt x="102" y="246"/>
                      <a:pt x="102" y="248"/>
                    </a:cubicBezTo>
                    <a:cubicBezTo>
                      <a:pt x="102" y="248"/>
                      <a:pt x="102" y="248"/>
                      <a:pt x="102" y="248"/>
                    </a:cubicBezTo>
                    <a:cubicBezTo>
                      <a:pt x="102" y="249"/>
                      <a:pt x="102" y="249"/>
                      <a:pt x="102" y="251"/>
                    </a:cubicBezTo>
                    <a:cubicBezTo>
                      <a:pt x="102" y="251"/>
                      <a:pt x="102" y="252"/>
                      <a:pt x="103" y="253"/>
                    </a:cubicBezTo>
                    <a:cubicBezTo>
                      <a:pt x="103" y="253"/>
                      <a:pt x="102" y="253"/>
                      <a:pt x="102" y="253"/>
                    </a:cubicBezTo>
                    <a:cubicBezTo>
                      <a:pt x="102" y="254"/>
                      <a:pt x="101" y="256"/>
                      <a:pt x="102" y="257"/>
                    </a:cubicBezTo>
                    <a:cubicBezTo>
                      <a:pt x="103" y="258"/>
                      <a:pt x="103" y="258"/>
                      <a:pt x="104" y="259"/>
                    </a:cubicBezTo>
                    <a:cubicBezTo>
                      <a:pt x="104" y="262"/>
                      <a:pt x="105" y="264"/>
                      <a:pt x="107" y="265"/>
                    </a:cubicBezTo>
                    <a:cubicBezTo>
                      <a:pt x="107" y="266"/>
                      <a:pt x="109" y="267"/>
                      <a:pt x="110" y="267"/>
                    </a:cubicBezTo>
                    <a:cubicBezTo>
                      <a:pt x="112" y="267"/>
                      <a:pt x="114" y="265"/>
                      <a:pt x="115" y="264"/>
                    </a:cubicBezTo>
                    <a:cubicBezTo>
                      <a:pt x="115" y="264"/>
                      <a:pt x="116" y="264"/>
                      <a:pt x="116" y="263"/>
                    </a:cubicBezTo>
                    <a:cubicBezTo>
                      <a:pt x="116" y="264"/>
                      <a:pt x="115" y="264"/>
                      <a:pt x="115" y="264"/>
                    </a:cubicBezTo>
                    <a:cubicBezTo>
                      <a:pt x="114" y="266"/>
                      <a:pt x="113" y="269"/>
                      <a:pt x="113" y="272"/>
                    </a:cubicBezTo>
                    <a:cubicBezTo>
                      <a:pt x="113" y="273"/>
                      <a:pt x="113" y="273"/>
                      <a:pt x="113" y="273"/>
                    </a:cubicBezTo>
                    <a:cubicBezTo>
                      <a:pt x="111" y="273"/>
                      <a:pt x="108" y="274"/>
                      <a:pt x="106" y="275"/>
                    </a:cubicBezTo>
                    <a:cubicBezTo>
                      <a:pt x="105" y="276"/>
                      <a:pt x="104" y="276"/>
                      <a:pt x="103" y="276"/>
                    </a:cubicBezTo>
                    <a:cubicBezTo>
                      <a:pt x="102" y="277"/>
                      <a:pt x="101" y="277"/>
                      <a:pt x="99" y="277"/>
                    </a:cubicBezTo>
                    <a:cubicBezTo>
                      <a:pt x="98" y="277"/>
                      <a:pt x="96" y="277"/>
                      <a:pt x="95" y="276"/>
                    </a:cubicBezTo>
                    <a:cubicBezTo>
                      <a:pt x="96" y="274"/>
                      <a:pt x="97" y="272"/>
                      <a:pt x="96" y="270"/>
                    </a:cubicBezTo>
                    <a:cubicBezTo>
                      <a:pt x="96" y="267"/>
                      <a:pt x="94" y="267"/>
                      <a:pt x="93" y="266"/>
                    </a:cubicBezTo>
                    <a:cubicBezTo>
                      <a:pt x="93" y="266"/>
                      <a:pt x="93" y="266"/>
                      <a:pt x="93" y="266"/>
                    </a:cubicBezTo>
                    <a:cubicBezTo>
                      <a:pt x="92" y="265"/>
                      <a:pt x="92" y="265"/>
                      <a:pt x="92" y="265"/>
                    </a:cubicBezTo>
                    <a:cubicBezTo>
                      <a:pt x="91" y="265"/>
                      <a:pt x="91" y="265"/>
                      <a:pt x="91" y="265"/>
                    </a:cubicBezTo>
                    <a:cubicBezTo>
                      <a:pt x="90" y="264"/>
                      <a:pt x="89" y="264"/>
                      <a:pt x="88" y="264"/>
                    </a:cubicBezTo>
                    <a:cubicBezTo>
                      <a:pt x="88" y="264"/>
                      <a:pt x="87" y="264"/>
                      <a:pt x="87" y="264"/>
                    </a:cubicBezTo>
                    <a:cubicBezTo>
                      <a:pt x="89" y="259"/>
                      <a:pt x="88" y="252"/>
                      <a:pt x="87" y="251"/>
                    </a:cubicBezTo>
                    <a:cubicBezTo>
                      <a:pt x="86" y="249"/>
                      <a:pt x="86" y="249"/>
                      <a:pt x="86" y="249"/>
                    </a:cubicBezTo>
                    <a:cubicBezTo>
                      <a:pt x="85" y="249"/>
                      <a:pt x="85" y="249"/>
                      <a:pt x="85" y="249"/>
                    </a:cubicBezTo>
                    <a:cubicBezTo>
                      <a:pt x="85" y="248"/>
                      <a:pt x="85" y="245"/>
                      <a:pt x="85" y="245"/>
                    </a:cubicBezTo>
                    <a:cubicBezTo>
                      <a:pt x="85" y="244"/>
                      <a:pt x="86" y="243"/>
                      <a:pt x="86" y="242"/>
                    </a:cubicBezTo>
                    <a:cubicBezTo>
                      <a:pt x="87" y="240"/>
                      <a:pt x="88" y="238"/>
                      <a:pt x="88" y="236"/>
                    </a:cubicBezTo>
                    <a:cubicBezTo>
                      <a:pt x="88" y="235"/>
                      <a:pt x="88" y="235"/>
                      <a:pt x="88" y="235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85" y="233"/>
                      <a:pt x="85" y="233"/>
                      <a:pt x="85" y="233"/>
                    </a:cubicBezTo>
                    <a:cubicBezTo>
                      <a:pt x="85" y="232"/>
                      <a:pt x="84" y="232"/>
                      <a:pt x="84" y="232"/>
                    </a:cubicBezTo>
                    <a:cubicBezTo>
                      <a:pt x="80" y="232"/>
                      <a:pt x="79" y="236"/>
                      <a:pt x="79" y="237"/>
                    </a:cubicBezTo>
                    <a:cubicBezTo>
                      <a:pt x="79" y="238"/>
                      <a:pt x="79" y="238"/>
                      <a:pt x="79" y="238"/>
                    </a:cubicBezTo>
                    <a:cubicBezTo>
                      <a:pt x="79" y="239"/>
                      <a:pt x="78" y="239"/>
                      <a:pt x="78" y="239"/>
                    </a:cubicBezTo>
                    <a:cubicBezTo>
                      <a:pt x="78" y="240"/>
                      <a:pt x="77" y="240"/>
                      <a:pt x="77" y="241"/>
                    </a:cubicBezTo>
                    <a:cubicBezTo>
                      <a:pt x="76" y="242"/>
                      <a:pt x="75" y="245"/>
                      <a:pt x="75" y="247"/>
                    </a:cubicBezTo>
                    <a:cubicBezTo>
                      <a:pt x="75" y="248"/>
                      <a:pt x="75" y="249"/>
                      <a:pt x="75" y="249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75" y="248"/>
                      <a:pt x="74" y="248"/>
                      <a:pt x="72" y="248"/>
                    </a:cubicBezTo>
                    <a:cubicBezTo>
                      <a:pt x="72" y="248"/>
                      <a:pt x="72" y="248"/>
                      <a:pt x="72" y="248"/>
                    </a:cubicBezTo>
                    <a:cubicBezTo>
                      <a:pt x="72" y="247"/>
                      <a:pt x="72" y="246"/>
                      <a:pt x="73" y="245"/>
                    </a:cubicBezTo>
                    <a:cubicBezTo>
                      <a:pt x="73" y="245"/>
                      <a:pt x="73" y="244"/>
                      <a:pt x="73" y="244"/>
                    </a:cubicBezTo>
                    <a:cubicBezTo>
                      <a:pt x="74" y="241"/>
                      <a:pt x="76" y="239"/>
                      <a:pt x="75" y="236"/>
                    </a:cubicBezTo>
                    <a:cubicBezTo>
                      <a:pt x="75" y="234"/>
                      <a:pt x="75" y="232"/>
                      <a:pt x="74" y="231"/>
                    </a:cubicBezTo>
                    <a:cubicBezTo>
                      <a:pt x="74" y="229"/>
                      <a:pt x="73" y="228"/>
                      <a:pt x="73" y="227"/>
                    </a:cubicBezTo>
                    <a:cubicBezTo>
                      <a:pt x="73" y="225"/>
                      <a:pt x="73" y="223"/>
                      <a:pt x="73" y="221"/>
                    </a:cubicBezTo>
                    <a:cubicBezTo>
                      <a:pt x="74" y="216"/>
                      <a:pt x="74" y="211"/>
                      <a:pt x="69" y="206"/>
                    </a:cubicBezTo>
                    <a:cubicBezTo>
                      <a:pt x="69" y="205"/>
                      <a:pt x="69" y="205"/>
                      <a:pt x="69" y="205"/>
                    </a:cubicBezTo>
                    <a:cubicBezTo>
                      <a:pt x="66" y="203"/>
                      <a:pt x="64" y="200"/>
                      <a:pt x="62" y="198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0" y="195"/>
                      <a:pt x="58" y="192"/>
                      <a:pt x="53" y="192"/>
                    </a:cubicBezTo>
                    <a:cubicBezTo>
                      <a:pt x="50" y="192"/>
                      <a:pt x="47" y="193"/>
                      <a:pt x="45" y="196"/>
                    </a:cubicBezTo>
                    <a:cubicBezTo>
                      <a:pt x="42" y="199"/>
                      <a:pt x="41" y="205"/>
                      <a:pt x="42" y="209"/>
                    </a:cubicBezTo>
                    <a:cubicBezTo>
                      <a:pt x="43" y="213"/>
                      <a:pt x="44" y="217"/>
                      <a:pt x="44" y="221"/>
                    </a:cubicBezTo>
                    <a:cubicBezTo>
                      <a:pt x="44" y="222"/>
                      <a:pt x="44" y="223"/>
                      <a:pt x="44" y="224"/>
                    </a:cubicBezTo>
                    <a:cubicBezTo>
                      <a:pt x="44" y="224"/>
                      <a:pt x="43" y="224"/>
                      <a:pt x="43" y="225"/>
                    </a:cubicBezTo>
                    <a:cubicBezTo>
                      <a:pt x="41" y="225"/>
                      <a:pt x="41" y="226"/>
                      <a:pt x="40" y="227"/>
                    </a:cubicBezTo>
                    <a:cubicBezTo>
                      <a:pt x="40" y="227"/>
                      <a:pt x="40" y="226"/>
                      <a:pt x="39" y="226"/>
                    </a:cubicBezTo>
                    <a:cubicBezTo>
                      <a:pt x="38" y="223"/>
                      <a:pt x="35" y="221"/>
                      <a:pt x="31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8"/>
                      <a:pt x="30" y="218"/>
                    </a:cubicBezTo>
                    <a:cubicBezTo>
                      <a:pt x="30" y="216"/>
                      <a:pt x="30" y="214"/>
                      <a:pt x="28" y="211"/>
                    </a:cubicBezTo>
                    <a:cubicBezTo>
                      <a:pt x="27" y="211"/>
                      <a:pt x="27" y="211"/>
                      <a:pt x="27" y="211"/>
                    </a:cubicBezTo>
                    <a:cubicBezTo>
                      <a:pt x="24" y="208"/>
                      <a:pt x="22" y="207"/>
                      <a:pt x="21" y="207"/>
                    </a:cubicBezTo>
                    <a:cubicBezTo>
                      <a:pt x="20" y="207"/>
                      <a:pt x="20" y="207"/>
                      <a:pt x="20" y="207"/>
                    </a:cubicBezTo>
                    <a:cubicBezTo>
                      <a:pt x="20" y="208"/>
                      <a:pt x="20" y="208"/>
                      <a:pt x="20" y="208"/>
                    </a:cubicBezTo>
                    <a:cubicBezTo>
                      <a:pt x="17" y="208"/>
                      <a:pt x="17" y="212"/>
                      <a:pt x="16" y="215"/>
                    </a:cubicBezTo>
                    <a:cubicBezTo>
                      <a:pt x="16" y="216"/>
                      <a:pt x="16" y="216"/>
                      <a:pt x="16" y="217"/>
                    </a:cubicBezTo>
                    <a:cubicBezTo>
                      <a:pt x="15" y="220"/>
                      <a:pt x="16" y="222"/>
                      <a:pt x="18" y="224"/>
                    </a:cubicBezTo>
                    <a:cubicBezTo>
                      <a:pt x="18" y="224"/>
                      <a:pt x="18" y="224"/>
                      <a:pt x="19" y="225"/>
                    </a:cubicBezTo>
                    <a:cubicBezTo>
                      <a:pt x="19" y="226"/>
                      <a:pt x="20" y="227"/>
                      <a:pt x="20" y="228"/>
                    </a:cubicBezTo>
                    <a:cubicBezTo>
                      <a:pt x="20" y="228"/>
                      <a:pt x="19" y="229"/>
                      <a:pt x="19" y="229"/>
                    </a:cubicBezTo>
                    <a:cubicBezTo>
                      <a:pt x="18" y="231"/>
                      <a:pt x="18" y="233"/>
                      <a:pt x="18" y="234"/>
                    </a:cubicBezTo>
                    <a:cubicBezTo>
                      <a:pt x="18" y="233"/>
                      <a:pt x="17" y="232"/>
                      <a:pt x="17" y="231"/>
                    </a:cubicBezTo>
                    <a:cubicBezTo>
                      <a:pt x="17" y="230"/>
                      <a:pt x="17" y="230"/>
                      <a:pt x="16" y="229"/>
                    </a:cubicBezTo>
                    <a:cubicBezTo>
                      <a:pt x="15" y="227"/>
                      <a:pt x="13" y="225"/>
                      <a:pt x="10" y="225"/>
                    </a:cubicBezTo>
                    <a:cubicBezTo>
                      <a:pt x="9" y="225"/>
                      <a:pt x="9" y="226"/>
                      <a:pt x="8" y="226"/>
                    </a:cubicBezTo>
                    <a:cubicBezTo>
                      <a:pt x="3" y="228"/>
                      <a:pt x="5" y="234"/>
                      <a:pt x="6" y="236"/>
                    </a:cubicBezTo>
                    <a:cubicBezTo>
                      <a:pt x="6" y="236"/>
                      <a:pt x="6" y="236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4" y="238"/>
                      <a:pt x="1" y="238"/>
                      <a:pt x="1" y="241"/>
                    </a:cubicBezTo>
                    <a:cubicBezTo>
                      <a:pt x="0" y="244"/>
                      <a:pt x="3" y="246"/>
                      <a:pt x="4" y="247"/>
                    </a:cubicBezTo>
                    <a:cubicBezTo>
                      <a:pt x="4" y="247"/>
                      <a:pt x="5" y="247"/>
                      <a:pt x="5" y="247"/>
                    </a:cubicBezTo>
                    <a:cubicBezTo>
                      <a:pt x="6" y="248"/>
                      <a:pt x="6" y="249"/>
                      <a:pt x="6" y="250"/>
                    </a:cubicBezTo>
                    <a:cubicBezTo>
                      <a:pt x="6" y="251"/>
                      <a:pt x="6" y="251"/>
                      <a:pt x="6" y="251"/>
                    </a:cubicBezTo>
                    <a:cubicBezTo>
                      <a:pt x="7" y="256"/>
                      <a:pt x="11" y="259"/>
                      <a:pt x="15" y="261"/>
                    </a:cubicBezTo>
                    <a:cubicBezTo>
                      <a:pt x="17" y="263"/>
                      <a:pt x="21" y="265"/>
                      <a:pt x="24" y="265"/>
                    </a:cubicBezTo>
                    <a:cubicBezTo>
                      <a:pt x="26" y="265"/>
                      <a:pt x="27" y="264"/>
                      <a:pt x="28" y="263"/>
                    </a:cubicBezTo>
                    <a:cubicBezTo>
                      <a:pt x="30" y="260"/>
                      <a:pt x="29" y="257"/>
                      <a:pt x="29" y="255"/>
                    </a:cubicBezTo>
                    <a:cubicBezTo>
                      <a:pt x="28" y="253"/>
                      <a:pt x="28" y="252"/>
                      <a:pt x="29" y="252"/>
                    </a:cubicBezTo>
                    <a:cubicBezTo>
                      <a:pt x="29" y="252"/>
                      <a:pt x="29" y="252"/>
                      <a:pt x="29" y="252"/>
                    </a:cubicBezTo>
                    <a:cubicBezTo>
                      <a:pt x="30" y="252"/>
                      <a:pt x="31" y="252"/>
                      <a:pt x="32" y="253"/>
                    </a:cubicBezTo>
                    <a:cubicBezTo>
                      <a:pt x="32" y="253"/>
                      <a:pt x="33" y="254"/>
                      <a:pt x="33" y="255"/>
                    </a:cubicBezTo>
                    <a:cubicBezTo>
                      <a:pt x="33" y="256"/>
                      <a:pt x="34" y="257"/>
                      <a:pt x="34" y="258"/>
                    </a:cubicBezTo>
                    <a:cubicBezTo>
                      <a:pt x="35" y="260"/>
                      <a:pt x="36" y="261"/>
                      <a:pt x="37" y="261"/>
                    </a:cubicBezTo>
                    <a:cubicBezTo>
                      <a:pt x="33" y="263"/>
                      <a:pt x="31" y="268"/>
                      <a:pt x="32" y="273"/>
                    </a:cubicBezTo>
                    <a:cubicBezTo>
                      <a:pt x="33" y="275"/>
                      <a:pt x="35" y="279"/>
                      <a:pt x="37" y="281"/>
                    </a:cubicBezTo>
                    <a:cubicBezTo>
                      <a:pt x="39" y="282"/>
                      <a:pt x="40" y="283"/>
                      <a:pt x="42" y="283"/>
                    </a:cubicBezTo>
                    <a:cubicBezTo>
                      <a:pt x="43" y="283"/>
                      <a:pt x="44" y="284"/>
                      <a:pt x="44" y="284"/>
                    </a:cubicBezTo>
                    <a:cubicBezTo>
                      <a:pt x="44" y="284"/>
                      <a:pt x="44" y="285"/>
                      <a:pt x="44" y="286"/>
                    </a:cubicBezTo>
                    <a:cubicBezTo>
                      <a:pt x="44" y="288"/>
                      <a:pt x="43" y="290"/>
                      <a:pt x="44" y="292"/>
                    </a:cubicBezTo>
                    <a:cubicBezTo>
                      <a:pt x="45" y="293"/>
                      <a:pt x="45" y="293"/>
                      <a:pt x="45" y="293"/>
                    </a:cubicBezTo>
                    <a:cubicBezTo>
                      <a:pt x="46" y="294"/>
                      <a:pt x="46" y="294"/>
                      <a:pt x="46" y="294"/>
                    </a:cubicBezTo>
                    <a:cubicBezTo>
                      <a:pt x="48" y="294"/>
                      <a:pt x="50" y="294"/>
                      <a:pt x="51" y="294"/>
                    </a:cubicBezTo>
                    <a:cubicBezTo>
                      <a:pt x="51" y="294"/>
                      <a:pt x="53" y="294"/>
                      <a:pt x="53" y="294"/>
                    </a:cubicBezTo>
                    <a:cubicBezTo>
                      <a:pt x="53" y="294"/>
                      <a:pt x="53" y="295"/>
                      <a:pt x="53" y="295"/>
                    </a:cubicBezTo>
                    <a:cubicBezTo>
                      <a:pt x="54" y="297"/>
                      <a:pt x="55" y="299"/>
                      <a:pt x="58" y="299"/>
                    </a:cubicBezTo>
                    <a:cubicBezTo>
                      <a:pt x="58" y="299"/>
                      <a:pt x="59" y="299"/>
                      <a:pt x="60" y="299"/>
                    </a:cubicBezTo>
                    <a:cubicBezTo>
                      <a:pt x="60" y="299"/>
                      <a:pt x="60" y="299"/>
                      <a:pt x="60" y="299"/>
                    </a:cubicBezTo>
                    <a:cubicBezTo>
                      <a:pt x="61" y="300"/>
                      <a:pt x="61" y="300"/>
                      <a:pt x="61" y="300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65" y="301"/>
                      <a:pt x="67" y="299"/>
                      <a:pt x="68" y="297"/>
                    </a:cubicBezTo>
                    <a:cubicBezTo>
                      <a:pt x="69" y="297"/>
                      <a:pt x="69" y="296"/>
                      <a:pt x="70" y="296"/>
                    </a:cubicBezTo>
                    <a:cubicBezTo>
                      <a:pt x="70" y="296"/>
                      <a:pt x="70" y="299"/>
                      <a:pt x="70" y="299"/>
                    </a:cubicBezTo>
                    <a:cubicBezTo>
                      <a:pt x="72" y="299"/>
                      <a:pt x="72" y="299"/>
                      <a:pt x="72" y="299"/>
                    </a:cubicBezTo>
                    <a:cubicBezTo>
                      <a:pt x="72" y="300"/>
                      <a:pt x="72" y="300"/>
                      <a:pt x="72" y="300"/>
                    </a:cubicBezTo>
                    <a:cubicBezTo>
                      <a:pt x="71" y="302"/>
                      <a:pt x="71" y="303"/>
                      <a:pt x="72" y="304"/>
                    </a:cubicBezTo>
                    <a:cubicBezTo>
                      <a:pt x="73" y="306"/>
                      <a:pt x="74" y="307"/>
                      <a:pt x="77" y="307"/>
                    </a:cubicBezTo>
                    <a:cubicBezTo>
                      <a:pt x="78" y="307"/>
                      <a:pt x="79" y="306"/>
                      <a:pt x="80" y="305"/>
                    </a:cubicBezTo>
                    <a:cubicBezTo>
                      <a:pt x="81" y="305"/>
                      <a:pt x="81" y="305"/>
                      <a:pt x="81" y="304"/>
                    </a:cubicBezTo>
                    <a:cubicBezTo>
                      <a:pt x="82" y="303"/>
                      <a:pt x="83" y="302"/>
                      <a:pt x="84" y="301"/>
                    </a:cubicBezTo>
                    <a:cubicBezTo>
                      <a:pt x="84" y="300"/>
                      <a:pt x="85" y="299"/>
                      <a:pt x="85" y="298"/>
                    </a:cubicBezTo>
                    <a:cubicBezTo>
                      <a:pt x="85" y="299"/>
                      <a:pt x="86" y="299"/>
                      <a:pt x="87" y="300"/>
                    </a:cubicBezTo>
                    <a:cubicBezTo>
                      <a:pt x="87" y="300"/>
                      <a:pt x="88" y="300"/>
                      <a:pt x="88" y="300"/>
                    </a:cubicBezTo>
                    <a:cubicBezTo>
                      <a:pt x="89" y="300"/>
                      <a:pt x="89" y="300"/>
                      <a:pt x="89" y="301"/>
                    </a:cubicBezTo>
                    <a:cubicBezTo>
                      <a:pt x="88" y="301"/>
                      <a:pt x="88" y="301"/>
                      <a:pt x="88" y="301"/>
                    </a:cubicBezTo>
                    <a:cubicBezTo>
                      <a:pt x="87" y="302"/>
                      <a:pt x="86" y="302"/>
                      <a:pt x="86" y="303"/>
                    </a:cubicBezTo>
                    <a:cubicBezTo>
                      <a:pt x="84" y="305"/>
                      <a:pt x="82" y="308"/>
                      <a:pt x="82" y="312"/>
                    </a:cubicBezTo>
                    <a:cubicBezTo>
                      <a:pt x="81" y="315"/>
                      <a:pt x="78" y="320"/>
                      <a:pt x="81" y="324"/>
                    </a:cubicBezTo>
                    <a:cubicBezTo>
                      <a:pt x="82" y="326"/>
                      <a:pt x="84" y="326"/>
                      <a:pt x="86" y="326"/>
                    </a:cubicBezTo>
                    <a:cubicBezTo>
                      <a:pt x="88" y="326"/>
                      <a:pt x="91" y="325"/>
                      <a:pt x="94" y="322"/>
                    </a:cubicBezTo>
                    <a:cubicBezTo>
                      <a:pt x="100" y="317"/>
                      <a:pt x="106" y="311"/>
                      <a:pt x="110" y="303"/>
                    </a:cubicBezTo>
                    <a:cubicBezTo>
                      <a:pt x="111" y="300"/>
                      <a:pt x="113" y="298"/>
                      <a:pt x="116" y="296"/>
                    </a:cubicBezTo>
                    <a:cubicBezTo>
                      <a:pt x="116" y="295"/>
                      <a:pt x="116" y="295"/>
                      <a:pt x="116" y="295"/>
                    </a:cubicBezTo>
                    <a:cubicBezTo>
                      <a:pt x="118" y="294"/>
                      <a:pt x="120" y="292"/>
                      <a:pt x="122" y="290"/>
                    </a:cubicBezTo>
                    <a:cubicBezTo>
                      <a:pt x="122" y="291"/>
                      <a:pt x="122" y="292"/>
                      <a:pt x="121" y="292"/>
                    </a:cubicBezTo>
                    <a:cubicBezTo>
                      <a:pt x="118" y="294"/>
                      <a:pt x="116" y="296"/>
                      <a:pt x="116" y="300"/>
                    </a:cubicBezTo>
                    <a:cubicBezTo>
                      <a:pt x="116" y="302"/>
                      <a:pt x="116" y="302"/>
                      <a:pt x="116" y="302"/>
                    </a:cubicBezTo>
                    <a:cubicBezTo>
                      <a:pt x="118" y="303"/>
                      <a:pt x="118" y="303"/>
                      <a:pt x="118" y="303"/>
                    </a:cubicBezTo>
                    <a:cubicBezTo>
                      <a:pt x="118" y="303"/>
                      <a:pt x="118" y="303"/>
                      <a:pt x="119" y="304"/>
                    </a:cubicBezTo>
                    <a:cubicBezTo>
                      <a:pt x="118" y="304"/>
                      <a:pt x="118" y="304"/>
                      <a:pt x="118" y="304"/>
                    </a:cubicBezTo>
                    <a:cubicBezTo>
                      <a:pt x="114" y="304"/>
                      <a:pt x="113" y="306"/>
                      <a:pt x="112" y="308"/>
                    </a:cubicBezTo>
                    <a:cubicBezTo>
                      <a:pt x="111" y="308"/>
                      <a:pt x="111" y="309"/>
                      <a:pt x="111" y="309"/>
                    </a:cubicBezTo>
                    <a:cubicBezTo>
                      <a:pt x="110" y="309"/>
                      <a:pt x="110" y="310"/>
                      <a:pt x="109" y="310"/>
                    </a:cubicBezTo>
                    <a:cubicBezTo>
                      <a:pt x="108" y="311"/>
                      <a:pt x="106" y="313"/>
                      <a:pt x="105" y="315"/>
                    </a:cubicBezTo>
                    <a:cubicBezTo>
                      <a:pt x="105" y="316"/>
                      <a:pt x="105" y="321"/>
                      <a:pt x="106" y="323"/>
                    </a:cubicBezTo>
                    <a:cubicBezTo>
                      <a:pt x="106" y="323"/>
                      <a:pt x="105" y="323"/>
                      <a:pt x="105" y="323"/>
                    </a:cubicBezTo>
                    <a:cubicBezTo>
                      <a:pt x="102" y="324"/>
                      <a:pt x="101" y="327"/>
                      <a:pt x="101" y="328"/>
                    </a:cubicBezTo>
                    <a:cubicBezTo>
                      <a:pt x="101" y="329"/>
                      <a:pt x="101" y="329"/>
                      <a:pt x="101" y="329"/>
                    </a:cubicBezTo>
                    <a:cubicBezTo>
                      <a:pt x="101" y="330"/>
                      <a:pt x="100" y="330"/>
                      <a:pt x="100" y="331"/>
                    </a:cubicBezTo>
                    <a:cubicBezTo>
                      <a:pt x="99" y="332"/>
                      <a:pt x="99" y="333"/>
                      <a:pt x="98" y="335"/>
                    </a:cubicBezTo>
                    <a:cubicBezTo>
                      <a:pt x="98" y="336"/>
                      <a:pt x="98" y="337"/>
                      <a:pt x="97" y="338"/>
                    </a:cubicBezTo>
                    <a:cubicBezTo>
                      <a:pt x="97" y="338"/>
                      <a:pt x="97" y="339"/>
                      <a:pt x="96" y="339"/>
                    </a:cubicBezTo>
                    <a:cubicBezTo>
                      <a:pt x="94" y="342"/>
                      <a:pt x="94" y="350"/>
                      <a:pt x="95" y="353"/>
                    </a:cubicBezTo>
                    <a:cubicBezTo>
                      <a:pt x="96" y="356"/>
                      <a:pt x="99" y="357"/>
                      <a:pt x="100" y="357"/>
                    </a:cubicBezTo>
                    <a:cubicBezTo>
                      <a:pt x="102" y="357"/>
                      <a:pt x="104" y="355"/>
                      <a:pt x="105" y="355"/>
                    </a:cubicBezTo>
                    <a:cubicBezTo>
                      <a:pt x="105" y="354"/>
                      <a:pt x="106" y="354"/>
                      <a:pt x="106" y="354"/>
                    </a:cubicBezTo>
                    <a:cubicBezTo>
                      <a:pt x="106" y="355"/>
                      <a:pt x="107" y="357"/>
                      <a:pt x="108" y="358"/>
                    </a:cubicBezTo>
                    <a:cubicBezTo>
                      <a:pt x="108" y="358"/>
                      <a:pt x="108" y="358"/>
                      <a:pt x="109" y="358"/>
                    </a:cubicBezTo>
                    <a:cubicBezTo>
                      <a:pt x="107" y="359"/>
                      <a:pt x="104" y="359"/>
                      <a:pt x="102" y="360"/>
                    </a:cubicBezTo>
                    <a:cubicBezTo>
                      <a:pt x="102" y="360"/>
                      <a:pt x="102" y="360"/>
                      <a:pt x="101" y="360"/>
                    </a:cubicBezTo>
                    <a:cubicBezTo>
                      <a:pt x="99" y="361"/>
                      <a:pt x="95" y="362"/>
                      <a:pt x="94" y="366"/>
                    </a:cubicBezTo>
                    <a:cubicBezTo>
                      <a:pt x="94" y="368"/>
                      <a:pt x="95" y="369"/>
                      <a:pt x="95" y="369"/>
                    </a:cubicBezTo>
                    <a:cubicBezTo>
                      <a:pt x="96" y="370"/>
                      <a:pt x="97" y="371"/>
                      <a:pt x="98" y="371"/>
                    </a:cubicBezTo>
                    <a:cubicBezTo>
                      <a:pt x="98" y="371"/>
                      <a:pt x="98" y="371"/>
                      <a:pt x="98" y="371"/>
                    </a:cubicBezTo>
                    <a:cubicBezTo>
                      <a:pt x="96" y="372"/>
                      <a:pt x="96" y="373"/>
                      <a:pt x="96" y="374"/>
                    </a:cubicBezTo>
                    <a:cubicBezTo>
                      <a:pt x="95" y="373"/>
                      <a:pt x="95" y="373"/>
                      <a:pt x="95" y="373"/>
                    </a:cubicBezTo>
                    <a:cubicBezTo>
                      <a:pt x="94" y="372"/>
                      <a:pt x="93" y="372"/>
                      <a:pt x="92" y="372"/>
                    </a:cubicBezTo>
                    <a:cubicBezTo>
                      <a:pt x="90" y="372"/>
                      <a:pt x="90" y="373"/>
                      <a:pt x="89" y="373"/>
                    </a:cubicBezTo>
                    <a:cubicBezTo>
                      <a:pt x="88" y="373"/>
                      <a:pt x="88" y="373"/>
                      <a:pt x="88" y="373"/>
                    </a:cubicBezTo>
                    <a:cubicBezTo>
                      <a:pt x="87" y="374"/>
                      <a:pt x="87" y="374"/>
                      <a:pt x="86" y="374"/>
                    </a:cubicBezTo>
                    <a:cubicBezTo>
                      <a:pt x="86" y="374"/>
                      <a:pt x="85" y="373"/>
                      <a:pt x="84" y="373"/>
                    </a:cubicBezTo>
                    <a:cubicBezTo>
                      <a:pt x="82" y="373"/>
                      <a:pt x="81" y="373"/>
                      <a:pt x="80" y="373"/>
                    </a:cubicBezTo>
                    <a:cubicBezTo>
                      <a:pt x="79" y="373"/>
                      <a:pt x="79" y="373"/>
                      <a:pt x="79" y="373"/>
                    </a:cubicBezTo>
                    <a:cubicBezTo>
                      <a:pt x="76" y="373"/>
                      <a:pt x="74" y="373"/>
                      <a:pt x="72" y="374"/>
                    </a:cubicBezTo>
                    <a:cubicBezTo>
                      <a:pt x="70" y="374"/>
                      <a:pt x="69" y="374"/>
                      <a:pt x="67" y="374"/>
                    </a:cubicBezTo>
                    <a:cubicBezTo>
                      <a:pt x="66" y="375"/>
                      <a:pt x="62" y="375"/>
                      <a:pt x="61" y="378"/>
                    </a:cubicBezTo>
                    <a:cubicBezTo>
                      <a:pt x="60" y="379"/>
                      <a:pt x="60" y="380"/>
                      <a:pt x="60" y="380"/>
                    </a:cubicBezTo>
                    <a:cubicBezTo>
                      <a:pt x="60" y="380"/>
                      <a:pt x="60" y="381"/>
                      <a:pt x="60" y="381"/>
                    </a:cubicBezTo>
                    <a:cubicBezTo>
                      <a:pt x="60" y="381"/>
                      <a:pt x="59" y="381"/>
                      <a:pt x="59" y="381"/>
                    </a:cubicBezTo>
                    <a:cubicBezTo>
                      <a:pt x="58" y="382"/>
                      <a:pt x="58" y="382"/>
                      <a:pt x="57" y="382"/>
                    </a:cubicBezTo>
                    <a:cubicBezTo>
                      <a:pt x="56" y="384"/>
                      <a:pt x="54" y="386"/>
                      <a:pt x="56" y="389"/>
                    </a:cubicBezTo>
                    <a:cubicBezTo>
                      <a:pt x="57" y="393"/>
                      <a:pt x="60" y="394"/>
                      <a:pt x="64" y="394"/>
                    </a:cubicBezTo>
                    <a:cubicBezTo>
                      <a:pt x="66" y="394"/>
                      <a:pt x="68" y="394"/>
                      <a:pt x="69" y="394"/>
                    </a:cubicBezTo>
                    <a:cubicBezTo>
                      <a:pt x="70" y="394"/>
                      <a:pt x="70" y="394"/>
                      <a:pt x="71" y="394"/>
                    </a:cubicBezTo>
                    <a:cubicBezTo>
                      <a:pt x="73" y="393"/>
                      <a:pt x="76" y="393"/>
                      <a:pt x="78" y="393"/>
                    </a:cubicBezTo>
                    <a:cubicBezTo>
                      <a:pt x="79" y="393"/>
                      <a:pt x="81" y="393"/>
                      <a:pt x="82" y="393"/>
                    </a:cubicBezTo>
                    <a:cubicBezTo>
                      <a:pt x="84" y="393"/>
                      <a:pt x="86" y="394"/>
                      <a:pt x="88" y="394"/>
                    </a:cubicBezTo>
                    <a:cubicBezTo>
                      <a:pt x="88" y="394"/>
                      <a:pt x="88" y="394"/>
                      <a:pt x="89" y="394"/>
                    </a:cubicBezTo>
                    <a:cubicBezTo>
                      <a:pt x="87" y="395"/>
                      <a:pt x="86" y="395"/>
                      <a:pt x="85" y="395"/>
                    </a:cubicBezTo>
                    <a:cubicBezTo>
                      <a:pt x="85" y="396"/>
                      <a:pt x="85" y="396"/>
                      <a:pt x="85" y="396"/>
                    </a:cubicBezTo>
                    <a:cubicBezTo>
                      <a:pt x="83" y="396"/>
                      <a:pt x="79" y="398"/>
                      <a:pt x="78" y="402"/>
                    </a:cubicBezTo>
                    <a:cubicBezTo>
                      <a:pt x="78" y="401"/>
                      <a:pt x="77" y="401"/>
                      <a:pt x="76" y="400"/>
                    </a:cubicBezTo>
                    <a:cubicBezTo>
                      <a:pt x="76" y="400"/>
                      <a:pt x="75" y="399"/>
                      <a:pt x="74" y="399"/>
                    </a:cubicBezTo>
                    <a:cubicBezTo>
                      <a:pt x="72" y="397"/>
                      <a:pt x="69" y="395"/>
                      <a:pt x="65" y="395"/>
                    </a:cubicBezTo>
                    <a:cubicBezTo>
                      <a:pt x="65" y="395"/>
                      <a:pt x="64" y="395"/>
                      <a:pt x="63" y="396"/>
                    </a:cubicBezTo>
                    <a:cubicBezTo>
                      <a:pt x="60" y="397"/>
                      <a:pt x="59" y="399"/>
                      <a:pt x="58" y="400"/>
                    </a:cubicBezTo>
                    <a:cubicBezTo>
                      <a:pt x="58" y="401"/>
                      <a:pt x="57" y="402"/>
                      <a:pt x="57" y="402"/>
                    </a:cubicBezTo>
                    <a:cubicBezTo>
                      <a:pt x="56" y="402"/>
                      <a:pt x="56" y="403"/>
                      <a:pt x="55" y="403"/>
                    </a:cubicBezTo>
                    <a:cubicBezTo>
                      <a:pt x="53" y="403"/>
                      <a:pt x="51" y="403"/>
                      <a:pt x="50" y="404"/>
                    </a:cubicBezTo>
                    <a:cubicBezTo>
                      <a:pt x="48" y="406"/>
                      <a:pt x="47" y="409"/>
                      <a:pt x="47" y="411"/>
                    </a:cubicBezTo>
                    <a:cubicBezTo>
                      <a:pt x="47" y="412"/>
                      <a:pt x="47" y="413"/>
                      <a:pt x="46" y="413"/>
                    </a:cubicBezTo>
                    <a:cubicBezTo>
                      <a:pt x="46" y="413"/>
                      <a:pt x="46" y="413"/>
                      <a:pt x="46" y="413"/>
                    </a:cubicBezTo>
                    <a:cubicBezTo>
                      <a:pt x="45" y="414"/>
                      <a:pt x="43" y="416"/>
                      <a:pt x="45" y="419"/>
                    </a:cubicBezTo>
                    <a:cubicBezTo>
                      <a:pt x="45" y="421"/>
                      <a:pt x="47" y="422"/>
                      <a:pt x="51" y="423"/>
                    </a:cubicBezTo>
                    <a:cubicBezTo>
                      <a:pt x="51" y="423"/>
                      <a:pt x="51" y="423"/>
                      <a:pt x="52" y="423"/>
                    </a:cubicBezTo>
                    <a:cubicBezTo>
                      <a:pt x="53" y="424"/>
                      <a:pt x="54" y="424"/>
                      <a:pt x="55" y="424"/>
                    </a:cubicBezTo>
                    <a:cubicBezTo>
                      <a:pt x="55" y="425"/>
                      <a:pt x="56" y="425"/>
                      <a:pt x="56" y="425"/>
                    </a:cubicBezTo>
                    <a:cubicBezTo>
                      <a:pt x="56" y="425"/>
                      <a:pt x="56" y="425"/>
                      <a:pt x="56" y="425"/>
                    </a:cubicBezTo>
                    <a:cubicBezTo>
                      <a:pt x="56" y="425"/>
                      <a:pt x="56" y="425"/>
                      <a:pt x="56" y="425"/>
                    </a:cubicBezTo>
                    <a:cubicBezTo>
                      <a:pt x="55" y="425"/>
                      <a:pt x="55" y="425"/>
                      <a:pt x="54" y="425"/>
                    </a:cubicBezTo>
                    <a:cubicBezTo>
                      <a:pt x="54" y="425"/>
                      <a:pt x="53" y="425"/>
                      <a:pt x="52" y="425"/>
                    </a:cubicBezTo>
                    <a:cubicBezTo>
                      <a:pt x="52" y="425"/>
                      <a:pt x="52" y="425"/>
                      <a:pt x="51" y="425"/>
                    </a:cubicBezTo>
                    <a:cubicBezTo>
                      <a:pt x="48" y="425"/>
                      <a:pt x="47" y="426"/>
                      <a:pt x="46" y="428"/>
                    </a:cubicBezTo>
                    <a:cubicBezTo>
                      <a:pt x="46" y="430"/>
                      <a:pt x="48" y="432"/>
                      <a:pt x="52" y="433"/>
                    </a:cubicBezTo>
                    <a:cubicBezTo>
                      <a:pt x="52" y="433"/>
                      <a:pt x="52" y="433"/>
                      <a:pt x="53" y="433"/>
                    </a:cubicBezTo>
                    <a:cubicBezTo>
                      <a:pt x="53" y="433"/>
                      <a:pt x="53" y="433"/>
                      <a:pt x="53" y="433"/>
                    </a:cubicBezTo>
                    <a:cubicBezTo>
                      <a:pt x="53" y="433"/>
                      <a:pt x="53" y="434"/>
                      <a:pt x="54" y="434"/>
                    </a:cubicBezTo>
                    <a:cubicBezTo>
                      <a:pt x="54" y="434"/>
                      <a:pt x="55" y="436"/>
                      <a:pt x="57" y="436"/>
                    </a:cubicBezTo>
                    <a:cubicBezTo>
                      <a:pt x="58" y="436"/>
                      <a:pt x="60" y="437"/>
                      <a:pt x="62" y="437"/>
                    </a:cubicBezTo>
                    <a:cubicBezTo>
                      <a:pt x="64" y="437"/>
                      <a:pt x="65" y="436"/>
                      <a:pt x="67" y="435"/>
                    </a:cubicBezTo>
                    <a:cubicBezTo>
                      <a:pt x="67" y="435"/>
                      <a:pt x="67" y="434"/>
                      <a:pt x="68" y="434"/>
                    </a:cubicBezTo>
                    <a:cubicBezTo>
                      <a:pt x="68" y="434"/>
                      <a:pt x="68" y="434"/>
                      <a:pt x="68" y="434"/>
                    </a:cubicBezTo>
                    <a:cubicBezTo>
                      <a:pt x="68" y="434"/>
                      <a:pt x="68" y="434"/>
                      <a:pt x="69" y="434"/>
                    </a:cubicBezTo>
                    <a:cubicBezTo>
                      <a:pt x="69" y="434"/>
                      <a:pt x="70" y="434"/>
                      <a:pt x="71" y="433"/>
                    </a:cubicBezTo>
                    <a:cubicBezTo>
                      <a:pt x="73" y="433"/>
                      <a:pt x="74" y="432"/>
                      <a:pt x="75" y="432"/>
                    </a:cubicBezTo>
                    <a:cubicBezTo>
                      <a:pt x="76" y="431"/>
                      <a:pt x="77" y="431"/>
                      <a:pt x="78" y="431"/>
                    </a:cubicBezTo>
                    <a:cubicBezTo>
                      <a:pt x="78" y="431"/>
                      <a:pt x="78" y="431"/>
                      <a:pt x="79" y="431"/>
                    </a:cubicBezTo>
                    <a:cubicBezTo>
                      <a:pt x="79" y="432"/>
                      <a:pt x="79" y="432"/>
                      <a:pt x="80" y="432"/>
                    </a:cubicBezTo>
                    <a:cubicBezTo>
                      <a:pt x="79" y="433"/>
                      <a:pt x="75" y="434"/>
                      <a:pt x="74" y="435"/>
                    </a:cubicBezTo>
                    <a:cubicBezTo>
                      <a:pt x="73" y="435"/>
                      <a:pt x="73" y="435"/>
                      <a:pt x="72" y="435"/>
                    </a:cubicBezTo>
                    <a:cubicBezTo>
                      <a:pt x="70" y="435"/>
                      <a:pt x="68" y="436"/>
                      <a:pt x="67" y="437"/>
                    </a:cubicBezTo>
                    <a:cubicBezTo>
                      <a:pt x="65" y="438"/>
                      <a:pt x="64" y="440"/>
                      <a:pt x="64" y="441"/>
                    </a:cubicBezTo>
                    <a:cubicBezTo>
                      <a:pt x="64" y="442"/>
                      <a:pt x="64" y="443"/>
                      <a:pt x="64" y="443"/>
                    </a:cubicBezTo>
                    <a:cubicBezTo>
                      <a:pt x="63" y="443"/>
                      <a:pt x="63" y="443"/>
                      <a:pt x="62" y="444"/>
                    </a:cubicBezTo>
                    <a:cubicBezTo>
                      <a:pt x="61" y="444"/>
                      <a:pt x="59" y="445"/>
                      <a:pt x="58" y="447"/>
                    </a:cubicBezTo>
                    <a:cubicBezTo>
                      <a:pt x="57" y="450"/>
                      <a:pt x="58" y="455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59" y="457"/>
                      <a:pt x="58" y="457"/>
                      <a:pt x="57" y="457"/>
                    </a:cubicBezTo>
                    <a:cubicBezTo>
                      <a:pt x="55" y="458"/>
                      <a:pt x="54" y="460"/>
                      <a:pt x="54" y="461"/>
                    </a:cubicBezTo>
                    <a:cubicBezTo>
                      <a:pt x="53" y="461"/>
                      <a:pt x="53" y="461"/>
                      <a:pt x="53" y="461"/>
                    </a:cubicBezTo>
                    <a:cubicBezTo>
                      <a:pt x="53" y="461"/>
                      <a:pt x="52" y="461"/>
                      <a:pt x="52" y="461"/>
                    </a:cubicBezTo>
                    <a:cubicBezTo>
                      <a:pt x="52" y="461"/>
                      <a:pt x="52" y="460"/>
                      <a:pt x="52" y="460"/>
                    </a:cubicBezTo>
                    <a:cubicBezTo>
                      <a:pt x="51" y="458"/>
                      <a:pt x="49" y="456"/>
                      <a:pt x="47" y="456"/>
                    </a:cubicBezTo>
                    <a:cubicBezTo>
                      <a:pt x="44" y="456"/>
                      <a:pt x="43" y="458"/>
                      <a:pt x="42" y="461"/>
                    </a:cubicBezTo>
                    <a:cubicBezTo>
                      <a:pt x="41" y="464"/>
                      <a:pt x="42" y="468"/>
                      <a:pt x="43" y="470"/>
                    </a:cubicBezTo>
                    <a:cubicBezTo>
                      <a:pt x="45" y="474"/>
                      <a:pt x="47" y="476"/>
                      <a:pt x="50" y="476"/>
                    </a:cubicBezTo>
                    <a:cubicBezTo>
                      <a:pt x="52" y="476"/>
                      <a:pt x="53" y="475"/>
                      <a:pt x="55" y="474"/>
                    </a:cubicBezTo>
                    <a:cubicBezTo>
                      <a:pt x="58" y="473"/>
                      <a:pt x="60" y="473"/>
                      <a:pt x="65" y="472"/>
                    </a:cubicBezTo>
                    <a:cubicBezTo>
                      <a:pt x="69" y="472"/>
                      <a:pt x="73" y="472"/>
                      <a:pt x="77" y="470"/>
                    </a:cubicBezTo>
                    <a:cubicBezTo>
                      <a:pt x="79" y="469"/>
                      <a:pt x="80" y="468"/>
                      <a:pt x="81" y="467"/>
                    </a:cubicBezTo>
                    <a:cubicBezTo>
                      <a:pt x="82" y="466"/>
                      <a:pt x="84" y="465"/>
                      <a:pt x="85" y="465"/>
                    </a:cubicBezTo>
                    <a:cubicBezTo>
                      <a:pt x="85" y="464"/>
                      <a:pt x="86" y="464"/>
                      <a:pt x="86" y="464"/>
                    </a:cubicBezTo>
                    <a:cubicBezTo>
                      <a:pt x="88" y="464"/>
                      <a:pt x="88" y="464"/>
                      <a:pt x="88" y="464"/>
                    </a:cubicBezTo>
                    <a:cubicBezTo>
                      <a:pt x="89" y="464"/>
                      <a:pt x="90" y="464"/>
                      <a:pt x="91" y="464"/>
                    </a:cubicBezTo>
                    <a:cubicBezTo>
                      <a:pt x="92" y="464"/>
                      <a:pt x="93" y="463"/>
                      <a:pt x="94" y="462"/>
                    </a:cubicBezTo>
                    <a:cubicBezTo>
                      <a:pt x="94" y="462"/>
                      <a:pt x="94" y="462"/>
                      <a:pt x="94" y="462"/>
                    </a:cubicBezTo>
                    <a:cubicBezTo>
                      <a:pt x="93" y="464"/>
                      <a:pt x="94" y="466"/>
                      <a:pt x="95" y="467"/>
                    </a:cubicBezTo>
                    <a:cubicBezTo>
                      <a:pt x="95" y="467"/>
                      <a:pt x="97" y="468"/>
                      <a:pt x="98" y="468"/>
                    </a:cubicBezTo>
                    <a:cubicBezTo>
                      <a:pt x="101" y="468"/>
                      <a:pt x="106" y="465"/>
                      <a:pt x="107" y="464"/>
                    </a:cubicBezTo>
                    <a:cubicBezTo>
                      <a:pt x="107" y="464"/>
                      <a:pt x="108" y="463"/>
                      <a:pt x="108" y="463"/>
                    </a:cubicBezTo>
                    <a:cubicBezTo>
                      <a:pt x="112" y="460"/>
                      <a:pt x="116" y="458"/>
                      <a:pt x="115" y="455"/>
                    </a:cubicBezTo>
                    <a:cubicBezTo>
                      <a:pt x="115" y="454"/>
                      <a:pt x="115" y="453"/>
                      <a:pt x="115" y="452"/>
                    </a:cubicBezTo>
                    <a:cubicBezTo>
                      <a:pt x="115" y="452"/>
                      <a:pt x="115" y="452"/>
                      <a:pt x="116" y="452"/>
                    </a:cubicBezTo>
                    <a:cubicBezTo>
                      <a:pt x="116" y="452"/>
                      <a:pt x="116" y="452"/>
                      <a:pt x="116" y="452"/>
                    </a:cubicBezTo>
                    <a:cubicBezTo>
                      <a:pt x="117" y="452"/>
                      <a:pt x="117" y="452"/>
                      <a:pt x="117" y="452"/>
                    </a:cubicBezTo>
                    <a:cubicBezTo>
                      <a:pt x="121" y="452"/>
                      <a:pt x="121" y="446"/>
                      <a:pt x="121" y="445"/>
                    </a:cubicBezTo>
                    <a:cubicBezTo>
                      <a:pt x="122" y="439"/>
                      <a:pt x="118" y="433"/>
                      <a:pt x="113" y="429"/>
                    </a:cubicBezTo>
                    <a:cubicBezTo>
                      <a:pt x="113" y="429"/>
                      <a:pt x="114" y="429"/>
                      <a:pt x="114" y="429"/>
                    </a:cubicBezTo>
                    <a:cubicBezTo>
                      <a:pt x="115" y="430"/>
                      <a:pt x="117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27" y="430"/>
                      <a:pt x="136" y="419"/>
                      <a:pt x="140" y="412"/>
                    </a:cubicBezTo>
                    <a:cubicBezTo>
                      <a:pt x="141" y="411"/>
                      <a:pt x="141" y="411"/>
                      <a:pt x="141" y="411"/>
                    </a:cubicBezTo>
                    <a:cubicBezTo>
                      <a:pt x="144" y="407"/>
                      <a:pt x="147" y="404"/>
                      <a:pt x="150" y="400"/>
                    </a:cubicBezTo>
                    <a:cubicBezTo>
                      <a:pt x="152" y="399"/>
                      <a:pt x="153" y="397"/>
                      <a:pt x="155" y="395"/>
                    </a:cubicBezTo>
                    <a:cubicBezTo>
                      <a:pt x="156" y="393"/>
                      <a:pt x="158" y="391"/>
                      <a:pt x="160" y="390"/>
                    </a:cubicBezTo>
                    <a:cubicBezTo>
                      <a:pt x="161" y="389"/>
                      <a:pt x="162" y="388"/>
                      <a:pt x="163" y="387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4" y="389"/>
                      <a:pt x="164" y="390"/>
                      <a:pt x="165" y="391"/>
                    </a:cubicBezTo>
                    <a:cubicBezTo>
                      <a:pt x="161" y="392"/>
                      <a:pt x="158" y="393"/>
                      <a:pt x="156" y="396"/>
                    </a:cubicBezTo>
                    <a:cubicBezTo>
                      <a:pt x="155" y="398"/>
                      <a:pt x="154" y="400"/>
                      <a:pt x="153" y="401"/>
                    </a:cubicBezTo>
                    <a:cubicBezTo>
                      <a:pt x="152" y="404"/>
                      <a:pt x="151" y="406"/>
                      <a:pt x="150" y="408"/>
                    </a:cubicBezTo>
                    <a:cubicBezTo>
                      <a:pt x="149" y="409"/>
                      <a:pt x="149" y="409"/>
                      <a:pt x="149" y="409"/>
                    </a:cubicBezTo>
                    <a:cubicBezTo>
                      <a:pt x="147" y="410"/>
                      <a:pt x="146" y="411"/>
                      <a:pt x="145" y="414"/>
                    </a:cubicBezTo>
                    <a:cubicBezTo>
                      <a:pt x="145" y="415"/>
                      <a:pt x="145" y="415"/>
                      <a:pt x="145" y="415"/>
                    </a:cubicBezTo>
                    <a:cubicBezTo>
                      <a:pt x="145" y="415"/>
                      <a:pt x="144" y="415"/>
                      <a:pt x="144" y="416"/>
                    </a:cubicBezTo>
                    <a:cubicBezTo>
                      <a:pt x="143" y="415"/>
                      <a:pt x="143" y="415"/>
                      <a:pt x="143" y="415"/>
                    </a:cubicBezTo>
                    <a:cubicBezTo>
                      <a:pt x="142" y="415"/>
                      <a:pt x="142" y="415"/>
                      <a:pt x="142" y="415"/>
                    </a:cubicBezTo>
                    <a:cubicBezTo>
                      <a:pt x="141" y="415"/>
                      <a:pt x="141" y="415"/>
                      <a:pt x="141" y="415"/>
                    </a:cubicBezTo>
                    <a:cubicBezTo>
                      <a:pt x="138" y="415"/>
                      <a:pt x="136" y="418"/>
                      <a:pt x="133" y="421"/>
                    </a:cubicBezTo>
                    <a:cubicBezTo>
                      <a:pt x="133" y="422"/>
                      <a:pt x="132" y="423"/>
                      <a:pt x="131" y="424"/>
                    </a:cubicBezTo>
                    <a:cubicBezTo>
                      <a:pt x="131" y="424"/>
                      <a:pt x="131" y="424"/>
                      <a:pt x="131" y="424"/>
                    </a:cubicBezTo>
                    <a:cubicBezTo>
                      <a:pt x="128" y="426"/>
                      <a:pt x="121" y="431"/>
                      <a:pt x="125" y="436"/>
                    </a:cubicBezTo>
                    <a:cubicBezTo>
                      <a:pt x="125" y="437"/>
                      <a:pt x="127" y="438"/>
                      <a:pt x="128" y="438"/>
                    </a:cubicBezTo>
                    <a:cubicBezTo>
                      <a:pt x="129" y="438"/>
                      <a:pt x="132" y="438"/>
                      <a:pt x="137" y="432"/>
                    </a:cubicBezTo>
                    <a:cubicBezTo>
                      <a:pt x="139" y="431"/>
                      <a:pt x="143" y="426"/>
                      <a:pt x="144" y="422"/>
                    </a:cubicBezTo>
                    <a:cubicBezTo>
                      <a:pt x="144" y="422"/>
                      <a:pt x="145" y="423"/>
                      <a:pt x="147" y="424"/>
                    </a:cubicBezTo>
                    <a:cubicBezTo>
                      <a:pt x="147" y="424"/>
                      <a:pt x="147" y="424"/>
                      <a:pt x="147" y="424"/>
                    </a:cubicBezTo>
                    <a:cubicBezTo>
                      <a:pt x="146" y="425"/>
                      <a:pt x="146" y="425"/>
                      <a:pt x="146" y="426"/>
                    </a:cubicBezTo>
                    <a:cubicBezTo>
                      <a:pt x="145" y="426"/>
                      <a:pt x="145" y="426"/>
                      <a:pt x="145" y="427"/>
                    </a:cubicBezTo>
                    <a:cubicBezTo>
                      <a:pt x="145" y="427"/>
                      <a:pt x="144" y="427"/>
                      <a:pt x="144" y="427"/>
                    </a:cubicBezTo>
                    <a:cubicBezTo>
                      <a:pt x="143" y="428"/>
                      <a:pt x="141" y="428"/>
                      <a:pt x="141" y="431"/>
                    </a:cubicBezTo>
                    <a:cubicBezTo>
                      <a:pt x="140" y="433"/>
                      <a:pt x="141" y="434"/>
                      <a:pt x="142" y="435"/>
                    </a:cubicBezTo>
                    <a:cubicBezTo>
                      <a:pt x="142" y="436"/>
                      <a:pt x="143" y="436"/>
                      <a:pt x="143" y="437"/>
                    </a:cubicBezTo>
                    <a:cubicBezTo>
                      <a:pt x="142" y="437"/>
                      <a:pt x="142" y="437"/>
                      <a:pt x="141" y="437"/>
                    </a:cubicBezTo>
                    <a:cubicBezTo>
                      <a:pt x="137" y="438"/>
                      <a:pt x="137" y="441"/>
                      <a:pt x="136" y="443"/>
                    </a:cubicBezTo>
                    <a:cubicBezTo>
                      <a:pt x="136" y="443"/>
                      <a:pt x="136" y="443"/>
                      <a:pt x="136" y="443"/>
                    </a:cubicBezTo>
                    <a:cubicBezTo>
                      <a:pt x="135" y="443"/>
                      <a:pt x="134" y="443"/>
                      <a:pt x="133" y="443"/>
                    </a:cubicBezTo>
                    <a:cubicBezTo>
                      <a:pt x="131" y="443"/>
                      <a:pt x="128" y="445"/>
                      <a:pt x="126" y="447"/>
                    </a:cubicBezTo>
                    <a:cubicBezTo>
                      <a:pt x="125" y="449"/>
                      <a:pt x="125" y="451"/>
                      <a:pt x="126" y="452"/>
                    </a:cubicBezTo>
                    <a:cubicBezTo>
                      <a:pt x="128" y="454"/>
                      <a:pt x="130" y="454"/>
                      <a:pt x="131" y="454"/>
                    </a:cubicBezTo>
                    <a:cubicBezTo>
                      <a:pt x="131" y="455"/>
                      <a:pt x="131" y="455"/>
                      <a:pt x="131" y="455"/>
                    </a:cubicBezTo>
                    <a:cubicBezTo>
                      <a:pt x="130" y="455"/>
                      <a:pt x="130" y="455"/>
                      <a:pt x="130" y="455"/>
                    </a:cubicBezTo>
                    <a:cubicBezTo>
                      <a:pt x="129" y="457"/>
                      <a:pt x="128" y="458"/>
                      <a:pt x="127" y="460"/>
                    </a:cubicBezTo>
                    <a:cubicBezTo>
                      <a:pt x="127" y="461"/>
                      <a:pt x="126" y="462"/>
                      <a:pt x="126" y="462"/>
                    </a:cubicBezTo>
                    <a:cubicBezTo>
                      <a:pt x="125" y="463"/>
                      <a:pt x="125" y="463"/>
                      <a:pt x="125" y="463"/>
                    </a:cubicBezTo>
                    <a:cubicBezTo>
                      <a:pt x="125" y="464"/>
                      <a:pt x="124" y="464"/>
                      <a:pt x="124" y="465"/>
                    </a:cubicBezTo>
                    <a:cubicBezTo>
                      <a:pt x="124" y="465"/>
                      <a:pt x="124" y="465"/>
                      <a:pt x="124" y="465"/>
                    </a:cubicBezTo>
                    <a:cubicBezTo>
                      <a:pt x="124" y="462"/>
                      <a:pt x="124" y="462"/>
                      <a:pt x="124" y="462"/>
                    </a:cubicBezTo>
                    <a:cubicBezTo>
                      <a:pt x="120" y="462"/>
                      <a:pt x="117" y="465"/>
                      <a:pt x="117" y="469"/>
                    </a:cubicBezTo>
                    <a:cubicBezTo>
                      <a:pt x="117" y="470"/>
                      <a:pt x="118" y="471"/>
                      <a:pt x="118" y="471"/>
                    </a:cubicBezTo>
                    <a:cubicBezTo>
                      <a:pt x="118" y="472"/>
                      <a:pt x="118" y="472"/>
                      <a:pt x="118" y="472"/>
                    </a:cubicBezTo>
                    <a:cubicBezTo>
                      <a:pt x="117" y="473"/>
                      <a:pt x="117" y="475"/>
                      <a:pt x="118" y="477"/>
                    </a:cubicBezTo>
                    <a:cubicBezTo>
                      <a:pt x="118" y="477"/>
                      <a:pt x="118" y="478"/>
                      <a:pt x="117" y="478"/>
                    </a:cubicBezTo>
                    <a:cubicBezTo>
                      <a:pt x="115" y="479"/>
                      <a:pt x="115" y="481"/>
                      <a:pt x="115" y="483"/>
                    </a:cubicBezTo>
                    <a:cubicBezTo>
                      <a:pt x="116" y="488"/>
                      <a:pt x="119" y="489"/>
                      <a:pt x="120" y="489"/>
                    </a:cubicBezTo>
                    <a:cubicBezTo>
                      <a:pt x="121" y="489"/>
                      <a:pt x="122" y="488"/>
                      <a:pt x="123" y="487"/>
                    </a:cubicBezTo>
                    <a:cubicBezTo>
                      <a:pt x="124" y="487"/>
                      <a:pt x="124" y="487"/>
                      <a:pt x="124" y="487"/>
                    </a:cubicBezTo>
                    <a:cubicBezTo>
                      <a:pt x="123" y="488"/>
                      <a:pt x="123" y="489"/>
                      <a:pt x="123" y="489"/>
                    </a:cubicBezTo>
                    <a:cubicBezTo>
                      <a:pt x="124" y="491"/>
                      <a:pt x="125" y="493"/>
                      <a:pt x="127" y="494"/>
                    </a:cubicBezTo>
                    <a:cubicBezTo>
                      <a:pt x="128" y="495"/>
                      <a:pt x="128" y="495"/>
                      <a:pt x="129" y="495"/>
                    </a:cubicBezTo>
                    <a:cubicBezTo>
                      <a:pt x="129" y="495"/>
                      <a:pt x="129" y="495"/>
                      <a:pt x="129" y="495"/>
                    </a:cubicBezTo>
                    <a:cubicBezTo>
                      <a:pt x="127" y="497"/>
                      <a:pt x="126" y="499"/>
                      <a:pt x="126" y="502"/>
                    </a:cubicBezTo>
                    <a:cubicBezTo>
                      <a:pt x="126" y="505"/>
                      <a:pt x="127" y="506"/>
                      <a:pt x="127" y="508"/>
                    </a:cubicBezTo>
                    <a:cubicBezTo>
                      <a:pt x="127" y="508"/>
                      <a:pt x="127" y="508"/>
                      <a:pt x="126" y="508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23" y="509"/>
                      <a:pt x="123" y="510"/>
                      <a:pt x="121" y="512"/>
                    </a:cubicBezTo>
                    <a:cubicBezTo>
                      <a:pt x="120" y="513"/>
                      <a:pt x="120" y="513"/>
                      <a:pt x="120" y="514"/>
                    </a:cubicBezTo>
                    <a:cubicBezTo>
                      <a:pt x="118" y="516"/>
                      <a:pt x="116" y="518"/>
                      <a:pt x="116" y="522"/>
                    </a:cubicBezTo>
                    <a:cubicBezTo>
                      <a:pt x="116" y="524"/>
                      <a:pt x="116" y="524"/>
                      <a:pt x="116" y="524"/>
                    </a:cubicBezTo>
                    <a:cubicBezTo>
                      <a:pt x="118" y="525"/>
                      <a:pt x="118" y="525"/>
                      <a:pt x="118" y="525"/>
                    </a:cubicBezTo>
                    <a:cubicBezTo>
                      <a:pt x="119" y="525"/>
                      <a:pt x="119" y="525"/>
                      <a:pt x="120" y="525"/>
                    </a:cubicBezTo>
                    <a:cubicBezTo>
                      <a:pt x="121" y="525"/>
                      <a:pt x="122" y="524"/>
                      <a:pt x="123" y="524"/>
                    </a:cubicBezTo>
                    <a:cubicBezTo>
                      <a:pt x="123" y="524"/>
                      <a:pt x="124" y="524"/>
                      <a:pt x="124" y="524"/>
                    </a:cubicBezTo>
                    <a:cubicBezTo>
                      <a:pt x="124" y="524"/>
                      <a:pt x="124" y="524"/>
                      <a:pt x="124" y="524"/>
                    </a:cubicBezTo>
                    <a:cubicBezTo>
                      <a:pt x="124" y="524"/>
                      <a:pt x="124" y="526"/>
                      <a:pt x="122" y="527"/>
                    </a:cubicBezTo>
                    <a:cubicBezTo>
                      <a:pt x="121" y="528"/>
                      <a:pt x="120" y="529"/>
                      <a:pt x="120" y="530"/>
                    </a:cubicBezTo>
                    <a:cubicBezTo>
                      <a:pt x="118" y="532"/>
                      <a:pt x="117" y="533"/>
                      <a:pt x="116" y="534"/>
                    </a:cubicBezTo>
                    <a:cubicBezTo>
                      <a:pt x="115" y="535"/>
                      <a:pt x="115" y="535"/>
                      <a:pt x="115" y="535"/>
                    </a:cubicBezTo>
                    <a:cubicBezTo>
                      <a:pt x="113" y="536"/>
                      <a:pt x="110" y="539"/>
                      <a:pt x="111" y="544"/>
                    </a:cubicBezTo>
                    <a:cubicBezTo>
                      <a:pt x="112" y="546"/>
                      <a:pt x="115" y="548"/>
                      <a:pt x="118" y="548"/>
                    </a:cubicBezTo>
                    <a:cubicBezTo>
                      <a:pt x="118" y="548"/>
                      <a:pt x="118" y="548"/>
                      <a:pt x="119" y="548"/>
                    </a:cubicBezTo>
                    <a:cubicBezTo>
                      <a:pt x="118" y="549"/>
                      <a:pt x="118" y="549"/>
                      <a:pt x="118" y="550"/>
                    </a:cubicBezTo>
                    <a:cubicBezTo>
                      <a:pt x="115" y="554"/>
                      <a:pt x="113" y="559"/>
                      <a:pt x="114" y="565"/>
                    </a:cubicBezTo>
                    <a:cubicBezTo>
                      <a:pt x="114" y="565"/>
                      <a:pt x="114" y="566"/>
                      <a:pt x="114" y="566"/>
                    </a:cubicBezTo>
                    <a:cubicBezTo>
                      <a:pt x="114" y="567"/>
                      <a:pt x="114" y="569"/>
                      <a:pt x="115" y="570"/>
                    </a:cubicBezTo>
                    <a:cubicBezTo>
                      <a:pt x="116" y="571"/>
                      <a:pt x="117" y="572"/>
                      <a:pt x="118" y="573"/>
                    </a:cubicBezTo>
                    <a:cubicBezTo>
                      <a:pt x="118" y="573"/>
                      <a:pt x="118" y="573"/>
                      <a:pt x="119" y="573"/>
                    </a:cubicBezTo>
                    <a:cubicBezTo>
                      <a:pt x="119" y="574"/>
                      <a:pt x="119" y="574"/>
                      <a:pt x="119" y="574"/>
                    </a:cubicBezTo>
                    <a:cubicBezTo>
                      <a:pt x="121" y="575"/>
                      <a:pt x="122" y="576"/>
                      <a:pt x="124" y="576"/>
                    </a:cubicBezTo>
                    <a:cubicBezTo>
                      <a:pt x="124" y="576"/>
                      <a:pt x="124" y="576"/>
                      <a:pt x="124" y="576"/>
                    </a:cubicBezTo>
                    <a:cubicBezTo>
                      <a:pt x="121" y="579"/>
                      <a:pt x="120" y="581"/>
                      <a:pt x="118" y="584"/>
                    </a:cubicBezTo>
                    <a:cubicBezTo>
                      <a:pt x="117" y="586"/>
                      <a:pt x="116" y="587"/>
                      <a:pt x="114" y="589"/>
                    </a:cubicBezTo>
                    <a:cubicBezTo>
                      <a:pt x="111" y="592"/>
                      <a:pt x="111" y="594"/>
                      <a:pt x="112" y="598"/>
                    </a:cubicBezTo>
                    <a:cubicBezTo>
                      <a:pt x="112" y="599"/>
                      <a:pt x="112" y="599"/>
                      <a:pt x="112" y="599"/>
                    </a:cubicBezTo>
                    <a:cubicBezTo>
                      <a:pt x="112" y="601"/>
                      <a:pt x="112" y="601"/>
                      <a:pt x="112" y="603"/>
                    </a:cubicBezTo>
                    <a:cubicBezTo>
                      <a:pt x="111" y="603"/>
                      <a:pt x="111" y="604"/>
                      <a:pt x="110" y="604"/>
                    </a:cubicBezTo>
                    <a:cubicBezTo>
                      <a:pt x="109" y="606"/>
                      <a:pt x="108" y="608"/>
                      <a:pt x="107" y="610"/>
                    </a:cubicBezTo>
                    <a:cubicBezTo>
                      <a:pt x="107" y="612"/>
                      <a:pt x="107" y="614"/>
                      <a:pt x="107" y="616"/>
                    </a:cubicBezTo>
                    <a:cubicBezTo>
                      <a:pt x="107" y="617"/>
                      <a:pt x="107" y="618"/>
                      <a:pt x="107" y="619"/>
                    </a:cubicBezTo>
                    <a:cubicBezTo>
                      <a:pt x="107" y="620"/>
                      <a:pt x="107" y="621"/>
                      <a:pt x="107" y="622"/>
                    </a:cubicBezTo>
                    <a:cubicBezTo>
                      <a:pt x="107" y="624"/>
                      <a:pt x="107" y="626"/>
                      <a:pt x="107" y="629"/>
                    </a:cubicBezTo>
                    <a:cubicBezTo>
                      <a:pt x="107" y="632"/>
                      <a:pt x="108" y="635"/>
                      <a:pt x="106" y="637"/>
                    </a:cubicBezTo>
                    <a:cubicBezTo>
                      <a:pt x="105" y="638"/>
                      <a:pt x="104" y="640"/>
                      <a:pt x="103" y="641"/>
                    </a:cubicBezTo>
                    <a:cubicBezTo>
                      <a:pt x="101" y="643"/>
                      <a:pt x="99" y="645"/>
                      <a:pt x="98" y="647"/>
                    </a:cubicBezTo>
                    <a:cubicBezTo>
                      <a:pt x="95" y="652"/>
                      <a:pt x="95" y="657"/>
                      <a:pt x="98" y="661"/>
                    </a:cubicBezTo>
                    <a:cubicBezTo>
                      <a:pt x="101" y="665"/>
                      <a:pt x="105" y="668"/>
                      <a:pt x="111" y="668"/>
                    </a:cubicBezTo>
                    <a:cubicBezTo>
                      <a:pt x="112" y="668"/>
                      <a:pt x="112" y="668"/>
                      <a:pt x="113" y="668"/>
                    </a:cubicBezTo>
                    <a:cubicBezTo>
                      <a:pt x="116" y="667"/>
                      <a:pt x="125" y="666"/>
                      <a:pt x="130" y="660"/>
                    </a:cubicBezTo>
                    <a:cubicBezTo>
                      <a:pt x="132" y="657"/>
                      <a:pt x="133" y="654"/>
                      <a:pt x="133" y="650"/>
                    </a:cubicBezTo>
                    <a:cubicBezTo>
                      <a:pt x="133" y="648"/>
                      <a:pt x="132" y="646"/>
                      <a:pt x="131" y="644"/>
                    </a:cubicBezTo>
                    <a:cubicBezTo>
                      <a:pt x="131" y="642"/>
                      <a:pt x="130" y="640"/>
                      <a:pt x="130" y="638"/>
                    </a:cubicBezTo>
                    <a:cubicBezTo>
                      <a:pt x="130" y="634"/>
                      <a:pt x="132" y="631"/>
                      <a:pt x="133" y="627"/>
                    </a:cubicBezTo>
                    <a:cubicBezTo>
                      <a:pt x="136" y="621"/>
                      <a:pt x="139" y="613"/>
                      <a:pt x="139" y="605"/>
                    </a:cubicBezTo>
                    <a:cubicBezTo>
                      <a:pt x="139" y="604"/>
                      <a:pt x="139" y="603"/>
                      <a:pt x="139" y="602"/>
                    </a:cubicBezTo>
                    <a:cubicBezTo>
                      <a:pt x="139" y="600"/>
                      <a:pt x="139" y="598"/>
                      <a:pt x="139" y="596"/>
                    </a:cubicBezTo>
                    <a:cubicBezTo>
                      <a:pt x="140" y="592"/>
                      <a:pt x="142" y="589"/>
                      <a:pt x="143" y="586"/>
                    </a:cubicBezTo>
                    <a:cubicBezTo>
                      <a:pt x="144" y="585"/>
                      <a:pt x="146" y="583"/>
                      <a:pt x="147" y="581"/>
                    </a:cubicBezTo>
                    <a:cubicBezTo>
                      <a:pt x="148" y="580"/>
                      <a:pt x="148" y="580"/>
                      <a:pt x="149" y="579"/>
                    </a:cubicBezTo>
                    <a:cubicBezTo>
                      <a:pt x="150" y="578"/>
                      <a:pt x="151" y="577"/>
                      <a:pt x="152" y="577"/>
                    </a:cubicBezTo>
                    <a:cubicBezTo>
                      <a:pt x="153" y="576"/>
                      <a:pt x="154" y="576"/>
                      <a:pt x="155" y="575"/>
                    </a:cubicBezTo>
                    <a:cubicBezTo>
                      <a:pt x="161" y="569"/>
                      <a:pt x="156" y="561"/>
                      <a:pt x="153" y="557"/>
                    </a:cubicBezTo>
                    <a:cubicBezTo>
                      <a:pt x="151" y="555"/>
                      <a:pt x="151" y="555"/>
                      <a:pt x="151" y="555"/>
                    </a:cubicBezTo>
                    <a:cubicBezTo>
                      <a:pt x="150" y="553"/>
                      <a:pt x="149" y="551"/>
                      <a:pt x="148" y="549"/>
                    </a:cubicBezTo>
                    <a:cubicBezTo>
                      <a:pt x="148" y="546"/>
                      <a:pt x="147" y="544"/>
                      <a:pt x="146" y="541"/>
                    </a:cubicBezTo>
                    <a:cubicBezTo>
                      <a:pt x="146" y="539"/>
                      <a:pt x="146" y="538"/>
                      <a:pt x="145" y="536"/>
                    </a:cubicBezTo>
                    <a:cubicBezTo>
                      <a:pt x="144" y="535"/>
                      <a:pt x="144" y="534"/>
                      <a:pt x="144" y="532"/>
                    </a:cubicBezTo>
                    <a:cubicBezTo>
                      <a:pt x="144" y="530"/>
                      <a:pt x="144" y="530"/>
                      <a:pt x="144" y="530"/>
                    </a:cubicBezTo>
                    <a:cubicBezTo>
                      <a:pt x="144" y="529"/>
                      <a:pt x="144" y="529"/>
                      <a:pt x="144" y="528"/>
                    </a:cubicBezTo>
                    <a:cubicBezTo>
                      <a:pt x="146" y="529"/>
                      <a:pt x="147" y="529"/>
                      <a:pt x="148" y="529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51" y="529"/>
                      <a:pt x="153" y="526"/>
                      <a:pt x="154" y="523"/>
                    </a:cubicBezTo>
                    <a:cubicBezTo>
                      <a:pt x="154" y="523"/>
                      <a:pt x="154" y="522"/>
                      <a:pt x="154" y="522"/>
                    </a:cubicBezTo>
                    <a:cubicBezTo>
                      <a:pt x="155" y="520"/>
                      <a:pt x="155" y="520"/>
                      <a:pt x="155" y="520"/>
                    </a:cubicBezTo>
                    <a:cubicBezTo>
                      <a:pt x="158" y="515"/>
                      <a:pt x="161" y="511"/>
                      <a:pt x="165" y="507"/>
                    </a:cubicBezTo>
                    <a:cubicBezTo>
                      <a:pt x="167" y="505"/>
                      <a:pt x="169" y="503"/>
                      <a:pt x="171" y="501"/>
                    </a:cubicBezTo>
                    <a:cubicBezTo>
                      <a:pt x="172" y="500"/>
                      <a:pt x="173" y="500"/>
                      <a:pt x="174" y="499"/>
                    </a:cubicBezTo>
                    <a:cubicBezTo>
                      <a:pt x="173" y="499"/>
                      <a:pt x="173" y="500"/>
                      <a:pt x="173" y="500"/>
                    </a:cubicBezTo>
                    <a:cubicBezTo>
                      <a:pt x="171" y="501"/>
                      <a:pt x="170" y="502"/>
                      <a:pt x="169" y="504"/>
                    </a:cubicBezTo>
                    <a:cubicBezTo>
                      <a:pt x="159" y="513"/>
                      <a:pt x="153" y="524"/>
                      <a:pt x="151" y="535"/>
                    </a:cubicBezTo>
                    <a:cubicBezTo>
                      <a:pt x="151" y="535"/>
                      <a:pt x="150" y="536"/>
                      <a:pt x="150" y="537"/>
                    </a:cubicBezTo>
                    <a:cubicBezTo>
                      <a:pt x="149" y="539"/>
                      <a:pt x="148" y="541"/>
                      <a:pt x="149" y="543"/>
                    </a:cubicBezTo>
                    <a:cubicBezTo>
                      <a:pt x="149" y="544"/>
                      <a:pt x="149" y="546"/>
                      <a:pt x="153" y="551"/>
                    </a:cubicBezTo>
                    <a:cubicBezTo>
                      <a:pt x="154" y="552"/>
                      <a:pt x="154" y="553"/>
                      <a:pt x="155" y="554"/>
                    </a:cubicBezTo>
                    <a:cubicBezTo>
                      <a:pt x="155" y="555"/>
                      <a:pt x="156" y="556"/>
                      <a:pt x="156" y="557"/>
                    </a:cubicBezTo>
                    <a:cubicBezTo>
                      <a:pt x="157" y="558"/>
                      <a:pt x="157" y="558"/>
                      <a:pt x="157" y="558"/>
                    </a:cubicBezTo>
                    <a:cubicBezTo>
                      <a:pt x="158" y="561"/>
                      <a:pt x="160" y="564"/>
                      <a:pt x="164" y="564"/>
                    </a:cubicBezTo>
                    <a:cubicBezTo>
                      <a:pt x="165" y="564"/>
                      <a:pt x="165" y="563"/>
                      <a:pt x="166" y="563"/>
                    </a:cubicBezTo>
                    <a:cubicBezTo>
                      <a:pt x="168" y="563"/>
                      <a:pt x="168" y="563"/>
                      <a:pt x="168" y="563"/>
                    </a:cubicBezTo>
                    <a:cubicBezTo>
                      <a:pt x="168" y="561"/>
                      <a:pt x="168" y="561"/>
                      <a:pt x="168" y="561"/>
                    </a:cubicBezTo>
                    <a:cubicBezTo>
                      <a:pt x="168" y="559"/>
                      <a:pt x="168" y="557"/>
                      <a:pt x="168" y="555"/>
                    </a:cubicBezTo>
                    <a:cubicBezTo>
                      <a:pt x="168" y="556"/>
                      <a:pt x="168" y="556"/>
                      <a:pt x="168" y="557"/>
                    </a:cubicBezTo>
                    <a:cubicBezTo>
                      <a:pt x="169" y="558"/>
                      <a:pt x="170" y="560"/>
                      <a:pt x="170" y="561"/>
                    </a:cubicBezTo>
                    <a:cubicBezTo>
                      <a:pt x="170" y="565"/>
                      <a:pt x="173" y="567"/>
                      <a:pt x="175" y="568"/>
                    </a:cubicBezTo>
                    <a:cubicBezTo>
                      <a:pt x="176" y="569"/>
                      <a:pt x="179" y="571"/>
                      <a:pt x="180" y="573"/>
                    </a:cubicBezTo>
                    <a:cubicBezTo>
                      <a:pt x="180" y="573"/>
                      <a:pt x="181" y="573"/>
                      <a:pt x="181" y="574"/>
                    </a:cubicBezTo>
                    <a:cubicBezTo>
                      <a:pt x="182" y="576"/>
                      <a:pt x="184" y="579"/>
                      <a:pt x="187" y="579"/>
                    </a:cubicBezTo>
                    <a:cubicBezTo>
                      <a:pt x="188" y="579"/>
                      <a:pt x="188" y="579"/>
                      <a:pt x="188" y="579"/>
                    </a:cubicBezTo>
                    <a:cubicBezTo>
                      <a:pt x="188" y="579"/>
                      <a:pt x="188" y="579"/>
                      <a:pt x="188" y="579"/>
                    </a:cubicBezTo>
                    <a:cubicBezTo>
                      <a:pt x="189" y="579"/>
                      <a:pt x="190" y="578"/>
                      <a:pt x="191" y="577"/>
                    </a:cubicBezTo>
                    <a:cubicBezTo>
                      <a:pt x="191" y="577"/>
                      <a:pt x="192" y="576"/>
                      <a:pt x="192" y="575"/>
                    </a:cubicBezTo>
                    <a:cubicBezTo>
                      <a:pt x="192" y="576"/>
                      <a:pt x="192" y="578"/>
                      <a:pt x="193" y="579"/>
                    </a:cubicBezTo>
                    <a:cubicBezTo>
                      <a:pt x="195" y="580"/>
                      <a:pt x="196" y="581"/>
                      <a:pt x="198" y="581"/>
                    </a:cubicBezTo>
                    <a:cubicBezTo>
                      <a:pt x="198" y="581"/>
                      <a:pt x="198" y="581"/>
                      <a:pt x="198" y="581"/>
                    </a:cubicBezTo>
                    <a:cubicBezTo>
                      <a:pt x="198" y="581"/>
                      <a:pt x="199" y="581"/>
                      <a:pt x="199" y="581"/>
                    </a:cubicBezTo>
                    <a:cubicBezTo>
                      <a:pt x="198" y="582"/>
                      <a:pt x="195" y="586"/>
                      <a:pt x="197" y="589"/>
                    </a:cubicBezTo>
                    <a:cubicBezTo>
                      <a:pt x="198" y="591"/>
                      <a:pt x="200" y="592"/>
                      <a:pt x="202" y="593"/>
                    </a:cubicBezTo>
                    <a:cubicBezTo>
                      <a:pt x="203" y="593"/>
                      <a:pt x="204" y="593"/>
                      <a:pt x="204" y="594"/>
                    </a:cubicBezTo>
                    <a:cubicBezTo>
                      <a:pt x="205" y="594"/>
                      <a:pt x="206" y="596"/>
                      <a:pt x="207" y="597"/>
                    </a:cubicBezTo>
                    <a:cubicBezTo>
                      <a:pt x="207" y="597"/>
                      <a:pt x="207" y="597"/>
                      <a:pt x="207" y="598"/>
                    </a:cubicBezTo>
                    <a:cubicBezTo>
                      <a:pt x="207" y="599"/>
                      <a:pt x="208" y="600"/>
                      <a:pt x="208" y="601"/>
                    </a:cubicBezTo>
                    <a:cubicBezTo>
                      <a:pt x="210" y="603"/>
                      <a:pt x="213" y="603"/>
                      <a:pt x="214" y="603"/>
                    </a:cubicBezTo>
                    <a:cubicBezTo>
                      <a:pt x="215" y="603"/>
                      <a:pt x="215" y="603"/>
                      <a:pt x="215" y="603"/>
                    </a:cubicBezTo>
                    <a:cubicBezTo>
                      <a:pt x="215" y="603"/>
                      <a:pt x="216" y="603"/>
                      <a:pt x="216" y="603"/>
                    </a:cubicBezTo>
                    <a:cubicBezTo>
                      <a:pt x="218" y="604"/>
                      <a:pt x="221" y="605"/>
                      <a:pt x="223" y="610"/>
                    </a:cubicBezTo>
                    <a:cubicBezTo>
                      <a:pt x="223" y="612"/>
                      <a:pt x="223" y="612"/>
                      <a:pt x="223" y="612"/>
                    </a:cubicBezTo>
                    <a:cubicBezTo>
                      <a:pt x="224" y="614"/>
                      <a:pt x="225" y="617"/>
                      <a:pt x="227" y="620"/>
                    </a:cubicBezTo>
                    <a:cubicBezTo>
                      <a:pt x="227" y="621"/>
                      <a:pt x="227" y="622"/>
                      <a:pt x="228" y="622"/>
                    </a:cubicBezTo>
                    <a:cubicBezTo>
                      <a:pt x="229" y="624"/>
                      <a:pt x="230" y="625"/>
                      <a:pt x="230" y="627"/>
                    </a:cubicBezTo>
                    <a:cubicBezTo>
                      <a:pt x="231" y="632"/>
                      <a:pt x="225" y="637"/>
                      <a:pt x="220" y="640"/>
                    </a:cubicBezTo>
                    <a:cubicBezTo>
                      <a:pt x="219" y="640"/>
                      <a:pt x="219" y="640"/>
                      <a:pt x="219" y="640"/>
                    </a:cubicBezTo>
                    <a:cubicBezTo>
                      <a:pt x="217" y="642"/>
                      <a:pt x="213" y="644"/>
                      <a:pt x="212" y="647"/>
                    </a:cubicBezTo>
                    <a:cubicBezTo>
                      <a:pt x="212" y="648"/>
                      <a:pt x="211" y="649"/>
                      <a:pt x="211" y="650"/>
                    </a:cubicBezTo>
                    <a:cubicBezTo>
                      <a:pt x="211" y="650"/>
                      <a:pt x="211" y="651"/>
                      <a:pt x="211" y="651"/>
                    </a:cubicBezTo>
                    <a:cubicBezTo>
                      <a:pt x="210" y="651"/>
                      <a:pt x="210" y="652"/>
                      <a:pt x="210" y="652"/>
                    </a:cubicBezTo>
                    <a:cubicBezTo>
                      <a:pt x="209" y="653"/>
                      <a:pt x="209" y="654"/>
                      <a:pt x="209" y="656"/>
                    </a:cubicBezTo>
                    <a:cubicBezTo>
                      <a:pt x="208" y="656"/>
                      <a:pt x="208" y="657"/>
                      <a:pt x="208" y="657"/>
                    </a:cubicBezTo>
                    <a:cubicBezTo>
                      <a:pt x="207" y="658"/>
                      <a:pt x="207" y="658"/>
                      <a:pt x="206" y="659"/>
                    </a:cubicBezTo>
                    <a:cubicBezTo>
                      <a:pt x="205" y="661"/>
                      <a:pt x="205" y="662"/>
                      <a:pt x="205" y="663"/>
                    </a:cubicBezTo>
                    <a:cubicBezTo>
                      <a:pt x="205" y="664"/>
                      <a:pt x="205" y="664"/>
                      <a:pt x="205" y="665"/>
                    </a:cubicBezTo>
                    <a:cubicBezTo>
                      <a:pt x="204" y="669"/>
                      <a:pt x="204" y="675"/>
                      <a:pt x="201" y="679"/>
                    </a:cubicBezTo>
                    <a:cubicBezTo>
                      <a:pt x="199" y="682"/>
                      <a:pt x="196" y="686"/>
                      <a:pt x="193" y="689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86" y="695"/>
                      <a:pt x="184" y="700"/>
                      <a:pt x="183" y="705"/>
                    </a:cubicBezTo>
                    <a:cubicBezTo>
                      <a:pt x="183" y="706"/>
                      <a:pt x="182" y="707"/>
                      <a:pt x="182" y="707"/>
                    </a:cubicBezTo>
                    <a:cubicBezTo>
                      <a:pt x="181" y="711"/>
                      <a:pt x="179" y="716"/>
                      <a:pt x="181" y="720"/>
                    </a:cubicBezTo>
                    <a:cubicBezTo>
                      <a:pt x="182" y="722"/>
                      <a:pt x="183" y="724"/>
                      <a:pt x="183" y="726"/>
                    </a:cubicBezTo>
                    <a:cubicBezTo>
                      <a:pt x="185" y="729"/>
                      <a:pt x="186" y="731"/>
                      <a:pt x="186" y="735"/>
                    </a:cubicBezTo>
                    <a:cubicBezTo>
                      <a:pt x="186" y="736"/>
                      <a:pt x="186" y="736"/>
                      <a:pt x="186" y="736"/>
                    </a:cubicBezTo>
                    <a:cubicBezTo>
                      <a:pt x="186" y="736"/>
                      <a:pt x="185" y="736"/>
                      <a:pt x="185" y="736"/>
                    </a:cubicBezTo>
                    <a:cubicBezTo>
                      <a:pt x="185" y="736"/>
                      <a:pt x="185" y="735"/>
                      <a:pt x="185" y="734"/>
                    </a:cubicBezTo>
                    <a:cubicBezTo>
                      <a:pt x="185" y="730"/>
                      <a:pt x="183" y="726"/>
                      <a:pt x="181" y="722"/>
                    </a:cubicBezTo>
                    <a:cubicBezTo>
                      <a:pt x="179" y="720"/>
                      <a:pt x="177" y="718"/>
                      <a:pt x="174" y="718"/>
                    </a:cubicBezTo>
                    <a:cubicBezTo>
                      <a:pt x="172" y="718"/>
                      <a:pt x="170" y="718"/>
                      <a:pt x="169" y="719"/>
                    </a:cubicBezTo>
                    <a:cubicBezTo>
                      <a:pt x="164" y="722"/>
                      <a:pt x="165" y="727"/>
                      <a:pt x="165" y="730"/>
                    </a:cubicBezTo>
                    <a:cubicBezTo>
                      <a:pt x="165" y="731"/>
                      <a:pt x="165" y="731"/>
                      <a:pt x="165" y="732"/>
                    </a:cubicBezTo>
                    <a:cubicBezTo>
                      <a:pt x="165" y="733"/>
                      <a:pt x="165" y="735"/>
                      <a:pt x="165" y="736"/>
                    </a:cubicBezTo>
                    <a:cubicBezTo>
                      <a:pt x="165" y="738"/>
                      <a:pt x="164" y="741"/>
                      <a:pt x="166" y="744"/>
                    </a:cubicBezTo>
                    <a:cubicBezTo>
                      <a:pt x="167" y="748"/>
                      <a:pt x="170" y="752"/>
                      <a:pt x="172" y="755"/>
                    </a:cubicBezTo>
                    <a:cubicBezTo>
                      <a:pt x="174" y="757"/>
                      <a:pt x="175" y="759"/>
                      <a:pt x="177" y="762"/>
                    </a:cubicBezTo>
                    <a:cubicBezTo>
                      <a:pt x="179" y="765"/>
                      <a:pt x="181" y="768"/>
                      <a:pt x="183" y="770"/>
                    </a:cubicBezTo>
                    <a:cubicBezTo>
                      <a:pt x="187" y="775"/>
                      <a:pt x="190" y="779"/>
                      <a:pt x="190" y="784"/>
                    </a:cubicBezTo>
                    <a:cubicBezTo>
                      <a:pt x="190" y="784"/>
                      <a:pt x="190" y="784"/>
                      <a:pt x="190" y="784"/>
                    </a:cubicBezTo>
                    <a:cubicBezTo>
                      <a:pt x="190" y="788"/>
                      <a:pt x="190" y="794"/>
                      <a:pt x="194" y="797"/>
                    </a:cubicBezTo>
                    <a:cubicBezTo>
                      <a:pt x="196" y="798"/>
                      <a:pt x="198" y="798"/>
                      <a:pt x="199" y="798"/>
                    </a:cubicBezTo>
                    <a:cubicBezTo>
                      <a:pt x="203" y="798"/>
                      <a:pt x="207" y="795"/>
                      <a:pt x="207" y="791"/>
                    </a:cubicBezTo>
                    <a:cubicBezTo>
                      <a:pt x="207" y="787"/>
                      <a:pt x="204" y="783"/>
                      <a:pt x="202" y="780"/>
                    </a:cubicBezTo>
                    <a:cubicBezTo>
                      <a:pt x="202" y="779"/>
                      <a:pt x="201" y="779"/>
                      <a:pt x="201" y="778"/>
                    </a:cubicBezTo>
                    <a:cubicBezTo>
                      <a:pt x="199" y="775"/>
                      <a:pt x="198" y="771"/>
                      <a:pt x="197" y="767"/>
                    </a:cubicBezTo>
                    <a:cubicBezTo>
                      <a:pt x="196" y="763"/>
                      <a:pt x="196" y="761"/>
                      <a:pt x="198" y="759"/>
                    </a:cubicBezTo>
                    <a:cubicBezTo>
                      <a:pt x="200" y="757"/>
                      <a:pt x="203" y="755"/>
                      <a:pt x="206" y="755"/>
                    </a:cubicBezTo>
                    <a:cubicBezTo>
                      <a:pt x="207" y="755"/>
                      <a:pt x="207" y="755"/>
                      <a:pt x="207" y="755"/>
                    </a:cubicBezTo>
                    <a:cubicBezTo>
                      <a:pt x="209" y="755"/>
                      <a:pt x="209" y="756"/>
                      <a:pt x="210" y="757"/>
                    </a:cubicBezTo>
                    <a:cubicBezTo>
                      <a:pt x="210" y="757"/>
                      <a:pt x="210" y="757"/>
                      <a:pt x="211" y="758"/>
                    </a:cubicBezTo>
                    <a:cubicBezTo>
                      <a:pt x="211" y="759"/>
                      <a:pt x="212" y="761"/>
                      <a:pt x="215" y="762"/>
                    </a:cubicBezTo>
                    <a:cubicBezTo>
                      <a:pt x="216" y="762"/>
                      <a:pt x="218" y="763"/>
                      <a:pt x="219" y="763"/>
                    </a:cubicBezTo>
                    <a:cubicBezTo>
                      <a:pt x="220" y="763"/>
                      <a:pt x="221" y="763"/>
                      <a:pt x="222" y="763"/>
                    </a:cubicBezTo>
                    <a:cubicBezTo>
                      <a:pt x="223" y="763"/>
                      <a:pt x="225" y="765"/>
                      <a:pt x="226" y="765"/>
                    </a:cubicBezTo>
                    <a:cubicBezTo>
                      <a:pt x="227" y="766"/>
                      <a:pt x="227" y="766"/>
                      <a:pt x="227" y="766"/>
                    </a:cubicBezTo>
                    <a:cubicBezTo>
                      <a:pt x="231" y="768"/>
                      <a:pt x="235" y="773"/>
                      <a:pt x="238" y="777"/>
                    </a:cubicBezTo>
                    <a:cubicBezTo>
                      <a:pt x="239" y="778"/>
                      <a:pt x="239" y="778"/>
                      <a:pt x="239" y="778"/>
                    </a:cubicBezTo>
                    <a:cubicBezTo>
                      <a:pt x="241" y="781"/>
                      <a:pt x="243" y="785"/>
                      <a:pt x="247" y="787"/>
                    </a:cubicBezTo>
                    <a:cubicBezTo>
                      <a:pt x="248" y="788"/>
                      <a:pt x="249" y="788"/>
                      <a:pt x="250" y="788"/>
                    </a:cubicBezTo>
                    <a:cubicBezTo>
                      <a:pt x="250" y="788"/>
                      <a:pt x="251" y="788"/>
                      <a:pt x="252" y="789"/>
                    </a:cubicBezTo>
                    <a:cubicBezTo>
                      <a:pt x="253" y="789"/>
                      <a:pt x="253" y="789"/>
                      <a:pt x="253" y="789"/>
                    </a:cubicBezTo>
                    <a:cubicBezTo>
                      <a:pt x="254" y="790"/>
                      <a:pt x="256" y="791"/>
                      <a:pt x="258" y="791"/>
                    </a:cubicBezTo>
                    <a:cubicBezTo>
                      <a:pt x="259" y="791"/>
                      <a:pt x="259" y="791"/>
                      <a:pt x="259" y="791"/>
                    </a:cubicBezTo>
                    <a:cubicBezTo>
                      <a:pt x="261" y="791"/>
                      <a:pt x="263" y="790"/>
                      <a:pt x="263" y="789"/>
                    </a:cubicBezTo>
                    <a:cubicBezTo>
                      <a:pt x="266" y="786"/>
                      <a:pt x="265" y="781"/>
                      <a:pt x="265" y="777"/>
                    </a:cubicBezTo>
                    <a:cubicBezTo>
                      <a:pt x="264" y="777"/>
                      <a:pt x="264" y="776"/>
                      <a:pt x="264" y="776"/>
                    </a:cubicBezTo>
                    <a:cubicBezTo>
                      <a:pt x="264" y="774"/>
                      <a:pt x="264" y="773"/>
                      <a:pt x="264" y="772"/>
                    </a:cubicBezTo>
                    <a:cubicBezTo>
                      <a:pt x="264" y="770"/>
                      <a:pt x="264" y="768"/>
                      <a:pt x="264" y="765"/>
                    </a:cubicBezTo>
                    <a:cubicBezTo>
                      <a:pt x="263" y="763"/>
                      <a:pt x="261" y="760"/>
                      <a:pt x="259" y="758"/>
                    </a:cubicBezTo>
                    <a:cubicBezTo>
                      <a:pt x="259" y="757"/>
                      <a:pt x="258" y="756"/>
                      <a:pt x="257" y="755"/>
                    </a:cubicBezTo>
                    <a:cubicBezTo>
                      <a:pt x="255" y="753"/>
                      <a:pt x="255" y="752"/>
                      <a:pt x="256" y="749"/>
                    </a:cubicBezTo>
                    <a:cubicBezTo>
                      <a:pt x="256" y="749"/>
                      <a:pt x="256" y="748"/>
                      <a:pt x="256" y="747"/>
                    </a:cubicBezTo>
                    <a:cubicBezTo>
                      <a:pt x="257" y="746"/>
                      <a:pt x="257" y="746"/>
                      <a:pt x="257" y="746"/>
                    </a:cubicBezTo>
                    <a:cubicBezTo>
                      <a:pt x="257" y="746"/>
                      <a:pt x="257" y="746"/>
                      <a:pt x="258" y="746"/>
                    </a:cubicBezTo>
                    <a:cubicBezTo>
                      <a:pt x="258" y="746"/>
                      <a:pt x="258" y="746"/>
                      <a:pt x="258" y="746"/>
                    </a:cubicBezTo>
                    <a:cubicBezTo>
                      <a:pt x="259" y="746"/>
                      <a:pt x="260" y="747"/>
                      <a:pt x="261" y="748"/>
                    </a:cubicBezTo>
                    <a:cubicBezTo>
                      <a:pt x="261" y="749"/>
                      <a:pt x="262" y="750"/>
                      <a:pt x="263" y="751"/>
                    </a:cubicBezTo>
                    <a:cubicBezTo>
                      <a:pt x="263" y="752"/>
                      <a:pt x="264" y="752"/>
                      <a:pt x="264" y="753"/>
                    </a:cubicBezTo>
                    <a:cubicBezTo>
                      <a:pt x="265" y="753"/>
                      <a:pt x="266" y="754"/>
                      <a:pt x="267" y="755"/>
                    </a:cubicBezTo>
                    <a:cubicBezTo>
                      <a:pt x="270" y="756"/>
                      <a:pt x="271" y="757"/>
                      <a:pt x="273" y="759"/>
                    </a:cubicBezTo>
                    <a:cubicBezTo>
                      <a:pt x="275" y="760"/>
                      <a:pt x="276" y="762"/>
                      <a:pt x="278" y="763"/>
                    </a:cubicBezTo>
                    <a:cubicBezTo>
                      <a:pt x="279" y="765"/>
                      <a:pt x="280" y="766"/>
                      <a:pt x="282" y="768"/>
                    </a:cubicBezTo>
                    <a:cubicBezTo>
                      <a:pt x="283" y="770"/>
                      <a:pt x="286" y="772"/>
                      <a:pt x="289" y="772"/>
                    </a:cubicBezTo>
                    <a:cubicBezTo>
                      <a:pt x="290" y="772"/>
                      <a:pt x="292" y="771"/>
                      <a:pt x="293" y="770"/>
                    </a:cubicBezTo>
                    <a:cubicBezTo>
                      <a:pt x="294" y="771"/>
                      <a:pt x="295" y="772"/>
                      <a:pt x="296" y="772"/>
                    </a:cubicBezTo>
                    <a:cubicBezTo>
                      <a:pt x="298" y="772"/>
                      <a:pt x="299" y="773"/>
                      <a:pt x="301" y="773"/>
                    </a:cubicBezTo>
                    <a:cubicBezTo>
                      <a:pt x="302" y="773"/>
                      <a:pt x="303" y="772"/>
                      <a:pt x="305" y="772"/>
                    </a:cubicBezTo>
                    <a:cubicBezTo>
                      <a:pt x="306" y="772"/>
                      <a:pt x="306" y="772"/>
                      <a:pt x="306" y="772"/>
                    </a:cubicBezTo>
                    <a:cubicBezTo>
                      <a:pt x="307" y="772"/>
                      <a:pt x="309" y="772"/>
                      <a:pt x="310" y="771"/>
                    </a:cubicBezTo>
                    <a:cubicBezTo>
                      <a:pt x="311" y="771"/>
                      <a:pt x="311" y="771"/>
                      <a:pt x="311" y="771"/>
                    </a:cubicBezTo>
                    <a:cubicBezTo>
                      <a:pt x="313" y="771"/>
                      <a:pt x="314" y="770"/>
                      <a:pt x="316" y="768"/>
                    </a:cubicBezTo>
                    <a:cubicBezTo>
                      <a:pt x="318" y="767"/>
                      <a:pt x="320" y="765"/>
                      <a:pt x="321" y="763"/>
                    </a:cubicBezTo>
                    <a:cubicBezTo>
                      <a:pt x="322" y="760"/>
                      <a:pt x="322" y="758"/>
                      <a:pt x="321" y="755"/>
                    </a:cubicBezTo>
                    <a:cubicBezTo>
                      <a:pt x="321" y="754"/>
                      <a:pt x="321" y="754"/>
                      <a:pt x="321" y="754"/>
                    </a:cubicBezTo>
                    <a:cubicBezTo>
                      <a:pt x="322" y="754"/>
                      <a:pt x="322" y="754"/>
                      <a:pt x="323" y="754"/>
                    </a:cubicBezTo>
                    <a:cubicBezTo>
                      <a:pt x="324" y="755"/>
                      <a:pt x="326" y="755"/>
                      <a:pt x="328" y="755"/>
                    </a:cubicBezTo>
                    <a:cubicBezTo>
                      <a:pt x="331" y="755"/>
                      <a:pt x="333" y="754"/>
                      <a:pt x="335" y="752"/>
                    </a:cubicBezTo>
                    <a:cubicBezTo>
                      <a:pt x="336" y="751"/>
                      <a:pt x="337" y="750"/>
                      <a:pt x="338" y="750"/>
                    </a:cubicBezTo>
                    <a:cubicBezTo>
                      <a:pt x="339" y="750"/>
                      <a:pt x="339" y="750"/>
                      <a:pt x="339" y="750"/>
                    </a:cubicBezTo>
                    <a:cubicBezTo>
                      <a:pt x="340" y="751"/>
                      <a:pt x="340" y="751"/>
                      <a:pt x="340" y="751"/>
                    </a:cubicBezTo>
                    <a:cubicBezTo>
                      <a:pt x="342" y="752"/>
                      <a:pt x="343" y="753"/>
                      <a:pt x="345" y="753"/>
                    </a:cubicBezTo>
                    <a:cubicBezTo>
                      <a:pt x="346" y="753"/>
                      <a:pt x="347" y="752"/>
                      <a:pt x="348" y="752"/>
                    </a:cubicBezTo>
                    <a:cubicBezTo>
                      <a:pt x="351" y="750"/>
                      <a:pt x="353" y="746"/>
                      <a:pt x="353" y="744"/>
                    </a:cubicBezTo>
                    <a:cubicBezTo>
                      <a:pt x="353" y="741"/>
                      <a:pt x="353" y="738"/>
                      <a:pt x="353" y="735"/>
                    </a:cubicBezTo>
                    <a:cubicBezTo>
                      <a:pt x="352" y="733"/>
                      <a:pt x="352" y="730"/>
                      <a:pt x="352" y="728"/>
                    </a:cubicBezTo>
                    <a:cubicBezTo>
                      <a:pt x="352" y="728"/>
                      <a:pt x="353" y="728"/>
                      <a:pt x="353" y="728"/>
                    </a:cubicBezTo>
                    <a:cubicBezTo>
                      <a:pt x="354" y="728"/>
                      <a:pt x="356" y="728"/>
                      <a:pt x="360" y="729"/>
                    </a:cubicBezTo>
                    <a:cubicBezTo>
                      <a:pt x="362" y="730"/>
                      <a:pt x="365" y="731"/>
                      <a:pt x="368" y="731"/>
                    </a:cubicBezTo>
                    <a:cubicBezTo>
                      <a:pt x="369" y="731"/>
                      <a:pt x="371" y="730"/>
                      <a:pt x="373" y="730"/>
                    </a:cubicBezTo>
                    <a:cubicBezTo>
                      <a:pt x="375" y="730"/>
                      <a:pt x="377" y="730"/>
                      <a:pt x="378" y="730"/>
                    </a:cubicBezTo>
                    <a:cubicBezTo>
                      <a:pt x="380" y="730"/>
                      <a:pt x="381" y="730"/>
                      <a:pt x="382" y="730"/>
                    </a:cubicBezTo>
                    <a:cubicBezTo>
                      <a:pt x="383" y="730"/>
                      <a:pt x="384" y="731"/>
                      <a:pt x="385" y="731"/>
                    </a:cubicBezTo>
                    <a:cubicBezTo>
                      <a:pt x="386" y="731"/>
                      <a:pt x="386" y="731"/>
                      <a:pt x="387" y="731"/>
                    </a:cubicBezTo>
                    <a:cubicBezTo>
                      <a:pt x="388" y="730"/>
                      <a:pt x="388" y="730"/>
                      <a:pt x="389" y="730"/>
                    </a:cubicBezTo>
                    <a:cubicBezTo>
                      <a:pt x="389" y="730"/>
                      <a:pt x="390" y="730"/>
                      <a:pt x="391" y="731"/>
                    </a:cubicBezTo>
                    <a:cubicBezTo>
                      <a:pt x="391" y="731"/>
                      <a:pt x="392" y="731"/>
                      <a:pt x="393" y="731"/>
                    </a:cubicBezTo>
                    <a:cubicBezTo>
                      <a:pt x="394" y="731"/>
                      <a:pt x="396" y="731"/>
                      <a:pt x="397" y="731"/>
                    </a:cubicBezTo>
                    <a:cubicBezTo>
                      <a:pt x="398" y="731"/>
                      <a:pt x="399" y="731"/>
                      <a:pt x="400" y="731"/>
                    </a:cubicBezTo>
                    <a:cubicBezTo>
                      <a:pt x="401" y="731"/>
                      <a:pt x="402" y="730"/>
                      <a:pt x="404" y="730"/>
                    </a:cubicBezTo>
                    <a:cubicBezTo>
                      <a:pt x="405" y="729"/>
                      <a:pt x="405" y="729"/>
                      <a:pt x="405" y="729"/>
                    </a:cubicBezTo>
                    <a:cubicBezTo>
                      <a:pt x="406" y="729"/>
                      <a:pt x="406" y="729"/>
                      <a:pt x="406" y="729"/>
                    </a:cubicBezTo>
                    <a:cubicBezTo>
                      <a:pt x="407" y="728"/>
                      <a:pt x="408" y="726"/>
                      <a:pt x="409" y="724"/>
                    </a:cubicBezTo>
                    <a:cubicBezTo>
                      <a:pt x="409" y="723"/>
                      <a:pt x="410" y="722"/>
                      <a:pt x="410" y="721"/>
                    </a:cubicBezTo>
                    <a:cubicBezTo>
                      <a:pt x="410" y="719"/>
                      <a:pt x="411" y="717"/>
                      <a:pt x="412" y="716"/>
                    </a:cubicBezTo>
                    <a:cubicBezTo>
                      <a:pt x="413" y="713"/>
                      <a:pt x="416" y="712"/>
                      <a:pt x="419" y="711"/>
                    </a:cubicBezTo>
                    <a:cubicBezTo>
                      <a:pt x="422" y="710"/>
                      <a:pt x="424" y="709"/>
                      <a:pt x="426" y="707"/>
                    </a:cubicBezTo>
                    <a:cubicBezTo>
                      <a:pt x="428" y="705"/>
                      <a:pt x="429" y="704"/>
                      <a:pt x="430" y="702"/>
                    </a:cubicBezTo>
                    <a:cubicBezTo>
                      <a:pt x="432" y="699"/>
                      <a:pt x="434" y="696"/>
                      <a:pt x="439" y="693"/>
                    </a:cubicBezTo>
                    <a:cubicBezTo>
                      <a:pt x="445" y="691"/>
                      <a:pt x="449" y="687"/>
                      <a:pt x="452" y="679"/>
                    </a:cubicBezTo>
                    <a:cubicBezTo>
                      <a:pt x="453" y="677"/>
                      <a:pt x="454" y="675"/>
                      <a:pt x="454" y="673"/>
                    </a:cubicBezTo>
                    <a:cubicBezTo>
                      <a:pt x="456" y="669"/>
                      <a:pt x="457" y="665"/>
                      <a:pt x="460" y="662"/>
                    </a:cubicBezTo>
                    <a:cubicBezTo>
                      <a:pt x="465" y="655"/>
                      <a:pt x="470" y="651"/>
                      <a:pt x="473" y="649"/>
                    </a:cubicBezTo>
                    <a:cubicBezTo>
                      <a:pt x="475" y="649"/>
                      <a:pt x="477" y="648"/>
                      <a:pt x="479" y="648"/>
                    </a:cubicBezTo>
                    <a:cubicBezTo>
                      <a:pt x="481" y="648"/>
                      <a:pt x="481" y="648"/>
                      <a:pt x="481" y="648"/>
                    </a:cubicBezTo>
                    <a:cubicBezTo>
                      <a:pt x="484" y="648"/>
                      <a:pt x="487" y="648"/>
                      <a:pt x="489" y="645"/>
                    </a:cubicBezTo>
                    <a:cubicBezTo>
                      <a:pt x="490" y="644"/>
                      <a:pt x="490" y="643"/>
                      <a:pt x="491" y="643"/>
                    </a:cubicBezTo>
                    <a:cubicBezTo>
                      <a:pt x="492" y="641"/>
                      <a:pt x="493" y="639"/>
                      <a:pt x="495" y="637"/>
                    </a:cubicBezTo>
                    <a:cubicBezTo>
                      <a:pt x="496" y="637"/>
                      <a:pt x="497" y="636"/>
                      <a:pt x="498" y="636"/>
                    </a:cubicBezTo>
                    <a:cubicBezTo>
                      <a:pt x="500" y="635"/>
                      <a:pt x="502" y="634"/>
                      <a:pt x="503" y="631"/>
                    </a:cubicBezTo>
                    <a:cubicBezTo>
                      <a:pt x="506" y="626"/>
                      <a:pt x="502" y="618"/>
                      <a:pt x="499" y="613"/>
                    </a:cubicBezTo>
                    <a:cubicBezTo>
                      <a:pt x="498" y="612"/>
                      <a:pt x="498" y="611"/>
                      <a:pt x="497" y="610"/>
                    </a:cubicBezTo>
                    <a:cubicBezTo>
                      <a:pt x="497" y="608"/>
                      <a:pt x="495" y="606"/>
                      <a:pt x="494" y="604"/>
                    </a:cubicBezTo>
                    <a:cubicBezTo>
                      <a:pt x="493" y="602"/>
                      <a:pt x="491" y="600"/>
                      <a:pt x="490" y="598"/>
                    </a:cubicBezTo>
                    <a:cubicBezTo>
                      <a:pt x="490" y="596"/>
                      <a:pt x="489" y="595"/>
                      <a:pt x="490" y="594"/>
                    </a:cubicBezTo>
                    <a:cubicBezTo>
                      <a:pt x="490" y="593"/>
                      <a:pt x="491" y="593"/>
                      <a:pt x="493" y="592"/>
                    </a:cubicBezTo>
                    <a:cubicBezTo>
                      <a:pt x="494" y="592"/>
                      <a:pt x="496" y="591"/>
                      <a:pt x="498" y="589"/>
                    </a:cubicBezTo>
                    <a:cubicBezTo>
                      <a:pt x="499" y="587"/>
                      <a:pt x="500" y="585"/>
                      <a:pt x="501" y="582"/>
                    </a:cubicBezTo>
                    <a:cubicBezTo>
                      <a:pt x="501" y="581"/>
                      <a:pt x="502" y="580"/>
                      <a:pt x="502" y="579"/>
                    </a:cubicBezTo>
                    <a:cubicBezTo>
                      <a:pt x="503" y="576"/>
                      <a:pt x="505" y="575"/>
                      <a:pt x="506" y="574"/>
                    </a:cubicBezTo>
                    <a:cubicBezTo>
                      <a:pt x="507" y="574"/>
                      <a:pt x="508" y="573"/>
                      <a:pt x="509" y="572"/>
                    </a:cubicBezTo>
                    <a:cubicBezTo>
                      <a:pt x="512" y="570"/>
                      <a:pt x="512" y="568"/>
                      <a:pt x="513" y="565"/>
                    </a:cubicBezTo>
                    <a:cubicBezTo>
                      <a:pt x="513" y="564"/>
                      <a:pt x="513" y="563"/>
                      <a:pt x="514" y="561"/>
                    </a:cubicBezTo>
                    <a:cubicBezTo>
                      <a:pt x="515" y="560"/>
                      <a:pt x="516" y="559"/>
                      <a:pt x="517" y="558"/>
                    </a:cubicBezTo>
                    <a:cubicBezTo>
                      <a:pt x="519" y="556"/>
                      <a:pt x="519" y="556"/>
                      <a:pt x="519" y="556"/>
                    </a:cubicBezTo>
                    <a:cubicBezTo>
                      <a:pt x="518" y="554"/>
                      <a:pt x="518" y="554"/>
                      <a:pt x="518" y="554"/>
                    </a:cubicBezTo>
                    <a:cubicBezTo>
                      <a:pt x="517" y="552"/>
                      <a:pt x="515" y="551"/>
                      <a:pt x="514" y="549"/>
                    </a:cubicBezTo>
                    <a:cubicBezTo>
                      <a:pt x="513" y="548"/>
                      <a:pt x="512" y="547"/>
                      <a:pt x="510" y="545"/>
                    </a:cubicBezTo>
                    <a:cubicBezTo>
                      <a:pt x="509" y="542"/>
                      <a:pt x="507" y="539"/>
                      <a:pt x="504" y="538"/>
                    </a:cubicBezTo>
                    <a:cubicBezTo>
                      <a:pt x="503" y="537"/>
                      <a:pt x="501" y="536"/>
                      <a:pt x="499" y="536"/>
                    </a:cubicBezTo>
                    <a:cubicBezTo>
                      <a:pt x="498" y="536"/>
                      <a:pt x="496" y="536"/>
                      <a:pt x="495" y="537"/>
                    </a:cubicBezTo>
                    <a:cubicBezTo>
                      <a:pt x="494" y="537"/>
                      <a:pt x="494" y="537"/>
                      <a:pt x="493" y="537"/>
                    </a:cubicBezTo>
                    <a:cubicBezTo>
                      <a:pt x="492" y="537"/>
                      <a:pt x="492" y="537"/>
                      <a:pt x="492" y="537"/>
                    </a:cubicBezTo>
                    <a:cubicBezTo>
                      <a:pt x="489" y="537"/>
                      <a:pt x="487" y="537"/>
                      <a:pt x="485" y="536"/>
                    </a:cubicBezTo>
                    <a:cubicBezTo>
                      <a:pt x="484" y="536"/>
                      <a:pt x="484" y="536"/>
                      <a:pt x="484" y="536"/>
                    </a:cubicBezTo>
                    <a:cubicBezTo>
                      <a:pt x="482" y="535"/>
                      <a:pt x="480" y="533"/>
                      <a:pt x="478" y="531"/>
                    </a:cubicBezTo>
                    <a:cubicBezTo>
                      <a:pt x="476" y="529"/>
                      <a:pt x="474" y="526"/>
                      <a:pt x="471" y="525"/>
                    </a:cubicBezTo>
                    <a:cubicBezTo>
                      <a:pt x="468" y="524"/>
                      <a:pt x="466" y="524"/>
                      <a:pt x="464" y="523"/>
                    </a:cubicBezTo>
                    <a:cubicBezTo>
                      <a:pt x="461" y="523"/>
                      <a:pt x="460" y="523"/>
                      <a:pt x="458" y="521"/>
                    </a:cubicBezTo>
                    <a:cubicBezTo>
                      <a:pt x="455" y="515"/>
                      <a:pt x="452" y="510"/>
                      <a:pt x="443" y="510"/>
                    </a:cubicBezTo>
                    <a:cubicBezTo>
                      <a:pt x="441" y="510"/>
                      <a:pt x="441" y="510"/>
                      <a:pt x="441" y="510"/>
                    </a:cubicBezTo>
                    <a:cubicBezTo>
                      <a:pt x="440" y="510"/>
                      <a:pt x="439" y="510"/>
                      <a:pt x="437" y="510"/>
                    </a:cubicBezTo>
                    <a:cubicBezTo>
                      <a:pt x="433" y="510"/>
                      <a:pt x="428" y="510"/>
                      <a:pt x="424" y="513"/>
                    </a:cubicBezTo>
                    <a:cubicBezTo>
                      <a:pt x="422" y="516"/>
                      <a:pt x="421" y="519"/>
                      <a:pt x="421" y="521"/>
                    </a:cubicBezTo>
                    <a:cubicBezTo>
                      <a:pt x="421" y="522"/>
                      <a:pt x="421" y="522"/>
                      <a:pt x="421" y="523"/>
                    </a:cubicBezTo>
                    <a:cubicBezTo>
                      <a:pt x="420" y="526"/>
                      <a:pt x="417" y="530"/>
                      <a:pt x="415" y="531"/>
                    </a:cubicBezTo>
                    <a:cubicBezTo>
                      <a:pt x="414" y="532"/>
                      <a:pt x="413" y="532"/>
                      <a:pt x="411" y="532"/>
                    </a:cubicBezTo>
                    <a:cubicBezTo>
                      <a:pt x="410" y="533"/>
                      <a:pt x="408" y="533"/>
                      <a:pt x="406" y="533"/>
                    </a:cubicBezTo>
                    <a:cubicBezTo>
                      <a:pt x="406" y="534"/>
                      <a:pt x="405" y="534"/>
                      <a:pt x="405" y="534"/>
                    </a:cubicBezTo>
                    <a:cubicBezTo>
                      <a:pt x="404" y="534"/>
                      <a:pt x="403" y="534"/>
                      <a:pt x="402" y="533"/>
                    </a:cubicBezTo>
                    <a:cubicBezTo>
                      <a:pt x="401" y="533"/>
                      <a:pt x="401" y="533"/>
                      <a:pt x="400" y="533"/>
                    </a:cubicBezTo>
                    <a:cubicBezTo>
                      <a:pt x="398" y="533"/>
                      <a:pt x="397" y="532"/>
                      <a:pt x="396" y="531"/>
                    </a:cubicBezTo>
                    <a:cubicBezTo>
                      <a:pt x="395" y="531"/>
                      <a:pt x="395" y="530"/>
                      <a:pt x="395" y="530"/>
                    </a:cubicBezTo>
                    <a:cubicBezTo>
                      <a:pt x="392" y="528"/>
                      <a:pt x="390" y="528"/>
                      <a:pt x="388" y="528"/>
                    </a:cubicBezTo>
                    <a:cubicBezTo>
                      <a:pt x="387" y="528"/>
                      <a:pt x="386" y="528"/>
                      <a:pt x="385" y="528"/>
                    </a:cubicBezTo>
                    <a:cubicBezTo>
                      <a:pt x="384" y="528"/>
                      <a:pt x="382" y="528"/>
                      <a:pt x="381" y="528"/>
                    </a:cubicBezTo>
                    <a:cubicBezTo>
                      <a:pt x="380" y="528"/>
                      <a:pt x="378" y="528"/>
                      <a:pt x="377" y="527"/>
                    </a:cubicBezTo>
                    <a:cubicBezTo>
                      <a:pt x="376" y="527"/>
                      <a:pt x="375" y="527"/>
                      <a:pt x="375" y="526"/>
                    </a:cubicBezTo>
                    <a:cubicBezTo>
                      <a:pt x="373" y="526"/>
                      <a:pt x="371" y="525"/>
                      <a:pt x="369" y="525"/>
                    </a:cubicBezTo>
                    <a:cubicBezTo>
                      <a:pt x="370" y="525"/>
                      <a:pt x="371" y="525"/>
                      <a:pt x="372" y="525"/>
                    </a:cubicBezTo>
                    <a:cubicBezTo>
                      <a:pt x="374" y="524"/>
                      <a:pt x="377" y="522"/>
                      <a:pt x="379" y="521"/>
                    </a:cubicBezTo>
                    <a:cubicBezTo>
                      <a:pt x="380" y="520"/>
                      <a:pt x="382" y="519"/>
                      <a:pt x="383" y="518"/>
                    </a:cubicBezTo>
                    <a:cubicBezTo>
                      <a:pt x="384" y="518"/>
                      <a:pt x="386" y="517"/>
                      <a:pt x="387" y="517"/>
                    </a:cubicBezTo>
                    <a:cubicBezTo>
                      <a:pt x="390" y="516"/>
                      <a:pt x="393" y="515"/>
                      <a:pt x="395" y="513"/>
                    </a:cubicBezTo>
                    <a:cubicBezTo>
                      <a:pt x="398" y="511"/>
                      <a:pt x="398" y="508"/>
                      <a:pt x="399" y="505"/>
                    </a:cubicBezTo>
                    <a:cubicBezTo>
                      <a:pt x="399" y="503"/>
                      <a:pt x="400" y="502"/>
                      <a:pt x="400" y="500"/>
                    </a:cubicBezTo>
                    <a:cubicBezTo>
                      <a:pt x="402" y="498"/>
                      <a:pt x="405" y="494"/>
                      <a:pt x="409" y="491"/>
                    </a:cubicBezTo>
                    <a:cubicBezTo>
                      <a:pt x="411" y="489"/>
                      <a:pt x="414" y="488"/>
                      <a:pt x="416" y="488"/>
                    </a:cubicBezTo>
                    <a:cubicBezTo>
                      <a:pt x="417" y="488"/>
                      <a:pt x="418" y="488"/>
                      <a:pt x="420" y="488"/>
                    </a:cubicBezTo>
                    <a:cubicBezTo>
                      <a:pt x="420" y="489"/>
                      <a:pt x="420" y="489"/>
                      <a:pt x="420" y="489"/>
                    </a:cubicBezTo>
                    <a:cubicBezTo>
                      <a:pt x="423" y="489"/>
                      <a:pt x="425" y="489"/>
                      <a:pt x="428" y="489"/>
                    </a:cubicBezTo>
                    <a:cubicBezTo>
                      <a:pt x="430" y="489"/>
                      <a:pt x="432" y="489"/>
                      <a:pt x="434" y="488"/>
                    </a:cubicBezTo>
                    <a:cubicBezTo>
                      <a:pt x="436" y="488"/>
                      <a:pt x="438" y="486"/>
                      <a:pt x="440" y="485"/>
                    </a:cubicBezTo>
                    <a:cubicBezTo>
                      <a:pt x="441" y="485"/>
                      <a:pt x="442" y="484"/>
                      <a:pt x="443" y="484"/>
                    </a:cubicBezTo>
                    <a:cubicBezTo>
                      <a:pt x="448" y="481"/>
                      <a:pt x="457" y="477"/>
                      <a:pt x="456" y="468"/>
                    </a:cubicBezTo>
                    <a:cubicBezTo>
                      <a:pt x="456" y="463"/>
                      <a:pt x="451" y="459"/>
                      <a:pt x="444" y="458"/>
                    </a:cubicBezTo>
                    <a:cubicBezTo>
                      <a:pt x="442" y="458"/>
                      <a:pt x="441" y="457"/>
                      <a:pt x="439" y="455"/>
                    </a:cubicBezTo>
                    <a:cubicBezTo>
                      <a:pt x="437" y="454"/>
                      <a:pt x="436" y="453"/>
                      <a:pt x="433" y="452"/>
                    </a:cubicBezTo>
                    <a:cubicBezTo>
                      <a:pt x="432" y="452"/>
                      <a:pt x="432" y="452"/>
                      <a:pt x="432" y="452"/>
                    </a:cubicBezTo>
                    <a:cubicBezTo>
                      <a:pt x="431" y="452"/>
                      <a:pt x="430" y="452"/>
                      <a:pt x="430" y="452"/>
                    </a:cubicBezTo>
                    <a:cubicBezTo>
                      <a:pt x="430" y="452"/>
                      <a:pt x="430" y="451"/>
                      <a:pt x="430" y="451"/>
                    </a:cubicBezTo>
                    <a:cubicBezTo>
                      <a:pt x="430" y="450"/>
                      <a:pt x="431" y="449"/>
                      <a:pt x="431" y="449"/>
                    </a:cubicBezTo>
                    <a:cubicBezTo>
                      <a:pt x="431" y="447"/>
                      <a:pt x="432" y="445"/>
                      <a:pt x="432" y="443"/>
                    </a:cubicBezTo>
                    <a:cubicBezTo>
                      <a:pt x="432" y="441"/>
                      <a:pt x="431" y="439"/>
                      <a:pt x="430" y="437"/>
                    </a:cubicBezTo>
                    <a:cubicBezTo>
                      <a:pt x="429" y="435"/>
                      <a:pt x="428" y="434"/>
                      <a:pt x="426" y="433"/>
                    </a:cubicBezTo>
                    <a:cubicBezTo>
                      <a:pt x="437" y="430"/>
                      <a:pt x="448" y="427"/>
                      <a:pt x="453" y="414"/>
                    </a:cubicBezTo>
                    <a:cubicBezTo>
                      <a:pt x="456" y="409"/>
                      <a:pt x="458" y="404"/>
                      <a:pt x="462" y="399"/>
                    </a:cubicBezTo>
                    <a:cubicBezTo>
                      <a:pt x="463" y="398"/>
                      <a:pt x="463" y="398"/>
                      <a:pt x="463" y="398"/>
                    </a:cubicBezTo>
                    <a:cubicBezTo>
                      <a:pt x="467" y="393"/>
                      <a:pt x="471" y="388"/>
                      <a:pt x="470" y="381"/>
                    </a:cubicBezTo>
                    <a:cubicBezTo>
                      <a:pt x="470" y="380"/>
                      <a:pt x="470" y="380"/>
                      <a:pt x="470" y="380"/>
                    </a:cubicBezTo>
                    <a:cubicBezTo>
                      <a:pt x="470" y="380"/>
                      <a:pt x="470" y="379"/>
                      <a:pt x="469" y="378"/>
                    </a:cubicBezTo>
                    <a:cubicBezTo>
                      <a:pt x="471" y="377"/>
                      <a:pt x="473" y="375"/>
                      <a:pt x="475" y="374"/>
                    </a:cubicBezTo>
                    <a:cubicBezTo>
                      <a:pt x="478" y="371"/>
                      <a:pt x="481" y="369"/>
                      <a:pt x="484" y="366"/>
                    </a:cubicBezTo>
                    <a:cubicBezTo>
                      <a:pt x="486" y="363"/>
                      <a:pt x="488" y="360"/>
                      <a:pt x="490" y="357"/>
                    </a:cubicBezTo>
                    <a:cubicBezTo>
                      <a:pt x="491" y="355"/>
                      <a:pt x="492" y="353"/>
                      <a:pt x="492" y="351"/>
                    </a:cubicBezTo>
                    <a:cubicBezTo>
                      <a:pt x="493" y="349"/>
                      <a:pt x="493" y="348"/>
                      <a:pt x="494" y="347"/>
                    </a:cubicBezTo>
                    <a:cubicBezTo>
                      <a:pt x="495" y="344"/>
                      <a:pt x="496" y="340"/>
                      <a:pt x="496" y="336"/>
                    </a:cubicBezTo>
                    <a:cubicBezTo>
                      <a:pt x="496" y="335"/>
                      <a:pt x="495" y="334"/>
                      <a:pt x="495" y="333"/>
                    </a:cubicBezTo>
                    <a:cubicBezTo>
                      <a:pt x="495" y="333"/>
                      <a:pt x="495" y="332"/>
                      <a:pt x="495" y="332"/>
                    </a:cubicBezTo>
                    <a:cubicBezTo>
                      <a:pt x="495" y="331"/>
                      <a:pt x="495" y="330"/>
                      <a:pt x="496" y="330"/>
                    </a:cubicBezTo>
                    <a:cubicBezTo>
                      <a:pt x="496" y="329"/>
                      <a:pt x="496" y="329"/>
                      <a:pt x="497" y="328"/>
                    </a:cubicBezTo>
                    <a:cubicBezTo>
                      <a:pt x="499" y="325"/>
                      <a:pt x="500" y="322"/>
                      <a:pt x="502" y="318"/>
                    </a:cubicBezTo>
                    <a:cubicBezTo>
                      <a:pt x="503" y="315"/>
                      <a:pt x="505" y="311"/>
                      <a:pt x="507" y="308"/>
                    </a:cubicBezTo>
                    <a:cubicBezTo>
                      <a:pt x="509" y="305"/>
                      <a:pt x="509" y="303"/>
                      <a:pt x="508" y="300"/>
                    </a:cubicBezTo>
                    <a:cubicBezTo>
                      <a:pt x="507" y="300"/>
                      <a:pt x="507" y="299"/>
                      <a:pt x="507" y="298"/>
                    </a:cubicBezTo>
                    <a:cubicBezTo>
                      <a:pt x="506" y="290"/>
                      <a:pt x="509" y="282"/>
                      <a:pt x="512" y="274"/>
                    </a:cubicBezTo>
                    <a:cubicBezTo>
                      <a:pt x="512" y="273"/>
                      <a:pt x="512" y="273"/>
                      <a:pt x="512" y="273"/>
                    </a:cubicBezTo>
                    <a:cubicBezTo>
                      <a:pt x="515" y="265"/>
                      <a:pt x="518" y="260"/>
                      <a:pt x="521" y="256"/>
                    </a:cubicBezTo>
                    <a:cubicBezTo>
                      <a:pt x="523" y="255"/>
                      <a:pt x="524" y="253"/>
                      <a:pt x="526" y="252"/>
                    </a:cubicBezTo>
                    <a:cubicBezTo>
                      <a:pt x="529" y="248"/>
                      <a:pt x="533" y="245"/>
                      <a:pt x="535" y="240"/>
                    </a:cubicBezTo>
                    <a:cubicBezTo>
                      <a:pt x="539" y="235"/>
                      <a:pt x="538" y="232"/>
                      <a:pt x="536" y="228"/>
                    </a:cubicBezTo>
                    <a:close/>
                    <a:moveTo>
                      <a:pt x="281" y="197"/>
                    </a:moveTo>
                    <a:cubicBezTo>
                      <a:pt x="281" y="197"/>
                      <a:pt x="282" y="197"/>
                      <a:pt x="283" y="197"/>
                    </a:cubicBezTo>
                    <a:cubicBezTo>
                      <a:pt x="284" y="197"/>
                      <a:pt x="286" y="196"/>
                      <a:pt x="287" y="196"/>
                    </a:cubicBezTo>
                    <a:cubicBezTo>
                      <a:pt x="288" y="195"/>
                      <a:pt x="288" y="195"/>
                      <a:pt x="289" y="195"/>
                    </a:cubicBezTo>
                    <a:cubicBezTo>
                      <a:pt x="289" y="195"/>
                      <a:pt x="290" y="195"/>
                      <a:pt x="290" y="195"/>
                    </a:cubicBezTo>
                    <a:cubicBezTo>
                      <a:pt x="290" y="195"/>
                      <a:pt x="291" y="195"/>
                      <a:pt x="291" y="195"/>
                    </a:cubicBezTo>
                    <a:cubicBezTo>
                      <a:pt x="290" y="196"/>
                      <a:pt x="289" y="197"/>
                      <a:pt x="287" y="198"/>
                    </a:cubicBezTo>
                    <a:cubicBezTo>
                      <a:pt x="287" y="198"/>
                      <a:pt x="285" y="199"/>
                      <a:pt x="285" y="199"/>
                    </a:cubicBezTo>
                    <a:cubicBezTo>
                      <a:pt x="285" y="199"/>
                      <a:pt x="285" y="199"/>
                      <a:pt x="284" y="199"/>
                    </a:cubicBezTo>
                    <a:cubicBezTo>
                      <a:pt x="283" y="199"/>
                      <a:pt x="282" y="198"/>
                      <a:pt x="281" y="198"/>
                    </a:cubicBezTo>
                    <a:cubicBezTo>
                      <a:pt x="280" y="198"/>
                      <a:pt x="280" y="197"/>
                      <a:pt x="279" y="197"/>
                    </a:cubicBezTo>
                    <a:cubicBezTo>
                      <a:pt x="280" y="197"/>
                      <a:pt x="280" y="197"/>
                      <a:pt x="281" y="197"/>
                    </a:cubicBezTo>
                    <a:close/>
                    <a:moveTo>
                      <a:pt x="74" y="263"/>
                    </a:moveTo>
                    <a:cubicBezTo>
                      <a:pt x="73" y="261"/>
                      <a:pt x="73" y="258"/>
                      <a:pt x="75" y="255"/>
                    </a:cubicBezTo>
                    <a:cubicBezTo>
                      <a:pt x="75" y="254"/>
                      <a:pt x="75" y="254"/>
                      <a:pt x="75" y="254"/>
                    </a:cubicBezTo>
                    <a:cubicBezTo>
                      <a:pt x="75" y="255"/>
                      <a:pt x="75" y="255"/>
                      <a:pt x="75" y="255"/>
                    </a:cubicBezTo>
                    <a:cubicBezTo>
                      <a:pt x="75" y="256"/>
                      <a:pt x="75" y="257"/>
                      <a:pt x="75" y="257"/>
                    </a:cubicBezTo>
                    <a:cubicBezTo>
                      <a:pt x="75" y="258"/>
                      <a:pt x="75" y="258"/>
                      <a:pt x="75" y="258"/>
                    </a:cubicBezTo>
                    <a:cubicBezTo>
                      <a:pt x="75" y="260"/>
                      <a:pt x="74" y="262"/>
                      <a:pt x="76" y="264"/>
                    </a:cubicBezTo>
                    <a:cubicBezTo>
                      <a:pt x="75" y="264"/>
                      <a:pt x="74" y="263"/>
                      <a:pt x="74" y="263"/>
                    </a:cubicBezTo>
                    <a:close/>
                    <a:moveTo>
                      <a:pt x="64" y="428"/>
                    </a:moveTo>
                    <a:cubicBezTo>
                      <a:pt x="64" y="428"/>
                      <a:pt x="63" y="428"/>
                      <a:pt x="63" y="428"/>
                    </a:cubicBezTo>
                    <a:cubicBezTo>
                      <a:pt x="63" y="427"/>
                      <a:pt x="63" y="427"/>
                      <a:pt x="63" y="426"/>
                    </a:cubicBezTo>
                    <a:cubicBezTo>
                      <a:pt x="63" y="426"/>
                      <a:pt x="64" y="426"/>
                      <a:pt x="64" y="427"/>
                    </a:cubicBezTo>
                    <a:cubicBezTo>
                      <a:pt x="64" y="427"/>
                      <a:pt x="64" y="428"/>
                      <a:pt x="64" y="428"/>
                    </a:cubicBezTo>
                    <a:cubicBezTo>
                      <a:pt x="64" y="428"/>
                      <a:pt x="64" y="428"/>
                      <a:pt x="64" y="428"/>
                    </a:cubicBezTo>
                    <a:close/>
                    <a:moveTo>
                      <a:pt x="95" y="395"/>
                    </a:moveTo>
                    <a:cubicBezTo>
                      <a:pt x="96" y="395"/>
                      <a:pt x="97" y="395"/>
                      <a:pt x="97" y="395"/>
                    </a:cubicBezTo>
                    <a:cubicBezTo>
                      <a:pt x="97" y="397"/>
                      <a:pt x="97" y="398"/>
                      <a:pt x="97" y="399"/>
                    </a:cubicBezTo>
                    <a:cubicBezTo>
                      <a:pt x="97" y="400"/>
                      <a:pt x="97" y="400"/>
                      <a:pt x="97" y="400"/>
                    </a:cubicBezTo>
                    <a:cubicBezTo>
                      <a:pt x="97" y="400"/>
                      <a:pt x="97" y="400"/>
                      <a:pt x="97" y="400"/>
                    </a:cubicBezTo>
                    <a:cubicBezTo>
                      <a:pt x="97" y="400"/>
                      <a:pt x="96" y="399"/>
                      <a:pt x="96" y="399"/>
                    </a:cubicBezTo>
                    <a:cubicBezTo>
                      <a:pt x="96" y="398"/>
                      <a:pt x="95" y="398"/>
                      <a:pt x="95" y="397"/>
                    </a:cubicBezTo>
                    <a:cubicBezTo>
                      <a:pt x="94" y="396"/>
                      <a:pt x="94" y="396"/>
                      <a:pt x="93" y="395"/>
                    </a:cubicBezTo>
                    <a:cubicBezTo>
                      <a:pt x="93" y="395"/>
                      <a:pt x="94" y="395"/>
                      <a:pt x="95" y="395"/>
                    </a:cubicBezTo>
                    <a:close/>
                    <a:moveTo>
                      <a:pt x="102" y="423"/>
                    </a:moveTo>
                    <a:cubicBezTo>
                      <a:pt x="101" y="422"/>
                      <a:pt x="100" y="422"/>
                      <a:pt x="99" y="422"/>
                    </a:cubicBezTo>
                    <a:cubicBezTo>
                      <a:pt x="97" y="422"/>
                      <a:pt x="96" y="422"/>
                      <a:pt x="95" y="422"/>
                    </a:cubicBezTo>
                    <a:cubicBezTo>
                      <a:pt x="94" y="422"/>
                      <a:pt x="93" y="423"/>
                      <a:pt x="92" y="423"/>
                    </a:cubicBezTo>
                    <a:cubicBezTo>
                      <a:pt x="91" y="423"/>
                      <a:pt x="90" y="422"/>
                      <a:pt x="89" y="422"/>
                    </a:cubicBezTo>
                    <a:cubicBezTo>
                      <a:pt x="89" y="421"/>
                      <a:pt x="88" y="419"/>
                      <a:pt x="88" y="417"/>
                    </a:cubicBezTo>
                    <a:cubicBezTo>
                      <a:pt x="88" y="415"/>
                      <a:pt x="88" y="414"/>
                      <a:pt x="87" y="412"/>
                    </a:cubicBezTo>
                    <a:cubicBezTo>
                      <a:pt x="89" y="414"/>
                      <a:pt x="91" y="416"/>
                      <a:pt x="93" y="417"/>
                    </a:cubicBezTo>
                    <a:cubicBezTo>
                      <a:pt x="94" y="418"/>
                      <a:pt x="94" y="418"/>
                      <a:pt x="94" y="418"/>
                    </a:cubicBezTo>
                    <a:cubicBezTo>
                      <a:pt x="94" y="418"/>
                      <a:pt x="95" y="419"/>
                      <a:pt x="95" y="419"/>
                    </a:cubicBezTo>
                    <a:cubicBezTo>
                      <a:pt x="96" y="420"/>
                      <a:pt x="97" y="421"/>
                      <a:pt x="99" y="422"/>
                    </a:cubicBezTo>
                    <a:cubicBezTo>
                      <a:pt x="101" y="422"/>
                      <a:pt x="102" y="422"/>
                      <a:pt x="104" y="422"/>
                    </a:cubicBezTo>
                    <a:cubicBezTo>
                      <a:pt x="105" y="422"/>
                      <a:pt x="105" y="423"/>
                      <a:pt x="106" y="423"/>
                    </a:cubicBezTo>
                    <a:cubicBezTo>
                      <a:pt x="107" y="423"/>
                      <a:pt x="108" y="424"/>
                      <a:pt x="109" y="425"/>
                    </a:cubicBezTo>
                    <a:cubicBezTo>
                      <a:pt x="110" y="426"/>
                      <a:pt x="111" y="427"/>
                      <a:pt x="111" y="427"/>
                    </a:cubicBezTo>
                    <a:cubicBezTo>
                      <a:pt x="108" y="425"/>
                      <a:pt x="105" y="424"/>
                      <a:pt x="102" y="423"/>
                    </a:cubicBezTo>
                    <a:close/>
                    <a:moveTo>
                      <a:pt x="120" y="260"/>
                    </a:moveTo>
                    <a:cubicBezTo>
                      <a:pt x="121" y="260"/>
                      <a:pt x="122" y="259"/>
                      <a:pt x="122" y="258"/>
                    </a:cubicBezTo>
                    <a:cubicBezTo>
                      <a:pt x="122" y="259"/>
                      <a:pt x="123" y="260"/>
                      <a:pt x="123" y="260"/>
                    </a:cubicBezTo>
                    <a:cubicBezTo>
                      <a:pt x="122" y="260"/>
                      <a:pt x="122" y="260"/>
                      <a:pt x="121" y="260"/>
                    </a:cubicBezTo>
                    <a:cubicBezTo>
                      <a:pt x="121" y="260"/>
                      <a:pt x="121" y="260"/>
                      <a:pt x="120" y="260"/>
                    </a:cubicBezTo>
                    <a:close/>
                    <a:moveTo>
                      <a:pt x="120" y="329"/>
                    </a:moveTo>
                    <a:cubicBezTo>
                      <a:pt x="120" y="329"/>
                      <a:pt x="119" y="328"/>
                      <a:pt x="117" y="327"/>
                    </a:cubicBezTo>
                    <a:cubicBezTo>
                      <a:pt x="117" y="327"/>
                      <a:pt x="116" y="327"/>
                      <a:pt x="116" y="326"/>
                    </a:cubicBezTo>
                    <a:cubicBezTo>
                      <a:pt x="115" y="326"/>
                      <a:pt x="114" y="326"/>
                      <a:pt x="113" y="325"/>
                    </a:cubicBezTo>
                    <a:cubicBezTo>
                      <a:pt x="113" y="325"/>
                      <a:pt x="113" y="325"/>
                      <a:pt x="113" y="325"/>
                    </a:cubicBezTo>
                    <a:cubicBezTo>
                      <a:pt x="113" y="325"/>
                      <a:pt x="113" y="325"/>
                      <a:pt x="113" y="325"/>
                    </a:cubicBezTo>
                    <a:cubicBezTo>
                      <a:pt x="114" y="325"/>
                      <a:pt x="114" y="325"/>
                      <a:pt x="114" y="325"/>
                    </a:cubicBezTo>
                    <a:cubicBezTo>
                      <a:pt x="115" y="325"/>
                      <a:pt x="115" y="325"/>
                      <a:pt x="115" y="325"/>
                    </a:cubicBezTo>
                    <a:cubicBezTo>
                      <a:pt x="116" y="326"/>
                      <a:pt x="117" y="326"/>
                      <a:pt x="118" y="327"/>
                    </a:cubicBezTo>
                    <a:cubicBezTo>
                      <a:pt x="119" y="327"/>
                      <a:pt x="119" y="328"/>
                      <a:pt x="120" y="329"/>
                    </a:cubicBezTo>
                    <a:cubicBezTo>
                      <a:pt x="121" y="329"/>
                      <a:pt x="121" y="330"/>
                      <a:pt x="122" y="330"/>
                    </a:cubicBezTo>
                    <a:cubicBezTo>
                      <a:pt x="122" y="330"/>
                      <a:pt x="122" y="331"/>
                      <a:pt x="122" y="331"/>
                    </a:cubicBezTo>
                    <a:cubicBezTo>
                      <a:pt x="122" y="331"/>
                      <a:pt x="121" y="330"/>
                      <a:pt x="120" y="329"/>
                    </a:cubicBezTo>
                    <a:close/>
                    <a:moveTo>
                      <a:pt x="123" y="280"/>
                    </a:moveTo>
                    <a:cubicBezTo>
                      <a:pt x="123" y="279"/>
                      <a:pt x="122" y="278"/>
                      <a:pt x="122" y="277"/>
                    </a:cubicBezTo>
                    <a:cubicBezTo>
                      <a:pt x="123" y="277"/>
                      <a:pt x="124" y="278"/>
                      <a:pt x="125" y="279"/>
                    </a:cubicBezTo>
                    <a:cubicBezTo>
                      <a:pt x="125" y="279"/>
                      <a:pt x="125" y="279"/>
                      <a:pt x="125" y="279"/>
                    </a:cubicBezTo>
                    <a:cubicBezTo>
                      <a:pt x="125" y="279"/>
                      <a:pt x="124" y="280"/>
                      <a:pt x="123" y="280"/>
                    </a:cubicBezTo>
                    <a:close/>
                    <a:moveTo>
                      <a:pt x="126" y="175"/>
                    </a:moveTo>
                    <a:cubicBezTo>
                      <a:pt x="126" y="173"/>
                      <a:pt x="126" y="170"/>
                      <a:pt x="126" y="168"/>
                    </a:cubicBezTo>
                    <a:cubicBezTo>
                      <a:pt x="126" y="167"/>
                      <a:pt x="126" y="166"/>
                      <a:pt x="125" y="165"/>
                    </a:cubicBezTo>
                    <a:cubicBezTo>
                      <a:pt x="126" y="166"/>
                      <a:pt x="126" y="166"/>
                      <a:pt x="127" y="166"/>
                    </a:cubicBezTo>
                    <a:cubicBezTo>
                      <a:pt x="128" y="167"/>
                      <a:pt x="129" y="168"/>
                      <a:pt x="129" y="169"/>
                    </a:cubicBezTo>
                    <a:cubicBezTo>
                      <a:pt x="130" y="170"/>
                      <a:pt x="128" y="173"/>
                      <a:pt x="126" y="175"/>
                    </a:cubicBezTo>
                    <a:close/>
                    <a:moveTo>
                      <a:pt x="128" y="479"/>
                    </a:moveTo>
                    <a:cubicBezTo>
                      <a:pt x="126" y="480"/>
                      <a:pt x="126" y="482"/>
                      <a:pt x="126" y="483"/>
                    </a:cubicBezTo>
                    <a:cubicBezTo>
                      <a:pt x="126" y="483"/>
                      <a:pt x="126" y="483"/>
                      <a:pt x="126" y="483"/>
                    </a:cubicBezTo>
                    <a:cubicBezTo>
                      <a:pt x="126" y="483"/>
                      <a:pt x="125" y="484"/>
                      <a:pt x="125" y="485"/>
                    </a:cubicBezTo>
                    <a:cubicBezTo>
                      <a:pt x="125" y="484"/>
                      <a:pt x="125" y="483"/>
                      <a:pt x="125" y="482"/>
                    </a:cubicBezTo>
                    <a:cubicBezTo>
                      <a:pt x="125" y="482"/>
                      <a:pt x="125" y="482"/>
                      <a:pt x="125" y="482"/>
                    </a:cubicBezTo>
                    <a:cubicBezTo>
                      <a:pt x="125" y="481"/>
                      <a:pt x="126" y="479"/>
                      <a:pt x="125" y="477"/>
                    </a:cubicBezTo>
                    <a:cubicBezTo>
                      <a:pt x="127" y="477"/>
                      <a:pt x="128" y="477"/>
                      <a:pt x="129" y="478"/>
                    </a:cubicBezTo>
                    <a:cubicBezTo>
                      <a:pt x="128" y="478"/>
                      <a:pt x="128" y="478"/>
                      <a:pt x="128" y="479"/>
                    </a:cubicBezTo>
                    <a:close/>
                    <a:moveTo>
                      <a:pt x="172" y="542"/>
                    </a:moveTo>
                    <a:cubicBezTo>
                      <a:pt x="171" y="542"/>
                      <a:pt x="170" y="542"/>
                      <a:pt x="169" y="543"/>
                    </a:cubicBezTo>
                    <a:cubicBezTo>
                      <a:pt x="169" y="542"/>
                      <a:pt x="170" y="541"/>
                      <a:pt x="170" y="540"/>
                    </a:cubicBezTo>
                    <a:cubicBezTo>
                      <a:pt x="171" y="540"/>
                      <a:pt x="171" y="541"/>
                      <a:pt x="172" y="542"/>
                    </a:cubicBezTo>
                    <a:cubicBezTo>
                      <a:pt x="172" y="542"/>
                      <a:pt x="172" y="542"/>
                      <a:pt x="172" y="542"/>
                    </a:cubicBezTo>
                    <a:close/>
                    <a:moveTo>
                      <a:pt x="180" y="493"/>
                    </a:moveTo>
                    <a:cubicBezTo>
                      <a:pt x="181" y="492"/>
                      <a:pt x="181" y="491"/>
                      <a:pt x="182" y="490"/>
                    </a:cubicBezTo>
                    <a:cubicBezTo>
                      <a:pt x="183" y="489"/>
                      <a:pt x="183" y="488"/>
                      <a:pt x="184" y="487"/>
                    </a:cubicBezTo>
                    <a:cubicBezTo>
                      <a:pt x="183" y="489"/>
                      <a:pt x="181" y="491"/>
                      <a:pt x="180" y="493"/>
                    </a:cubicBezTo>
                    <a:cubicBezTo>
                      <a:pt x="180" y="493"/>
                      <a:pt x="180" y="493"/>
                      <a:pt x="180" y="493"/>
                    </a:cubicBezTo>
                    <a:close/>
                    <a:moveTo>
                      <a:pt x="203" y="576"/>
                    </a:moveTo>
                    <a:cubicBezTo>
                      <a:pt x="203" y="575"/>
                      <a:pt x="203" y="575"/>
                      <a:pt x="203" y="575"/>
                    </a:cubicBezTo>
                    <a:cubicBezTo>
                      <a:pt x="204" y="574"/>
                      <a:pt x="204" y="574"/>
                      <a:pt x="204" y="574"/>
                    </a:cubicBezTo>
                    <a:cubicBezTo>
                      <a:pt x="204" y="573"/>
                      <a:pt x="204" y="573"/>
                      <a:pt x="204" y="573"/>
                    </a:cubicBezTo>
                    <a:cubicBezTo>
                      <a:pt x="204" y="573"/>
                      <a:pt x="204" y="573"/>
                      <a:pt x="204" y="573"/>
                    </a:cubicBezTo>
                    <a:cubicBezTo>
                      <a:pt x="204" y="574"/>
                      <a:pt x="204" y="575"/>
                      <a:pt x="203" y="576"/>
                    </a:cubicBezTo>
                    <a:close/>
                    <a:moveTo>
                      <a:pt x="219" y="534"/>
                    </a:moveTo>
                    <a:cubicBezTo>
                      <a:pt x="217" y="533"/>
                      <a:pt x="215" y="533"/>
                      <a:pt x="213" y="533"/>
                    </a:cubicBezTo>
                    <a:cubicBezTo>
                      <a:pt x="211" y="533"/>
                      <a:pt x="209" y="533"/>
                      <a:pt x="207" y="535"/>
                    </a:cubicBezTo>
                    <a:cubicBezTo>
                      <a:pt x="201" y="539"/>
                      <a:pt x="200" y="546"/>
                      <a:pt x="200" y="552"/>
                    </a:cubicBezTo>
                    <a:cubicBezTo>
                      <a:pt x="200" y="553"/>
                      <a:pt x="200" y="554"/>
                      <a:pt x="200" y="555"/>
                    </a:cubicBezTo>
                    <a:cubicBezTo>
                      <a:pt x="200" y="559"/>
                      <a:pt x="200" y="563"/>
                      <a:pt x="201" y="566"/>
                    </a:cubicBezTo>
                    <a:cubicBezTo>
                      <a:pt x="201" y="566"/>
                      <a:pt x="202" y="567"/>
                      <a:pt x="202" y="567"/>
                    </a:cubicBezTo>
                    <a:cubicBezTo>
                      <a:pt x="201" y="567"/>
                      <a:pt x="201" y="567"/>
                      <a:pt x="201" y="566"/>
                    </a:cubicBezTo>
                    <a:cubicBezTo>
                      <a:pt x="200" y="566"/>
                      <a:pt x="200" y="566"/>
                      <a:pt x="200" y="566"/>
                    </a:cubicBezTo>
                    <a:cubicBezTo>
                      <a:pt x="200" y="566"/>
                      <a:pt x="200" y="566"/>
                      <a:pt x="200" y="566"/>
                    </a:cubicBezTo>
                    <a:cubicBezTo>
                      <a:pt x="199" y="566"/>
                      <a:pt x="197" y="567"/>
                      <a:pt x="196" y="568"/>
                    </a:cubicBezTo>
                    <a:cubicBezTo>
                      <a:pt x="196" y="569"/>
                      <a:pt x="195" y="570"/>
                      <a:pt x="195" y="570"/>
                    </a:cubicBezTo>
                    <a:cubicBezTo>
                      <a:pt x="193" y="572"/>
                      <a:pt x="192" y="573"/>
                      <a:pt x="192" y="573"/>
                    </a:cubicBezTo>
                    <a:cubicBezTo>
                      <a:pt x="192" y="572"/>
                      <a:pt x="192" y="571"/>
                      <a:pt x="192" y="569"/>
                    </a:cubicBezTo>
                    <a:cubicBezTo>
                      <a:pt x="190" y="561"/>
                      <a:pt x="187" y="555"/>
                      <a:pt x="183" y="552"/>
                    </a:cubicBezTo>
                    <a:cubicBezTo>
                      <a:pt x="181" y="550"/>
                      <a:pt x="180" y="549"/>
                      <a:pt x="179" y="547"/>
                    </a:cubicBezTo>
                    <a:cubicBezTo>
                      <a:pt x="180" y="547"/>
                      <a:pt x="181" y="547"/>
                      <a:pt x="181" y="546"/>
                    </a:cubicBezTo>
                    <a:cubicBezTo>
                      <a:pt x="181" y="546"/>
                      <a:pt x="181" y="546"/>
                      <a:pt x="181" y="546"/>
                    </a:cubicBezTo>
                    <a:cubicBezTo>
                      <a:pt x="182" y="547"/>
                      <a:pt x="182" y="548"/>
                      <a:pt x="183" y="549"/>
                    </a:cubicBezTo>
                    <a:cubicBezTo>
                      <a:pt x="184" y="551"/>
                      <a:pt x="186" y="552"/>
                      <a:pt x="189" y="552"/>
                    </a:cubicBezTo>
                    <a:cubicBezTo>
                      <a:pt x="192" y="552"/>
                      <a:pt x="195" y="551"/>
                      <a:pt x="196" y="549"/>
                    </a:cubicBezTo>
                    <a:cubicBezTo>
                      <a:pt x="198" y="546"/>
                      <a:pt x="198" y="541"/>
                      <a:pt x="198" y="537"/>
                    </a:cubicBezTo>
                    <a:cubicBezTo>
                      <a:pt x="198" y="536"/>
                      <a:pt x="198" y="535"/>
                      <a:pt x="198" y="534"/>
                    </a:cubicBezTo>
                    <a:cubicBezTo>
                      <a:pt x="198" y="533"/>
                      <a:pt x="198" y="533"/>
                      <a:pt x="199" y="533"/>
                    </a:cubicBezTo>
                    <a:cubicBezTo>
                      <a:pt x="199" y="532"/>
                      <a:pt x="199" y="531"/>
                      <a:pt x="199" y="531"/>
                    </a:cubicBezTo>
                    <a:cubicBezTo>
                      <a:pt x="199" y="531"/>
                      <a:pt x="199" y="529"/>
                      <a:pt x="199" y="529"/>
                    </a:cubicBezTo>
                    <a:cubicBezTo>
                      <a:pt x="199" y="529"/>
                      <a:pt x="201" y="528"/>
                      <a:pt x="201" y="528"/>
                    </a:cubicBezTo>
                    <a:cubicBezTo>
                      <a:pt x="206" y="526"/>
                      <a:pt x="205" y="521"/>
                      <a:pt x="205" y="519"/>
                    </a:cubicBezTo>
                    <a:cubicBezTo>
                      <a:pt x="204" y="516"/>
                      <a:pt x="204" y="513"/>
                      <a:pt x="204" y="510"/>
                    </a:cubicBezTo>
                    <a:cubicBezTo>
                      <a:pt x="204" y="507"/>
                      <a:pt x="203" y="504"/>
                      <a:pt x="203" y="502"/>
                    </a:cubicBezTo>
                    <a:cubicBezTo>
                      <a:pt x="204" y="502"/>
                      <a:pt x="204" y="502"/>
                      <a:pt x="205" y="502"/>
                    </a:cubicBezTo>
                    <a:cubicBezTo>
                      <a:pt x="207" y="502"/>
                      <a:pt x="208" y="502"/>
                      <a:pt x="209" y="501"/>
                    </a:cubicBezTo>
                    <a:cubicBezTo>
                      <a:pt x="206" y="505"/>
                      <a:pt x="204" y="509"/>
                      <a:pt x="204" y="514"/>
                    </a:cubicBezTo>
                    <a:cubicBezTo>
                      <a:pt x="204" y="521"/>
                      <a:pt x="211" y="527"/>
                      <a:pt x="216" y="530"/>
                    </a:cubicBezTo>
                    <a:cubicBezTo>
                      <a:pt x="217" y="531"/>
                      <a:pt x="218" y="531"/>
                      <a:pt x="219" y="531"/>
                    </a:cubicBezTo>
                    <a:cubicBezTo>
                      <a:pt x="220" y="532"/>
                      <a:pt x="222" y="533"/>
                      <a:pt x="223" y="534"/>
                    </a:cubicBezTo>
                    <a:cubicBezTo>
                      <a:pt x="223" y="534"/>
                      <a:pt x="224" y="535"/>
                      <a:pt x="225" y="535"/>
                    </a:cubicBezTo>
                    <a:cubicBezTo>
                      <a:pt x="226" y="536"/>
                      <a:pt x="228" y="537"/>
                      <a:pt x="229" y="538"/>
                    </a:cubicBezTo>
                    <a:cubicBezTo>
                      <a:pt x="225" y="538"/>
                      <a:pt x="221" y="536"/>
                      <a:pt x="219" y="534"/>
                    </a:cubicBezTo>
                    <a:close/>
                    <a:moveTo>
                      <a:pt x="367" y="525"/>
                    </a:moveTo>
                    <a:cubicBezTo>
                      <a:pt x="366" y="525"/>
                      <a:pt x="365" y="525"/>
                      <a:pt x="364" y="525"/>
                    </a:cubicBezTo>
                    <a:cubicBezTo>
                      <a:pt x="363" y="525"/>
                      <a:pt x="361" y="525"/>
                      <a:pt x="360" y="525"/>
                    </a:cubicBezTo>
                    <a:cubicBezTo>
                      <a:pt x="359" y="525"/>
                      <a:pt x="358" y="525"/>
                      <a:pt x="357" y="524"/>
                    </a:cubicBezTo>
                    <a:cubicBezTo>
                      <a:pt x="355" y="524"/>
                      <a:pt x="354" y="524"/>
                      <a:pt x="351" y="523"/>
                    </a:cubicBezTo>
                    <a:cubicBezTo>
                      <a:pt x="350" y="522"/>
                      <a:pt x="349" y="522"/>
                      <a:pt x="347" y="522"/>
                    </a:cubicBezTo>
                    <a:cubicBezTo>
                      <a:pt x="346" y="522"/>
                      <a:pt x="344" y="522"/>
                      <a:pt x="343" y="522"/>
                    </a:cubicBezTo>
                    <a:cubicBezTo>
                      <a:pt x="343" y="522"/>
                      <a:pt x="342" y="523"/>
                      <a:pt x="341" y="523"/>
                    </a:cubicBezTo>
                    <a:cubicBezTo>
                      <a:pt x="341" y="523"/>
                      <a:pt x="341" y="523"/>
                      <a:pt x="341" y="523"/>
                    </a:cubicBezTo>
                    <a:cubicBezTo>
                      <a:pt x="339" y="523"/>
                      <a:pt x="338" y="522"/>
                      <a:pt x="337" y="522"/>
                    </a:cubicBezTo>
                    <a:cubicBezTo>
                      <a:pt x="335" y="521"/>
                      <a:pt x="335" y="521"/>
                      <a:pt x="334" y="520"/>
                    </a:cubicBezTo>
                    <a:cubicBezTo>
                      <a:pt x="334" y="520"/>
                      <a:pt x="335" y="520"/>
                      <a:pt x="335" y="520"/>
                    </a:cubicBezTo>
                    <a:cubicBezTo>
                      <a:pt x="335" y="520"/>
                      <a:pt x="336" y="520"/>
                      <a:pt x="336" y="520"/>
                    </a:cubicBezTo>
                    <a:cubicBezTo>
                      <a:pt x="338" y="520"/>
                      <a:pt x="340" y="519"/>
                      <a:pt x="341" y="519"/>
                    </a:cubicBezTo>
                    <a:cubicBezTo>
                      <a:pt x="343" y="519"/>
                      <a:pt x="344" y="518"/>
                      <a:pt x="345" y="518"/>
                    </a:cubicBezTo>
                    <a:cubicBezTo>
                      <a:pt x="346" y="518"/>
                      <a:pt x="346" y="519"/>
                      <a:pt x="347" y="519"/>
                    </a:cubicBezTo>
                    <a:cubicBezTo>
                      <a:pt x="348" y="519"/>
                      <a:pt x="350" y="520"/>
                      <a:pt x="351" y="520"/>
                    </a:cubicBezTo>
                    <a:cubicBezTo>
                      <a:pt x="353" y="521"/>
                      <a:pt x="356" y="522"/>
                      <a:pt x="358" y="523"/>
                    </a:cubicBezTo>
                    <a:cubicBezTo>
                      <a:pt x="359" y="523"/>
                      <a:pt x="360" y="523"/>
                      <a:pt x="361" y="524"/>
                    </a:cubicBezTo>
                    <a:cubicBezTo>
                      <a:pt x="364" y="524"/>
                      <a:pt x="366" y="525"/>
                      <a:pt x="368" y="525"/>
                    </a:cubicBezTo>
                    <a:cubicBezTo>
                      <a:pt x="368" y="525"/>
                      <a:pt x="368" y="525"/>
                      <a:pt x="367" y="525"/>
                    </a:cubicBezTo>
                    <a:close/>
                    <a:moveTo>
                      <a:pt x="406" y="441"/>
                    </a:moveTo>
                    <a:cubicBezTo>
                      <a:pt x="403" y="443"/>
                      <a:pt x="401" y="445"/>
                      <a:pt x="398" y="446"/>
                    </a:cubicBezTo>
                    <a:cubicBezTo>
                      <a:pt x="395" y="448"/>
                      <a:pt x="389" y="451"/>
                      <a:pt x="384" y="452"/>
                    </a:cubicBezTo>
                    <a:cubicBezTo>
                      <a:pt x="385" y="451"/>
                      <a:pt x="386" y="451"/>
                      <a:pt x="387" y="450"/>
                    </a:cubicBezTo>
                    <a:cubicBezTo>
                      <a:pt x="389" y="448"/>
                      <a:pt x="389" y="448"/>
                      <a:pt x="389" y="448"/>
                    </a:cubicBezTo>
                    <a:cubicBezTo>
                      <a:pt x="393" y="444"/>
                      <a:pt x="398" y="440"/>
                      <a:pt x="404" y="438"/>
                    </a:cubicBezTo>
                    <a:cubicBezTo>
                      <a:pt x="406" y="437"/>
                      <a:pt x="409" y="436"/>
                      <a:pt x="412" y="436"/>
                    </a:cubicBezTo>
                    <a:cubicBezTo>
                      <a:pt x="410" y="437"/>
                      <a:pt x="408" y="439"/>
                      <a:pt x="406" y="4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B0793E4-D874-4E55-B58D-24ACEEA79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Maps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7260214-D344-4592-BA86-DF964E516855}"/>
              </a:ext>
            </a:extLst>
          </p:cNvPr>
          <p:cNvGrpSpPr/>
          <p:nvPr/>
        </p:nvGrpSpPr>
        <p:grpSpPr>
          <a:xfrm>
            <a:off x="6336145" y="484433"/>
            <a:ext cx="1732020" cy="4058184"/>
            <a:chOff x="838200" y="80963"/>
            <a:chExt cx="2781301" cy="6516687"/>
          </a:xfrm>
          <a:solidFill>
            <a:schemeClr val="accent1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979B972C-E5B8-4BEB-B340-87B2EC616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8" y="6045200"/>
              <a:ext cx="538163" cy="552450"/>
            </a:xfrm>
            <a:custGeom>
              <a:avLst/>
              <a:gdLst>
                <a:gd name="T0" fmla="*/ 254 w 262"/>
                <a:gd name="T1" fmla="*/ 69 h 270"/>
                <a:gd name="T2" fmla="*/ 241 w 262"/>
                <a:gd name="T3" fmla="*/ 53 h 270"/>
                <a:gd name="T4" fmla="*/ 248 w 262"/>
                <a:gd name="T5" fmla="*/ 27 h 270"/>
                <a:gd name="T6" fmla="*/ 248 w 262"/>
                <a:gd name="T7" fmla="*/ 14 h 270"/>
                <a:gd name="T8" fmla="*/ 220 w 262"/>
                <a:gd name="T9" fmla="*/ 7 h 270"/>
                <a:gd name="T10" fmla="*/ 200 w 262"/>
                <a:gd name="T11" fmla="*/ 0 h 270"/>
                <a:gd name="T12" fmla="*/ 189 w 262"/>
                <a:gd name="T13" fmla="*/ 10 h 270"/>
                <a:gd name="T14" fmla="*/ 169 w 262"/>
                <a:gd name="T15" fmla="*/ 17 h 270"/>
                <a:gd name="T16" fmla="*/ 145 w 262"/>
                <a:gd name="T17" fmla="*/ 24 h 270"/>
                <a:gd name="T18" fmla="*/ 120 w 262"/>
                <a:gd name="T19" fmla="*/ 18 h 270"/>
                <a:gd name="T20" fmla="*/ 110 w 262"/>
                <a:gd name="T21" fmla="*/ 24 h 270"/>
                <a:gd name="T22" fmla="*/ 93 w 262"/>
                <a:gd name="T23" fmla="*/ 37 h 270"/>
                <a:gd name="T24" fmla="*/ 73 w 262"/>
                <a:gd name="T25" fmla="*/ 37 h 270"/>
                <a:gd name="T26" fmla="*/ 58 w 262"/>
                <a:gd name="T27" fmla="*/ 25 h 270"/>
                <a:gd name="T28" fmla="*/ 52 w 262"/>
                <a:gd name="T29" fmla="*/ 10 h 270"/>
                <a:gd name="T30" fmla="*/ 39 w 262"/>
                <a:gd name="T31" fmla="*/ 13 h 270"/>
                <a:gd name="T32" fmla="*/ 20 w 262"/>
                <a:gd name="T33" fmla="*/ 16 h 270"/>
                <a:gd name="T34" fmla="*/ 32 w 262"/>
                <a:gd name="T35" fmla="*/ 42 h 270"/>
                <a:gd name="T36" fmla="*/ 39 w 262"/>
                <a:gd name="T37" fmla="*/ 56 h 270"/>
                <a:gd name="T38" fmla="*/ 30 w 262"/>
                <a:gd name="T39" fmla="*/ 66 h 270"/>
                <a:gd name="T40" fmla="*/ 7 w 262"/>
                <a:gd name="T41" fmla="*/ 49 h 270"/>
                <a:gd name="T42" fmla="*/ 4 w 262"/>
                <a:gd name="T43" fmla="*/ 65 h 270"/>
                <a:gd name="T44" fmla="*/ 13 w 262"/>
                <a:gd name="T45" fmla="*/ 88 h 270"/>
                <a:gd name="T46" fmla="*/ 28 w 262"/>
                <a:gd name="T47" fmla="*/ 120 h 270"/>
                <a:gd name="T48" fmla="*/ 45 w 262"/>
                <a:gd name="T49" fmla="*/ 150 h 270"/>
                <a:gd name="T50" fmla="*/ 51 w 262"/>
                <a:gd name="T51" fmla="*/ 164 h 270"/>
                <a:gd name="T52" fmla="*/ 61 w 262"/>
                <a:gd name="T53" fmla="*/ 183 h 270"/>
                <a:gd name="T54" fmla="*/ 59 w 262"/>
                <a:gd name="T55" fmla="*/ 199 h 270"/>
                <a:gd name="T56" fmla="*/ 47 w 262"/>
                <a:gd name="T57" fmla="*/ 221 h 270"/>
                <a:gd name="T58" fmla="*/ 47 w 262"/>
                <a:gd name="T59" fmla="*/ 243 h 270"/>
                <a:gd name="T60" fmla="*/ 35 w 262"/>
                <a:gd name="T61" fmla="*/ 253 h 270"/>
                <a:gd name="T62" fmla="*/ 54 w 262"/>
                <a:gd name="T63" fmla="*/ 255 h 270"/>
                <a:gd name="T64" fmla="*/ 78 w 262"/>
                <a:gd name="T65" fmla="*/ 263 h 270"/>
                <a:gd name="T66" fmla="*/ 107 w 262"/>
                <a:gd name="T67" fmla="*/ 269 h 270"/>
                <a:gd name="T68" fmla="*/ 132 w 262"/>
                <a:gd name="T69" fmla="*/ 259 h 270"/>
                <a:gd name="T70" fmla="*/ 161 w 262"/>
                <a:gd name="T71" fmla="*/ 253 h 270"/>
                <a:gd name="T72" fmla="*/ 187 w 262"/>
                <a:gd name="T73" fmla="*/ 262 h 270"/>
                <a:gd name="T74" fmla="*/ 213 w 262"/>
                <a:gd name="T75" fmla="*/ 257 h 270"/>
                <a:gd name="T76" fmla="*/ 230 w 262"/>
                <a:gd name="T77" fmla="*/ 235 h 270"/>
                <a:gd name="T78" fmla="*/ 221 w 262"/>
                <a:gd name="T79" fmla="*/ 207 h 270"/>
                <a:gd name="T80" fmla="*/ 211 w 262"/>
                <a:gd name="T81" fmla="*/ 183 h 270"/>
                <a:gd name="T82" fmla="*/ 220 w 262"/>
                <a:gd name="T83" fmla="*/ 153 h 270"/>
                <a:gd name="T84" fmla="*/ 235 w 262"/>
                <a:gd name="T85" fmla="*/ 133 h 270"/>
                <a:gd name="T86" fmla="*/ 251 w 262"/>
                <a:gd name="T87" fmla="*/ 116 h 270"/>
                <a:gd name="T88" fmla="*/ 256 w 262"/>
                <a:gd name="T89" fmla="*/ 104 h 270"/>
                <a:gd name="T90" fmla="*/ 262 w 262"/>
                <a:gd name="T91" fmla="*/ 8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" h="270">
                  <a:moveTo>
                    <a:pt x="262" y="79"/>
                  </a:moveTo>
                  <a:cubicBezTo>
                    <a:pt x="261" y="77"/>
                    <a:pt x="259" y="74"/>
                    <a:pt x="258" y="74"/>
                  </a:cubicBezTo>
                  <a:cubicBezTo>
                    <a:pt x="258" y="73"/>
                    <a:pt x="255" y="70"/>
                    <a:pt x="254" y="69"/>
                  </a:cubicBezTo>
                  <a:cubicBezTo>
                    <a:pt x="252" y="69"/>
                    <a:pt x="248" y="67"/>
                    <a:pt x="247" y="66"/>
                  </a:cubicBezTo>
                  <a:cubicBezTo>
                    <a:pt x="245" y="66"/>
                    <a:pt x="244" y="65"/>
                    <a:pt x="242" y="65"/>
                  </a:cubicBezTo>
                  <a:cubicBezTo>
                    <a:pt x="241" y="62"/>
                    <a:pt x="241" y="56"/>
                    <a:pt x="241" y="53"/>
                  </a:cubicBezTo>
                  <a:cubicBezTo>
                    <a:pt x="240" y="51"/>
                    <a:pt x="238" y="45"/>
                    <a:pt x="238" y="41"/>
                  </a:cubicBezTo>
                  <a:cubicBezTo>
                    <a:pt x="240" y="38"/>
                    <a:pt x="241" y="32"/>
                    <a:pt x="244" y="30"/>
                  </a:cubicBezTo>
                  <a:cubicBezTo>
                    <a:pt x="244" y="28"/>
                    <a:pt x="247" y="28"/>
                    <a:pt x="248" y="27"/>
                  </a:cubicBezTo>
                  <a:cubicBezTo>
                    <a:pt x="249" y="25"/>
                    <a:pt x="251" y="24"/>
                    <a:pt x="251" y="23"/>
                  </a:cubicBezTo>
                  <a:cubicBezTo>
                    <a:pt x="252" y="21"/>
                    <a:pt x="252" y="20"/>
                    <a:pt x="254" y="18"/>
                  </a:cubicBezTo>
                  <a:cubicBezTo>
                    <a:pt x="251" y="17"/>
                    <a:pt x="249" y="16"/>
                    <a:pt x="248" y="14"/>
                  </a:cubicBezTo>
                  <a:cubicBezTo>
                    <a:pt x="245" y="13"/>
                    <a:pt x="242" y="12"/>
                    <a:pt x="240" y="10"/>
                  </a:cubicBezTo>
                  <a:cubicBezTo>
                    <a:pt x="237" y="10"/>
                    <a:pt x="231" y="10"/>
                    <a:pt x="228" y="10"/>
                  </a:cubicBezTo>
                  <a:cubicBezTo>
                    <a:pt x="225" y="9"/>
                    <a:pt x="221" y="7"/>
                    <a:pt x="220" y="7"/>
                  </a:cubicBezTo>
                  <a:cubicBezTo>
                    <a:pt x="218" y="6"/>
                    <a:pt x="216" y="3"/>
                    <a:pt x="214" y="3"/>
                  </a:cubicBezTo>
                  <a:cubicBezTo>
                    <a:pt x="213" y="2"/>
                    <a:pt x="210" y="3"/>
                    <a:pt x="209" y="3"/>
                  </a:cubicBezTo>
                  <a:cubicBezTo>
                    <a:pt x="206" y="2"/>
                    <a:pt x="202" y="0"/>
                    <a:pt x="200" y="0"/>
                  </a:cubicBezTo>
                  <a:cubicBezTo>
                    <a:pt x="197" y="0"/>
                    <a:pt x="194" y="2"/>
                    <a:pt x="193" y="2"/>
                  </a:cubicBezTo>
                  <a:cubicBezTo>
                    <a:pt x="193" y="3"/>
                    <a:pt x="194" y="7"/>
                    <a:pt x="193" y="9"/>
                  </a:cubicBezTo>
                  <a:cubicBezTo>
                    <a:pt x="193" y="9"/>
                    <a:pt x="190" y="10"/>
                    <a:pt x="189" y="10"/>
                  </a:cubicBezTo>
                  <a:cubicBezTo>
                    <a:pt x="187" y="12"/>
                    <a:pt x="185" y="12"/>
                    <a:pt x="183" y="12"/>
                  </a:cubicBezTo>
                  <a:cubicBezTo>
                    <a:pt x="182" y="12"/>
                    <a:pt x="178" y="14"/>
                    <a:pt x="176" y="14"/>
                  </a:cubicBezTo>
                  <a:cubicBezTo>
                    <a:pt x="175" y="16"/>
                    <a:pt x="171" y="17"/>
                    <a:pt x="169" y="17"/>
                  </a:cubicBezTo>
                  <a:cubicBezTo>
                    <a:pt x="166" y="17"/>
                    <a:pt x="162" y="16"/>
                    <a:pt x="159" y="16"/>
                  </a:cubicBezTo>
                  <a:cubicBezTo>
                    <a:pt x="158" y="16"/>
                    <a:pt x="154" y="18"/>
                    <a:pt x="151" y="18"/>
                  </a:cubicBezTo>
                  <a:cubicBezTo>
                    <a:pt x="149" y="20"/>
                    <a:pt x="147" y="23"/>
                    <a:pt x="145" y="24"/>
                  </a:cubicBezTo>
                  <a:cubicBezTo>
                    <a:pt x="144" y="24"/>
                    <a:pt x="140" y="24"/>
                    <a:pt x="138" y="24"/>
                  </a:cubicBezTo>
                  <a:cubicBezTo>
                    <a:pt x="135" y="24"/>
                    <a:pt x="128" y="24"/>
                    <a:pt x="125" y="23"/>
                  </a:cubicBezTo>
                  <a:cubicBezTo>
                    <a:pt x="124" y="21"/>
                    <a:pt x="123" y="18"/>
                    <a:pt x="120" y="18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8" y="17"/>
                    <a:pt x="116" y="17"/>
                    <a:pt x="114" y="18"/>
                  </a:cubicBezTo>
                  <a:cubicBezTo>
                    <a:pt x="113" y="18"/>
                    <a:pt x="111" y="23"/>
                    <a:pt x="110" y="24"/>
                  </a:cubicBezTo>
                  <a:cubicBezTo>
                    <a:pt x="109" y="24"/>
                    <a:pt x="106" y="25"/>
                    <a:pt x="104" y="27"/>
                  </a:cubicBezTo>
                  <a:cubicBezTo>
                    <a:pt x="103" y="28"/>
                    <a:pt x="100" y="30"/>
                    <a:pt x="99" y="31"/>
                  </a:cubicBezTo>
                  <a:cubicBezTo>
                    <a:pt x="97" y="32"/>
                    <a:pt x="94" y="35"/>
                    <a:pt x="93" y="37"/>
                  </a:cubicBezTo>
                  <a:cubicBezTo>
                    <a:pt x="92" y="37"/>
                    <a:pt x="89" y="41"/>
                    <a:pt x="87" y="41"/>
                  </a:cubicBezTo>
                  <a:cubicBezTo>
                    <a:pt x="85" y="41"/>
                    <a:pt x="83" y="37"/>
                    <a:pt x="82" y="37"/>
                  </a:cubicBezTo>
                  <a:cubicBezTo>
                    <a:pt x="80" y="35"/>
                    <a:pt x="75" y="37"/>
                    <a:pt x="73" y="37"/>
                  </a:cubicBezTo>
                  <a:cubicBezTo>
                    <a:pt x="72" y="35"/>
                    <a:pt x="69" y="35"/>
                    <a:pt x="68" y="34"/>
                  </a:cubicBezTo>
                  <a:cubicBezTo>
                    <a:pt x="65" y="34"/>
                    <a:pt x="61" y="32"/>
                    <a:pt x="59" y="31"/>
                  </a:cubicBezTo>
                  <a:cubicBezTo>
                    <a:pt x="58" y="30"/>
                    <a:pt x="58" y="27"/>
                    <a:pt x="58" y="25"/>
                  </a:cubicBezTo>
                  <a:cubicBezTo>
                    <a:pt x="58" y="23"/>
                    <a:pt x="61" y="18"/>
                    <a:pt x="61" y="17"/>
                  </a:cubicBezTo>
                  <a:cubicBezTo>
                    <a:pt x="61" y="16"/>
                    <a:pt x="58" y="14"/>
                    <a:pt x="58" y="14"/>
                  </a:cubicBezTo>
                  <a:cubicBezTo>
                    <a:pt x="56" y="13"/>
                    <a:pt x="54" y="10"/>
                    <a:pt x="52" y="10"/>
                  </a:cubicBezTo>
                  <a:cubicBezTo>
                    <a:pt x="52" y="12"/>
                    <a:pt x="52" y="12"/>
                    <a:pt x="51" y="13"/>
                  </a:cubicBezTo>
                  <a:cubicBezTo>
                    <a:pt x="51" y="14"/>
                    <a:pt x="48" y="16"/>
                    <a:pt x="45" y="16"/>
                  </a:cubicBezTo>
                  <a:cubicBezTo>
                    <a:pt x="44" y="16"/>
                    <a:pt x="41" y="14"/>
                    <a:pt x="39" y="13"/>
                  </a:cubicBezTo>
                  <a:cubicBezTo>
                    <a:pt x="38" y="12"/>
                    <a:pt x="35" y="9"/>
                    <a:pt x="34" y="7"/>
                  </a:cubicBezTo>
                  <a:cubicBezTo>
                    <a:pt x="31" y="7"/>
                    <a:pt x="27" y="9"/>
                    <a:pt x="25" y="10"/>
                  </a:cubicBezTo>
                  <a:cubicBezTo>
                    <a:pt x="24" y="12"/>
                    <a:pt x="20" y="14"/>
                    <a:pt x="20" y="16"/>
                  </a:cubicBezTo>
                  <a:cubicBezTo>
                    <a:pt x="18" y="18"/>
                    <a:pt x="20" y="25"/>
                    <a:pt x="21" y="28"/>
                  </a:cubicBezTo>
                  <a:cubicBezTo>
                    <a:pt x="23" y="30"/>
                    <a:pt x="28" y="34"/>
                    <a:pt x="31" y="35"/>
                  </a:cubicBezTo>
                  <a:cubicBezTo>
                    <a:pt x="31" y="37"/>
                    <a:pt x="32" y="41"/>
                    <a:pt x="32" y="42"/>
                  </a:cubicBezTo>
                  <a:cubicBezTo>
                    <a:pt x="34" y="44"/>
                    <a:pt x="35" y="46"/>
                    <a:pt x="37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52"/>
                    <a:pt x="39" y="55"/>
                    <a:pt x="39" y="56"/>
                  </a:cubicBezTo>
                  <a:cubicBezTo>
                    <a:pt x="39" y="59"/>
                    <a:pt x="35" y="62"/>
                    <a:pt x="34" y="63"/>
                  </a:cubicBezTo>
                  <a:cubicBezTo>
                    <a:pt x="34" y="63"/>
                    <a:pt x="32" y="65"/>
                    <a:pt x="3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7" y="66"/>
                    <a:pt x="24" y="63"/>
                    <a:pt x="23" y="62"/>
                  </a:cubicBezTo>
                  <a:cubicBezTo>
                    <a:pt x="20" y="59"/>
                    <a:pt x="17" y="56"/>
                    <a:pt x="14" y="53"/>
                  </a:cubicBezTo>
                  <a:cubicBezTo>
                    <a:pt x="13" y="52"/>
                    <a:pt x="8" y="51"/>
                    <a:pt x="7" y="49"/>
                  </a:cubicBezTo>
                  <a:cubicBezTo>
                    <a:pt x="6" y="49"/>
                    <a:pt x="3" y="51"/>
                    <a:pt x="1" y="52"/>
                  </a:cubicBezTo>
                  <a:cubicBezTo>
                    <a:pt x="0" y="53"/>
                    <a:pt x="0" y="56"/>
                    <a:pt x="0" y="58"/>
                  </a:cubicBezTo>
                  <a:cubicBezTo>
                    <a:pt x="0" y="59"/>
                    <a:pt x="3" y="62"/>
                    <a:pt x="4" y="65"/>
                  </a:cubicBezTo>
                  <a:cubicBezTo>
                    <a:pt x="4" y="66"/>
                    <a:pt x="4" y="69"/>
                    <a:pt x="4" y="70"/>
                  </a:cubicBezTo>
                  <a:cubicBezTo>
                    <a:pt x="6" y="73"/>
                    <a:pt x="7" y="77"/>
                    <a:pt x="8" y="79"/>
                  </a:cubicBezTo>
                  <a:cubicBezTo>
                    <a:pt x="10" y="81"/>
                    <a:pt x="11" y="86"/>
                    <a:pt x="13" y="88"/>
                  </a:cubicBezTo>
                  <a:cubicBezTo>
                    <a:pt x="14" y="91"/>
                    <a:pt x="17" y="95"/>
                    <a:pt x="17" y="98"/>
                  </a:cubicBezTo>
                  <a:cubicBezTo>
                    <a:pt x="18" y="101"/>
                    <a:pt x="21" y="107"/>
                    <a:pt x="23" y="109"/>
                  </a:cubicBezTo>
                  <a:cubicBezTo>
                    <a:pt x="24" y="112"/>
                    <a:pt x="27" y="118"/>
                    <a:pt x="28" y="120"/>
                  </a:cubicBezTo>
                  <a:cubicBezTo>
                    <a:pt x="31" y="123"/>
                    <a:pt x="34" y="127"/>
                    <a:pt x="35" y="130"/>
                  </a:cubicBezTo>
                  <a:cubicBezTo>
                    <a:pt x="37" y="134"/>
                    <a:pt x="37" y="141"/>
                    <a:pt x="39" y="146"/>
                  </a:cubicBezTo>
                  <a:cubicBezTo>
                    <a:pt x="39" y="147"/>
                    <a:pt x="42" y="150"/>
                    <a:pt x="45" y="150"/>
                  </a:cubicBezTo>
                  <a:cubicBezTo>
                    <a:pt x="45" y="151"/>
                    <a:pt x="48" y="150"/>
                    <a:pt x="48" y="151"/>
                  </a:cubicBezTo>
                  <a:cubicBezTo>
                    <a:pt x="49" y="151"/>
                    <a:pt x="49" y="155"/>
                    <a:pt x="49" y="155"/>
                  </a:cubicBezTo>
                  <a:cubicBezTo>
                    <a:pt x="51" y="158"/>
                    <a:pt x="51" y="162"/>
                    <a:pt x="51" y="164"/>
                  </a:cubicBezTo>
                  <a:cubicBezTo>
                    <a:pt x="51" y="165"/>
                    <a:pt x="49" y="169"/>
                    <a:pt x="49" y="171"/>
                  </a:cubicBezTo>
                  <a:cubicBezTo>
                    <a:pt x="51" y="174"/>
                    <a:pt x="52" y="178"/>
                    <a:pt x="54" y="179"/>
                  </a:cubicBezTo>
                  <a:cubicBezTo>
                    <a:pt x="55" y="181"/>
                    <a:pt x="59" y="182"/>
                    <a:pt x="61" y="183"/>
                  </a:cubicBezTo>
                  <a:cubicBezTo>
                    <a:pt x="62" y="185"/>
                    <a:pt x="63" y="188"/>
                    <a:pt x="65" y="190"/>
                  </a:cubicBezTo>
                  <a:cubicBezTo>
                    <a:pt x="65" y="192"/>
                    <a:pt x="65" y="195"/>
                    <a:pt x="63" y="196"/>
                  </a:cubicBezTo>
                  <a:cubicBezTo>
                    <a:pt x="63" y="197"/>
                    <a:pt x="61" y="197"/>
                    <a:pt x="59" y="199"/>
                  </a:cubicBezTo>
                  <a:cubicBezTo>
                    <a:pt x="58" y="200"/>
                    <a:pt x="55" y="202"/>
                    <a:pt x="55" y="203"/>
                  </a:cubicBezTo>
                  <a:cubicBezTo>
                    <a:pt x="54" y="206"/>
                    <a:pt x="51" y="208"/>
                    <a:pt x="49" y="211"/>
                  </a:cubicBezTo>
                  <a:cubicBezTo>
                    <a:pt x="48" y="214"/>
                    <a:pt x="47" y="218"/>
                    <a:pt x="47" y="221"/>
                  </a:cubicBezTo>
                  <a:cubicBezTo>
                    <a:pt x="47" y="224"/>
                    <a:pt x="48" y="228"/>
                    <a:pt x="49" y="229"/>
                  </a:cubicBezTo>
                  <a:cubicBezTo>
                    <a:pt x="49" y="231"/>
                    <a:pt x="49" y="235"/>
                    <a:pt x="49" y="238"/>
                  </a:cubicBezTo>
                  <a:cubicBezTo>
                    <a:pt x="48" y="239"/>
                    <a:pt x="48" y="242"/>
                    <a:pt x="47" y="243"/>
                  </a:cubicBezTo>
                  <a:cubicBezTo>
                    <a:pt x="45" y="243"/>
                    <a:pt x="41" y="245"/>
                    <a:pt x="39" y="245"/>
                  </a:cubicBezTo>
                  <a:cubicBezTo>
                    <a:pt x="39" y="245"/>
                    <a:pt x="37" y="246"/>
                    <a:pt x="35" y="248"/>
                  </a:cubicBezTo>
                  <a:cubicBezTo>
                    <a:pt x="35" y="249"/>
                    <a:pt x="34" y="252"/>
                    <a:pt x="35" y="253"/>
                  </a:cubicBezTo>
                  <a:cubicBezTo>
                    <a:pt x="35" y="255"/>
                    <a:pt x="38" y="257"/>
                    <a:pt x="39" y="257"/>
                  </a:cubicBezTo>
                  <a:cubicBezTo>
                    <a:pt x="41" y="257"/>
                    <a:pt x="45" y="256"/>
                    <a:pt x="47" y="255"/>
                  </a:cubicBezTo>
                  <a:cubicBezTo>
                    <a:pt x="48" y="255"/>
                    <a:pt x="52" y="253"/>
                    <a:pt x="54" y="255"/>
                  </a:cubicBezTo>
                  <a:cubicBezTo>
                    <a:pt x="56" y="255"/>
                    <a:pt x="59" y="256"/>
                    <a:pt x="61" y="256"/>
                  </a:cubicBezTo>
                  <a:cubicBezTo>
                    <a:pt x="62" y="257"/>
                    <a:pt x="66" y="260"/>
                    <a:pt x="68" y="260"/>
                  </a:cubicBezTo>
                  <a:cubicBezTo>
                    <a:pt x="70" y="262"/>
                    <a:pt x="76" y="263"/>
                    <a:pt x="78" y="263"/>
                  </a:cubicBezTo>
                  <a:cubicBezTo>
                    <a:pt x="82" y="264"/>
                    <a:pt x="89" y="264"/>
                    <a:pt x="93" y="266"/>
                  </a:cubicBezTo>
                  <a:cubicBezTo>
                    <a:pt x="94" y="266"/>
                    <a:pt x="97" y="269"/>
                    <a:pt x="99" y="269"/>
                  </a:cubicBezTo>
                  <a:cubicBezTo>
                    <a:pt x="100" y="270"/>
                    <a:pt x="104" y="269"/>
                    <a:pt x="107" y="269"/>
                  </a:cubicBezTo>
                  <a:cubicBezTo>
                    <a:pt x="109" y="267"/>
                    <a:pt x="111" y="263"/>
                    <a:pt x="114" y="262"/>
                  </a:cubicBezTo>
                  <a:cubicBezTo>
                    <a:pt x="116" y="262"/>
                    <a:pt x="121" y="260"/>
                    <a:pt x="123" y="259"/>
                  </a:cubicBezTo>
                  <a:cubicBezTo>
                    <a:pt x="125" y="259"/>
                    <a:pt x="131" y="260"/>
                    <a:pt x="132" y="259"/>
                  </a:cubicBezTo>
                  <a:cubicBezTo>
                    <a:pt x="134" y="257"/>
                    <a:pt x="135" y="255"/>
                    <a:pt x="137" y="253"/>
                  </a:cubicBezTo>
                  <a:cubicBezTo>
                    <a:pt x="140" y="252"/>
                    <a:pt x="147" y="253"/>
                    <a:pt x="149" y="253"/>
                  </a:cubicBezTo>
                  <a:cubicBezTo>
                    <a:pt x="152" y="252"/>
                    <a:pt x="158" y="253"/>
                    <a:pt x="161" y="253"/>
                  </a:cubicBezTo>
                  <a:cubicBezTo>
                    <a:pt x="163" y="252"/>
                    <a:pt x="169" y="249"/>
                    <a:pt x="172" y="250"/>
                  </a:cubicBezTo>
                  <a:cubicBezTo>
                    <a:pt x="175" y="250"/>
                    <a:pt x="179" y="252"/>
                    <a:pt x="182" y="253"/>
                  </a:cubicBezTo>
                  <a:cubicBezTo>
                    <a:pt x="183" y="255"/>
                    <a:pt x="185" y="260"/>
                    <a:pt x="187" y="262"/>
                  </a:cubicBezTo>
                  <a:cubicBezTo>
                    <a:pt x="189" y="263"/>
                    <a:pt x="194" y="262"/>
                    <a:pt x="196" y="263"/>
                  </a:cubicBezTo>
                  <a:cubicBezTo>
                    <a:pt x="197" y="263"/>
                    <a:pt x="202" y="263"/>
                    <a:pt x="203" y="263"/>
                  </a:cubicBezTo>
                  <a:cubicBezTo>
                    <a:pt x="206" y="262"/>
                    <a:pt x="210" y="260"/>
                    <a:pt x="213" y="257"/>
                  </a:cubicBezTo>
                  <a:cubicBezTo>
                    <a:pt x="213" y="257"/>
                    <a:pt x="213" y="257"/>
                    <a:pt x="213" y="257"/>
                  </a:cubicBezTo>
                  <a:cubicBezTo>
                    <a:pt x="216" y="255"/>
                    <a:pt x="221" y="246"/>
                    <a:pt x="224" y="242"/>
                  </a:cubicBezTo>
                  <a:cubicBezTo>
                    <a:pt x="225" y="241"/>
                    <a:pt x="228" y="236"/>
                    <a:pt x="230" y="235"/>
                  </a:cubicBezTo>
                  <a:cubicBezTo>
                    <a:pt x="230" y="232"/>
                    <a:pt x="231" y="228"/>
                    <a:pt x="230" y="225"/>
                  </a:cubicBezTo>
                  <a:cubicBezTo>
                    <a:pt x="230" y="222"/>
                    <a:pt x="227" y="218"/>
                    <a:pt x="225" y="215"/>
                  </a:cubicBezTo>
                  <a:cubicBezTo>
                    <a:pt x="224" y="214"/>
                    <a:pt x="221" y="210"/>
                    <a:pt x="221" y="207"/>
                  </a:cubicBezTo>
                  <a:cubicBezTo>
                    <a:pt x="220" y="206"/>
                    <a:pt x="218" y="200"/>
                    <a:pt x="217" y="197"/>
                  </a:cubicBezTo>
                  <a:cubicBezTo>
                    <a:pt x="216" y="196"/>
                    <a:pt x="214" y="192"/>
                    <a:pt x="213" y="189"/>
                  </a:cubicBezTo>
                  <a:cubicBezTo>
                    <a:pt x="213" y="188"/>
                    <a:pt x="213" y="185"/>
                    <a:pt x="211" y="183"/>
                  </a:cubicBezTo>
                  <a:cubicBezTo>
                    <a:pt x="211" y="181"/>
                    <a:pt x="210" y="178"/>
                    <a:pt x="210" y="175"/>
                  </a:cubicBezTo>
                  <a:cubicBezTo>
                    <a:pt x="210" y="172"/>
                    <a:pt x="213" y="165"/>
                    <a:pt x="214" y="162"/>
                  </a:cubicBezTo>
                  <a:cubicBezTo>
                    <a:pt x="216" y="160"/>
                    <a:pt x="218" y="155"/>
                    <a:pt x="220" y="153"/>
                  </a:cubicBezTo>
                  <a:cubicBezTo>
                    <a:pt x="223" y="151"/>
                    <a:pt x="227" y="147"/>
                    <a:pt x="228" y="144"/>
                  </a:cubicBezTo>
                  <a:cubicBezTo>
                    <a:pt x="230" y="143"/>
                    <a:pt x="230" y="140"/>
                    <a:pt x="231" y="139"/>
                  </a:cubicBezTo>
                  <a:cubicBezTo>
                    <a:pt x="233" y="137"/>
                    <a:pt x="235" y="134"/>
                    <a:pt x="235" y="133"/>
                  </a:cubicBezTo>
                  <a:cubicBezTo>
                    <a:pt x="237" y="132"/>
                    <a:pt x="240" y="129"/>
                    <a:pt x="241" y="129"/>
                  </a:cubicBezTo>
                  <a:cubicBezTo>
                    <a:pt x="242" y="126"/>
                    <a:pt x="245" y="123"/>
                    <a:pt x="247" y="122"/>
                  </a:cubicBezTo>
                  <a:cubicBezTo>
                    <a:pt x="248" y="120"/>
                    <a:pt x="249" y="118"/>
                    <a:pt x="251" y="116"/>
                  </a:cubicBezTo>
                  <a:cubicBezTo>
                    <a:pt x="252" y="116"/>
                    <a:pt x="255" y="115"/>
                    <a:pt x="256" y="115"/>
                  </a:cubicBezTo>
                  <a:cubicBezTo>
                    <a:pt x="256" y="113"/>
                    <a:pt x="255" y="112"/>
                    <a:pt x="255" y="111"/>
                  </a:cubicBezTo>
                  <a:cubicBezTo>
                    <a:pt x="255" y="109"/>
                    <a:pt x="255" y="105"/>
                    <a:pt x="256" y="104"/>
                  </a:cubicBezTo>
                  <a:cubicBezTo>
                    <a:pt x="256" y="102"/>
                    <a:pt x="258" y="101"/>
                    <a:pt x="258" y="100"/>
                  </a:cubicBezTo>
                  <a:cubicBezTo>
                    <a:pt x="259" y="98"/>
                    <a:pt x="261" y="97"/>
                    <a:pt x="261" y="95"/>
                  </a:cubicBezTo>
                  <a:cubicBezTo>
                    <a:pt x="262" y="93"/>
                    <a:pt x="262" y="88"/>
                    <a:pt x="262" y="87"/>
                  </a:cubicBezTo>
                  <a:cubicBezTo>
                    <a:pt x="262" y="84"/>
                    <a:pt x="262" y="80"/>
                    <a:pt x="262" y="7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7B6D84CB-EA1A-4D32-AECE-413DD70B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6061075"/>
              <a:ext cx="434975" cy="246063"/>
            </a:xfrm>
            <a:custGeom>
              <a:avLst/>
              <a:gdLst>
                <a:gd name="T0" fmla="*/ 16 w 212"/>
                <a:gd name="T1" fmla="*/ 10 h 120"/>
                <a:gd name="T2" fmla="*/ 27 w 212"/>
                <a:gd name="T3" fmla="*/ 10 h 120"/>
                <a:gd name="T4" fmla="*/ 35 w 212"/>
                <a:gd name="T5" fmla="*/ 20 h 120"/>
                <a:gd name="T6" fmla="*/ 52 w 212"/>
                <a:gd name="T7" fmla="*/ 25 h 120"/>
                <a:gd name="T8" fmla="*/ 66 w 212"/>
                <a:gd name="T9" fmla="*/ 28 h 120"/>
                <a:gd name="T10" fmla="*/ 73 w 212"/>
                <a:gd name="T11" fmla="*/ 18 h 120"/>
                <a:gd name="T12" fmla="*/ 77 w 212"/>
                <a:gd name="T13" fmla="*/ 13 h 120"/>
                <a:gd name="T14" fmla="*/ 87 w 212"/>
                <a:gd name="T15" fmla="*/ 13 h 120"/>
                <a:gd name="T16" fmla="*/ 104 w 212"/>
                <a:gd name="T17" fmla="*/ 10 h 120"/>
                <a:gd name="T18" fmla="*/ 111 w 212"/>
                <a:gd name="T19" fmla="*/ 4 h 120"/>
                <a:gd name="T20" fmla="*/ 121 w 212"/>
                <a:gd name="T21" fmla="*/ 3 h 120"/>
                <a:gd name="T22" fmla="*/ 132 w 212"/>
                <a:gd name="T23" fmla="*/ 4 h 120"/>
                <a:gd name="T24" fmla="*/ 148 w 212"/>
                <a:gd name="T25" fmla="*/ 0 h 120"/>
                <a:gd name="T26" fmla="*/ 156 w 212"/>
                <a:gd name="T27" fmla="*/ 7 h 120"/>
                <a:gd name="T28" fmla="*/ 166 w 212"/>
                <a:gd name="T29" fmla="*/ 17 h 120"/>
                <a:gd name="T30" fmla="*/ 174 w 212"/>
                <a:gd name="T31" fmla="*/ 27 h 120"/>
                <a:gd name="T32" fmla="*/ 177 w 212"/>
                <a:gd name="T33" fmla="*/ 36 h 120"/>
                <a:gd name="T34" fmla="*/ 191 w 212"/>
                <a:gd name="T35" fmla="*/ 41 h 120"/>
                <a:gd name="T36" fmla="*/ 205 w 212"/>
                <a:gd name="T37" fmla="*/ 39 h 120"/>
                <a:gd name="T38" fmla="*/ 212 w 212"/>
                <a:gd name="T39" fmla="*/ 39 h 120"/>
                <a:gd name="T40" fmla="*/ 208 w 212"/>
                <a:gd name="T41" fmla="*/ 60 h 120"/>
                <a:gd name="T42" fmla="*/ 198 w 212"/>
                <a:gd name="T43" fmla="*/ 76 h 120"/>
                <a:gd name="T44" fmla="*/ 190 w 212"/>
                <a:gd name="T45" fmla="*/ 84 h 120"/>
                <a:gd name="T46" fmla="*/ 181 w 212"/>
                <a:gd name="T47" fmla="*/ 94 h 120"/>
                <a:gd name="T48" fmla="*/ 180 w 212"/>
                <a:gd name="T49" fmla="*/ 87 h 120"/>
                <a:gd name="T50" fmla="*/ 173 w 212"/>
                <a:gd name="T51" fmla="*/ 82 h 120"/>
                <a:gd name="T52" fmla="*/ 156 w 212"/>
                <a:gd name="T53" fmla="*/ 77 h 120"/>
                <a:gd name="T54" fmla="*/ 136 w 212"/>
                <a:gd name="T55" fmla="*/ 82 h 120"/>
                <a:gd name="T56" fmla="*/ 121 w 212"/>
                <a:gd name="T57" fmla="*/ 84 h 120"/>
                <a:gd name="T58" fmla="*/ 115 w 212"/>
                <a:gd name="T59" fmla="*/ 82 h 120"/>
                <a:gd name="T60" fmla="*/ 107 w 212"/>
                <a:gd name="T61" fmla="*/ 82 h 120"/>
                <a:gd name="T62" fmla="*/ 97 w 212"/>
                <a:gd name="T63" fmla="*/ 82 h 120"/>
                <a:gd name="T64" fmla="*/ 89 w 212"/>
                <a:gd name="T65" fmla="*/ 82 h 120"/>
                <a:gd name="T66" fmla="*/ 80 w 212"/>
                <a:gd name="T67" fmla="*/ 79 h 120"/>
                <a:gd name="T68" fmla="*/ 70 w 212"/>
                <a:gd name="T69" fmla="*/ 80 h 120"/>
                <a:gd name="T70" fmla="*/ 58 w 212"/>
                <a:gd name="T71" fmla="*/ 83 h 120"/>
                <a:gd name="T72" fmla="*/ 48 w 212"/>
                <a:gd name="T73" fmla="*/ 82 h 120"/>
                <a:gd name="T74" fmla="*/ 38 w 212"/>
                <a:gd name="T75" fmla="*/ 82 h 120"/>
                <a:gd name="T76" fmla="*/ 41 w 212"/>
                <a:gd name="T77" fmla="*/ 97 h 120"/>
                <a:gd name="T78" fmla="*/ 47 w 212"/>
                <a:gd name="T79" fmla="*/ 114 h 120"/>
                <a:gd name="T80" fmla="*/ 32 w 212"/>
                <a:gd name="T81" fmla="*/ 118 h 120"/>
                <a:gd name="T82" fmla="*/ 25 w 212"/>
                <a:gd name="T83" fmla="*/ 107 h 120"/>
                <a:gd name="T84" fmla="*/ 18 w 212"/>
                <a:gd name="T85" fmla="*/ 107 h 120"/>
                <a:gd name="T86" fmla="*/ 18 w 212"/>
                <a:gd name="T87" fmla="*/ 96 h 120"/>
                <a:gd name="T88" fmla="*/ 23 w 212"/>
                <a:gd name="T89" fmla="*/ 87 h 120"/>
                <a:gd name="T90" fmla="*/ 24 w 212"/>
                <a:gd name="T91" fmla="*/ 70 h 120"/>
                <a:gd name="T92" fmla="*/ 16 w 212"/>
                <a:gd name="T93" fmla="*/ 60 h 120"/>
                <a:gd name="T94" fmla="*/ 4 w 212"/>
                <a:gd name="T95" fmla="*/ 56 h 120"/>
                <a:gd name="T96" fmla="*/ 0 w 212"/>
                <a:gd name="T97" fmla="*/ 32 h 120"/>
                <a:gd name="T98" fmla="*/ 10 w 212"/>
                <a:gd name="T99" fmla="*/ 18 h 120"/>
                <a:gd name="T100" fmla="*/ 16 w 212"/>
                <a:gd name="T101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2" h="120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8"/>
                    <a:pt x="20" y="8"/>
                    <a:pt x="21" y="8"/>
                  </a:cubicBezTo>
                  <a:cubicBezTo>
                    <a:pt x="23" y="8"/>
                    <a:pt x="25" y="8"/>
                    <a:pt x="27" y="10"/>
                  </a:cubicBezTo>
                  <a:cubicBezTo>
                    <a:pt x="28" y="10"/>
                    <a:pt x="30" y="14"/>
                    <a:pt x="30" y="15"/>
                  </a:cubicBezTo>
                  <a:cubicBezTo>
                    <a:pt x="31" y="17"/>
                    <a:pt x="34" y="20"/>
                    <a:pt x="35" y="20"/>
                  </a:cubicBezTo>
                  <a:cubicBezTo>
                    <a:pt x="37" y="21"/>
                    <a:pt x="40" y="22"/>
                    <a:pt x="41" y="22"/>
                  </a:cubicBezTo>
                  <a:cubicBezTo>
                    <a:pt x="44" y="24"/>
                    <a:pt x="49" y="25"/>
                    <a:pt x="52" y="25"/>
                  </a:cubicBezTo>
                  <a:cubicBezTo>
                    <a:pt x="54" y="27"/>
                    <a:pt x="56" y="27"/>
                    <a:pt x="58" y="28"/>
                  </a:cubicBezTo>
                  <a:cubicBezTo>
                    <a:pt x="59" y="28"/>
                    <a:pt x="63" y="28"/>
                    <a:pt x="66" y="28"/>
                  </a:cubicBezTo>
                  <a:cubicBezTo>
                    <a:pt x="68" y="27"/>
                    <a:pt x="70" y="25"/>
                    <a:pt x="72" y="24"/>
                  </a:cubicBezTo>
                  <a:cubicBezTo>
                    <a:pt x="72" y="22"/>
                    <a:pt x="72" y="20"/>
                    <a:pt x="73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5"/>
                    <a:pt x="76" y="13"/>
                    <a:pt x="77" y="13"/>
                  </a:cubicBezTo>
                  <a:cubicBezTo>
                    <a:pt x="77" y="11"/>
                    <a:pt x="82" y="11"/>
                    <a:pt x="83" y="11"/>
                  </a:cubicBezTo>
                  <a:cubicBezTo>
                    <a:pt x="84" y="11"/>
                    <a:pt x="86" y="13"/>
                    <a:pt x="87" y="13"/>
                  </a:cubicBezTo>
                  <a:cubicBezTo>
                    <a:pt x="89" y="14"/>
                    <a:pt x="93" y="14"/>
                    <a:pt x="96" y="13"/>
                  </a:cubicBezTo>
                  <a:cubicBezTo>
                    <a:pt x="97" y="13"/>
                    <a:pt x="103" y="13"/>
                    <a:pt x="104" y="10"/>
                  </a:cubicBezTo>
                  <a:cubicBezTo>
                    <a:pt x="106" y="10"/>
                    <a:pt x="107" y="5"/>
                    <a:pt x="108" y="4"/>
                  </a:cubicBezTo>
                  <a:cubicBezTo>
                    <a:pt x="108" y="4"/>
                    <a:pt x="110" y="4"/>
                    <a:pt x="111" y="4"/>
                  </a:cubicBezTo>
                  <a:cubicBezTo>
                    <a:pt x="113" y="4"/>
                    <a:pt x="114" y="5"/>
                    <a:pt x="114" y="5"/>
                  </a:cubicBezTo>
                  <a:cubicBezTo>
                    <a:pt x="117" y="5"/>
                    <a:pt x="118" y="4"/>
                    <a:pt x="121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3"/>
                    <a:pt x="129" y="4"/>
                    <a:pt x="132" y="4"/>
                  </a:cubicBezTo>
                  <a:cubicBezTo>
                    <a:pt x="134" y="3"/>
                    <a:pt x="138" y="1"/>
                    <a:pt x="139" y="1"/>
                  </a:cubicBezTo>
                  <a:cubicBezTo>
                    <a:pt x="142" y="1"/>
                    <a:pt x="146" y="0"/>
                    <a:pt x="148" y="0"/>
                  </a:cubicBezTo>
                  <a:cubicBezTo>
                    <a:pt x="149" y="1"/>
                    <a:pt x="149" y="4"/>
                    <a:pt x="151" y="5"/>
                  </a:cubicBezTo>
                  <a:cubicBezTo>
                    <a:pt x="152" y="5"/>
                    <a:pt x="155" y="7"/>
                    <a:pt x="156" y="7"/>
                  </a:cubicBezTo>
                  <a:cubicBezTo>
                    <a:pt x="158" y="8"/>
                    <a:pt x="162" y="11"/>
                    <a:pt x="163" y="13"/>
                  </a:cubicBezTo>
                  <a:cubicBezTo>
                    <a:pt x="165" y="14"/>
                    <a:pt x="165" y="17"/>
                    <a:pt x="166" y="17"/>
                  </a:cubicBezTo>
                  <a:cubicBezTo>
                    <a:pt x="167" y="18"/>
                    <a:pt x="169" y="21"/>
                    <a:pt x="170" y="21"/>
                  </a:cubicBezTo>
                  <a:cubicBezTo>
                    <a:pt x="172" y="22"/>
                    <a:pt x="174" y="25"/>
                    <a:pt x="174" y="27"/>
                  </a:cubicBezTo>
                  <a:cubicBezTo>
                    <a:pt x="176" y="28"/>
                    <a:pt x="174" y="32"/>
                    <a:pt x="176" y="34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79" y="38"/>
                    <a:pt x="183" y="38"/>
                    <a:pt x="184" y="39"/>
                  </a:cubicBezTo>
                  <a:cubicBezTo>
                    <a:pt x="186" y="39"/>
                    <a:pt x="188" y="41"/>
                    <a:pt x="191" y="41"/>
                  </a:cubicBezTo>
                  <a:cubicBezTo>
                    <a:pt x="193" y="41"/>
                    <a:pt x="197" y="42"/>
                    <a:pt x="198" y="42"/>
                  </a:cubicBezTo>
                  <a:cubicBezTo>
                    <a:pt x="201" y="42"/>
                    <a:pt x="204" y="39"/>
                    <a:pt x="205" y="39"/>
                  </a:cubicBezTo>
                  <a:cubicBezTo>
                    <a:pt x="207" y="39"/>
                    <a:pt x="208" y="39"/>
                    <a:pt x="210" y="39"/>
                  </a:cubicBezTo>
                  <a:cubicBezTo>
                    <a:pt x="210" y="39"/>
                    <a:pt x="211" y="39"/>
                    <a:pt x="212" y="39"/>
                  </a:cubicBezTo>
                  <a:cubicBezTo>
                    <a:pt x="212" y="44"/>
                    <a:pt x="211" y="49"/>
                    <a:pt x="211" y="52"/>
                  </a:cubicBezTo>
                  <a:cubicBezTo>
                    <a:pt x="211" y="53"/>
                    <a:pt x="210" y="58"/>
                    <a:pt x="208" y="60"/>
                  </a:cubicBezTo>
                  <a:cubicBezTo>
                    <a:pt x="207" y="62"/>
                    <a:pt x="205" y="66"/>
                    <a:pt x="205" y="67"/>
                  </a:cubicBezTo>
                  <a:cubicBezTo>
                    <a:pt x="203" y="70"/>
                    <a:pt x="200" y="73"/>
                    <a:pt x="198" y="76"/>
                  </a:cubicBezTo>
                  <a:cubicBezTo>
                    <a:pt x="197" y="77"/>
                    <a:pt x="198" y="80"/>
                    <a:pt x="197" y="82"/>
                  </a:cubicBezTo>
                  <a:cubicBezTo>
                    <a:pt x="196" y="83"/>
                    <a:pt x="191" y="83"/>
                    <a:pt x="190" y="84"/>
                  </a:cubicBezTo>
                  <a:cubicBezTo>
                    <a:pt x="188" y="84"/>
                    <a:pt x="186" y="89"/>
                    <a:pt x="186" y="90"/>
                  </a:cubicBezTo>
                  <a:cubicBezTo>
                    <a:pt x="184" y="91"/>
                    <a:pt x="183" y="94"/>
                    <a:pt x="181" y="94"/>
                  </a:cubicBezTo>
                  <a:cubicBezTo>
                    <a:pt x="181" y="93"/>
                    <a:pt x="180" y="93"/>
                    <a:pt x="180" y="91"/>
                  </a:cubicBezTo>
                  <a:cubicBezTo>
                    <a:pt x="180" y="90"/>
                    <a:pt x="180" y="89"/>
                    <a:pt x="180" y="87"/>
                  </a:cubicBezTo>
                  <a:cubicBezTo>
                    <a:pt x="180" y="86"/>
                    <a:pt x="179" y="84"/>
                    <a:pt x="179" y="83"/>
                  </a:cubicBezTo>
                  <a:cubicBezTo>
                    <a:pt x="177" y="82"/>
                    <a:pt x="174" y="82"/>
                    <a:pt x="173" y="82"/>
                  </a:cubicBezTo>
                  <a:cubicBezTo>
                    <a:pt x="170" y="80"/>
                    <a:pt x="167" y="79"/>
                    <a:pt x="165" y="77"/>
                  </a:cubicBezTo>
                  <a:cubicBezTo>
                    <a:pt x="163" y="77"/>
                    <a:pt x="159" y="77"/>
                    <a:pt x="156" y="77"/>
                  </a:cubicBezTo>
                  <a:cubicBezTo>
                    <a:pt x="153" y="77"/>
                    <a:pt x="146" y="77"/>
                    <a:pt x="144" y="79"/>
                  </a:cubicBezTo>
                  <a:cubicBezTo>
                    <a:pt x="142" y="79"/>
                    <a:pt x="139" y="80"/>
                    <a:pt x="136" y="82"/>
                  </a:cubicBezTo>
                  <a:cubicBezTo>
                    <a:pt x="135" y="82"/>
                    <a:pt x="129" y="80"/>
                    <a:pt x="127" y="80"/>
                  </a:cubicBezTo>
                  <a:cubicBezTo>
                    <a:pt x="125" y="82"/>
                    <a:pt x="122" y="83"/>
                    <a:pt x="121" y="84"/>
                  </a:cubicBezTo>
                  <a:cubicBezTo>
                    <a:pt x="120" y="84"/>
                    <a:pt x="118" y="83"/>
                    <a:pt x="117" y="83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4" y="80"/>
                    <a:pt x="113" y="80"/>
                    <a:pt x="111" y="80"/>
                  </a:cubicBezTo>
                  <a:cubicBezTo>
                    <a:pt x="110" y="80"/>
                    <a:pt x="108" y="82"/>
                    <a:pt x="107" y="82"/>
                  </a:cubicBezTo>
                  <a:cubicBezTo>
                    <a:pt x="106" y="83"/>
                    <a:pt x="103" y="82"/>
                    <a:pt x="101" y="82"/>
                  </a:cubicBezTo>
                  <a:cubicBezTo>
                    <a:pt x="100" y="82"/>
                    <a:pt x="99" y="82"/>
                    <a:pt x="97" y="82"/>
                  </a:cubicBezTo>
                  <a:cubicBezTo>
                    <a:pt x="96" y="82"/>
                    <a:pt x="94" y="83"/>
                    <a:pt x="93" y="83"/>
                  </a:cubicBezTo>
                  <a:cubicBezTo>
                    <a:pt x="92" y="83"/>
                    <a:pt x="90" y="83"/>
                    <a:pt x="89" y="82"/>
                  </a:cubicBezTo>
                  <a:cubicBezTo>
                    <a:pt x="89" y="82"/>
                    <a:pt x="89" y="79"/>
                    <a:pt x="87" y="77"/>
                  </a:cubicBezTo>
                  <a:cubicBezTo>
                    <a:pt x="86" y="77"/>
                    <a:pt x="82" y="77"/>
                    <a:pt x="80" y="79"/>
                  </a:cubicBezTo>
                  <a:cubicBezTo>
                    <a:pt x="79" y="79"/>
                    <a:pt x="77" y="82"/>
                    <a:pt x="76" y="82"/>
                  </a:cubicBezTo>
                  <a:cubicBezTo>
                    <a:pt x="75" y="82"/>
                    <a:pt x="72" y="80"/>
                    <a:pt x="70" y="80"/>
                  </a:cubicBezTo>
                  <a:cubicBezTo>
                    <a:pt x="69" y="80"/>
                    <a:pt x="65" y="80"/>
                    <a:pt x="63" y="82"/>
                  </a:cubicBezTo>
                  <a:cubicBezTo>
                    <a:pt x="62" y="82"/>
                    <a:pt x="59" y="83"/>
                    <a:pt x="58" y="83"/>
                  </a:cubicBezTo>
                  <a:cubicBezTo>
                    <a:pt x="56" y="84"/>
                    <a:pt x="54" y="84"/>
                    <a:pt x="52" y="84"/>
                  </a:cubicBezTo>
                  <a:cubicBezTo>
                    <a:pt x="51" y="84"/>
                    <a:pt x="49" y="82"/>
                    <a:pt x="48" y="82"/>
                  </a:cubicBezTo>
                  <a:cubicBezTo>
                    <a:pt x="47" y="80"/>
                    <a:pt x="44" y="82"/>
                    <a:pt x="42" y="82"/>
                  </a:cubicBezTo>
                  <a:cubicBezTo>
                    <a:pt x="41" y="82"/>
                    <a:pt x="40" y="82"/>
                    <a:pt x="38" y="82"/>
                  </a:cubicBezTo>
                  <a:cubicBezTo>
                    <a:pt x="37" y="83"/>
                    <a:pt x="37" y="87"/>
                    <a:pt x="37" y="89"/>
                  </a:cubicBezTo>
                  <a:cubicBezTo>
                    <a:pt x="37" y="91"/>
                    <a:pt x="40" y="96"/>
                    <a:pt x="41" y="97"/>
                  </a:cubicBezTo>
                  <a:cubicBezTo>
                    <a:pt x="41" y="99"/>
                    <a:pt x="45" y="100"/>
                    <a:pt x="45" y="101"/>
                  </a:cubicBezTo>
                  <a:cubicBezTo>
                    <a:pt x="47" y="104"/>
                    <a:pt x="47" y="111"/>
                    <a:pt x="47" y="114"/>
                  </a:cubicBezTo>
                  <a:cubicBezTo>
                    <a:pt x="45" y="115"/>
                    <a:pt x="42" y="118"/>
                    <a:pt x="41" y="118"/>
                  </a:cubicBezTo>
                  <a:cubicBezTo>
                    <a:pt x="40" y="120"/>
                    <a:pt x="34" y="118"/>
                    <a:pt x="32" y="118"/>
                  </a:cubicBezTo>
                  <a:cubicBezTo>
                    <a:pt x="31" y="117"/>
                    <a:pt x="28" y="114"/>
                    <a:pt x="28" y="113"/>
                  </a:cubicBezTo>
                  <a:cubicBezTo>
                    <a:pt x="27" y="111"/>
                    <a:pt x="27" y="108"/>
                    <a:pt x="25" y="107"/>
                  </a:cubicBezTo>
                  <a:cubicBezTo>
                    <a:pt x="25" y="107"/>
                    <a:pt x="23" y="107"/>
                    <a:pt x="21" y="107"/>
                  </a:cubicBezTo>
                  <a:cubicBezTo>
                    <a:pt x="20" y="107"/>
                    <a:pt x="20" y="107"/>
                    <a:pt x="18" y="107"/>
                  </a:cubicBezTo>
                  <a:cubicBezTo>
                    <a:pt x="18" y="106"/>
                    <a:pt x="17" y="104"/>
                    <a:pt x="17" y="103"/>
                  </a:cubicBezTo>
                  <a:cubicBezTo>
                    <a:pt x="17" y="101"/>
                    <a:pt x="17" y="97"/>
                    <a:pt x="18" y="96"/>
                  </a:cubicBezTo>
                  <a:cubicBezTo>
                    <a:pt x="18" y="94"/>
                    <a:pt x="20" y="93"/>
                    <a:pt x="20" y="91"/>
                  </a:cubicBezTo>
                  <a:cubicBezTo>
                    <a:pt x="21" y="90"/>
                    <a:pt x="23" y="89"/>
                    <a:pt x="23" y="87"/>
                  </a:cubicBezTo>
                  <a:cubicBezTo>
                    <a:pt x="24" y="84"/>
                    <a:pt x="24" y="80"/>
                    <a:pt x="24" y="79"/>
                  </a:cubicBezTo>
                  <a:cubicBezTo>
                    <a:pt x="24" y="76"/>
                    <a:pt x="24" y="72"/>
                    <a:pt x="24" y="70"/>
                  </a:cubicBezTo>
                  <a:cubicBezTo>
                    <a:pt x="23" y="69"/>
                    <a:pt x="21" y="66"/>
                    <a:pt x="20" y="66"/>
                  </a:cubicBezTo>
                  <a:cubicBezTo>
                    <a:pt x="20" y="65"/>
                    <a:pt x="17" y="62"/>
                    <a:pt x="16" y="60"/>
                  </a:cubicBezTo>
                  <a:cubicBezTo>
                    <a:pt x="14" y="60"/>
                    <a:pt x="10" y="59"/>
                    <a:pt x="9" y="58"/>
                  </a:cubicBezTo>
                  <a:cubicBezTo>
                    <a:pt x="7" y="58"/>
                    <a:pt x="6" y="56"/>
                    <a:pt x="4" y="56"/>
                  </a:cubicBezTo>
                  <a:cubicBezTo>
                    <a:pt x="3" y="53"/>
                    <a:pt x="3" y="48"/>
                    <a:pt x="3" y="45"/>
                  </a:cubicBezTo>
                  <a:cubicBezTo>
                    <a:pt x="2" y="42"/>
                    <a:pt x="0" y="36"/>
                    <a:pt x="0" y="32"/>
                  </a:cubicBezTo>
                  <a:cubicBezTo>
                    <a:pt x="2" y="29"/>
                    <a:pt x="3" y="24"/>
                    <a:pt x="6" y="21"/>
                  </a:cubicBezTo>
                  <a:cubicBezTo>
                    <a:pt x="6" y="20"/>
                    <a:pt x="9" y="20"/>
                    <a:pt x="10" y="18"/>
                  </a:cubicBezTo>
                  <a:cubicBezTo>
                    <a:pt x="11" y="17"/>
                    <a:pt x="13" y="15"/>
                    <a:pt x="13" y="14"/>
                  </a:cubicBezTo>
                  <a:cubicBezTo>
                    <a:pt x="14" y="13"/>
                    <a:pt x="14" y="11"/>
                    <a:pt x="16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B1295F95-4947-4F15-B922-8F65415B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0" y="5668963"/>
              <a:ext cx="177800" cy="528638"/>
            </a:xfrm>
            <a:custGeom>
              <a:avLst/>
              <a:gdLst>
                <a:gd name="T0" fmla="*/ 12 w 87"/>
                <a:gd name="T1" fmla="*/ 253 h 258"/>
                <a:gd name="T2" fmla="*/ 14 w 87"/>
                <a:gd name="T3" fmla="*/ 244 h 258"/>
                <a:gd name="T4" fmla="*/ 18 w 87"/>
                <a:gd name="T5" fmla="*/ 233 h 258"/>
                <a:gd name="T6" fmla="*/ 22 w 87"/>
                <a:gd name="T7" fmla="*/ 222 h 258"/>
                <a:gd name="T8" fmla="*/ 24 w 87"/>
                <a:gd name="T9" fmla="*/ 208 h 258"/>
                <a:gd name="T10" fmla="*/ 31 w 87"/>
                <a:gd name="T11" fmla="*/ 190 h 258"/>
                <a:gd name="T12" fmla="*/ 33 w 87"/>
                <a:gd name="T13" fmla="*/ 179 h 258"/>
                <a:gd name="T14" fmla="*/ 35 w 87"/>
                <a:gd name="T15" fmla="*/ 169 h 258"/>
                <a:gd name="T16" fmla="*/ 42 w 87"/>
                <a:gd name="T17" fmla="*/ 152 h 258"/>
                <a:gd name="T18" fmla="*/ 43 w 87"/>
                <a:gd name="T19" fmla="*/ 135 h 258"/>
                <a:gd name="T20" fmla="*/ 46 w 87"/>
                <a:gd name="T21" fmla="*/ 127 h 258"/>
                <a:gd name="T22" fmla="*/ 53 w 87"/>
                <a:gd name="T23" fmla="*/ 120 h 258"/>
                <a:gd name="T24" fmla="*/ 56 w 87"/>
                <a:gd name="T25" fmla="*/ 110 h 258"/>
                <a:gd name="T26" fmla="*/ 60 w 87"/>
                <a:gd name="T27" fmla="*/ 99 h 258"/>
                <a:gd name="T28" fmla="*/ 60 w 87"/>
                <a:gd name="T29" fmla="*/ 85 h 258"/>
                <a:gd name="T30" fmla="*/ 62 w 87"/>
                <a:gd name="T31" fmla="*/ 77 h 258"/>
                <a:gd name="T32" fmla="*/ 67 w 87"/>
                <a:gd name="T33" fmla="*/ 68 h 258"/>
                <a:gd name="T34" fmla="*/ 69 w 87"/>
                <a:gd name="T35" fmla="*/ 61 h 258"/>
                <a:gd name="T36" fmla="*/ 73 w 87"/>
                <a:gd name="T37" fmla="*/ 56 h 258"/>
                <a:gd name="T38" fmla="*/ 77 w 87"/>
                <a:gd name="T39" fmla="*/ 49 h 258"/>
                <a:gd name="T40" fmla="*/ 80 w 87"/>
                <a:gd name="T41" fmla="*/ 33 h 258"/>
                <a:gd name="T42" fmla="*/ 81 w 87"/>
                <a:gd name="T43" fmla="*/ 25 h 258"/>
                <a:gd name="T44" fmla="*/ 84 w 87"/>
                <a:gd name="T45" fmla="*/ 15 h 258"/>
                <a:gd name="T46" fmla="*/ 87 w 87"/>
                <a:gd name="T47" fmla="*/ 7 h 258"/>
                <a:gd name="T48" fmla="*/ 84 w 87"/>
                <a:gd name="T49" fmla="*/ 0 h 258"/>
                <a:gd name="T50" fmla="*/ 76 w 87"/>
                <a:gd name="T51" fmla="*/ 1 h 258"/>
                <a:gd name="T52" fmla="*/ 70 w 87"/>
                <a:gd name="T53" fmla="*/ 10 h 258"/>
                <a:gd name="T54" fmla="*/ 67 w 87"/>
                <a:gd name="T55" fmla="*/ 17 h 258"/>
                <a:gd name="T56" fmla="*/ 67 w 87"/>
                <a:gd name="T57" fmla="*/ 24 h 258"/>
                <a:gd name="T58" fmla="*/ 63 w 87"/>
                <a:gd name="T59" fmla="*/ 38 h 258"/>
                <a:gd name="T60" fmla="*/ 57 w 87"/>
                <a:gd name="T61" fmla="*/ 49 h 258"/>
                <a:gd name="T62" fmla="*/ 57 w 87"/>
                <a:gd name="T63" fmla="*/ 61 h 258"/>
                <a:gd name="T64" fmla="*/ 49 w 87"/>
                <a:gd name="T65" fmla="*/ 78 h 258"/>
                <a:gd name="T66" fmla="*/ 45 w 87"/>
                <a:gd name="T67" fmla="*/ 88 h 258"/>
                <a:gd name="T68" fmla="*/ 42 w 87"/>
                <a:gd name="T69" fmla="*/ 96 h 258"/>
                <a:gd name="T70" fmla="*/ 38 w 87"/>
                <a:gd name="T71" fmla="*/ 102 h 258"/>
                <a:gd name="T72" fmla="*/ 31 w 87"/>
                <a:gd name="T73" fmla="*/ 106 h 258"/>
                <a:gd name="T74" fmla="*/ 25 w 87"/>
                <a:gd name="T75" fmla="*/ 112 h 258"/>
                <a:gd name="T76" fmla="*/ 24 w 87"/>
                <a:gd name="T77" fmla="*/ 119 h 258"/>
                <a:gd name="T78" fmla="*/ 21 w 87"/>
                <a:gd name="T79" fmla="*/ 123 h 258"/>
                <a:gd name="T80" fmla="*/ 21 w 87"/>
                <a:gd name="T81" fmla="*/ 133 h 258"/>
                <a:gd name="T82" fmla="*/ 15 w 87"/>
                <a:gd name="T83" fmla="*/ 141 h 258"/>
                <a:gd name="T84" fmla="*/ 11 w 87"/>
                <a:gd name="T85" fmla="*/ 153 h 258"/>
                <a:gd name="T86" fmla="*/ 5 w 87"/>
                <a:gd name="T87" fmla="*/ 177 h 258"/>
                <a:gd name="T88" fmla="*/ 2 w 87"/>
                <a:gd name="T89" fmla="*/ 201 h 258"/>
                <a:gd name="T90" fmla="*/ 0 w 87"/>
                <a:gd name="T91" fmla="*/ 223 h 258"/>
                <a:gd name="T92" fmla="*/ 0 w 87"/>
                <a:gd name="T93" fmla="*/ 239 h 258"/>
                <a:gd name="T94" fmla="*/ 0 w 87"/>
                <a:gd name="T95" fmla="*/ 248 h 258"/>
                <a:gd name="T96" fmla="*/ 4 w 87"/>
                <a:gd name="T97" fmla="*/ 257 h 258"/>
                <a:gd name="T98" fmla="*/ 11 w 87"/>
                <a:gd name="T99" fmla="*/ 257 h 258"/>
                <a:gd name="T100" fmla="*/ 12 w 87"/>
                <a:gd name="T101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258">
                  <a:moveTo>
                    <a:pt x="12" y="253"/>
                  </a:moveTo>
                  <a:cubicBezTo>
                    <a:pt x="14" y="250"/>
                    <a:pt x="14" y="246"/>
                    <a:pt x="14" y="244"/>
                  </a:cubicBezTo>
                  <a:cubicBezTo>
                    <a:pt x="15" y="241"/>
                    <a:pt x="16" y="236"/>
                    <a:pt x="18" y="233"/>
                  </a:cubicBezTo>
                  <a:cubicBezTo>
                    <a:pt x="19" y="230"/>
                    <a:pt x="22" y="225"/>
                    <a:pt x="22" y="222"/>
                  </a:cubicBezTo>
                  <a:cubicBezTo>
                    <a:pt x="24" y="219"/>
                    <a:pt x="24" y="212"/>
                    <a:pt x="24" y="208"/>
                  </a:cubicBezTo>
                  <a:cubicBezTo>
                    <a:pt x="25" y="204"/>
                    <a:pt x="29" y="194"/>
                    <a:pt x="31" y="190"/>
                  </a:cubicBezTo>
                  <a:cubicBezTo>
                    <a:pt x="31" y="187"/>
                    <a:pt x="33" y="181"/>
                    <a:pt x="33" y="179"/>
                  </a:cubicBezTo>
                  <a:cubicBezTo>
                    <a:pt x="35" y="176"/>
                    <a:pt x="35" y="170"/>
                    <a:pt x="35" y="169"/>
                  </a:cubicBezTo>
                  <a:cubicBezTo>
                    <a:pt x="36" y="165"/>
                    <a:pt x="40" y="156"/>
                    <a:pt x="42" y="152"/>
                  </a:cubicBezTo>
                  <a:cubicBezTo>
                    <a:pt x="43" y="148"/>
                    <a:pt x="42" y="140"/>
                    <a:pt x="43" y="135"/>
                  </a:cubicBezTo>
                  <a:cubicBezTo>
                    <a:pt x="43" y="134"/>
                    <a:pt x="45" y="128"/>
                    <a:pt x="46" y="127"/>
                  </a:cubicBezTo>
                  <a:cubicBezTo>
                    <a:pt x="47" y="126"/>
                    <a:pt x="52" y="123"/>
                    <a:pt x="53" y="120"/>
                  </a:cubicBezTo>
                  <a:cubicBezTo>
                    <a:pt x="55" y="117"/>
                    <a:pt x="56" y="113"/>
                    <a:pt x="56" y="110"/>
                  </a:cubicBezTo>
                  <a:cubicBezTo>
                    <a:pt x="57" y="107"/>
                    <a:pt x="59" y="102"/>
                    <a:pt x="60" y="99"/>
                  </a:cubicBezTo>
                  <a:cubicBezTo>
                    <a:pt x="60" y="95"/>
                    <a:pt x="60" y="88"/>
                    <a:pt x="60" y="85"/>
                  </a:cubicBezTo>
                  <a:cubicBezTo>
                    <a:pt x="60" y="82"/>
                    <a:pt x="62" y="78"/>
                    <a:pt x="62" y="77"/>
                  </a:cubicBezTo>
                  <a:cubicBezTo>
                    <a:pt x="63" y="74"/>
                    <a:pt x="66" y="71"/>
                    <a:pt x="67" y="68"/>
                  </a:cubicBezTo>
                  <a:cubicBezTo>
                    <a:pt x="69" y="67"/>
                    <a:pt x="69" y="63"/>
                    <a:pt x="69" y="61"/>
                  </a:cubicBezTo>
                  <a:cubicBezTo>
                    <a:pt x="70" y="59"/>
                    <a:pt x="73" y="57"/>
                    <a:pt x="73" y="56"/>
                  </a:cubicBezTo>
                  <a:cubicBezTo>
                    <a:pt x="74" y="53"/>
                    <a:pt x="77" y="50"/>
                    <a:pt x="77" y="49"/>
                  </a:cubicBezTo>
                  <a:cubicBezTo>
                    <a:pt x="78" y="45"/>
                    <a:pt x="80" y="38"/>
                    <a:pt x="80" y="33"/>
                  </a:cubicBezTo>
                  <a:cubicBezTo>
                    <a:pt x="80" y="32"/>
                    <a:pt x="81" y="28"/>
                    <a:pt x="81" y="25"/>
                  </a:cubicBezTo>
                  <a:cubicBezTo>
                    <a:pt x="83" y="22"/>
                    <a:pt x="84" y="18"/>
                    <a:pt x="84" y="15"/>
                  </a:cubicBezTo>
                  <a:cubicBezTo>
                    <a:pt x="86" y="12"/>
                    <a:pt x="87" y="8"/>
                    <a:pt x="87" y="7"/>
                  </a:cubicBezTo>
                  <a:cubicBezTo>
                    <a:pt x="87" y="4"/>
                    <a:pt x="86" y="1"/>
                    <a:pt x="84" y="0"/>
                  </a:cubicBezTo>
                  <a:cubicBezTo>
                    <a:pt x="81" y="0"/>
                    <a:pt x="77" y="0"/>
                    <a:pt x="76" y="1"/>
                  </a:cubicBezTo>
                  <a:cubicBezTo>
                    <a:pt x="73" y="3"/>
                    <a:pt x="71" y="8"/>
                    <a:pt x="70" y="10"/>
                  </a:cubicBezTo>
                  <a:cubicBezTo>
                    <a:pt x="70" y="12"/>
                    <a:pt x="67" y="15"/>
                    <a:pt x="67" y="17"/>
                  </a:cubicBezTo>
                  <a:cubicBezTo>
                    <a:pt x="67" y="18"/>
                    <a:pt x="67" y="22"/>
                    <a:pt x="67" y="24"/>
                  </a:cubicBezTo>
                  <a:cubicBezTo>
                    <a:pt x="67" y="28"/>
                    <a:pt x="64" y="35"/>
                    <a:pt x="63" y="38"/>
                  </a:cubicBezTo>
                  <a:cubicBezTo>
                    <a:pt x="63" y="40"/>
                    <a:pt x="59" y="46"/>
                    <a:pt x="57" y="49"/>
                  </a:cubicBezTo>
                  <a:cubicBezTo>
                    <a:pt x="57" y="53"/>
                    <a:pt x="57" y="59"/>
                    <a:pt x="57" y="61"/>
                  </a:cubicBezTo>
                  <a:cubicBezTo>
                    <a:pt x="56" y="65"/>
                    <a:pt x="50" y="74"/>
                    <a:pt x="49" y="78"/>
                  </a:cubicBezTo>
                  <a:cubicBezTo>
                    <a:pt x="47" y="79"/>
                    <a:pt x="46" y="85"/>
                    <a:pt x="45" y="88"/>
                  </a:cubicBezTo>
                  <a:cubicBezTo>
                    <a:pt x="45" y="89"/>
                    <a:pt x="43" y="93"/>
                    <a:pt x="42" y="96"/>
                  </a:cubicBezTo>
                  <a:cubicBezTo>
                    <a:pt x="40" y="98"/>
                    <a:pt x="38" y="100"/>
                    <a:pt x="38" y="102"/>
                  </a:cubicBezTo>
                  <a:cubicBezTo>
                    <a:pt x="36" y="103"/>
                    <a:pt x="32" y="105"/>
                    <a:pt x="31" y="106"/>
                  </a:cubicBezTo>
                  <a:cubicBezTo>
                    <a:pt x="29" y="107"/>
                    <a:pt x="26" y="110"/>
                    <a:pt x="25" y="112"/>
                  </a:cubicBezTo>
                  <a:cubicBezTo>
                    <a:pt x="25" y="113"/>
                    <a:pt x="25" y="117"/>
                    <a:pt x="24" y="119"/>
                  </a:cubicBezTo>
                  <a:cubicBezTo>
                    <a:pt x="24" y="120"/>
                    <a:pt x="21" y="121"/>
                    <a:pt x="21" y="123"/>
                  </a:cubicBezTo>
                  <a:cubicBezTo>
                    <a:pt x="19" y="126"/>
                    <a:pt x="21" y="130"/>
                    <a:pt x="21" y="133"/>
                  </a:cubicBezTo>
                  <a:cubicBezTo>
                    <a:pt x="19" y="134"/>
                    <a:pt x="16" y="140"/>
                    <a:pt x="15" y="141"/>
                  </a:cubicBezTo>
                  <a:cubicBezTo>
                    <a:pt x="14" y="145"/>
                    <a:pt x="11" y="151"/>
                    <a:pt x="11" y="153"/>
                  </a:cubicBezTo>
                  <a:cubicBezTo>
                    <a:pt x="8" y="160"/>
                    <a:pt x="5" y="172"/>
                    <a:pt x="5" y="177"/>
                  </a:cubicBezTo>
                  <a:cubicBezTo>
                    <a:pt x="4" y="183"/>
                    <a:pt x="2" y="195"/>
                    <a:pt x="2" y="201"/>
                  </a:cubicBezTo>
                  <a:cubicBezTo>
                    <a:pt x="1" y="207"/>
                    <a:pt x="1" y="218"/>
                    <a:pt x="0" y="223"/>
                  </a:cubicBezTo>
                  <a:cubicBezTo>
                    <a:pt x="0" y="226"/>
                    <a:pt x="0" y="234"/>
                    <a:pt x="0" y="239"/>
                  </a:cubicBezTo>
                  <a:cubicBezTo>
                    <a:pt x="0" y="241"/>
                    <a:pt x="0" y="246"/>
                    <a:pt x="0" y="248"/>
                  </a:cubicBezTo>
                  <a:cubicBezTo>
                    <a:pt x="1" y="251"/>
                    <a:pt x="2" y="255"/>
                    <a:pt x="4" y="257"/>
                  </a:cubicBezTo>
                  <a:cubicBezTo>
                    <a:pt x="5" y="258"/>
                    <a:pt x="9" y="258"/>
                    <a:pt x="11" y="257"/>
                  </a:cubicBezTo>
                  <a:cubicBezTo>
                    <a:pt x="11" y="255"/>
                    <a:pt x="12" y="253"/>
                    <a:pt x="12" y="25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8E0950EC-F2D2-427E-B576-37920B9C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5295900"/>
              <a:ext cx="361950" cy="850900"/>
            </a:xfrm>
            <a:custGeom>
              <a:avLst/>
              <a:gdLst>
                <a:gd name="T0" fmla="*/ 17 w 176"/>
                <a:gd name="T1" fmla="*/ 194 h 415"/>
                <a:gd name="T2" fmla="*/ 24 w 176"/>
                <a:gd name="T3" fmla="*/ 175 h 415"/>
                <a:gd name="T4" fmla="*/ 31 w 176"/>
                <a:gd name="T5" fmla="*/ 155 h 415"/>
                <a:gd name="T6" fmla="*/ 38 w 176"/>
                <a:gd name="T7" fmla="*/ 137 h 415"/>
                <a:gd name="T8" fmla="*/ 28 w 176"/>
                <a:gd name="T9" fmla="*/ 110 h 415"/>
                <a:gd name="T10" fmla="*/ 14 w 176"/>
                <a:gd name="T11" fmla="*/ 95 h 415"/>
                <a:gd name="T12" fmla="*/ 31 w 176"/>
                <a:gd name="T13" fmla="*/ 78 h 415"/>
                <a:gd name="T14" fmla="*/ 40 w 176"/>
                <a:gd name="T15" fmla="*/ 64 h 415"/>
                <a:gd name="T16" fmla="*/ 64 w 176"/>
                <a:gd name="T17" fmla="*/ 71 h 415"/>
                <a:gd name="T18" fmla="*/ 85 w 176"/>
                <a:gd name="T19" fmla="*/ 63 h 415"/>
                <a:gd name="T20" fmla="*/ 86 w 176"/>
                <a:gd name="T21" fmla="*/ 36 h 415"/>
                <a:gd name="T22" fmla="*/ 83 w 176"/>
                <a:gd name="T23" fmla="*/ 16 h 415"/>
                <a:gd name="T24" fmla="*/ 102 w 176"/>
                <a:gd name="T25" fmla="*/ 15 h 415"/>
                <a:gd name="T26" fmla="*/ 113 w 176"/>
                <a:gd name="T27" fmla="*/ 1 h 415"/>
                <a:gd name="T28" fmla="*/ 131 w 176"/>
                <a:gd name="T29" fmla="*/ 4 h 415"/>
                <a:gd name="T30" fmla="*/ 155 w 176"/>
                <a:gd name="T31" fmla="*/ 22 h 415"/>
                <a:gd name="T32" fmla="*/ 165 w 176"/>
                <a:gd name="T33" fmla="*/ 40 h 415"/>
                <a:gd name="T34" fmla="*/ 176 w 176"/>
                <a:gd name="T35" fmla="*/ 54 h 415"/>
                <a:gd name="T36" fmla="*/ 162 w 176"/>
                <a:gd name="T37" fmla="*/ 53 h 415"/>
                <a:gd name="T38" fmla="*/ 144 w 176"/>
                <a:gd name="T39" fmla="*/ 36 h 415"/>
                <a:gd name="T40" fmla="*/ 152 w 176"/>
                <a:gd name="T41" fmla="*/ 54 h 415"/>
                <a:gd name="T42" fmla="*/ 145 w 176"/>
                <a:gd name="T43" fmla="*/ 67 h 415"/>
                <a:gd name="T44" fmla="*/ 140 w 176"/>
                <a:gd name="T45" fmla="*/ 68 h 415"/>
                <a:gd name="T46" fmla="*/ 157 w 176"/>
                <a:gd name="T47" fmla="*/ 82 h 415"/>
                <a:gd name="T48" fmla="*/ 168 w 176"/>
                <a:gd name="T49" fmla="*/ 106 h 415"/>
                <a:gd name="T50" fmla="*/ 155 w 176"/>
                <a:gd name="T51" fmla="*/ 123 h 415"/>
                <a:gd name="T52" fmla="*/ 155 w 176"/>
                <a:gd name="T53" fmla="*/ 134 h 415"/>
                <a:gd name="T54" fmla="*/ 165 w 176"/>
                <a:gd name="T55" fmla="*/ 162 h 415"/>
                <a:gd name="T56" fmla="*/ 152 w 176"/>
                <a:gd name="T57" fmla="*/ 176 h 415"/>
                <a:gd name="T58" fmla="*/ 142 w 176"/>
                <a:gd name="T59" fmla="*/ 211 h 415"/>
                <a:gd name="T60" fmla="*/ 151 w 176"/>
                <a:gd name="T61" fmla="*/ 236 h 415"/>
                <a:gd name="T62" fmla="*/ 140 w 176"/>
                <a:gd name="T63" fmla="*/ 259 h 415"/>
                <a:gd name="T64" fmla="*/ 138 w 176"/>
                <a:gd name="T65" fmla="*/ 288 h 415"/>
                <a:gd name="T66" fmla="*/ 130 w 176"/>
                <a:gd name="T67" fmla="*/ 326 h 415"/>
                <a:gd name="T68" fmla="*/ 110 w 176"/>
                <a:gd name="T69" fmla="*/ 354 h 415"/>
                <a:gd name="T70" fmla="*/ 96 w 176"/>
                <a:gd name="T71" fmla="*/ 393 h 415"/>
                <a:gd name="T72" fmla="*/ 89 w 176"/>
                <a:gd name="T73" fmla="*/ 412 h 415"/>
                <a:gd name="T74" fmla="*/ 64 w 176"/>
                <a:gd name="T75" fmla="*/ 412 h 415"/>
                <a:gd name="T76" fmla="*/ 50 w 176"/>
                <a:gd name="T77" fmla="*/ 394 h 415"/>
                <a:gd name="T78" fmla="*/ 30 w 176"/>
                <a:gd name="T79" fmla="*/ 379 h 415"/>
                <a:gd name="T80" fmla="*/ 2 w 176"/>
                <a:gd name="T81" fmla="*/ 376 h 415"/>
                <a:gd name="T82" fmla="*/ 3 w 176"/>
                <a:gd name="T83" fmla="*/ 359 h 415"/>
                <a:gd name="T84" fmla="*/ 10 w 176"/>
                <a:gd name="T85" fmla="*/ 333 h 415"/>
                <a:gd name="T86" fmla="*/ 4 w 176"/>
                <a:gd name="T87" fmla="*/ 314 h 415"/>
                <a:gd name="T88" fmla="*/ 24 w 176"/>
                <a:gd name="T89" fmla="*/ 301 h 415"/>
                <a:gd name="T90" fmla="*/ 21 w 176"/>
                <a:gd name="T91" fmla="*/ 281 h 415"/>
                <a:gd name="T92" fmla="*/ 52 w 176"/>
                <a:gd name="T93" fmla="*/ 278 h 415"/>
                <a:gd name="T94" fmla="*/ 55 w 176"/>
                <a:gd name="T95" fmla="*/ 252 h 415"/>
                <a:gd name="T96" fmla="*/ 26 w 176"/>
                <a:gd name="T97" fmla="*/ 21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415">
                  <a:moveTo>
                    <a:pt x="24" y="210"/>
                  </a:moveTo>
                  <a:cubicBezTo>
                    <a:pt x="24" y="207"/>
                    <a:pt x="24" y="204"/>
                    <a:pt x="23" y="203"/>
                  </a:cubicBezTo>
                  <a:cubicBezTo>
                    <a:pt x="23" y="201"/>
                    <a:pt x="19" y="200"/>
                    <a:pt x="19" y="198"/>
                  </a:cubicBezTo>
                  <a:cubicBezTo>
                    <a:pt x="17" y="197"/>
                    <a:pt x="17" y="194"/>
                    <a:pt x="17" y="194"/>
                  </a:cubicBezTo>
                  <a:cubicBezTo>
                    <a:pt x="17" y="193"/>
                    <a:pt x="17" y="190"/>
                    <a:pt x="19" y="189"/>
                  </a:cubicBezTo>
                  <a:cubicBezTo>
                    <a:pt x="19" y="187"/>
                    <a:pt x="20" y="186"/>
                    <a:pt x="21" y="186"/>
                  </a:cubicBezTo>
                  <a:cubicBezTo>
                    <a:pt x="21" y="184"/>
                    <a:pt x="23" y="182"/>
                    <a:pt x="23" y="180"/>
                  </a:cubicBezTo>
                  <a:cubicBezTo>
                    <a:pt x="23" y="179"/>
                    <a:pt x="24" y="176"/>
                    <a:pt x="24" y="175"/>
                  </a:cubicBezTo>
                  <a:cubicBezTo>
                    <a:pt x="23" y="172"/>
                    <a:pt x="21" y="168"/>
                    <a:pt x="21" y="166"/>
                  </a:cubicBezTo>
                  <a:cubicBezTo>
                    <a:pt x="23" y="163"/>
                    <a:pt x="24" y="158"/>
                    <a:pt x="24" y="156"/>
                  </a:cubicBezTo>
                  <a:cubicBezTo>
                    <a:pt x="26" y="155"/>
                    <a:pt x="26" y="152"/>
                    <a:pt x="27" y="152"/>
                  </a:cubicBezTo>
                  <a:cubicBezTo>
                    <a:pt x="27" y="152"/>
                    <a:pt x="30" y="155"/>
                    <a:pt x="31" y="155"/>
                  </a:cubicBezTo>
                  <a:cubicBezTo>
                    <a:pt x="33" y="155"/>
                    <a:pt x="35" y="155"/>
                    <a:pt x="37" y="154"/>
                  </a:cubicBezTo>
                  <a:cubicBezTo>
                    <a:pt x="37" y="152"/>
                    <a:pt x="37" y="149"/>
                    <a:pt x="37" y="147"/>
                  </a:cubicBezTo>
                  <a:cubicBezTo>
                    <a:pt x="37" y="145"/>
                    <a:pt x="38" y="142"/>
                    <a:pt x="38" y="141"/>
                  </a:cubicBezTo>
                  <a:cubicBezTo>
                    <a:pt x="38" y="140"/>
                    <a:pt x="38" y="137"/>
                    <a:pt x="38" y="137"/>
                  </a:cubicBezTo>
                  <a:cubicBezTo>
                    <a:pt x="38" y="134"/>
                    <a:pt x="41" y="133"/>
                    <a:pt x="41" y="130"/>
                  </a:cubicBezTo>
                  <a:cubicBezTo>
                    <a:pt x="41" y="128"/>
                    <a:pt x="40" y="126"/>
                    <a:pt x="38" y="123"/>
                  </a:cubicBezTo>
                  <a:cubicBezTo>
                    <a:pt x="38" y="121"/>
                    <a:pt x="37" y="117"/>
                    <a:pt x="35" y="114"/>
                  </a:cubicBezTo>
                  <a:cubicBezTo>
                    <a:pt x="34" y="113"/>
                    <a:pt x="30" y="112"/>
                    <a:pt x="28" y="110"/>
                  </a:cubicBezTo>
                  <a:cubicBezTo>
                    <a:pt x="26" y="109"/>
                    <a:pt x="21" y="107"/>
                    <a:pt x="20" y="106"/>
                  </a:cubicBezTo>
                  <a:cubicBezTo>
                    <a:pt x="19" y="106"/>
                    <a:pt x="16" y="103"/>
                    <a:pt x="14" y="102"/>
                  </a:cubicBezTo>
                  <a:cubicBezTo>
                    <a:pt x="14" y="100"/>
                    <a:pt x="14" y="99"/>
                    <a:pt x="14" y="98"/>
                  </a:cubicBezTo>
                  <a:cubicBezTo>
                    <a:pt x="14" y="96"/>
                    <a:pt x="14" y="95"/>
                    <a:pt x="14" y="95"/>
                  </a:cubicBezTo>
                  <a:cubicBezTo>
                    <a:pt x="14" y="92"/>
                    <a:pt x="13" y="89"/>
                    <a:pt x="14" y="88"/>
                  </a:cubicBezTo>
                  <a:cubicBezTo>
                    <a:pt x="14" y="86"/>
                    <a:pt x="19" y="85"/>
                    <a:pt x="20" y="85"/>
                  </a:cubicBezTo>
                  <a:cubicBezTo>
                    <a:pt x="23" y="84"/>
                    <a:pt x="26" y="82"/>
                    <a:pt x="27" y="82"/>
                  </a:cubicBezTo>
                  <a:cubicBezTo>
                    <a:pt x="28" y="81"/>
                    <a:pt x="30" y="79"/>
                    <a:pt x="31" y="78"/>
                  </a:cubicBezTo>
                  <a:cubicBezTo>
                    <a:pt x="31" y="78"/>
                    <a:pt x="33" y="77"/>
                    <a:pt x="34" y="77"/>
                  </a:cubicBezTo>
                  <a:cubicBezTo>
                    <a:pt x="34" y="74"/>
                    <a:pt x="33" y="71"/>
                    <a:pt x="33" y="70"/>
                  </a:cubicBezTo>
                  <a:cubicBezTo>
                    <a:pt x="33" y="68"/>
                    <a:pt x="33" y="67"/>
                    <a:pt x="33" y="65"/>
                  </a:cubicBezTo>
                  <a:cubicBezTo>
                    <a:pt x="34" y="64"/>
                    <a:pt x="38" y="64"/>
                    <a:pt x="40" y="64"/>
                  </a:cubicBezTo>
                  <a:cubicBezTo>
                    <a:pt x="41" y="64"/>
                    <a:pt x="45" y="64"/>
                    <a:pt x="47" y="65"/>
                  </a:cubicBezTo>
                  <a:cubicBezTo>
                    <a:pt x="48" y="65"/>
                    <a:pt x="51" y="67"/>
                    <a:pt x="52" y="67"/>
                  </a:cubicBezTo>
                  <a:cubicBezTo>
                    <a:pt x="54" y="67"/>
                    <a:pt x="57" y="67"/>
                    <a:pt x="58" y="68"/>
                  </a:cubicBezTo>
                  <a:cubicBezTo>
                    <a:pt x="59" y="68"/>
                    <a:pt x="62" y="70"/>
                    <a:pt x="64" y="71"/>
                  </a:cubicBezTo>
                  <a:cubicBezTo>
                    <a:pt x="65" y="71"/>
                    <a:pt x="68" y="71"/>
                    <a:pt x="71" y="71"/>
                  </a:cubicBezTo>
                  <a:cubicBezTo>
                    <a:pt x="71" y="71"/>
                    <a:pt x="73" y="71"/>
                    <a:pt x="75" y="71"/>
                  </a:cubicBezTo>
                  <a:cubicBezTo>
                    <a:pt x="76" y="71"/>
                    <a:pt x="79" y="70"/>
                    <a:pt x="81" y="68"/>
                  </a:cubicBezTo>
                  <a:cubicBezTo>
                    <a:pt x="82" y="67"/>
                    <a:pt x="83" y="64"/>
                    <a:pt x="85" y="63"/>
                  </a:cubicBezTo>
                  <a:cubicBezTo>
                    <a:pt x="86" y="61"/>
                    <a:pt x="86" y="57"/>
                    <a:pt x="88" y="56"/>
                  </a:cubicBezTo>
                  <a:cubicBezTo>
                    <a:pt x="88" y="54"/>
                    <a:pt x="88" y="51"/>
                    <a:pt x="88" y="50"/>
                  </a:cubicBezTo>
                  <a:cubicBezTo>
                    <a:pt x="88" y="47"/>
                    <a:pt x="83" y="44"/>
                    <a:pt x="83" y="42"/>
                  </a:cubicBezTo>
                  <a:cubicBezTo>
                    <a:pt x="83" y="40"/>
                    <a:pt x="85" y="37"/>
                    <a:pt x="86" y="36"/>
                  </a:cubicBezTo>
                  <a:cubicBezTo>
                    <a:pt x="86" y="35"/>
                    <a:pt x="86" y="30"/>
                    <a:pt x="86" y="29"/>
                  </a:cubicBezTo>
                  <a:cubicBezTo>
                    <a:pt x="85" y="28"/>
                    <a:pt x="85" y="26"/>
                    <a:pt x="85" y="25"/>
                  </a:cubicBezTo>
                  <a:cubicBezTo>
                    <a:pt x="83" y="23"/>
                    <a:pt x="82" y="21"/>
                    <a:pt x="82" y="19"/>
                  </a:cubicBezTo>
                  <a:cubicBezTo>
                    <a:pt x="82" y="19"/>
                    <a:pt x="83" y="18"/>
                    <a:pt x="83" y="16"/>
                  </a:cubicBezTo>
                  <a:cubicBezTo>
                    <a:pt x="85" y="15"/>
                    <a:pt x="88" y="14"/>
                    <a:pt x="89" y="14"/>
                  </a:cubicBezTo>
                  <a:cubicBezTo>
                    <a:pt x="90" y="14"/>
                    <a:pt x="92" y="14"/>
                    <a:pt x="92" y="14"/>
                  </a:cubicBezTo>
                  <a:cubicBezTo>
                    <a:pt x="93" y="14"/>
                    <a:pt x="95" y="15"/>
                    <a:pt x="96" y="15"/>
                  </a:cubicBezTo>
                  <a:cubicBezTo>
                    <a:pt x="97" y="15"/>
                    <a:pt x="100" y="16"/>
                    <a:pt x="102" y="15"/>
                  </a:cubicBezTo>
                  <a:cubicBezTo>
                    <a:pt x="103" y="15"/>
                    <a:pt x="102" y="11"/>
                    <a:pt x="103" y="9"/>
                  </a:cubicBezTo>
                  <a:cubicBezTo>
                    <a:pt x="103" y="9"/>
                    <a:pt x="106" y="8"/>
                    <a:pt x="107" y="7"/>
                  </a:cubicBezTo>
                  <a:cubicBezTo>
                    <a:pt x="107" y="5"/>
                    <a:pt x="107" y="2"/>
                    <a:pt x="109" y="2"/>
                  </a:cubicBezTo>
                  <a:cubicBezTo>
                    <a:pt x="110" y="1"/>
                    <a:pt x="111" y="1"/>
                    <a:pt x="113" y="1"/>
                  </a:cubicBezTo>
                  <a:cubicBezTo>
                    <a:pt x="114" y="0"/>
                    <a:pt x="116" y="1"/>
                    <a:pt x="117" y="1"/>
                  </a:cubicBezTo>
                  <a:cubicBezTo>
                    <a:pt x="119" y="1"/>
                    <a:pt x="120" y="4"/>
                    <a:pt x="120" y="4"/>
                  </a:cubicBezTo>
                  <a:cubicBezTo>
                    <a:pt x="121" y="4"/>
                    <a:pt x="123" y="2"/>
                    <a:pt x="124" y="2"/>
                  </a:cubicBezTo>
                  <a:cubicBezTo>
                    <a:pt x="126" y="2"/>
                    <a:pt x="130" y="4"/>
                    <a:pt x="131" y="4"/>
                  </a:cubicBezTo>
                  <a:cubicBezTo>
                    <a:pt x="134" y="4"/>
                    <a:pt x="140" y="5"/>
                    <a:pt x="142" y="5"/>
                  </a:cubicBezTo>
                  <a:cubicBezTo>
                    <a:pt x="145" y="7"/>
                    <a:pt x="151" y="8"/>
                    <a:pt x="152" y="11"/>
                  </a:cubicBezTo>
                  <a:cubicBezTo>
                    <a:pt x="154" y="12"/>
                    <a:pt x="154" y="15"/>
                    <a:pt x="155" y="18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7" y="23"/>
                    <a:pt x="158" y="25"/>
                    <a:pt x="159" y="26"/>
                  </a:cubicBezTo>
                  <a:cubicBezTo>
                    <a:pt x="159" y="28"/>
                    <a:pt x="159" y="29"/>
                    <a:pt x="159" y="30"/>
                  </a:cubicBezTo>
                  <a:cubicBezTo>
                    <a:pt x="159" y="32"/>
                    <a:pt x="161" y="33"/>
                    <a:pt x="162" y="35"/>
                  </a:cubicBezTo>
                  <a:cubicBezTo>
                    <a:pt x="162" y="36"/>
                    <a:pt x="164" y="39"/>
                    <a:pt x="165" y="40"/>
                  </a:cubicBezTo>
                  <a:cubicBezTo>
                    <a:pt x="166" y="40"/>
                    <a:pt x="168" y="40"/>
                    <a:pt x="169" y="40"/>
                  </a:cubicBezTo>
                  <a:cubicBezTo>
                    <a:pt x="171" y="40"/>
                    <a:pt x="173" y="43"/>
                    <a:pt x="173" y="44"/>
                  </a:cubicBezTo>
                  <a:cubicBezTo>
                    <a:pt x="175" y="46"/>
                    <a:pt x="172" y="49"/>
                    <a:pt x="173" y="50"/>
                  </a:cubicBezTo>
                  <a:cubicBezTo>
                    <a:pt x="173" y="51"/>
                    <a:pt x="176" y="53"/>
                    <a:pt x="176" y="54"/>
                  </a:cubicBezTo>
                  <a:cubicBezTo>
                    <a:pt x="176" y="56"/>
                    <a:pt x="175" y="58"/>
                    <a:pt x="173" y="60"/>
                  </a:cubicBezTo>
                  <a:cubicBezTo>
                    <a:pt x="172" y="60"/>
                    <a:pt x="169" y="60"/>
                    <a:pt x="169" y="58"/>
                  </a:cubicBezTo>
                  <a:cubicBezTo>
                    <a:pt x="168" y="58"/>
                    <a:pt x="166" y="56"/>
                    <a:pt x="165" y="54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1"/>
                    <a:pt x="159" y="49"/>
                    <a:pt x="158" y="47"/>
                  </a:cubicBezTo>
                  <a:cubicBezTo>
                    <a:pt x="158" y="46"/>
                    <a:pt x="155" y="43"/>
                    <a:pt x="155" y="42"/>
                  </a:cubicBezTo>
                  <a:cubicBezTo>
                    <a:pt x="154" y="40"/>
                    <a:pt x="154" y="37"/>
                    <a:pt x="152" y="37"/>
                  </a:cubicBezTo>
                  <a:cubicBezTo>
                    <a:pt x="151" y="36"/>
                    <a:pt x="145" y="36"/>
                    <a:pt x="144" y="36"/>
                  </a:cubicBezTo>
                  <a:cubicBezTo>
                    <a:pt x="144" y="37"/>
                    <a:pt x="144" y="40"/>
                    <a:pt x="144" y="40"/>
                  </a:cubicBezTo>
                  <a:cubicBezTo>
                    <a:pt x="144" y="42"/>
                    <a:pt x="145" y="44"/>
                    <a:pt x="147" y="44"/>
                  </a:cubicBezTo>
                  <a:cubicBezTo>
                    <a:pt x="148" y="46"/>
                    <a:pt x="152" y="47"/>
                    <a:pt x="152" y="49"/>
                  </a:cubicBezTo>
                  <a:cubicBezTo>
                    <a:pt x="154" y="50"/>
                    <a:pt x="154" y="53"/>
                    <a:pt x="152" y="54"/>
                  </a:cubicBezTo>
                  <a:cubicBezTo>
                    <a:pt x="152" y="56"/>
                    <a:pt x="149" y="54"/>
                    <a:pt x="149" y="56"/>
                  </a:cubicBezTo>
                  <a:cubicBezTo>
                    <a:pt x="148" y="56"/>
                    <a:pt x="147" y="58"/>
                    <a:pt x="147" y="58"/>
                  </a:cubicBezTo>
                  <a:cubicBezTo>
                    <a:pt x="147" y="60"/>
                    <a:pt x="148" y="63"/>
                    <a:pt x="148" y="63"/>
                  </a:cubicBezTo>
                  <a:cubicBezTo>
                    <a:pt x="148" y="64"/>
                    <a:pt x="147" y="65"/>
                    <a:pt x="145" y="67"/>
                  </a:cubicBezTo>
                  <a:cubicBezTo>
                    <a:pt x="144" y="67"/>
                    <a:pt x="142" y="64"/>
                    <a:pt x="142" y="64"/>
                  </a:cubicBezTo>
                  <a:cubicBezTo>
                    <a:pt x="141" y="63"/>
                    <a:pt x="140" y="63"/>
                    <a:pt x="140" y="63"/>
                  </a:cubicBezTo>
                  <a:cubicBezTo>
                    <a:pt x="138" y="63"/>
                    <a:pt x="137" y="64"/>
                    <a:pt x="137" y="64"/>
                  </a:cubicBezTo>
                  <a:cubicBezTo>
                    <a:pt x="137" y="65"/>
                    <a:pt x="138" y="68"/>
                    <a:pt x="140" y="68"/>
                  </a:cubicBezTo>
                  <a:cubicBezTo>
                    <a:pt x="140" y="70"/>
                    <a:pt x="141" y="70"/>
                    <a:pt x="142" y="71"/>
                  </a:cubicBezTo>
                  <a:cubicBezTo>
                    <a:pt x="144" y="71"/>
                    <a:pt x="145" y="72"/>
                    <a:pt x="147" y="72"/>
                  </a:cubicBezTo>
                  <a:cubicBezTo>
                    <a:pt x="148" y="74"/>
                    <a:pt x="151" y="75"/>
                    <a:pt x="151" y="75"/>
                  </a:cubicBezTo>
                  <a:cubicBezTo>
                    <a:pt x="154" y="77"/>
                    <a:pt x="155" y="81"/>
                    <a:pt x="157" y="82"/>
                  </a:cubicBezTo>
                  <a:cubicBezTo>
                    <a:pt x="158" y="85"/>
                    <a:pt x="161" y="89"/>
                    <a:pt x="164" y="92"/>
                  </a:cubicBezTo>
                  <a:cubicBezTo>
                    <a:pt x="164" y="93"/>
                    <a:pt x="168" y="95"/>
                    <a:pt x="169" y="96"/>
                  </a:cubicBezTo>
                  <a:cubicBezTo>
                    <a:pt x="169" y="98"/>
                    <a:pt x="169" y="100"/>
                    <a:pt x="169" y="102"/>
                  </a:cubicBezTo>
                  <a:cubicBezTo>
                    <a:pt x="169" y="103"/>
                    <a:pt x="169" y="105"/>
                    <a:pt x="168" y="106"/>
                  </a:cubicBezTo>
                  <a:cubicBezTo>
                    <a:pt x="166" y="107"/>
                    <a:pt x="162" y="105"/>
                    <a:pt x="161" y="106"/>
                  </a:cubicBezTo>
                  <a:cubicBezTo>
                    <a:pt x="159" y="106"/>
                    <a:pt x="159" y="109"/>
                    <a:pt x="158" y="110"/>
                  </a:cubicBezTo>
                  <a:cubicBezTo>
                    <a:pt x="158" y="112"/>
                    <a:pt x="161" y="116"/>
                    <a:pt x="159" y="117"/>
                  </a:cubicBezTo>
                  <a:cubicBezTo>
                    <a:pt x="159" y="119"/>
                    <a:pt x="157" y="121"/>
                    <a:pt x="155" y="123"/>
                  </a:cubicBezTo>
                  <a:cubicBezTo>
                    <a:pt x="154" y="124"/>
                    <a:pt x="149" y="123"/>
                    <a:pt x="148" y="124"/>
                  </a:cubicBezTo>
                  <a:cubicBezTo>
                    <a:pt x="147" y="126"/>
                    <a:pt x="145" y="128"/>
                    <a:pt x="145" y="130"/>
                  </a:cubicBezTo>
                  <a:cubicBezTo>
                    <a:pt x="145" y="131"/>
                    <a:pt x="147" y="133"/>
                    <a:pt x="148" y="134"/>
                  </a:cubicBezTo>
                  <a:cubicBezTo>
                    <a:pt x="149" y="134"/>
                    <a:pt x="152" y="133"/>
                    <a:pt x="155" y="134"/>
                  </a:cubicBezTo>
                  <a:cubicBezTo>
                    <a:pt x="157" y="134"/>
                    <a:pt x="162" y="137"/>
                    <a:pt x="164" y="138"/>
                  </a:cubicBezTo>
                  <a:cubicBezTo>
                    <a:pt x="166" y="140"/>
                    <a:pt x="169" y="144"/>
                    <a:pt x="171" y="147"/>
                  </a:cubicBezTo>
                  <a:cubicBezTo>
                    <a:pt x="172" y="148"/>
                    <a:pt x="171" y="154"/>
                    <a:pt x="171" y="155"/>
                  </a:cubicBezTo>
                  <a:cubicBezTo>
                    <a:pt x="169" y="158"/>
                    <a:pt x="166" y="161"/>
                    <a:pt x="165" y="162"/>
                  </a:cubicBezTo>
                  <a:cubicBezTo>
                    <a:pt x="165" y="163"/>
                    <a:pt x="165" y="165"/>
                    <a:pt x="164" y="166"/>
                  </a:cubicBezTo>
                  <a:cubicBezTo>
                    <a:pt x="164" y="168"/>
                    <a:pt x="162" y="169"/>
                    <a:pt x="162" y="170"/>
                  </a:cubicBezTo>
                  <a:cubicBezTo>
                    <a:pt x="161" y="172"/>
                    <a:pt x="158" y="173"/>
                    <a:pt x="157" y="175"/>
                  </a:cubicBezTo>
                  <a:cubicBezTo>
                    <a:pt x="155" y="175"/>
                    <a:pt x="152" y="175"/>
                    <a:pt x="152" y="176"/>
                  </a:cubicBezTo>
                  <a:cubicBezTo>
                    <a:pt x="151" y="177"/>
                    <a:pt x="152" y="182"/>
                    <a:pt x="152" y="183"/>
                  </a:cubicBezTo>
                  <a:cubicBezTo>
                    <a:pt x="152" y="186"/>
                    <a:pt x="152" y="190"/>
                    <a:pt x="151" y="193"/>
                  </a:cubicBezTo>
                  <a:cubicBezTo>
                    <a:pt x="149" y="194"/>
                    <a:pt x="147" y="197"/>
                    <a:pt x="145" y="198"/>
                  </a:cubicBezTo>
                  <a:cubicBezTo>
                    <a:pt x="144" y="201"/>
                    <a:pt x="144" y="208"/>
                    <a:pt x="142" y="211"/>
                  </a:cubicBezTo>
                  <a:cubicBezTo>
                    <a:pt x="142" y="212"/>
                    <a:pt x="140" y="217"/>
                    <a:pt x="140" y="219"/>
                  </a:cubicBezTo>
                  <a:cubicBezTo>
                    <a:pt x="140" y="221"/>
                    <a:pt x="141" y="224"/>
                    <a:pt x="142" y="225"/>
                  </a:cubicBezTo>
                  <a:cubicBezTo>
                    <a:pt x="144" y="226"/>
                    <a:pt x="147" y="228"/>
                    <a:pt x="148" y="229"/>
                  </a:cubicBezTo>
                  <a:cubicBezTo>
                    <a:pt x="148" y="231"/>
                    <a:pt x="151" y="235"/>
                    <a:pt x="151" y="236"/>
                  </a:cubicBezTo>
                  <a:cubicBezTo>
                    <a:pt x="152" y="239"/>
                    <a:pt x="154" y="242"/>
                    <a:pt x="154" y="243"/>
                  </a:cubicBezTo>
                  <a:cubicBezTo>
                    <a:pt x="154" y="246"/>
                    <a:pt x="152" y="249"/>
                    <a:pt x="151" y="250"/>
                  </a:cubicBezTo>
                  <a:cubicBezTo>
                    <a:pt x="149" y="252"/>
                    <a:pt x="147" y="252"/>
                    <a:pt x="145" y="252"/>
                  </a:cubicBezTo>
                  <a:cubicBezTo>
                    <a:pt x="144" y="253"/>
                    <a:pt x="140" y="256"/>
                    <a:pt x="140" y="259"/>
                  </a:cubicBezTo>
                  <a:cubicBezTo>
                    <a:pt x="138" y="260"/>
                    <a:pt x="140" y="266"/>
                    <a:pt x="140" y="267"/>
                  </a:cubicBezTo>
                  <a:cubicBezTo>
                    <a:pt x="141" y="268"/>
                    <a:pt x="142" y="273"/>
                    <a:pt x="142" y="274"/>
                  </a:cubicBezTo>
                  <a:cubicBezTo>
                    <a:pt x="142" y="277"/>
                    <a:pt x="138" y="278"/>
                    <a:pt x="138" y="281"/>
                  </a:cubicBezTo>
                  <a:cubicBezTo>
                    <a:pt x="138" y="282"/>
                    <a:pt x="138" y="287"/>
                    <a:pt x="138" y="288"/>
                  </a:cubicBezTo>
                  <a:cubicBezTo>
                    <a:pt x="138" y="291"/>
                    <a:pt x="140" y="298"/>
                    <a:pt x="140" y="301"/>
                  </a:cubicBezTo>
                  <a:cubicBezTo>
                    <a:pt x="140" y="303"/>
                    <a:pt x="140" y="309"/>
                    <a:pt x="138" y="312"/>
                  </a:cubicBezTo>
                  <a:cubicBezTo>
                    <a:pt x="137" y="313"/>
                    <a:pt x="134" y="314"/>
                    <a:pt x="134" y="316"/>
                  </a:cubicBezTo>
                  <a:cubicBezTo>
                    <a:pt x="133" y="319"/>
                    <a:pt x="130" y="323"/>
                    <a:pt x="130" y="326"/>
                  </a:cubicBezTo>
                  <a:cubicBezTo>
                    <a:pt x="128" y="327"/>
                    <a:pt x="128" y="333"/>
                    <a:pt x="127" y="334"/>
                  </a:cubicBezTo>
                  <a:cubicBezTo>
                    <a:pt x="127" y="335"/>
                    <a:pt x="126" y="338"/>
                    <a:pt x="124" y="338"/>
                  </a:cubicBezTo>
                  <a:cubicBezTo>
                    <a:pt x="123" y="340"/>
                    <a:pt x="119" y="342"/>
                    <a:pt x="117" y="344"/>
                  </a:cubicBezTo>
                  <a:cubicBezTo>
                    <a:pt x="116" y="345"/>
                    <a:pt x="111" y="351"/>
                    <a:pt x="110" y="354"/>
                  </a:cubicBezTo>
                  <a:cubicBezTo>
                    <a:pt x="110" y="356"/>
                    <a:pt x="110" y="362"/>
                    <a:pt x="110" y="365"/>
                  </a:cubicBezTo>
                  <a:cubicBezTo>
                    <a:pt x="110" y="366"/>
                    <a:pt x="109" y="370"/>
                    <a:pt x="107" y="373"/>
                  </a:cubicBezTo>
                  <a:cubicBezTo>
                    <a:pt x="107" y="375"/>
                    <a:pt x="103" y="379"/>
                    <a:pt x="102" y="382"/>
                  </a:cubicBezTo>
                  <a:cubicBezTo>
                    <a:pt x="100" y="384"/>
                    <a:pt x="97" y="390"/>
                    <a:pt x="96" y="393"/>
                  </a:cubicBezTo>
                  <a:cubicBezTo>
                    <a:pt x="95" y="396"/>
                    <a:pt x="93" y="401"/>
                    <a:pt x="92" y="404"/>
                  </a:cubicBezTo>
                  <a:cubicBezTo>
                    <a:pt x="92" y="405"/>
                    <a:pt x="92" y="411"/>
                    <a:pt x="92" y="412"/>
                  </a:cubicBezTo>
                  <a:cubicBezTo>
                    <a:pt x="92" y="412"/>
                    <a:pt x="92" y="412"/>
                    <a:pt x="92" y="412"/>
                  </a:cubicBezTo>
                  <a:cubicBezTo>
                    <a:pt x="90" y="412"/>
                    <a:pt x="89" y="412"/>
                    <a:pt x="89" y="412"/>
                  </a:cubicBezTo>
                  <a:cubicBezTo>
                    <a:pt x="88" y="412"/>
                    <a:pt x="86" y="412"/>
                    <a:pt x="85" y="412"/>
                  </a:cubicBezTo>
                  <a:cubicBezTo>
                    <a:pt x="83" y="412"/>
                    <a:pt x="81" y="415"/>
                    <a:pt x="78" y="415"/>
                  </a:cubicBezTo>
                  <a:cubicBezTo>
                    <a:pt x="76" y="415"/>
                    <a:pt x="72" y="414"/>
                    <a:pt x="71" y="414"/>
                  </a:cubicBezTo>
                  <a:cubicBezTo>
                    <a:pt x="68" y="414"/>
                    <a:pt x="65" y="412"/>
                    <a:pt x="64" y="412"/>
                  </a:cubicBezTo>
                  <a:cubicBezTo>
                    <a:pt x="62" y="411"/>
                    <a:pt x="58" y="411"/>
                    <a:pt x="57" y="410"/>
                  </a:cubicBezTo>
                  <a:cubicBezTo>
                    <a:pt x="55" y="407"/>
                    <a:pt x="55" y="407"/>
                    <a:pt x="55" y="407"/>
                  </a:cubicBezTo>
                  <a:cubicBezTo>
                    <a:pt x="54" y="405"/>
                    <a:pt x="55" y="401"/>
                    <a:pt x="54" y="400"/>
                  </a:cubicBezTo>
                  <a:cubicBezTo>
                    <a:pt x="54" y="398"/>
                    <a:pt x="51" y="396"/>
                    <a:pt x="50" y="394"/>
                  </a:cubicBezTo>
                  <a:cubicBezTo>
                    <a:pt x="48" y="394"/>
                    <a:pt x="47" y="391"/>
                    <a:pt x="45" y="390"/>
                  </a:cubicBezTo>
                  <a:cubicBezTo>
                    <a:pt x="44" y="390"/>
                    <a:pt x="44" y="387"/>
                    <a:pt x="42" y="386"/>
                  </a:cubicBezTo>
                  <a:cubicBezTo>
                    <a:pt x="41" y="384"/>
                    <a:pt x="37" y="382"/>
                    <a:pt x="35" y="380"/>
                  </a:cubicBezTo>
                  <a:cubicBezTo>
                    <a:pt x="34" y="380"/>
                    <a:pt x="31" y="379"/>
                    <a:pt x="30" y="379"/>
                  </a:cubicBezTo>
                  <a:cubicBezTo>
                    <a:pt x="28" y="377"/>
                    <a:pt x="28" y="375"/>
                    <a:pt x="27" y="373"/>
                  </a:cubicBezTo>
                  <a:cubicBezTo>
                    <a:pt x="26" y="373"/>
                    <a:pt x="21" y="375"/>
                    <a:pt x="19" y="375"/>
                  </a:cubicBezTo>
                  <a:cubicBezTo>
                    <a:pt x="17" y="375"/>
                    <a:pt x="13" y="376"/>
                    <a:pt x="12" y="377"/>
                  </a:cubicBezTo>
                  <a:cubicBezTo>
                    <a:pt x="9" y="377"/>
                    <a:pt x="4" y="376"/>
                    <a:pt x="2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75"/>
                    <a:pt x="0" y="372"/>
                    <a:pt x="0" y="372"/>
                  </a:cubicBezTo>
                  <a:cubicBezTo>
                    <a:pt x="0" y="369"/>
                    <a:pt x="3" y="368"/>
                    <a:pt x="4" y="365"/>
                  </a:cubicBezTo>
                  <a:cubicBezTo>
                    <a:pt x="4" y="363"/>
                    <a:pt x="3" y="361"/>
                    <a:pt x="3" y="359"/>
                  </a:cubicBezTo>
                  <a:cubicBezTo>
                    <a:pt x="3" y="358"/>
                    <a:pt x="4" y="355"/>
                    <a:pt x="6" y="354"/>
                  </a:cubicBezTo>
                  <a:cubicBezTo>
                    <a:pt x="6" y="352"/>
                    <a:pt x="7" y="349"/>
                    <a:pt x="7" y="348"/>
                  </a:cubicBezTo>
                  <a:cubicBezTo>
                    <a:pt x="7" y="345"/>
                    <a:pt x="10" y="341"/>
                    <a:pt x="10" y="338"/>
                  </a:cubicBezTo>
                  <a:cubicBezTo>
                    <a:pt x="10" y="337"/>
                    <a:pt x="10" y="334"/>
                    <a:pt x="10" y="333"/>
                  </a:cubicBezTo>
                  <a:cubicBezTo>
                    <a:pt x="10" y="331"/>
                    <a:pt x="7" y="330"/>
                    <a:pt x="6" y="328"/>
                  </a:cubicBezTo>
                  <a:cubicBezTo>
                    <a:pt x="6" y="328"/>
                    <a:pt x="7" y="326"/>
                    <a:pt x="7" y="324"/>
                  </a:cubicBezTo>
                  <a:cubicBezTo>
                    <a:pt x="7" y="323"/>
                    <a:pt x="7" y="320"/>
                    <a:pt x="7" y="319"/>
                  </a:cubicBezTo>
                  <a:cubicBezTo>
                    <a:pt x="6" y="317"/>
                    <a:pt x="4" y="316"/>
                    <a:pt x="4" y="314"/>
                  </a:cubicBezTo>
                  <a:cubicBezTo>
                    <a:pt x="4" y="312"/>
                    <a:pt x="4" y="312"/>
                    <a:pt x="4" y="312"/>
                  </a:cubicBezTo>
                  <a:cubicBezTo>
                    <a:pt x="6" y="309"/>
                    <a:pt x="9" y="308"/>
                    <a:pt x="10" y="306"/>
                  </a:cubicBezTo>
                  <a:cubicBezTo>
                    <a:pt x="13" y="306"/>
                    <a:pt x="17" y="303"/>
                    <a:pt x="20" y="302"/>
                  </a:cubicBezTo>
                  <a:cubicBezTo>
                    <a:pt x="21" y="302"/>
                    <a:pt x="24" y="302"/>
                    <a:pt x="24" y="301"/>
                  </a:cubicBezTo>
                  <a:cubicBezTo>
                    <a:pt x="26" y="299"/>
                    <a:pt x="27" y="296"/>
                    <a:pt x="27" y="295"/>
                  </a:cubicBezTo>
                  <a:cubicBezTo>
                    <a:pt x="27" y="294"/>
                    <a:pt x="27" y="291"/>
                    <a:pt x="26" y="291"/>
                  </a:cubicBezTo>
                  <a:cubicBezTo>
                    <a:pt x="26" y="289"/>
                    <a:pt x="21" y="288"/>
                    <a:pt x="21" y="287"/>
                  </a:cubicBezTo>
                  <a:cubicBezTo>
                    <a:pt x="20" y="285"/>
                    <a:pt x="21" y="282"/>
                    <a:pt x="21" y="281"/>
                  </a:cubicBezTo>
                  <a:cubicBezTo>
                    <a:pt x="23" y="280"/>
                    <a:pt x="24" y="277"/>
                    <a:pt x="26" y="277"/>
                  </a:cubicBezTo>
                  <a:cubicBezTo>
                    <a:pt x="27" y="275"/>
                    <a:pt x="31" y="274"/>
                    <a:pt x="33" y="274"/>
                  </a:cubicBezTo>
                  <a:cubicBezTo>
                    <a:pt x="35" y="274"/>
                    <a:pt x="40" y="275"/>
                    <a:pt x="41" y="275"/>
                  </a:cubicBezTo>
                  <a:cubicBezTo>
                    <a:pt x="44" y="277"/>
                    <a:pt x="50" y="278"/>
                    <a:pt x="52" y="278"/>
                  </a:cubicBezTo>
                  <a:cubicBezTo>
                    <a:pt x="54" y="277"/>
                    <a:pt x="58" y="277"/>
                    <a:pt x="59" y="274"/>
                  </a:cubicBezTo>
                  <a:cubicBezTo>
                    <a:pt x="61" y="273"/>
                    <a:pt x="62" y="270"/>
                    <a:pt x="62" y="267"/>
                  </a:cubicBezTo>
                  <a:cubicBezTo>
                    <a:pt x="62" y="266"/>
                    <a:pt x="61" y="260"/>
                    <a:pt x="59" y="259"/>
                  </a:cubicBezTo>
                  <a:cubicBezTo>
                    <a:pt x="59" y="257"/>
                    <a:pt x="55" y="254"/>
                    <a:pt x="55" y="252"/>
                  </a:cubicBezTo>
                  <a:cubicBezTo>
                    <a:pt x="52" y="249"/>
                    <a:pt x="51" y="243"/>
                    <a:pt x="48" y="240"/>
                  </a:cubicBezTo>
                  <a:cubicBezTo>
                    <a:pt x="47" y="236"/>
                    <a:pt x="41" y="229"/>
                    <a:pt x="37" y="226"/>
                  </a:cubicBezTo>
                  <a:cubicBezTo>
                    <a:pt x="35" y="225"/>
                    <a:pt x="33" y="224"/>
                    <a:pt x="31" y="224"/>
                  </a:cubicBezTo>
                  <a:cubicBezTo>
                    <a:pt x="28" y="222"/>
                    <a:pt x="26" y="219"/>
                    <a:pt x="26" y="218"/>
                  </a:cubicBezTo>
                  <a:cubicBezTo>
                    <a:pt x="24" y="215"/>
                    <a:pt x="24" y="212"/>
                    <a:pt x="24" y="211"/>
                  </a:cubicBezTo>
                  <a:cubicBezTo>
                    <a:pt x="24" y="210"/>
                    <a:pt x="24" y="210"/>
                    <a:pt x="24" y="210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25C049A9-ED4C-4826-8A16-90D1498B6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5715000"/>
              <a:ext cx="647700" cy="404813"/>
            </a:xfrm>
            <a:custGeom>
              <a:avLst/>
              <a:gdLst>
                <a:gd name="T0" fmla="*/ 55 w 315"/>
                <a:gd name="T1" fmla="*/ 44 h 198"/>
                <a:gd name="T2" fmla="*/ 73 w 315"/>
                <a:gd name="T3" fmla="*/ 46 h 198"/>
                <a:gd name="T4" fmla="*/ 83 w 315"/>
                <a:gd name="T5" fmla="*/ 49 h 198"/>
                <a:gd name="T6" fmla="*/ 89 w 315"/>
                <a:gd name="T7" fmla="*/ 59 h 198"/>
                <a:gd name="T8" fmla="*/ 100 w 315"/>
                <a:gd name="T9" fmla="*/ 48 h 198"/>
                <a:gd name="T10" fmla="*/ 112 w 315"/>
                <a:gd name="T11" fmla="*/ 63 h 198"/>
                <a:gd name="T12" fmla="*/ 118 w 315"/>
                <a:gd name="T13" fmla="*/ 76 h 198"/>
                <a:gd name="T14" fmla="*/ 132 w 315"/>
                <a:gd name="T15" fmla="*/ 59 h 198"/>
                <a:gd name="T16" fmla="*/ 134 w 315"/>
                <a:gd name="T17" fmla="*/ 34 h 198"/>
                <a:gd name="T18" fmla="*/ 139 w 315"/>
                <a:gd name="T19" fmla="*/ 18 h 198"/>
                <a:gd name="T20" fmla="*/ 159 w 315"/>
                <a:gd name="T21" fmla="*/ 9 h 198"/>
                <a:gd name="T22" fmla="*/ 180 w 315"/>
                <a:gd name="T23" fmla="*/ 2 h 198"/>
                <a:gd name="T24" fmla="*/ 194 w 315"/>
                <a:gd name="T25" fmla="*/ 12 h 198"/>
                <a:gd name="T26" fmla="*/ 209 w 315"/>
                <a:gd name="T27" fmla="*/ 20 h 198"/>
                <a:gd name="T28" fmla="*/ 223 w 315"/>
                <a:gd name="T29" fmla="*/ 9 h 198"/>
                <a:gd name="T30" fmla="*/ 239 w 315"/>
                <a:gd name="T31" fmla="*/ 2 h 198"/>
                <a:gd name="T32" fmla="*/ 267 w 315"/>
                <a:gd name="T33" fmla="*/ 6 h 198"/>
                <a:gd name="T34" fmla="*/ 277 w 315"/>
                <a:gd name="T35" fmla="*/ 7 h 198"/>
                <a:gd name="T36" fmla="*/ 289 w 315"/>
                <a:gd name="T37" fmla="*/ 23 h 198"/>
                <a:gd name="T38" fmla="*/ 312 w 315"/>
                <a:gd name="T39" fmla="*/ 55 h 198"/>
                <a:gd name="T40" fmla="*/ 305 w 315"/>
                <a:gd name="T41" fmla="*/ 74 h 198"/>
                <a:gd name="T42" fmla="*/ 278 w 315"/>
                <a:gd name="T43" fmla="*/ 73 h 198"/>
                <a:gd name="T44" fmla="*/ 278 w 315"/>
                <a:gd name="T45" fmla="*/ 87 h 198"/>
                <a:gd name="T46" fmla="*/ 273 w 315"/>
                <a:gd name="T47" fmla="*/ 98 h 198"/>
                <a:gd name="T48" fmla="*/ 257 w 315"/>
                <a:gd name="T49" fmla="*/ 111 h 198"/>
                <a:gd name="T50" fmla="*/ 258 w 315"/>
                <a:gd name="T51" fmla="*/ 125 h 198"/>
                <a:gd name="T52" fmla="*/ 260 w 315"/>
                <a:gd name="T53" fmla="*/ 144 h 198"/>
                <a:gd name="T54" fmla="*/ 257 w 315"/>
                <a:gd name="T55" fmla="*/ 161 h 198"/>
                <a:gd name="T56" fmla="*/ 246 w 315"/>
                <a:gd name="T57" fmla="*/ 175 h 198"/>
                <a:gd name="T58" fmla="*/ 236 w 315"/>
                <a:gd name="T59" fmla="*/ 179 h 198"/>
                <a:gd name="T60" fmla="*/ 215 w 315"/>
                <a:gd name="T61" fmla="*/ 181 h 198"/>
                <a:gd name="T62" fmla="*/ 205 w 315"/>
                <a:gd name="T63" fmla="*/ 188 h 198"/>
                <a:gd name="T64" fmla="*/ 190 w 315"/>
                <a:gd name="T65" fmla="*/ 198 h 198"/>
                <a:gd name="T66" fmla="*/ 167 w 315"/>
                <a:gd name="T67" fmla="*/ 189 h 198"/>
                <a:gd name="T68" fmla="*/ 153 w 315"/>
                <a:gd name="T69" fmla="*/ 178 h 198"/>
                <a:gd name="T70" fmla="*/ 142 w 315"/>
                <a:gd name="T71" fmla="*/ 175 h 198"/>
                <a:gd name="T72" fmla="*/ 114 w 315"/>
                <a:gd name="T73" fmla="*/ 168 h 198"/>
                <a:gd name="T74" fmla="*/ 94 w 315"/>
                <a:gd name="T75" fmla="*/ 161 h 198"/>
                <a:gd name="T76" fmla="*/ 83 w 315"/>
                <a:gd name="T77" fmla="*/ 171 h 198"/>
                <a:gd name="T78" fmla="*/ 63 w 315"/>
                <a:gd name="T79" fmla="*/ 178 h 198"/>
                <a:gd name="T80" fmla="*/ 39 w 315"/>
                <a:gd name="T81" fmla="*/ 185 h 198"/>
                <a:gd name="T82" fmla="*/ 14 w 315"/>
                <a:gd name="T83" fmla="*/ 179 h 198"/>
                <a:gd name="T84" fmla="*/ 13 w 315"/>
                <a:gd name="T85" fmla="*/ 144 h 198"/>
                <a:gd name="T86" fmla="*/ 3 w 315"/>
                <a:gd name="T87" fmla="*/ 119 h 198"/>
                <a:gd name="T88" fmla="*/ 2 w 315"/>
                <a:gd name="T89" fmla="*/ 94 h 198"/>
                <a:gd name="T90" fmla="*/ 13 w 315"/>
                <a:gd name="T91" fmla="*/ 76 h 198"/>
                <a:gd name="T92" fmla="*/ 41 w 315"/>
                <a:gd name="T93" fmla="*/ 70 h 198"/>
                <a:gd name="T94" fmla="*/ 49 w 315"/>
                <a:gd name="T95" fmla="*/ 5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5" h="198">
                  <a:moveTo>
                    <a:pt x="49" y="53"/>
                  </a:moveTo>
                  <a:cubicBezTo>
                    <a:pt x="49" y="52"/>
                    <a:pt x="51" y="51"/>
                    <a:pt x="51" y="49"/>
                  </a:cubicBezTo>
                  <a:cubicBezTo>
                    <a:pt x="51" y="48"/>
                    <a:pt x="53" y="45"/>
                    <a:pt x="55" y="44"/>
                  </a:cubicBezTo>
                  <a:cubicBezTo>
                    <a:pt x="55" y="44"/>
                    <a:pt x="58" y="42"/>
                    <a:pt x="59" y="44"/>
                  </a:cubicBezTo>
                  <a:cubicBezTo>
                    <a:pt x="62" y="44"/>
                    <a:pt x="65" y="46"/>
                    <a:pt x="68" y="48"/>
                  </a:cubicBezTo>
                  <a:cubicBezTo>
                    <a:pt x="69" y="48"/>
                    <a:pt x="72" y="46"/>
                    <a:pt x="73" y="46"/>
                  </a:cubicBezTo>
                  <a:cubicBezTo>
                    <a:pt x="75" y="45"/>
                    <a:pt x="76" y="44"/>
                    <a:pt x="77" y="42"/>
                  </a:cubicBezTo>
                  <a:cubicBezTo>
                    <a:pt x="79" y="42"/>
                    <a:pt x="82" y="44"/>
                    <a:pt x="83" y="45"/>
                  </a:cubicBezTo>
                  <a:cubicBezTo>
                    <a:pt x="83" y="46"/>
                    <a:pt x="83" y="48"/>
                    <a:pt x="83" y="49"/>
                  </a:cubicBezTo>
                  <a:cubicBezTo>
                    <a:pt x="83" y="51"/>
                    <a:pt x="83" y="53"/>
                    <a:pt x="83" y="55"/>
                  </a:cubicBezTo>
                  <a:cubicBezTo>
                    <a:pt x="83" y="56"/>
                    <a:pt x="84" y="59"/>
                    <a:pt x="86" y="60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0" y="58"/>
                    <a:pt x="93" y="56"/>
                    <a:pt x="93" y="55"/>
                  </a:cubicBezTo>
                  <a:cubicBezTo>
                    <a:pt x="94" y="53"/>
                    <a:pt x="93" y="51"/>
                    <a:pt x="94" y="49"/>
                  </a:cubicBezTo>
                  <a:cubicBezTo>
                    <a:pt x="96" y="48"/>
                    <a:pt x="98" y="48"/>
                    <a:pt x="100" y="48"/>
                  </a:cubicBezTo>
                  <a:cubicBezTo>
                    <a:pt x="101" y="48"/>
                    <a:pt x="104" y="49"/>
                    <a:pt x="105" y="49"/>
                  </a:cubicBezTo>
                  <a:cubicBezTo>
                    <a:pt x="107" y="51"/>
                    <a:pt x="108" y="55"/>
                    <a:pt x="110" y="56"/>
                  </a:cubicBezTo>
                  <a:cubicBezTo>
                    <a:pt x="110" y="58"/>
                    <a:pt x="111" y="62"/>
                    <a:pt x="112" y="63"/>
                  </a:cubicBezTo>
                  <a:cubicBezTo>
                    <a:pt x="112" y="65"/>
                    <a:pt x="112" y="67"/>
                    <a:pt x="112" y="69"/>
                  </a:cubicBezTo>
                  <a:cubicBezTo>
                    <a:pt x="112" y="70"/>
                    <a:pt x="112" y="74"/>
                    <a:pt x="114" y="74"/>
                  </a:cubicBezTo>
                  <a:cubicBezTo>
                    <a:pt x="114" y="76"/>
                    <a:pt x="118" y="76"/>
                    <a:pt x="118" y="76"/>
                  </a:cubicBezTo>
                  <a:cubicBezTo>
                    <a:pt x="121" y="76"/>
                    <a:pt x="124" y="73"/>
                    <a:pt x="124" y="73"/>
                  </a:cubicBezTo>
                  <a:cubicBezTo>
                    <a:pt x="126" y="70"/>
                    <a:pt x="128" y="66"/>
                    <a:pt x="129" y="65"/>
                  </a:cubicBezTo>
                  <a:cubicBezTo>
                    <a:pt x="131" y="63"/>
                    <a:pt x="132" y="60"/>
                    <a:pt x="132" y="59"/>
                  </a:cubicBezTo>
                  <a:cubicBezTo>
                    <a:pt x="132" y="58"/>
                    <a:pt x="131" y="53"/>
                    <a:pt x="131" y="52"/>
                  </a:cubicBezTo>
                  <a:cubicBezTo>
                    <a:pt x="131" y="49"/>
                    <a:pt x="131" y="44"/>
                    <a:pt x="131" y="41"/>
                  </a:cubicBezTo>
                  <a:cubicBezTo>
                    <a:pt x="131" y="39"/>
                    <a:pt x="134" y="35"/>
                    <a:pt x="134" y="34"/>
                  </a:cubicBezTo>
                  <a:cubicBezTo>
                    <a:pt x="134" y="31"/>
                    <a:pt x="132" y="28"/>
                    <a:pt x="132" y="27"/>
                  </a:cubicBezTo>
                  <a:cubicBezTo>
                    <a:pt x="132" y="25"/>
                    <a:pt x="132" y="21"/>
                    <a:pt x="134" y="21"/>
                  </a:cubicBezTo>
                  <a:cubicBezTo>
                    <a:pt x="135" y="20"/>
                    <a:pt x="138" y="20"/>
                    <a:pt x="139" y="18"/>
                  </a:cubicBezTo>
                  <a:cubicBezTo>
                    <a:pt x="141" y="18"/>
                    <a:pt x="142" y="14"/>
                    <a:pt x="145" y="14"/>
                  </a:cubicBezTo>
                  <a:cubicBezTo>
                    <a:pt x="146" y="13"/>
                    <a:pt x="149" y="13"/>
                    <a:pt x="150" y="12"/>
                  </a:cubicBezTo>
                  <a:cubicBezTo>
                    <a:pt x="153" y="12"/>
                    <a:pt x="157" y="10"/>
                    <a:pt x="159" y="9"/>
                  </a:cubicBezTo>
                  <a:cubicBezTo>
                    <a:pt x="162" y="9"/>
                    <a:pt x="164" y="6"/>
                    <a:pt x="167" y="5"/>
                  </a:cubicBezTo>
                  <a:cubicBezTo>
                    <a:pt x="169" y="5"/>
                    <a:pt x="171" y="3"/>
                    <a:pt x="173" y="3"/>
                  </a:cubicBezTo>
                  <a:cubicBezTo>
                    <a:pt x="176" y="2"/>
                    <a:pt x="178" y="2"/>
                    <a:pt x="180" y="2"/>
                  </a:cubicBezTo>
                  <a:cubicBezTo>
                    <a:pt x="181" y="2"/>
                    <a:pt x="184" y="2"/>
                    <a:pt x="185" y="2"/>
                  </a:cubicBezTo>
                  <a:cubicBezTo>
                    <a:pt x="187" y="3"/>
                    <a:pt x="187" y="5"/>
                    <a:pt x="188" y="6"/>
                  </a:cubicBezTo>
                  <a:cubicBezTo>
                    <a:pt x="190" y="7"/>
                    <a:pt x="192" y="10"/>
                    <a:pt x="194" y="12"/>
                  </a:cubicBezTo>
                  <a:cubicBezTo>
                    <a:pt x="195" y="13"/>
                    <a:pt x="198" y="14"/>
                    <a:pt x="200" y="16"/>
                  </a:cubicBezTo>
                  <a:cubicBezTo>
                    <a:pt x="200" y="17"/>
                    <a:pt x="200" y="18"/>
                    <a:pt x="201" y="20"/>
                  </a:cubicBezTo>
                  <a:cubicBezTo>
                    <a:pt x="202" y="20"/>
                    <a:pt x="207" y="20"/>
                    <a:pt x="209" y="20"/>
                  </a:cubicBezTo>
                  <a:cubicBezTo>
                    <a:pt x="211" y="18"/>
                    <a:pt x="211" y="14"/>
                    <a:pt x="212" y="13"/>
                  </a:cubicBezTo>
                  <a:cubicBezTo>
                    <a:pt x="214" y="13"/>
                    <a:pt x="218" y="13"/>
                    <a:pt x="219" y="12"/>
                  </a:cubicBezTo>
                  <a:cubicBezTo>
                    <a:pt x="221" y="12"/>
                    <a:pt x="223" y="9"/>
                    <a:pt x="223" y="9"/>
                  </a:cubicBezTo>
                  <a:cubicBezTo>
                    <a:pt x="225" y="7"/>
                    <a:pt x="225" y="3"/>
                    <a:pt x="226" y="2"/>
                  </a:cubicBezTo>
                  <a:cubicBezTo>
                    <a:pt x="228" y="2"/>
                    <a:pt x="230" y="2"/>
                    <a:pt x="232" y="2"/>
                  </a:cubicBezTo>
                  <a:cubicBezTo>
                    <a:pt x="233" y="0"/>
                    <a:pt x="236" y="2"/>
                    <a:pt x="239" y="2"/>
                  </a:cubicBezTo>
                  <a:cubicBezTo>
                    <a:pt x="240" y="3"/>
                    <a:pt x="244" y="3"/>
                    <a:pt x="246" y="3"/>
                  </a:cubicBezTo>
                  <a:cubicBezTo>
                    <a:pt x="250" y="3"/>
                    <a:pt x="258" y="2"/>
                    <a:pt x="263" y="3"/>
                  </a:cubicBezTo>
                  <a:cubicBezTo>
                    <a:pt x="264" y="3"/>
                    <a:pt x="266" y="6"/>
                    <a:pt x="267" y="6"/>
                  </a:cubicBezTo>
                  <a:cubicBezTo>
                    <a:pt x="268" y="7"/>
                    <a:pt x="271" y="7"/>
                    <a:pt x="273" y="7"/>
                  </a:cubicBezTo>
                  <a:cubicBezTo>
                    <a:pt x="274" y="6"/>
                    <a:pt x="275" y="6"/>
                    <a:pt x="277" y="6"/>
                  </a:cubicBezTo>
                  <a:cubicBezTo>
                    <a:pt x="277" y="6"/>
                    <a:pt x="277" y="6"/>
                    <a:pt x="277" y="7"/>
                  </a:cubicBezTo>
                  <a:cubicBezTo>
                    <a:pt x="277" y="9"/>
                    <a:pt x="277" y="12"/>
                    <a:pt x="278" y="14"/>
                  </a:cubicBezTo>
                  <a:cubicBezTo>
                    <a:pt x="278" y="16"/>
                    <a:pt x="281" y="18"/>
                    <a:pt x="284" y="20"/>
                  </a:cubicBezTo>
                  <a:cubicBezTo>
                    <a:pt x="285" y="20"/>
                    <a:pt x="288" y="21"/>
                    <a:pt x="289" y="23"/>
                  </a:cubicBezTo>
                  <a:cubicBezTo>
                    <a:pt x="294" y="25"/>
                    <a:pt x="299" y="32"/>
                    <a:pt x="301" y="37"/>
                  </a:cubicBezTo>
                  <a:cubicBezTo>
                    <a:pt x="303" y="39"/>
                    <a:pt x="305" y="45"/>
                    <a:pt x="308" y="48"/>
                  </a:cubicBezTo>
                  <a:cubicBezTo>
                    <a:pt x="308" y="51"/>
                    <a:pt x="312" y="53"/>
                    <a:pt x="312" y="55"/>
                  </a:cubicBezTo>
                  <a:cubicBezTo>
                    <a:pt x="313" y="56"/>
                    <a:pt x="315" y="62"/>
                    <a:pt x="315" y="63"/>
                  </a:cubicBezTo>
                  <a:cubicBezTo>
                    <a:pt x="315" y="66"/>
                    <a:pt x="313" y="69"/>
                    <a:pt x="312" y="70"/>
                  </a:cubicBezTo>
                  <a:cubicBezTo>
                    <a:pt x="310" y="73"/>
                    <a:pt x="306" y="73"/>
                    <a:pt x="305" y="74"/>
                  </a:cubicBezTo>
                  <a:cubicBezTo>
                    <a:pt x="302" y="74"/>
                    <a:pt x="296" y="73"/>
                    <a:pt x="294" y="72"/>
                  </a:cubicBezTo>
                  <a:cubicBezTo>
                    <a:pt x="292" y="72"/>
                    <a:pt x="288" y="70"/>
                    <a:pt x="285" y="70"/>
                  </a:cubicBezTo>
                  <a:cubicBezTo>
                    <a:pt x="284" y="70"/>
                    <a:pt x="280" y="72"/>
                    <a:pt x="278" y="73"/>
                  </a:cubicBezTo>
                  <a:cubicBezTo>
                    <a:pt x="277" y="73"/>
                    <a:pt x="275" y="76"/>
                    <a:pt x="274" y="77"/>
                  </a:cubicBezTo>
                  <a:cubicBezTo>
                    <a:pt x="274" y="79"/>
                    <a:pt x="273" y="81"/>
                    <a:pt x="274" y="83"/>
                  </a:cubicBezTo>
                  <a:cubicBezTo>
                    <a:pt x="274" y="84"/>
                    <a:pt x="278" y="86"/>
                    <a:pt x="278" y="87"/>
                  </a:cubicBezTo>
                  <a:cubicBezTo>
                    <a:pt x="280" y="87"/>
                    <a:pt x="280" y="90"/>
                    <a:pt x="280" y="91"/>
                  </a:cubicBezTo>
                  <a:cubicBezTo>
                    <a:pt x="280" y="93"/>
                    <a:pt x="278" y="95"/>
                    <a:pt x="277" y="97"/>
                  </a:cubicBezTo>
                  <a:cubicBezTo>
                    <a:pt x="277" y="98"/>
                    <a:pt x="274" y="98"/>
                    <a:pt x="273" y="98"/>
                  </a:cubicBezTo>
                  <a:cubicBezTo>
                    <a:pt x="270" y="100"/>
                    <a:pt x="266" y="102"/>
                    <a:pt x="263" y="102"/>
                  </a:cubicBezTo>
                  <a:cubicBezTo>
                    <a:pt x="261" y="104"/>
                    <a:pt x="258" y="105"/>
                    <a:pt x="257" y="108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7" y="112"/>
                    <a:pt x="258" y="114"/>
                    <a:pt x="260" y="115"/>
                  </a:cubicBezTo>
                  <a:cubicBezTo>
                    <a:pt x="260" y="116"/>
                    <a:pt x="260" y="119"/>
                    <a:pt x="260" y="121"/>
                  </a:cubicBezTo>
                  <a:cubicBezTo>
                    <a:pt x="260" y="122"/>
                    <a:pt x="258" y="125"/>
                    <a:pt x="258" y="125"/>
                  </a:cubicBezTo>
                  <a:cubicBezTo>
                    <a:pt x="260" y="126"/>
                    <a:pt x="263" y="128"/>
                    <a:pt x="263" y="129"/>
                  </a:cubicBezTo>
                  <a:cubicBezTo>
                    <a:pt x="263" y="130"/>
                    <a:pt x="263" y="133"/>
                    <a:pt x="263" y="135"/>
                  </a:cubicBezTo>
                  <a:cubicBezTo>
                    <a:pt x="263" y="137"/>
                    <a:pt x="260" y="142"/>
                    <a:pt x="260" y="144"/>
                  </a:cubicBezTo>
                  <a:cubicBezTo>
                    <a:pt x="260" y="146"/>
                    <a:pt x="258" y="149"/>
                    <a:pt x="258" y="150"/>
                  </a:cubicBezTo>
                  <a:cubicBezTo>
                    <a:pt x="257" y="151"/>
                    <a:pt x="256" y="154"/>
                    <a:pt x="256" y="156"/>
                  </a:cubicBezTo>
                  <a:cubicBezTo>
                    <a:pt x="256" y="157"/>
                    <a:pt x="257" y="160"/>
                    <a:pt x="257" y="161"/>
                  </a:cubicBezTo>
                  <a:cubicBezTo>
                    <a:pt x="256" y="164"/>
                    <a:pt x="253" y="165"/>
                    <a:pt x="253" y="168"/>
                  </a:cubicBezTo>
                  <a:cubicBezTo>
                    <a:pt x="253" y="168"/>
                    <a:pt x="253" y="171"/>
                    <a:pt x="253" y="172"/>
                  </a:cubicBezTo>
                  <a:cubicBezTo>
                    <a:pt x="250" y="174"/>
                    <a:pt x="249" y="175"/>
                    <a:pt x="246" y="175"/>
                  </a:cubicBezTo>
                  <a:cubicBezTo>
                    <a:pt x="246" y="175"/>
                    <a:pt x="244" y="174"/>
                    <a:pt x="243" y="174"/>
                  </a:cubicBezTo>
                  <a:cubicBezTo>
                    <a:pt x="242" y="174"/>
                    <a:pt x="240" y="174"/>
                    <a:pt x="240" y="174"/>
                  </a:cubicBezTo>
                  <a:cubicBezTo>
                    <a:pt x="239" y="175"/>
                    <a:pt x="237" y="179"/>
                    <a:pt x="236" y="179"/>
                  </a:cubicBezTo>
                  <a:cubicBezTo>
                    <a:pt x="235" y="182"/>
                    <a:pt x="229" y="182"/>
                    <a:pt x="228" y="182"/>
                  </a:cubicBezTo>
                  <a:cubicBezTo>
                    <a:pt x="225" y="184"/>
                    <a:pt x="221" y="184"/>
                    <a:pt x="219" y="182"/>
                  </a:cubicBezTo>
                  <a:cubicBezTo>
                    <a:pt x="218" y="182"/>
                    <a:pt x="216" y="181"/>
                    <a:pt x="215" y="181"/>
                  </a:cubicBezTo>
                  <a:cubicBezTo>
                    <a:pt x="214" y="181"/>
                    <a:pt x="209" y="181"/>
                    <a:pt x="209" y="182"/>
                  </a:cubicBezTo>
                  <a:cubicBezTo>
                    <a:pt x="208" y="182"/>
                    <a:pt x="208" y="185"/>
                    <a:pt x="208" y="186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9"/>
                    <a:pt x="204" y="192"/>
                    <a:pt x="204" y="193"/>
                  </a:cubicBezTo>
                  <a:cubicBezTo>
                    <a:pt x="202" y="195"/>
                    <a:pt x="200" y="196"/>
                    <a:pt x="198" y="198"/>
                  </a:cubicBezTo>
                  <a:cubicBezTo>
                    <a:pt x="195" y="198"/>
                    <a:pt x="191" y="198"/>
                    <a:pt x="190" y="198"/>
                  </a:cubicBezTo>
                  <a:cubicBezTo>
                    <a:pt x="188" y="196"/>
                    <a:pt x="185" y="196"/>
                    <a:pt x="184" y="195"/>
                  </a:cubicBezTo>
                  <a:cubicBezTo>
                    <a:pt x="181" y="195"/>
                    <a:pt x="176" y="193"/>
                    <a:pt x="173" y="192"/>
                  </a:cubicBezTo>
                  <a:cubicBezTo>
                    <a:pt x="171" y="192"/>
                    <a:pt x="169" y="191"/>
                    <a:pt x="167" y="189"/>
                  </a:cubicBezTo>
                  <a:cubicBezTo>
                    <a:pt x="166" y="189"/>
                    <a:pt x="163" y="186"/>
                    <a:pt x="162" y="185"/>
                  </a:cubicBezTo>
                  <a:cubicBezTo>
                    <a:pt x="162" y="184"/>
                    <a:pt x="160" y="179"/>
                    <a:pt x="159" y="179"/>
                  </a:cubicBezTo>
                  <a:cubicBezTo>
                    <a:pt x="157" y="178"/>
                    <a:pt x="155" y="178"/>
                    <a:pt x="153" y="178"/>
                  </a:cubicBezTo>
                  <a:cubicBezTo>
                    <a:pt x="152" y="178"/>
                    <a:pt x="149" y="178"/>
                    <a:pt x="148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5" y="178"/>
                    <a:pt x="143" y="177"/>
                    <a:pt x="142" y="175"/>
                  </a:cubicBezTo>
                  <a:cubicBezTo>
                    <a:pt x="139" y="174"/>
                    <a:pt x="136" y="172"/>
                    <a:pt x="134" y="171"/>
                  </a:cubicBezTo>
                  <a:cubicBezTo>
                    <a:pt x="131" y="171"/>
                    <a:pt x="125" y="171"/>
                    <a:pt x="122" y="171"/>
                  </a:cubicBezTo>
                  <a:cubicBezTo>
                    <a:pt x="119" y="170"/>
                    <a:pt x="115" y="168"/>
                    <a:pt x="114" y="168"/>
                  </a:cubicBezTo>
                  <a:cubicBezTo>
                    <a:pt x="112" y="167"/>
                    <a:pt x="110" y="164"/>
                    <a:pt x="108" y="164"/>
                  </a:cubicBezTo>
                  <a:cubicBezTo>
                    <a:pt x="107" y="163"/>
                    <a:pt x="104" y="164"/>
                    <a:pt x="103" y="164"/>
                  </a:cubicBezTo>
                  <a:cubicBezTo>
                    <a:pt x="100" y="163"/>
                    <a:pt x="96" y="161"/>
                    <a:pt x="94" y="161"/>
                  </a:cubicBezTo>
                  <a:cubicBezTo>
                    <a:pt x="91" y="161"/>
                    <a:pt x="89" y="163"/>
                    <a:pt x="87" y="163"/>
                  </a:cubicBezTo>
                  <a:cubicBezTo>
                    <a:pt x="87" y="164"/>
                    <a:pt x="89" y="168"/>
                    <a:pt x="87" y="170"/>
                  </a:cubicBezTo>
                  <a:cubicBezTo>
                    <a:pt x="87" y="170"/>
                    <a:pt x="84" y="171"/>
                    <a:pt x="83" y="171"/>
                  </a:cubicBezTo>
                  <a:cubicBezTo>
                    <a:pt x="82" y="172"/>
                    <a:pt x="79" y="172"/>
                    <a:pt x="77" y="172"/>
                  </a:cubicBezTo>
                  <a:cubicBezTo>
                    <a:pt x="76" y="172"/>
                    <a:pt x="72" y="175"/>
                    <a:pt x="70" y="175"/>
                  </a:cubicBezTo>
                  <a:cubicBezTo>
                    <a:pt x="69" y="177"/>
                    <a:pt x="65" y="178"/>
                    <a:pt x="63" y="178"/>
                  </a:cubicBezTo>
                  <a:cubicBezTo>
                    <a:pt x="60" y="178"/>
                    <a:pt x="56" y="177"/>
                    <a:pt x="53" y="177"/>
                  </a:cubicBezTo>
                  <a:cubicBezTo>
                    <a:pt x="52" y="177"/>
                    <a:pt x="48" y="179"/>
                    <a:pt x="45" y="179"/>
                  </a:cubicBezTo>
                  <a:cubicBezTo>
                    <a:pt x="44" y="181"/>
                    <a:pt x="41" y="184"/>
                    <a:pt x="39" y="185"/>
                  </a:cubicBezTo>
                  <a:cubicBezTo>
                    <a:pt x="38" y="185"/>
                    <a:pt x="34" y="185"/>
                    <a:pt x="32" y="185"/>
                  </a:cubicBezTo>
                  <a:cubicBezTo>
                    <a:pt x="30" y="185"/>
                    <a:pt x="23" y="185"/>
                    <a:pt x="20" y="184"/>
                  </a:cubicBezTo>
                  <a:cubicBezTo>
                    <a:pt x="18" y="182"/>
                    <a:pt x="17" y="179"/>
                    <a:pt x="14" y="179"/>
                  </a:cubicBezTo>
                  <a:cubicBezTo>
                    <a:pt x="16" y="177"/>
                    <a:pt x="17" y="174"/>
                    <a:pt x="17" y="172"/>
                  </a:cubicBezTo>
                  <a:cubicBezTo>
                    <a:pt x="17" y="168"/>
                    <a:pt x="17" y="163"/>
                    <a:pt x="17" y="158"/>
                  </a:cubicBezTo>
                  <a:cubicBezTo>
                    <a:pt x="16" y="156"/>
                    <a:pt x="14" y="149"/>
                    <a:pt x="13" y="144"/>
                  </a:cubicBezTo>
                  <a:cubicBezTo>
                    <a:pt x="11" y="143"/>
                    <a:pt x="7" y="140"/>
                    <a:pt x="7" y="137"/>
                  </a:cubicBezTo>
                  <a:cubicBezTo>
                    <a:pt x="6" y="136"/>
                    <a:pt x="4" y="130"/>
                    <a:pt x="3" y="129"/>
                  </a:cubicBezTo>
                  <a:cubicBezTo>
                    <a:pt x="3" y="126"/>
                    <a:pt x="3" y="121"/>
                    <a:pt x="3" y="119"/>
                  </a:cubicBezTo>
                  <a:cubicBezTo>
                    <a:pt x="2" y="116"/>
                    <a:pt x="3" y="111"/>
                    <a:pt x="3" y="108"/>
                  </a:cubicBezTo>
                  <a:cubicBezTo>
                    <a:pt x="2" y="107"/>
                    <a:pt x="0" y="104"/>
                    <a:pt x="0" y="101"/>
                  </a:cubicBezTo>
                  <a:cubicBezTo>
                    <a:pt x="0" y="100"/>
                    <a:pt x="0" y="95"/>
                    <a:pt x="2" y="94"/>
                  </a:cubicBezTo>
                  <a:cubicBezTo>
                    <a:pt x="2" y="93"/>
                    <a:pt x="4" y="90"/>
                    <a:pt x="4" y="88"/>
                  </a:cubicBezTo>
                  <a:cubicBezTo>
                    <a:pt x="6" y="86"/>
                    <a:pt x="6" y="81"/>
                    <a:pt x="7" y="80"/>
                  </a:cubicBezTo>
                  <a:cubicBezTo>
                    <a:pt x="9" y="79"/>
                    <a:pt x="11" y="76"/>
                    <a:pt x="13" y="76"/>
                  </a:cubicBezTo>
                  <a:cubicBezTo>
                    <a:pt x="16" y="76"/>
                    <a:pt x="21" y="76"/>
                    <a:pt x="24" y="76"/>
                  </a:cubicBezTo>
                  <a:cubicBezTo>
                    <a:pt x="25" y="76"/>
                    <a:pt x="28" y="74"/>
                    <a:pt x="31" y="74"/>
                  </a:cubicBezTo>
                  <a:cubicBezTo>
                    <a:pt x="32" y="74"/>
                    <a:pt x="38" y="72"/>
                    <a:pt x="41" y="70"/>
                  </a:cubicBezTo>
                  <a:cubicBezTo>
                    <a:pt x="41" y="70"/>
                    <a:pt x="44" y="69"/>
                    <a:pt x="44" y="67"/>
                  </a:cubicBezTo>
                  <a:cubicBezTo>
                    <a:pt x="45" y="66"/>
                    <a:pt x="48" y="63"/>
                    <a:pt x="48" y="60"/>
                  </a:cubicBezTo>
                  <a:cubicBezTo>
                    <a:pt x="48" y="60"/>
                    <a:pt x="48" y="58"/>
                    <a:pt x="49" y="56"/>
                  </a:cubicBezTo>
                  <a:cubicBezTo>
                    <a:pt x="49" y="55"/>
                    <a:pt x="49" y="55"/>
                    <a:pt x="49" y="53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94B38452-3178-48A9-AF8D-06293CA11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588" y="5281613"/>
              <a:ext cx="658813" cy="587375"/>
            </a:xfrm>
            <a:custGeom>
              <a:avLst/>
              <a:gdLst>
                <a:gd name="T0" fmla="*/ 97 w 321"/>
                <a:gd name="T1" fmla="*/ 72 h 286"/>
                <a:gd name="T2" fmla="*/ 119 w 321"/>
                <a:gd name="T3" fmla="*/ 76 h 286"/>
                <a:gd name="T4" fmla="*/ 128 w 321"/>
                <a:gd name="T5" fmla="*/ 66 h 286"/>
                <a:gd name="T6" fmla="*/ 135 w 321"/>
                <a:gd name="T7" fmla="*/ 69 h 286"/>
                <a:gd name="T8" fmla="*/ 150 w 321"/>
                <a:gd name="T9" fmla="*/ 80 h 286"/>
                <a:gd name="T10" fmla="*/ 160 w 321"/>
                <a:gd name="T11" fmla="*/ 52 h 286"/>
                <a:gd name="T12" fmla="*/ 177 w 321"/>
                <a:gd name="T13" fmla="*/ 30 h 286"/>
                <a:gd name="T14" fmla="*/ 185 w 321"/>
                <a:gd name="T15" fmla="*/ 13 h 286"/>
                <a:gd name="T16" fmla="*/ 205 w 321"/>
                <a:gd name="T17" fmla="*/ 13 h 286"/>
                <a:gd name="T18" fmla="*/ 227 w 321"/>
                <a:gd name="T19" fmla="*/ 9 h 286"/>
                <a:gd name="T20" fmla="*/ 240 w 321"/>
                <a:gd name="T21" fmla="*/ 6 h 286"/>
                <a:gd name="T22" fmla="*/ 248 w 321"/>
                <a:gd name="T23" fmla="*/ 24 h 286"/>
                <a:gd name="T24" fmla="*/ 243 w 321"/>
                <a:gd name="T25" fmla="*/ 48 h 286"/>
                <a:gd name="T26" fmla="*/ 246 w 321"/>
                <a:gd name="T27" fmla="*/ 72 h 286"/>
                <a:gd name="T28" fmla="*/ 253 w 321"/>
                <a:gd name="T29" fmla="*/ 83 h 286"/>
                <a:gd name="T30" fmla="*/ 262 w 321"/>
                <a:gd name="T31" fmla="*/ 104 h 286"/>
                <a:gd name="T32" fmla="*/ 293 w 321"/>
                <a:gd name="T33" fmla="*/ 104 h 286"/>
                <a:gd name="T34" fmla="*/ 309 w 321"/>
                <a:gd name="T35" fmla="*/ 117 h 286"/>
                <a:gd name="T36" fmla="*/ 318 w 321"/>
                <a:gd name="T37" fmla="*/ 143 h 286"/>
                <a:gd name="T38" fmla="*/ 311 w 321"/>
                <a:gd name="T39" fmla="*/ 162 h 286"/>
                <a:gd name="T40" fmla="*/ 304 w 321"/>
                <a:gd name="T41" fmla="*/ 181 h 286"/>
                <a:gd name="T42" fmla="*/ 297 w 321"/>
                <a:gd name="T43" fmla="*/ 201 h 286"/>
                <a:gd name="T44" fmla="*/ 300 w 321"/>
                <a:gd name="T45" fmla="*/ 218 h 286"/>
                <a:gd name="T46" fmla="*/ 267 w 321"/>
                <a:gd name="T47" fmla="*/ 212 h 286"/>
                <a:gd name="T48" fmla="*/ 247 w 321"/>
                <a:gd name="T49" fmla="*/ 222 h 286"/>
                <a:gd name="T50" fmla="*/ 227 w 321"/>
                <a:gd name="T51" fmla="*/ 226 h 286"/>
                <a:gd name="T52" fmla="*/ 208 w 321"/>
                <a:gd name="T53" fmla="*/ 212 h 286"/>
                <a:gd name="T54" fmla="*/ 178 w 321"/>
                <a:gd name="T55" fmla="*/ 222 h 286"/>
                <a:gd name="T56" fmla="*/ 160 w 321"/>
                <a:gd name="T57" fmla="*/ 237 h 286"/>
                <a:gd name="T58" fmla="*/ 160 w 321"/>
                <a:gd name="T59" fmla="*/ 269 h 286"/>
                <a:gd name="T60" fmla="*/ 142 w 321"/>
                <a:gd name="T61" fmla="*/ 285 h 286"/>
                <a:gd name="T62" fmla="*/ 133 w 321"/>
                <a:gd name="T63" fmla="*/ 260 h 286"/>
                <a:gd name="T64" fmla="*/ 117 w 321"/>
                <a:gd name="T65" fmla="*/ 269 h 286"/>
                <a:gd name="T66" fmla="*/ 111 w 321"/>
                <a:gd name="T67" fmla="*/ 255 h 286"/>
                <a:gd name="T68" fmla="*/ 87 w 321"/>
                <a:gd name="T69" fmla="*/ 254 h 286"/>
                <a:gd name="T70" fmla="*/ 76 w 321"/>
                <a:gd name="T71" fmla="*/ 262 h 286"/>
                <a:gd name="T72" fmla="*/ 65 w 321"/>
                <a:gd name="T73" fmla="*/ 250 h 286"/>
                <a:gd name="T74" fmla="*/ 41 w 321"/>
                <a:gd name="T75" fmla="*/ 234 h 286"/>
                <a:gd name="T76" fmla="*/ 9 w 321"/>
                <a:gd name="T77" fmla="*/ 247 h 286"/>
                <a:gd name="T78" fmla="*/ 3 w 321"/>
                <a:gd name="T79" fmla="*/ 230 h 286"/>
                <a:gd name="T80" fmla="*/ 9 w 321"/>
                <a:gd name="T81" fmla="*/ 219 h 286"/>
                <a:gd name="T82" fmla="*/ 23 w 321"/>
                <a:gd name="T83" fmla="*/ 199 h 286"/>
                <a:gd name="T84" fmla="*/ 41 w 321"/>
                <a:gd name="T85" fmla="*/ 178 h 286"/>
                <a:gd name="T86" fmla="*/ 61 w 321"/>
                <a:gd name="T87" fmla="*/ 154 h 286"/>
                <a:gd name="T88" fmla="*/ 73 w 321"/>
                <a:gd name="T89" fmla="*/ 138 h 286"/>
                <a:gd name="T90" fmla="*/ 77 w 321"/>
                <a:gd name="T91" fmla="*/ 119 h 286"/>
                <a:gd name="T92" fmla="*/ 82 w 321"/>
                <a:gd name="T93" fmla="*/ 98 h 286"/>
                <a:gd name="T94" fmla="*/ 87 w 321"/>
                <a:gd name="T95" fmla="*/ 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1" h="286">
                  <a:moveTo>
                    <a:pt x="87" y="73"/>
                  </a:moveTo>
                  <a:cubicBezTo>
                    <a:pt x="89" y="73"/>
                    <a:pt x="89" y="73"/>
                    <a:pt x="89" y="72"/>
                  </a:cubicBezTo>
                  <a:cubicBezTo>
                    <a:pt x="90" y="72"/>
                    <a:pt x="93" y="72"/>
                    <a:pt x="94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100" y="72"/>
                    <a:pt x="103" y="69"/>
                    <a:pt x="104" y="69"/>
                  </a:cubicBezTo>
                  <a:cubicBezTo>
                    <a:pt x="107" y="69"/>
                    <a:pt x="110" y="69"/>
                    <a:pt x="111" y="69"/>
                  </a:cubicBezTo>
                  <a:cubicBezTo>
                    <a:pt x="112" y="70"/>
                    <a:pt x="114" y="75"/>
                    <a:pt x="115" y="75"/>
                  </a:cubicBezTo>
                  <a:cubicBezTo>
                    <a:pt x="117" y="76"/>
                    <a:pt x="118" y="76"/>
                    <a:pt x="119" y="76"/>
                  </a:cubicBezTo>
                  <a:cubicBezTo>
                    <a:pt x="119" y="75"/>
                    <a:pt x="121" y="73"/>
                    <a:pt x="121" y="72"/>
                  </a:cubicBezTo>
                  <a:cubicBezTo>
                    <a:pt x="121" y="72"/>
                    <a:pt x="119" y="69"/>
                    <a:pt x="121" y="68"/>
                  </a:cubicBezTo>
                  <a:cubicBezTo>
                    <a:pt x="121" y="68"/>
                    <a:pt x="122" y="68"/>
                    <a:pt x="122" y="66"/>
                  </a:cubicBezTo>
                  <a:cubicBezTo>
                    <a:pt x="124" y="66"/>
                    <a:pt x="126" y="66"/>
                    <a:pt x="128" y="66"/>
                  </a:cubicBezTo>
                  <a:cubicBezTo>
                    <a:pt x="128" y="66"/>
                    <a:pt x="129" y="65"/>
                    <a:pt x="129" y="63"/>
                  </a:cubicBezTo>
                  <a:cubicBezTo>
                    <a:pt x="131" y="63"/>
                    <a:pt x="132" y="63"/>
                    <a:pt x="133" y="62"/>
                  </a:cubicBezTo>
                  <a:cubicBezTo>
                    <a:pt x="133" y="63"/>
                    <a:pt x="133" y="63"/>
                    <a:pt x="133" y="65"/>
                  </a:cubicBezTo>
                  <a:cubicBezTo>
                    <a:pt x="133" y="66"/>
                    <a:pt x="133" y="68"/>
                    <a:pt x="135" y="69"/>
                  </a:cubicBezTo>
                  <a:cubicBezTo>
                    <a:pt x="135" y="70"/>
                    <a:pt x="138" y="70"/>
                    <a:pt x="139" y="72"/>
                  </a:cubicBezTo>
                  <a:cubicBezTo>
                    <a:pt x="139" y="72"/>
                    <a:pt x="139" y="75"/>
                    <a:pt x="140" y="76"/>
                  </a:cubicBezTo>
                  <a:cubicBezTo>
                    <a:pt x="140" y="77"/>
                    <a:pt x="142" y="80"/>
                    <a:pt x="143" y="80"/>
                  </a:cubicBezTo>
                  <a:cubicBezTo>
                    <a:pt x="145" y="82"/>
                    <a:pt x="149" y="82"/>
                    <a:pt x="150" y="80"/>
                  </a:cubicBezTo>
                  <a:cubicBezTo>
                    <a:pt x="150" y="80"/>
                    <a:pt x="152" y="77"/>
                    <a:pt x="153" y="76"/>
                  </a:cubicBezTo>
                  <a:cubicBezTo>
                    <a:pt x="153" y="75"/>
                    <a:pt x="152" y="70"/>
                    <a:pt x="152" y="69"/>
                  </a:cubicBezTo>
                  <a:cubicBezTo>
                    <a:pt x="153" y="68"/>
                    <a:pt x="154" y="65"/>
                    <a:pt x="154" y="63"/>
                  </a:cubicBezTo>
                  <a:cubicBezTo>
                    <a:pt x="156" y="61"/>
                    <a:pt x="159" y="55"/>
                    <a:pt x="160" y="52"/>
                  </a:cubicBezTo>
                  <a:cubicBezTo>
                    <a:pt x="161" y="51"/>
                    <a:pt x="163" y="47"/>
                    <a:pt x="164" y="45"/>
                  </a:cubicBezTo>
                  <a:cubicBezTo>
                    <a:pt x="164" y="44"/>
                    <a:pt x="167" y="42"/>
                    <a:pt x="167" y="41"/>
                  </a:cubicBezTo>
                  <a:cubicBezTo>
                    <a:pt x="168" y="40"/>
                    <a:pt x="171" y="35"/>
                    <a:pt x="173" y="34"/>
                  </a:cubicBezTo>
                  <a:cubicBezTo>
                    <a:pt x="174" y="33"/>
                    <a:pt x="176" y="30"/>
                    <a:pt x="177" y="30"/>
                  </a:cubicBezTo>
                  <a:cubicBezTo>
                    <a:pt x="177" y="28"/>
                    <a:pt x="180" y="27"/>
                    <a:pt x="180" y="26"/>
                  </a:cubicBezTo>
                  <a:cubicBezTo>
                    <a:pt x="180" y="24"/>
                    <a:pt x="180" y="21"/>
                    <a:pt x="181" y="20"/>
                  </a:cubicBezTo>
                  <a:cubicBezTo>
                    <a:pt x="181" y="19"/>
                    <a:pt x="184" y="16"/>
                    <a:pt x="184" y="14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7" y="13"/>
                    <a:pt x="187" y="14"/>
                    <a:pt x="188" y="14"/>
                  </a:cubicBezTo>
                  <a:cubicBezTo>
                    <a:pt x="190" y="14"/>
                    <a:pt x="191" y="13"/>
                    <a:pt x="192" y="13"/>
                  </a:cubicBezTo>
                  <a:cubicBezTo>
                    <a:pt x="192" y="13"/>
                    <a:pt x="195" y="13"/>
                    <a:pt x="197" y="13"/>
                  </a:cubicBezTo>
                  <a:cubicBezTo>
                    <a:pt x="199" y="13"/>
                    <a:pt x="202" y="13"/>
                    <a:pt x="205" y="13"/>
                  </a:cubicBezTo>
                  <a:cubicBezTo>
                    <a:pt x="206" y="13"/>
                    <a:pt x="209" y="14"/>
                    <a:pt x="212" y="14"/>
                  </a:cubicBezTo>
                  <a:cubicBezTo>
                    <a:pt x="213" y="14"/>
                    <a:pt x="216" y="16"/>
                    <a:pt x="218" y="14"/>
                  </a:cubicBezTo>
                  <a:cubicBezTo>
                    <a:pt x="219" y="14"/>
                    <a:pt x="222" y="14"/>
                    <a:pt x="223" y="13"/>
                  </a:cubicBezTo>
                  <a:cubicBezTo>
                    <a:pt x="225" y="12"/>
                    <a:pt x="227" y="10"/>
                    <a:pt x="227" y="9"/>
                  </a:cubicBezTo>
                  <a:cubicBezTo>
                    <a:pt x="229" y="7"/>
                    <a:pt x="229" y="5"/>
                    <a:pt x="229" y="3"/>
                  </a:cubicBezTo>
                  <a:cubicBezTo>
                    <a:pt x="230" y="3"/>
                    <a:pt x="232" y="2"/>
                    <a:pt x="233" y="2"/>
                  </a:cubicBezTo>
                  <a:cubicBezTo>
                    <a:pt x="234" y="0"/>
                    <a:pt x="236" y="0"/>
                    <a:pt x="237" y="2"/>
                  </a:cubicBezTo>
                  <a:cubicBezTo>
                    <a:pt x="239" y="2"/>
                    <a:pt x="239" y="5"/>
                    <a:pt x="240" y="6"/>
                  </a:cubicBezTo>
                  <a:cubicBezTo>
                    <a:pt x="240" y="6"/>
                    <a:pt x="240" y="9"/>
                    <a:pt x="241" y="10"/>
                  </a:cubicBezTo>
                  <a:cubicBezTo>
                    <a:pt x="241" y="10"/>
                    <a:pt x="243" y="13"/>
                    <a:pt x="244" y="14"/>
                  </a:cubicBezTo>
                  <a:cubicBezTo>
                    <a:pt x="244" y="16"/>
                    <a:pt x="244" y="19"/>
                    <a:pt x="246" y="20"/>
                  </a:cubicBezTo>
                  <a:cubicBezTo>
                    <a:pt x="246" y="21"/>
                    <a:pt x="248" y="23"/>
                    <a:pt x="248" y="24"/>
                  </a:cubicBezTo>
                  <a:cubicBezTo>
                    <a:pt x="248" y="26"/>
                    <a:pt x="248" y="30"/>
                    <a:pt x="248" y="31"/>
                  </a:cubicBezTo>
                  <a:cubicBezTo>
                    <a:pt x="248" y="33"/>
                    <a:pt x="247" y="37"/>
                    <a:pt x="247" y="38"/>
                  </a:cubicBezTo>
                  <a:cubicBezTo>
                    <a:pt x="246" y="40"/>
                    <a:pt x="241" y="42"/>
                    <a:pt x="241" y="44"/>
                  </a:cubicBezTo>
                  <a:cubicBezTo>
                    <a:pt x="241" y="45"/>
                    <a:pt x="243" y="47"/>
                    <a:pt x="243" y="48"/>
                  </a:cubicBezTo>
                  <a:cubicBezTo>
                    <a:pt x="244" y="48"/>
                    <a:pt x="246" y="49"/>
                    <a:pt x="246" y="51"/>
                  </a:cubicBezTo>
                  <a:cubicBezTo>
                    <a:pt x="246" y="52"/>
                    <a:pt x="244" y="55"/>
                    <a:pt x="244" y="56"/>
                  </a:cubicBezTo>
                  <a:cubicBezTo>
                    <a:pt x="244" y="59"/>
                    <a:pt x="243" y="63"/>
                    <a:pt x="244" y="65"/>
                  </a:cubicBezTo>
                  <a:cubicBezTo>
                    <a:pt x="244" y="66"/>
                    <a:pt x="246" y="70"/>
                    <a:pt x="246" y="72"/>
                  </a:cubicBezTo>
                  <a:cubicBezTo>
                    <a:pt x="247" y="73"/>
                    <a:pt x="248" y="73"/>
                    <a:pt x="248" y="75"/>
                  </a:cubicBezTo>
                  <a:cubicBezTo>
                    <a:pt x="248" y="76"/>
                    <a:pt x="246" y="79"/>
                    <a:pt x="246" y="80"/>
                  </a:cubicBezTo>
                  <a:cubicBezTo>
                    <a:pt x="247" y="80"/>
                    <a:pt x="248" y="82"/>
                    <a:pt x="248" y="83"/>
                  </a:cubicBezTo>
                  <a:cubicBezTo>
                    <a:pt x="250" y="83"/>
                    <a:pt x="253" y="82"/>
                    <a:pt x="253" y="83"/>
                  </a:cubicBezTo>
                  <a:cubicBezTo>
                    <a:pt x="254" y="83"/>
                    <a:pt x="255" y="86"/>
                    <a:pt x="255" y="87"/>
                  </a:cubicBezTo>
                  <a:cubicBezTo>
                    <a:pt x="255" y="90"/>
                    <a:pt x="255" y="94"/>
                    <a:pt x="257" y="97"/>
                  </a:cubicBezTo>
                  <a:cubicBezTo>
                    <a:pt x="257" y="98"/>
                    <a:pt x="257" y="101"/>
                    <a:pt x="258" y="103"/>
                  </a:cubicBezTo>
                  <a:cubicBezTo>
                    <a:pt x="260" y="104"/>
                    <a:pt x="262" y="104"/>
                    <a:pt x="262" y="104"/>
                  </a:cubicBezTo>
                  <a:cubicBezTo>
                    <a:pt x="265" y="104"/>
                    <a:pt x="268" y="101"/>
                    <a:pt x="271" y="101"/>
                  </a:cubicBezTo>
                  <a:cubicBezTo>
                    <a:pt x="272" y="101"/>
                    <a:pt x="276" y="101"/>
                    <a:pt x="279" y="103"/>
                  </a:cubicBezTo>
                  <a:cubicBezTo>
                    <a:pt x="281" y="103"/>
                    <a:pt x="283" y="105"/>
                    <a:pt x="285" y="105"/>
                  </a:cubicBezTo>
                  <a:cubicBezTo>
                    <a:pt x="286" y="107"/>
                    <a:pt x="290" y="105"/>
                    <a:pt x="293" y="104"/>
                  </a:cubicBezTo>
                  <a:cubicBezTo>
                    <a:pt x="293" y="104"/>
                    <a:pt x="293" y="104"/>
                    <a:pt x="295" y="104"/>
                  </a:cubicBezTo>
                  <a:cubicBezTo>
                    <a:pt x="295" y="105"/>
                    <a:pt x="295" y="107"/>
                    <a:pt x="295" y="108"/>
                  </a:cubicBezTo>
                  <a:cubicBezTo>
                    <a:pt x="296" y="110"/>
                    <a:pt x="299" y="112"/>
                    <a:pt x="300" y="112"/>
                  </a:cubicBezTo>
                  <a:cubicBezTo>
                    <a:pt x="302" y="114"/>
                    <a:pt x="306" y="115"/>
                    <a:pt x="309" y="117"/>
                  </a:cubicBezTo>
                  <a:cubicBezTo>
                    <a:pt x="310" y="118"/>
                    <a:pt x="314" y="119"/>
                    <a:pt x="316" y="121"/>
                  </a:cubicBezTo>
                  <a:cubicBezTo>
                    <a:pt x="317" y="124"/>
                    <a:pt x="318" y="128"/>
                    <a:pt x="318" y="129"/>
                  </a:cubicBezTo>
                  <a:cubicBezTo>
                    <a:pt x="320" y="132"/>
                    <a:pt x="321" y="135"/>
                    <a:pt x="321" y="136"/>
                  </a:cubicBezTo>
                  <a:cubicBezTo>
                    <a:pt x="321" y="139"/>
                    <a:pt x="318" y="140"/>
                    <a:pt x="318" y="143"/>
                  </a:cubicBezTo>
                  <a:cubicBezTo>
                    <a:pt x="318" y="143"/>
                    <a:pt x="318" y="146"/>
                    <a:pt x="318" y="147"/>
                  </a:cubicBezTo>
                  <a:cubicBezTo>
                    <a:pt x="318" y="149"/>
                    <a:pt x="317" y="152"/>
                    <a:pt x="317" y="153"/>
                  </a:cubicBezTo>
                  <a:cubicBezTo>
                    <a:pt x="317" y="156"/>
                    <a:pt x="317" y="159"/>
                    <a:pt x="317" y="160"/>
                  </a:cubicBezTo>
                  <a:cubicBezTo>
                    <a:pt x="316" y="162"/>
                    <a:pt x="313" y="162"/>
                    <a:pt x="311" y="162"/>
                  </a:cubicBezTo>
                  <a:cubicBezTo>
                    <a:pt x="310" y="162"/>
                    <a:pt x="307" y="159"/>
                    <a:pt x="307" y="159"/>
                  </a:cubicBezTo>
                  <a:cubicBezTo>
                    <a:pt x="306" y="159"/>
                    <a:pt x="306" y="162"/>
                    <a:pt x="304" y="163"/>
                  </a:cubicBezTo>
                  <a:cubicBezTo>
                    <a:pt x="304" y="164"/>
                    <a:pt x="303" y="170"/>
                    <a:pt x="302" y="173"/>
                  </a:cubicBezTo>
                  <a:cubicBezTo>
                    <a:pt x="302" y="174"/>
                    <a:pt x="303" y="178"/>
                    <a:pt x="304" y="181"/>
                  </a:cubicBezTo>
                  <a:cubicBezTo>
                    <a:pt x="304" y="183"/>
                    <a:pt x="303" y="185"/>
                    <a:pt x="303" y="187"/>
                  </a:cubicBezTo>
                  <a:cubicBezTo>
                    <a:pt x="303" y="188"/>
                    <a:pt x="302" y="191"/>
                    <a:pt x="302" y="192"/>
                  </a:cubicBezTo>
                  <a:cubicBezTo>
                    <a:pt x="300" y="192"/>
                    <a:pt x="299" y="194"/>
                    <a:pt x="299" y="195"/>
                  </a:cubicBezTo>
                  <a:cubicBezTo>
                    <a:pt x="297" y="197"/>
                    <a:pt x="297" y="199"/>
                    <a:pt x="297" y="201"/>
                  </a:cubicBezTo>
                  <a:cubicBezTo>
                    <a:pt x="297" y="201"/>
                    <a:pt x="297" y="204"/>
                    <a:pt x="299" y="205"/>
                  </a:cubicBezTo>
                  <a:cubicBezTo>
                    <a:pt x="299" y="206"/>
                    <a:pt x="303" y="208"/>
                    <a:pt x="303" y="209"/>
                  </a:cubicBezTo>
                  <a:cubicBezTo>
                    <a:pt x="304" y="211"/>
                    <a:pt x="304" y="213"/>
                    <a:pt x="304" y="216"/>
                  </a:cubicBezTo>
                  <a:cubicBezTo>
                    <a:pt x="303" y="216"/>
                    <a:pt x="302" y="216"/>
                    <a:pt x="300" y="218"/>
                  </a:cubicBezTo>
                  <a:cubicBezTo>
                    <a:pt x="299" y="218"/>
                    <a:pt x="296" y="218"/>
                    <a:pt x="295" y="216"/>
                  </a:cubicBezTo>
                  <a:cubicBezTo>
                    <a:pt x="293" y="216"/>
                    <a:pt x="292" y="213"/>
                    <a:pt x="290" y="213"/>
                  </a:cubicBezTo>
                  <a:cubicBezTo>
                    <a:pt x="286" y="212"/>
                    <a:pt x="278" y="213"/>
                    <a:pt x="274" y="213"/>
                  </a:cubicBezTo>
                  <a:cubicBezTo>
                    <a:pt x="272" y="213"/>
                    <a:pt x="268" y="213"/>
                    <a:pt x="267" y="212"/>
                  </a:cubicBezTo>
                  <a:cubicBezTo>
                    <a:pt x="264" y="212"/>
                    <a:pt x="261" y="211"/>
                    <a:pt x="260" y="212"/>
                  </a:cubicBezTo>
                  <a:cubicBezTo>
                    <a:pt x="258" y="212"/>
                    <a:pt x="255" y="212"/>
                    <a:pt x="254" y="212"/>
                  </a:cubicBezTo>
                  <a:cubicBezTo>
                    <a:pt x="253" y="213"/>
                    <a:pt x="253" y="218"/>
                    <a:pt x="251" y="219"/>
                  </a:cubicBezTo>
                  <a:cubicBezTo>
                    <a:pt x="251" y="219"/>
                    <a:pt x="248" y="222"/>
                    <a:pt x="247" y="222"/>
                  </a:cubicBezTo>
                  <a:cubicBezTo>
                    <a:pt x="246" y="223"/>
                    <a:pt x="241" y="223"/>
                    <a:pt x="240" y="223"/>
                  </a:cubicBezTo>
                  <a:cubicBezTo>
                    <a:pt x="239" y="225"/>
                    <a:pt x="239" y="229"/>
                    <a:pt x="237" y="230"/>
                  </a:cubicBezTo>
                  <a:cubicBezTo>
                    <a:pt x="234" y="230"/>
                    <a:pt x="230" y="230"/>
                    <a:pt x="229" y="230"/>
                  </a:cubicBezTo>
                  <a:cubicBezTo>
                    <a:pt x="227" y="229"/>
                    <a:pt x="227" y="227"/>
                    <a:pt x="227" y="226"/>
                  </a:cubicBezTo>
                  <a:cubicBezTo>
                    <a:pt x="226" y="225"/>
                    <a:pt x="223" y="223"/>
                    <a:pt x="222" y="222"/>
                  </a:cubicBezTo>
                  <a:cubicBezTo>
                    <a:pt x="220" y="220"/>
                    <a:pt x="218" y="218"/>
                    <a:pt x="216" y="216"/>
                  </a:cubicBezTo>
                  <a:cubicBezTo>
                    <a:pt x="215" y="215"/>
                    <a:pt x="215" y="213"/>
                    <a:pt x="213" y="212"/>
                  </a:cubicBezTo>
                  <a:cubicBezTo>
                    <a:pt x="212" y="212"/>
                    <a:pt x="209" y="212"/>
                    <a:pt x="208" y="212"/>
                  </a:cubicBezTo>
                  <a:cubicBezTo>
                    <a:pt x="206" y="212"/>
                    <a:pt x="204" y="212"/>
                    <a:pt x="201" y="213"/>
                  </a:cubicBezTo>
                  <a:cubicBezTo>
                    <a:pt x="199" y="213"/>
                    <a:pt x="197" y="215"/>
                    <a:pt x="195" y="215"/>
                  </a:cubicBezTo>
                  <a:cubicBezTo>
                    <a:pt x="192" y="216"/>
                    <a:pt x="190" y="219"/>
                    <a:pt x="187" y="219"/>
                  </a:cubicBezTo>
                  <a:cubicBezTo>
                    <a:pt x="185" y="220"/>
                    <a:pt x="181" y="222"/>
                    <a:pt x="178" y="222"/>
                  </a:cubicBezTo>
                  <a:cubicBezTo>
                    <a:pt x="177" y="223"/>
                    <a:pt x="174" y="223"/>
                    <a:pt x="173" y="225"/>
                  </a:cubicBezTo>
                  <a:cubicBezTo>
                    <a:pt x="170" y="225"/>
                    <a:pt x="168" y="229"/>
                    <a:pt x="167" y="229"/>
                  </a:cubicBezTo>
                  <a:cubicBezTo>
                    <a:pt x="166" y="230"/>
                    <a:pt x="163" y="230"/>
                    <a:pt x="161" y="232"/>
                  </a:cubicBezTo>
                  <a:cubicBezTo>
                    <a:pt x="160" y="232"/>
                    <a:pt x="160" y="236"/>
                    <a:pt x="160" y="237"/>
                  </a:cubicBezTo>
                  <a:cubicBezTo>
                    <a:pt x="160" y="239"/>
                    <a:pt x="161" y="241"/>
                    <a:pt x="161" y="244"/>
                  </a:cubicBezTo>
                  <a:cubicBezTo>
                    <a:pt x="161" y="246"/>
                    <a:pt x="159" y="250"/>
                    <a:pt x="159" y="251"/>
                  </a:cubicBezTo>
                  <a:cubicBezTo>
                    <a:pt x="159" y="254"/>
                    <a:pt x="159" y="260"/>
                    <a:pt x="159" y="262"/>
                  </a:cubicBezTo>
                  <a:cubicBezTo>
                    <a:pt x="159" y="264"/>
                    <a:pt x="160" y="268"/>
                    <a:pt x="160" y="269"/>
                  </a:cubicBezTo>
                  <a:cubicBezTo>
                    <a:pt x="160" y="271"/>
                    <a:pt x="159" y="274"/>
                    <a:pt x="157" y="275"/>
                  </a:cubicBezTo>
                  <a:cubicBezTo>
                    <a:pt x="156" y="276"/>
                    <a:pt x="154" y="281"/>
                    <a:pt x="152" y="283"/>
                  </a:cubicBezTo>
                  <a:cubicBezTo>
                    <a:pt x="152" y="283"/>
                    <a:pt x="149" y="286"/>
                    <a:pt x="146" y="286"/>
                  </a:cubicBezTo>
                  <a:cubicBezTo>
                    <a:pt x="146" y="286"/>
                    <a:pt x="142" y="286"/>
                    <a:pt x="142" y="285"/>
                  </a:cubicBezTo>
                  <a:cubicBezTo>
                    <a:pt x="140" y="285"/>
                    <a:pt x="140" y="281"/>
                    <a:pt x="140" y="279"/>
                  </a:cubicBezTo>
                  <a:cubicBezTo>
                    <a:pt x="140" y="278"/>
                    <a:pt x="140" y="275"/>
                    <a:pt x="140" y="274"/>
                  </a:cubicBezTo>
                  <a:cubicBezTo>
                    <a:pt x="139" y="272"/>
                    <a:pt x="138" y="268"/>
                    <a:pt x="138" y="267"/>
                  </a:cubicBezTo>
                  <a:cubicBezTo>
                    <a:pt x="136" y="265"/>
                    <a:pt x="135" y="261"/>
                    <a:pt x="133" y="260"/>
                  </a:cubicBezTo>
                  <a:cubicBezTo>
                    <a:pt x="132" y="260"/>
                    <a:pt x="129" y="258"/>
                    <a:pt x="128" y="258"/>
                  </a:cubicBezTo>
                  <a:cubicBezTo>
                    <a:pt x="126" y="258"/>
                    <a:pt x="124" y="258"/>
                    <a:pt x="122" y="260"/>
                  </a:cubicBezTo>
                  <a:cubicBezTo>
                    <a:pt x="121" y="261"/>
                    <a:pt x="122" y="264"/>
                    <a:pt x="121" y="265"/>
                  </a:cubicBezTo>
                  <a:cubicBezTo>
                    <a:pt x="121" y="267"/>
                    <a:pt x="118" y="268"/>
                    <a:pt x="117" y="269"/>
                  </a:cubicBezTo>
                  <a:cubicBezTo>
                    <a:pt x="114" y="271"/>
                    <a:pt x="114" y="271"/>
                    <a:pt x="114" y="271"/>
                  </a:cubicBezTo>
                  <a:cubicBezTo>
                    <a:pt x="112" y="269"/>
                    <a:pt x="111" y="267"/>
                    <a:pt x="111" y="265"/>
                  </a:cubicBezTo>
                  <a:cubicBezTo>
                    <a:pt x="111" y="264"/>
                    <a:pt x="111" y="261"/>
                    <a:pt x="111" y="260"/>
                  </a:cubicBezTo>
                  <a:cubicBezTo>
                    <a:pt x="111" y="258"/>
                    <a:pt x="111" y="257"/>
                    <a:pt x="111" y="255"/>
                  </a:cubicBezTo>
                  <a:cubicBezTo>
                    <a:pt x="110" y="254"/>
                    <a:pt x="107" y="253"/>
                    <a:pt x="105" y="253"/>
                  </a:cubicBezTo>
                  <a:cubicBezTo>
                    <a:pt x="104" y="254"/>
                    <a:pt x="103" y="255"/>
                    <a:pt x="101" y="257"/>
                  </a:cubicBezTo>
                  <a:cubicBezTo>
                    <a:pt x="100" y="257"/>
                    <a:pt x="97" y="258"/>
                    <a:pt x="96" y="258"/>
                  </a:cubicBezTo>
                  <a:cubicBezTo>
                    <a:pt x="93" y="257"/>
                    <a:pt x="90" y="254"/>
                    <a:pt x="87" y="254"/>
                  </a:cubicBezTo>
                  <a:cubicBezTo>
                    <a:pt x="86" y="253"/>
                    <a:pt x="83" y="254"/>
                    <a:pt x="83" y="254"/>
                  </a:cubicBezTo>
                  <a:cubicBezTo>
                    <a:pt x="82" y="255"/>
                    <a:pt x="79" y="258"/>
                    <a:pt x="79" y="260"/>
                  </a:cubicBezTo>
                  <a:cubicBezTo>
                    <a:pt x="79" y="261"/>
                    <a:pt x="77" y="262"/>
                    <a:pt x="77" y="264"/>
                  </a:cubicBezTo>
                  <a:cubicBezTo>
                    <a:pt x="76" y="264"/>
                    <a:pt x="76" y="264"/>
                    <a:pt x="76" y="262"/>
                  </a:cubicBezTo>
                  <a:cubicBezTo>
                    <a:pt x="75" y="262"/>
                    <a:pt x="72" y="262"/>
                    <a:pt x="70" y="261"/>
                  </a:cubicBezTo>
                  <a:cubicBezTo>
                    <a:pt x="70" y="261"/>
                    <a:pt x="69" y="258"/>
                    <a:pt x="68" y="258"/>
                  </a:cubicBezTo>
                  <a:cubicBezTo>
                    <a:pt x="66" y="257"/>
                    <a:pt x="63" y="255"/>
                    <a:pt x="63" y="254"/>
                  </a:cubicBezTo>
                  <a:cubicBezTo>
                    <a:pt x="63" y="253"/>
                    <a:pt x="65" y="251"/>
                    <a:pt x="65" y="250"/>
                  </a:cubicBezTo>
                  <a:cubicBezTo>
                    <a:pt x="65" y="248"/>
                    <a:pt x="65" y="244"/>
                    <a:pt x="63" y="243"/>
                  </a:cubicBezTo>
                  <a:cubicBezTo>
                    <a:pt x="62" y="241"/>
                    <a:pt x="58" y="240"/>
                    <a:pt x="56" y="240"/>
                  </a:cubicBezTo>
                  <a:cubicBezTo>
                    <a:pt x="55" y="239"/>
                    <a:pt x="51" y="239"/>
                    <a:pt x="49" y="237"/>
                  </a:cubicBezTo>
                  <a:cubicBezTo>
                    <a:pt x="47" y="237"/>
                    <a:pt x="44" y="234"/>
                    <a:pt x="41" y="234"/>
                  </a:cubicBezTo>
                  <a:cubicBezTo>
                    <a:pt x="38" y="233"/>
                    <a:pt x="30" y="234"/>
                    <a:pt x="27" y="234"/>
                  </a:cubicBezTo>
                  <a:cubicBezTo>
                    <a:pt x="24" y="234"/>
                    <a:pt x="21" y="236"/>
                    <a:pt x="19" y="237"/>
                  </a:cubicBezTo>
                  <a:cubicBezTo>
                    <a:pt x="17" y="237"/>
                    <a:pt x="14" y="241"/>
                    <a:pt x="13" y="243"/>
                  </a:cubicBezTo>
                  <a:cubicBezTo>
                    <a:pt x="12" y="243"/>
                    <a:pt x="10" y="246"/>
                    <a:pt x="9" y="247"/>
                  </a:cubicBezTo>
                  <a:cubicBezTo>
                    <a:pt x="7" y="247"/>
                    <a:pt x="3" y="246"/>
                    <a:pt x="2" y="24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0"/>
                    <a:pt x="0" y="237"/>
                    <a:pt x="0" y="236"/>
                  </a:cubicBezTo>
                  <a:cubicBezTo>
                    <a:pt x="0" y="234"/>
                    <a:pt x="3" y="232"/>
                    <a:pt x="3" y="230"/>
                  </a:cubicBezTo>
                  <a:cubicBezTo>
                    <a:pt x="3" y="229"/>
                    <a:pt x="3" y="226"/>
                    <a:pt x="2" y="226"/>
                  </a:cubicBezTo>
                  <a:cubicBezTo>
                    <a:pt x="2" y="226"/>
                    <a:pt x="2" y="226"/>
                    <a:pt x="2" y="226"/>
                  </a:cubicBezTo>
                  <a:cubicBezTo>
                    <a:pt x="3" y="225"/>
                    <a:pt x="3" y="225"/>
                    <a:pt x="5" y="225"/>
                  </a:cubicBezTo>
                  <a:cubicBezTo>
                    <a:pt x="6" y="223"/>
                    <a:pt x="7" y="220"/>
                    <a:pt x="9" y="219"/>
                  </a:cubicBezTo>
                  <a:cubicBezTo>
                    <a:pt x="9" y="218"/>
                    <a:pt x="10" y="213"/>
                    <a:pt x="12" y="213"/>
                  </a:cubicBezTo>
                  <a:cubicBezTo>
                    <a:pt x="13" y="212"/>
                    <a:pt x="14" y="211"/>
                    <a:pt x="16" y="211"/>
                  </a:cubicBezTo>
                  <a:cubicBezTo>
                    <a:pt x="16" y="209"/>
                    <a:pt x="16" y="205"/>
                    <a:pt x="17" y="202"/>
                  </a:cubicBezTo>
                  <a:cubicBezTo>
                    <a:pt x="19" y="201"/>
                    <a:pt x="21" y="199"/>
                    <a:pt x="23" y="199"/>
                  </a:cubicBezTo>
                  <a:cubicBezTo>
                    <a:pt x="24" y="198"/>
                    <a:pt x="27" y="195"/>
                    <a:pt x="28" y="194"/>
                  </a:cubicBezTo>
                  <a:cubicBezTo>
                    <a:pt x="28" y="192"/>
                    <a:pt x="30" y="190"/>
                    <a:pt x="31" y="188"/>
                  </a:cubicBezTo>
                  <a:cubicBezTo>
                    <a:pt x="31" y="187"/>
                    <a:pt x="34" y="185"/>
                    <a:pt x="35" y="184"/>
                  </a:cubicBezTo>
                  <a:cubicBezTo>
                    <a:pt x="37" y="183"/>
                    <a:pt x="40" y="180"/>
                    <a:pt x="41" y="178"/>
                  </a:cubicBezTo>
                  <a:cubicBezTo>
                    <a:pt x="42" y="177"/>
                    <a:pt x="48" y="177"/>
                    <a:pt x="49" y="176"/>
                  </a:cubicBezTo>
                  <a:cubicBezTo>
                    <a:pt x="51" y="174"/>
                    <a:pt x="55" y="171"/>
                    <a:pt x="55" y="170"/>
                  </a:cubicBezTo>
                  <a:cubicBezTo>
                    <a:pt x="56" y="169"/>
                    <a:pt x="56" y="164"/>
                    <a:pt x="56" y="163"/>
                  </a:cubicBezTo>
                  <a:cubicBezTo>
                    <a:pt x="58" y="160"/>
                    <a:pt x="59" y="157"/>
                    <a:pt x="61" y="154"/>
                  </a:cubicBezTo>
                  <a:cubicBezTo>
                    <a:pt x="62" y="154"/>
                    <a:pt x="63" y="153"/>
                    <a:pt x="65" y="152"/>
                  </a:cubicBezTo>
                  <a:cubicBezTo>
                    <a:pt x="66" y="150"/>
                    <a:pt x="68" y="147"/>
                    <a:pt x="69" y="146"/>
                  </a:cubicBezTo>
                  <a:cubicBezTo>
                    <a:pt x="69" y="146"/>
                    <a:pt x="70" y="143"/>
                    <a:pt x="70" y="142"/>
                  </a:cubicBezTo>
                  <a:cubicBezTo>
                    <a:pt x="70" y="142"/>
                    <a:pt x="73" y="139"/>
                    <a:pt x="73" y="138"/>
                  </a:cubicBezTo>
                  <a:cubicBezTo>
                    <a:pt x="75" y="138"/>
                    <a:pt x="76" y="138"/>
                    <a:pt x="77" y="136"/>
                  </a:cubicBezTo>
                  <a:cubicBezTo>
                    <a:pt x="77" y="136"/>
                    <a:pt x="79" y="133"/>
                    <a:pt x="79" y="132"/>
                  </a:cubicBezTo>
                  <a:cubicBezTo>
                    <a:pt x="79" y="129"/>
                    <a:pt x="79" y="126"/>
                    <a:pt x="79" y="125"/>
                  </a:cubicBezTo>
                  <a:cubicBezTo>
                    <a:pt x="79" y="124"/>
                    <a:pt x="77" y="121"/>
                    <a:pt x="77" y="119"/>
                  </a:cubicBezTo>
                  <a:cubicBezTo>
                    <a:pt x="77" y="118"/>
                    <a:pt x="79" y="115"/>
                    <a:pt x="79" y="115"/>
                  </a:cubicBezTo>
                  <a:cubicBezTo>
                    <a:pt x="79" y="114"/>
                    <a:pt x="80" y="112"/>
                    <a:pt x="80" y="111"/>
                  </a:cubicBezTo>
                  <a:cubicBezTo>
                    <a:pt x="80" y="110"/>
                    <a:pt x="80" y="108"/>
                    <a:pt x="80" y="107"/>
                  </a:cubicBezTo>
                  <a:cubicBezTo>
                    <a:pt x="82" y="104"/>
                    <a:pt x="82" y="100"/>
                    <a:pt x="82" y="98"/>
                  </a:cubicBezTo>
                  <a:cubicBezTo>
                    <a:pt x="83" y="97"/>
                    <a:pt x="83" y="93"/>
                    <a:pt x="83" y="91"/>
                  </a:cubicBezTo>
                  <a:cubicBezTo>
                    <a:pt x="83" y="90"/>
                    <a:pt x="83" y="89"/>
                    <a:pt x="83" y="87"/>
                  </a:cubicBezTo>
                  <a:cubicBezTo>
                    <a:pt x="84" y="86"/>
                    <a:pt x="86" y="84"/>
                    <a:pt x="86" y="83"/>
                  </a:cubicBezTo>
                  <a:cubicBezTo>
                    <a:pt x="87" y="82"/>
                    <a:pt x="86" y="77"/>
                    <a:pt x="87" y="76"/>
                  </a:cubicBezTo>
                  <a:cubicBezTo>
                    <a:pt x="87" y="76"/>
                    <a:pt x="87" y="75"/>
                    <a:pt x="87" y="7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FF5F3FB3-E4BE-4D5B-9696-F842F915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" y="5526088"/>
              <a:ext cx="444500" cy="600075"/>
            </a:xfrm>
            <a:custGeom>
              <a:avLst/>
              <a:gdLst>
                <a:gd name="T0" fmla="*/ 141 w 216"/>
                <a:gd name="T1" fmla="*/ 112 h 293"/>
                <a:gd name="T2" fmla="*/ 140 w 216"/>
                <a:gd name="T3" fmla="*/ 126 h 293"/>
                <a:gd name="T4" fmla="*/ 157 w 216"/>
                <a:gd name="T5" fmla="*/ 119 h 293"/>
                <a:gd name="T6" fmla="*/ 188 w 216"/>
                <a:gd name="T7" fmla="*/ 119 h 293"/>
                <a:gd name="T8" fmla="*/ 203 w 216"/>
                <a:gd name="T9" fmla="*/ 131 h 293"/>
                <a:gd name="T10" fmla="*/ 209 w 216"/>
                <a:gd name="T11" fmla="*/ 142 h 293"/>
                <a:gd name="T12" fmla="*/ 216 w 216"/>
                <a:gd name="T13" fmla="*/ 148 h 293"/>
                <a:gd name="T14" fmla="*/ 207 w 216"/>
                <a:gd name="T15" fmla="*/ 162 h 293"/>
                <a:gd name="T16" fmla="*/ 179 w 216"/>
                <a:gd name="T17" fmla="*/ 168 h 293"/>
                <a:gd name="T18" fmla="*/ 168 w 216"/>
                <a:gd name="T19" fmla="*/ 186 h 293"/>
                <a:gd name="T20" fmla="*/ 169 w 216"/>
                <a:gd name="T21" fmla="*/ 211 h 293"/>
                <a:gd name="T22" fmla="*/ 179 w 216"/>
                <a:gd name="T23" fmla="*/ 236 h 293"/>
                <a:gd name="T24" fmla="*/ 181 w 216"/>
                <a:gd name="T25" fmla="*/ 271 h 293"/>
                <a:gd name="T26" fmla="*/ 171 w 216"/>
                <a:gd name="T27" fmla="*/ 277 h 293"/>
                <a:gd name="T28" fmla="*/ 154 w 216"/>
                <a:gd name="T29" fmla="*/ 289 h 293"/>
                <a:gd name="T30" fmla="*/ 134 w 216"/>
                <a:gd name="T31" fmla="*/ 289 h 293"/>
                <a:gd name="T32" fmla="*/ 118 w 216"/>
                <a:gd name="T33" fmla="*/ 278 h 293"/>
                <a:gd name="T34" fmla="*/ 113 w 216"/>
                <a:gd name="T35" fmla="*/ 263 h 293"/>
                <a:gd name="T36" fmla="*/ 118 w 216"/>
                <a:gd name="T37" fmla="*/ 242 h 293"/>
                <a:gd name="T38" fmla="*/ 101 w 216"/>
                <a:gd name="T39" fmla="*/ 223 h 293"/>
                <a:gd name="T40" fmla="*/ 86 w 216"/>
                <a:gd name="T41" fmla="*/ 204 h 293"/>
                <a:gd name="T42" fmla="*/ 75 w 216"/>
                <a:gd name="T43" fmla="*/ 175 h 293"/>
                <a:gd name="T44" fmla="*/ 49 w 216"/>
                <a:gd name="T45" fmla="*/ 152 h 293"/>
                <a:gd name="T46" fmla="*/ 41 w 216"/>
                <a:gd name="T47" fmla="*/ 126 h 293"/>
                <a:gd name="T48" fmla="*/ 35 w 216"/>
                <a:gd name="T49" fmla="*/ 99 h 293"/>
                <a:gd name="T50" fmla="*/ 24 w 216"/>
                <a:gd name="T51" fmla="*/ 81 h 293"/>
                <a:gd name="T52" fmla="*/ 27 w 216"/>
                <a:gd name="T53" fmla="*/ 64 h 293"/>
                <a:gd name="T54" fmla="*/ 24 w 216"/>
                <a:gd name="T55" fmla="*/ 52 h 293"/>
                <a:gd name="T56" fmla="*/ 20 w 216"/>
                <a:gd name="T57" fmla="*/ 35 h 293"/>
                <a:gd name="T58" fmla="*/ 13 w 216"/>
                <a:gd name="T59" fmla="*/ 45 h 293"/>
                <a:gd name="T60" fmla="*/ 3 w 216"/>
                <a:gd name="T61" fmla="*/ 49 h 293"/>
                <a:gd name="T62" fmla="*/ 4 w 216"/>
                <a:gd name="T63" fmla="*/ 31 h 293"/>
                <a:gd name="T64" fmla="*/ 1 w 216"/>
                <a:gd name="T65" fmla="*/ 13 h 293"/>
                <a:gd name="T66" fmla="*/ 7 w 216"/>
                <a:gd name="T67" fmla="*/ 7 h 293"/>
                <a:gd name="T68" fmla="*/ 27 w 216"/>
                <a:gd name="T69" fmla="*/ 8 h 293"/>
                <a:gd name="T70" fmla="*/ 42 w 216"/>
                <a:gd name="T71" fmla="*/ 1 h 293"/>
                <a:gd name="T72" fmla="*/ 49 w 216"/>
                <a:gd name="T73" fmla="*/ 7 h 293"/>
                <a:gd name="T74" fmla="*/ 51 w 216"/>
                <a:gd name="T75" fmla="*/ 28 h 293"/>
                <a:gd name="T76" fmla="*/ 58 w 216"/>
                <a:gd name="T77" fmla="*/ 46 h 293"/>
                <a:gd name="T78" fmla="*/ 59 w 216"/>
                <a:gd name="T79" fmla="*/ 67 h 293"/>
                <a:gd name="T80" fmla="*/ 75 w 216"/>
                <a:gd name="T81" fmla="*/ 66 h 293"/>
                <a:gd name="T82" fmla="*/ 96 w 216"/>
                <a:gd name="T83" fmla="*/ 64 h 293"/>
                <a:gd name="T84" fmla="*/ 106 w 216"/>
                <a:gd name="T85" fmla="*/ 73 h 293"/>
                <a:gd name="T86" fmla="*/ 116 w 216"/>
                <a:gd name="T87" fmla="*/ 80 h 293"/>
                <a:gd name="T88" fmla="*/ 120 w 216"/>
                <a:gd name="T89" fmla="*/ 91 h 293"/>
                <a:gd name="T90" fmla="*/ 134 w 216"/>
                <a:gd name="T91" fmla="*/ 9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" h="293">
                  <a:moveTo>
                    <a:pt x="140" y="108"/>
                  </a:moveTo>
                  <a:cubicBezTo>
                    <a:pt x="140" y="108"/>
                    <a:pt x="140" y="108"/>
                    <a:pt x="140" y="108"/>
                  </a:cubicBezTo>
                  <a:cubicBezTo>
                    <a:pt x="141" y="108"/>
                    <a:pt x="141" y="110"/>
                    <a:pt x="141" y="112"/>
                  </a:cubicBezTo>
                  <a:cubicBezTo>
                    <a:pt x="141" y="113"/>
                    <a:pt x="138" y="116"/>
                    <a:pt x="138" y="117"/>
                  </a:cubicBezTo>
                  <a:cubicBezTo>
                    <a:pt x="138" y="119"/>
                    <a:pt x="138" y="121"/>
                    <a:pt x="138" y="123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41" y="127"/>
                    <a:pt x="145" y="128"/>
                    <a:pt x="147" y="128"/>
                  </a:cubicBezTo>
                  <a:cubicBezTo>
                    <a:pt x="148" y="127"/>
                    <a:pt x="149" y="124"/>
                    <a:pt x="151" y="124"/>
                  </a:cubicBezTo>
                  <a:cubicBezTo>
                    <a:pt x="152" y="123"/>
                    <a:pt x="155" y="119"/>
                    <a:pt x="157" y="119"/>
                  </a:cubicBezTo>
                  <a:cubicBezTo>
                    <a:pt x="159" y="117"/>
                    <a:pt x="162" y="116"/>
                    <a:pt x="165" y="116"/>
                  </a:cubicBezTo>
                  <a:cubicBezTo>
                    <a:pt x="168" y="116"/>
                    <a:pt x="176" y="114"/>
                    <a:pt x="179" y="116"/>
                  </a:cubicBezTo>
                  <a:cubicBezTo>
                    <a:pt x="182" y="116"/>
                    <a:pt x="185" y="119"/>
                    <a:pt x="188" y="119"/>
                  </a:cubicBezTo>
                  <a:cubicBezTo>
                    <a:pt x="189" y="120"/>
                    <a:pt x="193" y="120"/>
                    <a:pt x="195" y="121"/>
                  </a:cubicBezTo>
                  <a:cubicBezTo>
                    <a:pt x="196" y="121"/>
                    <a:pt x="200" y="123"/>
                    <a:pt x="202" y="124"/>
                  </a:cubicBezTo>
                  <a:cubicBezTo>
                    <a:pt x="203" y="126"/>
                    <a:pt x="203" y="130"/>
                    <a:pt x="203" y="131"/>
                  </a:cubicBezTo>
                  <a:cubicBezTo>
                    <a:pt x="203" y="133"/>
                    <a:pt x="202" y="134"/>
                    <a:pt x="202" y="135"/>
                  </a:cubicBezTo>
                  <a:cubicBezTo>
                    <a:pt x="202" y="137"/>
                    <a:pt x="204" y="138"/>
                    <a:pt x="206" y="140"/>
                  </a:cubicBezTo>
                  <a:cubicBezTo>
                    <a:pt x="207" y="140"/>
                    <a:pt x="209" y="142"/>
                    <a:pt x="209" y="142"/>
                  </a:cubicBezTo>
                  <a:cubicBezTo>
                    <a:pt x="210" y="144"/>
                    <a:pt x="213" y="144"/>
                    <a:pt x="214" y="144"/>
                  </a:cubicBezTo>
                  <a:cubicBezTo>
                    <a:pt x="214" y="145"/>
                    <a:pt x="214" y="145"/>
                    <a:pt x="216" y="145"/>
                  </a:cubicBezTo>
                  <a:cubicBezTo>
                    <a:pt x="216" y="147"/>
                    <a:pt x="216" y="147"/>
                    <a:pt x="216" y="148"/>
                  </a:cubicBezTo>
                  <a:cubicBezTo>
                    <a:pt x="214" y="149"/>
                    <a:pt x="214" y="152"/>
                    <a:pt x="214" y="152"/>
                  </a:cubicBezTo>
                  <a:cubicBezTo>
                    <a:pt x="214" y="155"/>
                    <a:pt x="212" y="158"/>
                    <a:pt x="210" y="159"/>
                  </a:cubicBezTo>
                  <a:cubicBezTo>
                    <a:pt x="210" y="161"/>
                    <a:pt x="207" y="162"/>
                    <a:pt x="207" y="162"/>
                  </a:cubicBezTo>
                  <a:cubicBezTo>
                    <a:pt x="204" y="163"/>
                    <a:pt x="199" y="166"/>
                    <a:pt x="197" y="166"/>
                  </a:cubicBezTo>
                  <a:cubicBezTo>
                    <a:pt x="195" y="166"/>
                    <a:pt x="192" y="168"/>
                    <a:pt x="190" y="168"/>
                  </a:cubicBezTo>
                  <a:cubicBezTo>
                    <a:pt x="188" y="168"/>
                    <a:pt x="182" y="168"/>
                    <a:pt x="179" y="168"/>
                  </a:cubicBezTo>
                  <a:cubicBezTo>
                    <a:pt x="178" y="168"/>
                    <a:pt x="175" y="170"/>
                    <a:pt x="173" y="172"/>
                  </a:cubicBezTo>
                  <a:cubicBezTo>
                    <a:pt x="172" y="173"/>
                    <a:pt x="172" y="177"/>
                    <a:pt x="171" y="180"/>
                  </a:cubicBezTo>
                  <a:cubicBezTo>
                    <a:pt x="171" y="182"/>
                    <a:pt x="168" y="184"/>
                    <a:pt x="168" y="186"/>
                  </a:cubicBezTo>
                  <a:cubicBezTo>
                    <a:pt x="166" y="187"/>
                    <a:pt x="166" y="191"/>
                    <a:pt x="166" y="193"/>
                  </a:cubicBezTo>
                  <a:cubicBezTo>
                    <a:pt x="166" y="196"/>
                    <a:pt x="168" y="198"/>
                    <a:pt x="169" y="200"/>
                  </a:cubicBezTo>
                  <a:cubicBezTo>
                    <a:pt x="169" y="202"/>
                    <a:pt x="168" y="208"/>
                    <a:pt x="169" y="211"/>
                  </a:cubicBezTo>
                  <a:cubicBezTo>
                    <a:pt x="169" y="212"/>
                    <a:pt x="169" y="218"/>
                    <a:pt x="169" y="221"/>
                  </a:cubicBezTo>
                  <a:cubicBezTo>
                    <a:pt x="171" y="222"/>
                    <a:pt x="172" y="228"/>
                    <a:pt x="173" y="229"/>
                  </a:cubicBezTo>
                  <a:cubicBezTo>
                    <a:pt x="173" y="232"/>
                    <a:pt x="178" y="235"/>
                    <a:pt x="179" y="236"/>
                  </a:cubicBezTo>
                  <a:cubicBezTo>
                    <a:pt x="181" y="240"/>
                    <a:pt x="182" y="247"/>
                    <a:pt x="183" y="250"/>
                  </a:cubicBezTo>
                  <a:cubicBezTo>
                    <a:pt x="183" y="254"/>
                    <a:pt x="183" y="260"/>
                    <a:pt x="183" y="264"/>
                  </a:cubicBezTo>
                  <a:cubicBezTo>
                    <a:pt x="183" y="265"/>
                    <a:pt x="182" y="268"/>
                    <a:pt x="181" y="271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79" y="270"/>
                    <a:pt x="176" y="270"/>
                    <a:pt x="175" y="271"/>
                  </a:cubicBezTo>
                  <a:cubicBezTo>
                    <a:pt x="173" y="271"/>
                    <a:pt x="172" y="275"/>
                    <a:pt x="171" y="277"/>
                  </a:cubicBezTo>
                  <a:cubicBezTo>
                    <a:pt x="169" y="277"/>
                    <a:pt x="166" y="278"/>
                    <a:pt x="165" y="279"/>
                  </a:cubicBezTo>
                  <a:cubicBezTo>
                    <a:pt x="164" y="281"/>
                    <a:pt x="161" y="282"/>
                    <a:pt x="159" y="284"/>
                  </a:cubicBezTo>
                  <a:cubicBezTo>
                    <a:pt x="158" y="285"/>
                    <a:pt x="155" y="288"/>
                    <a:pt x="154" y="289"/>
                  </a:cubicBezTo>
                  <a:cubicBezTo>
                    <a:pt x="152" y="289"/>
                    <a:pt x="149" y="293"/>
                    <a:pt x="148" y="293"/>
                  </a:cubicBezTo>
                  <a:cubicBezTo>
                    <a:pt x="145" y="293"/>
                    <a:pt x="144" y="289"/>
                    <a:pt x="142" y="289"/>
                  </a:cubicBezTo>
                  <a:cubicBezTo>
                    <a:pt x="141" y="288"/>
                    <a:pt x="135" y="289"/>
                    <a:pt x="134" y="289"/>
                  </a:cubicBezTo>
                  <a:cubicBezTo>
                    <a:pt x="133" y="288"/>
                    <a:pt x="130" y="288"/>
                    <a:pt x="128" y="286"/>
                  </a:cubicBezTo>
                  <a:cubicBezTo>
                    <a:pt x="125" y="286"/>
                    <a:pt x="121" y="285"/>
                    <a:pt x="120" y="284"/>
                  </a:cubicBezTo>
                  <a:cubicBezTo>
                    <a:pt x="118" y="282"/>
                    <a:pt x="118" y="279"/>
                    <a:pt x="118" y="278"/>
                  </a:cubicBezTo>
                  <a:cubicBezTo>
                    <a:pt x="118" y="275"/>
                    <a:pt x="121" y="271"/>
                    <a:pt x="121" y="270"/>
                  </a:cubicBezTo>
                  <a:cubicBezTo>
                    <a:pt x="121" y="268"/>
                    <a:pt x="118" y="267"/>
                    <a:pt x="118" y="267"/>
                  </a:cubicBezTo>
                  <a:cubicBezTo>
                    <a:pt x="117" y="265"/>
                    <a:pt x="114" y="263"/>
                    <a:pt x="113" y="263"/>
                  </a:cubicBezTo>
                  <a:cubicBezTo>
                    <a:pt x="113" y="261"/>
                    <a:pt x="113" y="260"/>
                    <a:pt x="113" y="258"/>
                  </a:cubicBezTo>
                  <a:cubicBezTo>
                    <a:pt x="114" y="257"/>
                    <a:pt x="116" y="254"/>
                    <a:pt x="117" y="253"/>
                  </a:cubicBezTo>
                  <a:cubicBezTo>
                    <a:pt x="117" y="250"/>
                    <a:pt x="118" y="244"/>
                    <a:pt x="118" y="242"/>
                  </a:cubicBezTo>
                  <a:cubicBezTo>
                    <a:pt x="118" y="239"/>
                    <a:pt x="117" y="233"/>
                    <a:pt x="116" y="230"/>
                  </a:cubicBezTo>
                  <a:cubicBezTo>
                    <a:pt x="114" y="229"/>
                    <a:pt x="110" y="225"/>
                    <a:pt x="107" y="225"/>
                  </a:cubicBezTo>
                  <a:cubicBezTo>
                    <a:pt x="106" y="223"/>
                    <a:pt x="103" y="225"/>
                    <a:pt x="101" y="223"/>
                  </a:cubicBezTo>
                  <a:cubicBezTo>
                    <a:pt x="100" y="223"/>
                    <a:pt x="96" y="223"/>
                    <a:pt x="94" y="222"/>
                  </a:cubicBezTo>
                  <a:cubicBezTo>
                    <a:pt x="93" y="221"/>
                    <a:pt x="89" y="215"/>
                    <a:pt x="87" y="212"/>
                  </a:cubicBezTo>
                  <a:cubicBezTo>
                    <a:pt x="87" y="211"/>
                    <a:pt x="86" y="207"/>
                    <a:pt x="86" y="204"/>
                  </a:cubicBezTo>
                  <a:cubicBezTo>
                    <a:pt x="85" y="202"/>
                    <a:pt x="82" y="198"/>
                    <a:pt x="82" y="196"/>
                  </a:cubicBezTo>
                  <a:cubicBezTo>
                    <a:pt x="80" y="193"/>
                    <a:pt x="82" y="187"/>
                    <a:pt x="80" y="184"/>
                  </a:cubicBezTo>
                  <a:cubicBezTo>
                    <a:pt x="80" y="182"/>
                    <a:pt x="76" y="176"/>
                    <a:pt x="75" y="175"/>
                  </a:cubicBezTo>
                  <a:cubicBezTo>
                    <a:pt x="72" y="172"/>
                    <a:pt x="66" y="169"/>
                    <a:pt x="63" y="166"/>
                  </a:cubicBezTo>
                  <a:cubicBezTo>
                    <a:pt x="61" y="165"/>
                    <a:pt x="56" y="162"/>
                    <a:pt x="55" y="159"/>
                  </a:cubicBezTo>
                  <a:cubicBezTo>
                    <a:pt x="52" y="158"/>
                    <a:pt x="49" y="155"/>
                    <a:pt x="49" y="152"/>
                  </a:cubicBezTo>
                  <a:cubicBezTo>
                    <a:pt x="48" y="151"/>
                    <a:pt x="51" y="145"/>
                    <a:pt x="51" y="144"/>
                  </a:cubicBezTo>
                  <a:cubicBezTo>
                    <a:pt x="49" y="141"/>
                    <a:pt x="48" y="137"/>
                    <a:pt x="46" y="135"/>
                  </a:cubicBezTo>
                  <a:cubicBezTo>
                    <a:pt x="45" y="133"/>
                    <a:pt x="42" y="128"/>
                    <a:pt x="41" y="126"/>
                  </a:cubicBezTo>
                  <a:cubicBezTo>
                    <a:pt x="41" y="123"/>
                    <a:pt x="39" y="119"/>
                    <a:pt x="39" y="116"/>
                  </a:cubicBezTo>
                  <a:cubicBezTo>
                    <a:pt x="38" y="113"/>
                    <a:pt x="38" y="109"/>
                    <a:pt x="38" y="108"/>
                  </a:cubicBezTo>
                  <a:cubicBezTo>
                    <a:pt x="37" y="105"/>
                    <a:pt x="35" y="102"/>
                    <a:pt x="35" y="99"/>
                  </a:cubicBezTo>
                  <a:cubicBezTo>
                    <a:pt x="34" y="98"/>
                    <a:pt x="32" y="92"/>
                    <a:pt x="31" y="91"/>
                  </a:cubicBezTo>
                  <a:cubicBezTo>
                    <a:pt x="31" y="89"/>
                    <a:pt x="28" y="88"/>
                    <a:pt x="27" y="87"/>
                  </a:cubicBezTo>
                  <a:cubicBezTo>
                    <a:pt x="27" y="85"/>
                    <a:pt x="24" y="82"/>
                    <a:pt x="24" y="81"/>
                  </a:cubicBezTo>
                  <a:cubicBezTo>
                    <a:pt x="24" y="80"/>
                    <a:pt x="24" y="77"/>
                    <a:pt x="24" y="77"/>
                  </a:cubicBezTo>
                  <a:cubicBezTo>
                    <a:pt x="25" y="74"/>
                    <a:pt x="27" y="73"/>
                    <a:pt x="28" y="71"/>
                  </a:cubicBezTo>
                  <a:cubicBezTo>
                    <a:pt x="28" y="68"/>
                    <a:pt x="28" y="66"/>
                    <a:pt x="27" y="64"/>
                  </a:cubicBezTo>
                  <a:cubicBezTo>
                    <a:pt x="27" y="63"/>
                    <a:pt x="22" y="63"/>
                    <a:pt x="21" y="61"/>
                  </a:cubicBezTo>
                  <a:cubicBezTo>
                    <a:pt x="20" y="60"/>
                    <a:pt x="20" y="56"/>
                    <a:pt x="20" y="54"/>
                  </a:cubicBezTo>
                  <a:cubicBezTo>
                    <a:pt x="21" y="53"/>
                    <a:pt x="22" y="52"/>
                    <a:pt x="24" y="52"/>
                  </a:cubicBezTo>
                  <a:cubicBezTo>
                    <a:pt x="24" y="50"/>
                    <a:pt x="25" y="47"/>
                    <a:pt x="25" y="47"/>
                  </a:cubicBezTo>
                  <a:cubicBezTo>
                    <a:pt x="25" y="45"/>
                    <a:pt x="24" y="42"/>
                    <a:pt x="24" y="40"/>
                  </a:cubicBezTo>
                  <a:cubicBezTo>
                    <a:pt x="22" y="39"/>
                    <a:pt x="21" y="36"/>
                    <a:pt x="20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5"/>
                    <a:pt x="14" y="38"/>
                    <a:pt x="13" y="39"/>
                  </a:cubicBezTo>
                  <a:cubicBezTo>
                    <a:pt x="13" y="40"/>
                    <a:pt x="14" y="43"/>
                    <a:pt x="13" y="45"/>
                  </a:cubicBezTo>
                  <a:cubicBezTo>
                    <a:pt x="13" y="46"/>
                    <a:pt x="11" y="49"/>
                    <a:pt x="10" y="50"/>
                  </a:cubicBezTo>
                  <a:cubicBezTo>
                    <a:pt x="10" y="52"/>
                    <a:pt x="7" y="53"/>
                    <a:pt x="7" y="53"/>
                  </a:cubicBezTo>
                  <a:cubicBezTo>
                    <a:pt x="5" y="53"/>
                    <a:pt x="4" y="50"/>
                    <a:pt x="3" y="49"/>
                  </a:cubicBezTo>
                  <a:cubicBezTo>
                    <a:pt x="3" y="47"/>
                    <a:pt x="1" y="45"/>
                    <a:pt x="0" y="43"/>
                  </a:cubicBezTo>
                  <a:cubicBezTo>
                    <a:pt x="0" y="42"/>
                    <a:pt x="0" y="38"/>
                    <a:pt x="1" y="35"/>
                  </a:cubicBezTo>
                  <a:cubicBezTo>
                    <a:pt x="1" y="33"/>
                    <a:pt x="3" y="32"/>
                    <a:pt x="4" y="31"/>
                  </a:cubicBezTo>
                  <a:cubicBezTo>
                    <a:pt x="4" y="29"/>
                    <a:pt x="7" y="26"/>
                    <a:pt x="7" y="24"/>
                  </a:cubicBezTo>
                  <a:cubicBezTo>
                    <a:pt x="7" y="22"/>
                    <a:pt x="4" y="20"/>
                    <a:pt x="4" y="18"/>
                  </a:cubicBezTo>
                  <a:cubicBezTo>
                    <a:pt x="3" y="17"/>
                    <a:pt x="1" y="14"/>
                    <a:pt x="1" y="13"/>
                  </a:cubicBezTo>
                  <a:cubicBezTo>
                    <a:pt x="1" y="11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7" y="6"/>
                    <a:pt x="7" y="7"/>
                  </a:cubicBezTo>
                  <a:cubicBezTo>
                    <a:pt x="8" y="7"/>
                    <a:pt x="10" y="8"/>
                    <a:pt x="11" y="8"/>
                  </a:cubicBezTo>
                  <a:cubicBezTo>
                    <a:pt x="13" y="10"/>
                    <a:pt x="17" y="10"/>
                    <a:pt x="18" y="10"/>
                  </a:cubicBezTo>
                  <a:cubicBezTo>
                    <a:pt x="20" y="10"/>
                    <a:pt x="24" y="10"/>
                    <a:pt x="27" y="8"/>
                  </a:cubicBezTo>
                  <a:cubicBezTo>
                    <a:pt x="28" y="8"/>
                    <a:pt x="31" y="7"/>
                    <a:pt x="34" y="6"/>
                  </a:cubicBezTo>
                  <a:cubicBezTo>
                    <a:pt x="35" y="6"/>
                    <a:pt x="38" y="6"/>
                    <a:pt x="39" y="4"/>
                  </a:cubicBezTo>
                  <a:cubicBezTo>
                    <a:pt x="41" y="4"/>
                    <a:pt x="41" y="1"/>
                    <a:pt x="42" y="1"/>
                  </a:cubicBezTo>
                  <a:cubicBezTo>
                    <a:pt x="42" y="0"/>
                    <a:pt x="45" y="1"/>
                    <a:pt x="46" y="1"/>
                  </a:cubicBezTo>
                  <a:cubicBezTo>
                    <a:pt x="46" y="1"/>
                    <a:pt x="48" y="1"/>
                    <a:pt x="49" y="1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10"/>
                    <a:pt x="51" y="14"/>
                    <a:pt x="49" y="15"/>
                  </a:cubicBezTo>
                  <a:cubicBezTo>
                    <a:pt x="49" y="17"/>
                    <a:pt x="48" y="18"/>
                    <a:pt x="48" y="20"/>
                  </a:cubicBezTo>
                  <a:cubicBezTo>
                    <a:pt x="48" y="22"/>
                    <a:pt x="51" y="25"/>
                    <a:pt x="51" y="28"/>
                  </a:cubicBezTo>
                  <a:cubicBezTo>
                    <a:pt x="51" y="29"/>
                    <a:pt x="51" y="33"/>
                    <a:pt x="52" y="35"/>
                  </a:cubicBezTo>
                  <a:cubicBezTo>
                    <a:pt x="52" y="36"/>
                    <a:pt x="55" y="39"/>
                    <a:pt x="56" y="40"/>
                  </a:cubicBezTo>
                  <a:cubicBezTo>
                    <a:pt x="56" y="42"/>
                    <a:pt x="58" y="45"/>
                    <a:pt x="58" y="46"/>
                  </a:cubicBezTo>
                  <a:cubicBezTo>
                    <a:pt x="58" y="47"/>
                    <a:pt x="56" y="50"/>
                    <a:pt x="56" y="52"/>
                  </a:cubicBezTo>
                  <a:cubicBezTo>
                    <a:pt x="56" y="54"/>
                    <a:pt x="58" y="59"/>
                    <a:pt x="58" y="60"/>
                  </a:cubicBezTo>
                  <a:cubicBezTo>
                    <a:pt x="58" y="61"/>
                    <a:pt x="58" y="66"/>
                    <a:pt x="59" y="67"/>
                  </a:cubicBezTo>
                  <a:cubicBezTo>
                    <a:pt x="59" y="68"/>
                    <a:pt x="62" y="70"/>
                    <a:pt x="63" y="71"/>
                  </a:cubicBezTo>
                  <a:cubicBezTo>
                    <a:pt x="65" y="71"/>
                    <a:pt x="68" y="71"/>
                    <a:pt x="69" y="71"/>
                  </a:cubicBezTo>
                  <a:cubicBezTo>
                    <a:pt x="70" y="70"/>
                    <a:pt x="73" y="67"/>
                    <a:pt x="75" y="66"/>
                  </a:cubicBezTo>
                  <a:cubicBezTo>
                    <a:pt x="76" y="64"/>
                    <a:pt x="80" y="63"/>
                    <a:pt x="82" y="61"/>
                  </a:cubicBezTo>
                  <a:cubicBezTo>
                    <a:pt x="85" y="61"/>
                    <a:pt x="89" y="61"/>
                    <a:pt x="90" y="63"/>
                  </a:cubicBezTo>
                  <a:cubicBezTo>
                    <a:pt x="92" y="63"/>
                    <a:pt x="94" y="64"/>
                    <a:pt x="96" y="64"/>
                  </a:cubicBezTo>
                  <a:cubicBezTo>
                    <a:pt x="96" y="66"/>
                    <a:pt x="97" y="67"/>
                    <a:pt x="97" y="68"/>
                  </a:cubicBezTo>
                  <a:cubicBezTo>
                    <a:pt x="99" y="68"/>
                    <a:pt x="99" y="71"/>
                    <a:pt x="99" y="71"/>
                  </a:cubicBezTo>
                  <a:cubicBezTo>
                    <a:pt x="100" y="73"/>
                    <a:pt x="104" y="71"/>
                    <a:pt x="106" y="73"/>
                  </a:cubicBezTo>
                  <a:cubicBezTo>
                    <a:pt x="107" y="73"/>
                    <a:pt x="109" y="74"/>
                    <a:pt x="110" y="74"/>
                  </a:cubicBezTo>
                  <a:cubicBezTo>
                    <a:pt x="110" y="74"/>
                    <a:pt x="110" y="77"/>
                    <a:pt x="111" y="77"/>
                  </a:cubicBezTo>
                  <a:cubicBezTo>
                    <a:pt x="111" y="78"/>
                    <a:pt x="114" y="78"/>
                    <a:pt x="116" y="80"/>
                  </a:cubicBezTo>
                  <a:cubicBezTo>
                    <a:pt x="117" y="80"/>
                    <a:pt x="118" y="80"/>
                    <a:pt x="118" y="81"/>
                  </a:cubicBezTo>
                  <a:cubicBezTo>
                    <a:pt x="120" y="82"/>
                    <a:pt x="121" y="84"/>
                    <a:pt x="121" y="87"/>
                  </a:cubicBezTo>
                  <a:cubicBezTo>
                    <a:pt x="121" y="87"/>
                    <a:pt x="120" y="89"/>
                    <a:pt x="120" y="91"/>
                  </a:cubicBezTo>
                  <a:cubicBezTo>
                    <a:pt x="120" y="92"/>
                    <a:pt x="121" y="95"/>
                    <a:pt x="121" y="96"/>
                  </a:cubicBezTo>
                  <a:cubicBezTo>
                    <a:pt x="124" y="98"/>
                    <a:pt x="127" y="96"/>
                    <a:pt x="130" y="98"/>
                  </a:cubicBezTo>
                  <a:cubicBezTo>
                    <a:pt x="131" y="98"/>
                    <a:pt x="133" y="98"/>
                    <a:pt x="134" y="99"/>
                  </a:cubicBezTo>
                  <a:cubicBezTo>
                    <a:pt x="135" y="101"/>
                    <a:pt x="135" y="103"/>
                    <a:pt x="137" y="103"/>
                  </a:cubicBezTo>
                  <a:cubicBezTo>
                    <a:pt x="137" y="105"/>
                    <a:pt x="140" y="106"/>
                    <a:pt x="140" y="108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5047D516-DD2F-4CEC-B81E-D18FA10DB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4891088"/>
              <a:ext cx="588963" cy="608013"/>
            </a:xfrm>
            <a:custGeom>
              <a:avLst/>
              <a:gdLst>
                <a:gd name="T0" fmla="*/ 143 w 287"/>
                <a:gd name="T1" fmla="*/ 5 h 297"/>
                <a:gd name="T2" fmla="*/ 166 w 287"/>
                <a:gd name="T3" fmla="*/ 2 h 297"/>
                <a:gd name="T4" fmla="*/ 182 w 287"/>
                <a:gd name="T5" fmla="*/ 17 h 297"/>
                <a:gd name="T6" fmla="*/ 209 w 287"/>
                <a:gd name="T7" fmla="*/ 38 h 297"/>
                <a:gd name="T8" fmla="*/ 226 w 287"/>
                <a:gd name="T9" fmla="*/ 63 h 297"/>
                <a:gd name="T10" fmla="*/ 264 w 287"/>
                <a:gd name="T11" fmla="*/ 73 h 297"/>
                <a:gd name="T12" fmla="*/ 257 w 287"/>
                <a:gd name="T13" fmla="*/ 83 h 297"/>
                <a:gd name="T14" fmla="*/ 224 w 287"/>
                <a:gd name="T15" fmla="*/ 78 h 297"/>
                <a:gd name="T16" fmla="*/ 201 w 287"/>
                <a:gd name="T17" fmla="*/ 87 h 297"/>
                <a:gd name="T18" fmla="*/ 217 w 287"/>
                <a:gd name="T19" fmla="*/ 88 h 297"/>
                <a:gd name="T20" fmla="*/ 237 w 287"/>
                <a:gd name="T21" fmla="*/ 87 h 297"/>
                <a:gd name="T22" fmla="*/ 269 w 287"/>
                <a:gd name="T23" fmla="*/ 95 h 297"/>
                <a:gd name="T24" fmla="*/ 280 w 287"/>
                <a:gd name="T25" fmla="*/ 111 h 297"/>
                <a:gd name="T26" fmla="*/ 282 w 287"/>
                <a:gd name="T27" fmla="*/ 123 h 297"/>
                <a:gd name="T28" fmla="*/ 261 w 287"/>
                <a:gd name="T29" fmla="*/ 130 h 297"/>
                <a:gd name="T30" fmla="*/ 229 w 287"/>
                <a:gd name="T31" fmla="*/ 123 h 297"/>
                <a:gd name="T32" fmla="*/ 252 w 287"/>
                <a:gd name="T33" fmla="*/ 133 h 297"/>
                <a:gd name="T34" fmla="*/ 258 w 287"/>
                <a:gd name="T35" fmla="*/ 150 h 297"/>
                <a:gd name="T36" fmla="*/ 265 w 287"/>
                <a:gd name="T37" fmla="*/ 157 h 297"/>
                <a:gd name="T38" fmla="*/ 273 w 287"/>
                <a:gd name="T39" fmla="*/ 175 h 297"/>
                <a:gd name="T40" fmla="*/ 273 w 287"/>
                <a:gd name="T41" fmla="*/ 200 h 297"/>
                <a:gd name="T42" fmla="*/ 259 w 287"/>
                <a:gd name="T43" fmla="*/ 193 h 297"/>
                <a:gd name="T44" fmla="*/ 265 w 287"/>
                <a:gd name="T45" fmla="*/ 205 h 297"/>
                <a:gd name="T46" fmla="*/ 269 w 287"/>
                <a:gd name="T47" fmla="*/ 225 h 297"/>
                <a:gd name="T48" fmla="*/ 259 w 287"/>
                <a:gd name="T49" fmla="*/ 225 h 297"/>
                <a:gd name="T50" fmla="*/ 254 w 287"/>
                <a:gd name="T51" fmla="*/ 224 h 297"/>
                <a:gd name="T52" fmla="*/ 237 w 287"/>
                <a:gd name="T53" fmla="*/ 203 h 297"/>
                <a:gd name="T54" fmla="*/ 212 w 287"/>
                <a:gd name="T55" fmla="*/ 198 h 297"/>
                <a:gd name="T56" fmla="*/ 198 w 287"/>
                <a:gd name="T57" fmla="*/ 207 h 297"/>
                <a:gd name="T58" fmla="*/ 184 w 287"/>
                <a:gd name="T59" fmla="*/ 211 h 297"/>
                <a:gd name="T60" fmla="*/ 181 w 287"/>
                <a:gd name="T61" fmla="*/ 226 h 297"/>
                <a:gd name="T62" fmla="*/ 182 w 287"/>
                <a:gd name="T63" fmla="*/ 253 h 297"/>
                <a:gd name="T64" fmla="*/ 166 w 287"/>
                <a:gd name="T65" fmla="*/ 268 h 297"/>
                <a:gd name="T66" fmla="*/ 142 w 287"/>
                <a:gd name="T67" fmla="*/ 263 h 297"/>
                <a:gd name="T68" fmla="*/ 129 w 287"/>
                <a:gd name="T69" fmla="*/ 274 h 297"/>
                <a:gd name="T70" fmla="*/ 110 w 287"/>
                <a:gd name="T71" fmla="*/ 285 h 297"/>
                <a:gd name="T72" fmla="*/ 100 w 287"/>
                <a:gd name="T73" fmla="*/ 296 h 297"/>
                <a:gd name="T74" fmla="*/ 73 w 287"/>
                <a:gd name="T75" fmla="*/ 293 h 297"/>
                <a:gd name="T76" fmla="*/ 63 w 287"/>
                <a:gd name="T77" fmla="*/ 274 h 297"/>
                <a:gd name="T78" fmla="*/ 59 w 287"/>
                <a:gd name="T79" fmla="*/ 256 h 297"/>
                <a:gd name="T80" fmla="*/ 56 w 287"/>
                <a:gd name="T81" fmla="*/ 235 h 297"/>
                <a:gd name="T82" fmla="*/ 61 w 287"/>
                <a:gd name="T83" fmla="*/ 211 h 297"/>
                <a:gd name="T84" fmla="*/ 52 w 287"/>
                <a:gd name="T85" fmla="*/ 193 h 297"/>
                <a:gd name="T86" fmla="*/ 38 w 287"/>
                <a:gd name="T87" fmla="*/ 204 h 297"/>
                <a:gd name="T88" fmla="*/ 12 w 287"/>
                <a:gd name="T89" fmla="*/ 204 h 297"/>
                <a:gd name="T90" fmla="*/ 2 w 287"/>
                <a:gd name="T91" fmla="*/ 200 h 297"/>
                <a:gd name="T92" fmla="*/ 12 w 287"/>
                <a:gd name="T93" fmla="*/ 173 h 297"/>
                <a:gd name="T94" fmla="*/ 13 w 287"/>
                <a:gd name="T95" fmla="*/ 151 h 297"/>
                <a:gd name="T96" fmla="*/ 35 w 287"/>
                <a:gd name="T97" fmla="*/ 123 h 297"/>
                <a:gd name="T98" fmla="*/ 55 w 287"/>
                <a:gd name="T99" fmla="*/ 106 h 297"/>
                <a:gd name="T100" fmla="*/ 44 w 287"/>
                <a:gd name="T101" fmla="*/ 97 h 297"/>
                <a:gd name="T102" fmla="*/ 51 w 287"/>
                <a:gd name="T103" fmla="*/ 83 h 297"/>
                <a:gd name="T104" fmla="*/ 54 w 287"/>
                <a:gd name="T105" fmla="*/ 55 h 297"/>
                <a:gd name="T106" fmla="*/ 61 w 287"/>
                <a:gd name="T107" fmla="*/ 44 h 297"/>
                <a:gd name="T108" fmla="*/ 79 w 287"/>
                <a:gd name="T109" fmla="*/ 37 h 297"/>
                <a:gd name="T110" fmla="*/ 108 w 287"/>
                <a:gd name="T111" fmla="*/ 38 h 297"/>
                <a:gd name="T112" fmla="*/ 124 w 287"/>
                <a:gd name="T113" fmla="*/ 16 h 297"/>
                <a:gd name="T114" fmla="*/ 135 w 287"/>
                <a:gd name="T115" fmla="*/ 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7" h="297"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6" y="2"/>
                    <a:pt x="139" y="0"/>
                    <a:pt x="139" y="2"/>
                  </a:cubicBezTo>
                  <a:cubicBezTo>
                    <a:pt x="140" y="2"/>
                    <a:pt x="142" y="5"/>
                    <a:pt x="143" y="5"/>
                  </a:cubicBezTo>
                  <a:cubicBezTo>
                    <a:pt x="145" y="6"/>
                    <a:pt x="149" y="5"/>
                    <a:pt x="150" y="5"/>
                  </a:cubicBezTo>
                  <a:cubicBezTo>
                    <a:pt x="152" y="3"/>
                    <a:pt x="152" y="2"/>
                    <a:pt x="153" y="0"/>
                  </a:cubicBezTo>
                  <a:cubicBezTo>
                    <a:pt x="154" y="0"/>
                    <a:pt x="157" y="0"/>
                    <a:pt x="159" y="0"/>
                  </a:cubicBezTo>
                  <a:cubicBezTo>
                    <a:pt x="161" y="0"/>
                    <a:pt x="164" y="2"/>
                    <a:pt x="166" y="2"/>
                  </a:cubicBezTo>
                  <a:cubicBezTo>
                    <a:pt x="167" y="3"/>
                    <a:pt x="168" y="6"/>
                    <a:pt x="168" y="6"/>
                  </a:cubicBezTo>
                  <a:cubicBezTo>
                    <a:pt x="170" y="7"/>
                    <a:pt x="171" y="9"/>
                    <a:pt x="173" y="10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7" y="14"/>
                    <a:pt x="181" y="16"/>
                    <a:pt x="182" y="17"/>
                  </a:cubicBezTo>
                  <a:cubicBezTo>
                    <a:pt x="184" y="17"/>
                    <a:pt x="187" y="20"/>
                    <a:pt x="188" y="21"/>
                  </a:cubicBezTo>
                  <a:cubicBezTo>
                    <a:pt x="189" y="21"/>
                    <a:pt x="191" y="24"/>
                    <a:pt x="192" y="25"/>
                  </a:cubicBezTo>
                  <a:cubicBezTo>
                    <a:pt x="195" y="27"/>
                    <a:pt x="201" y="28"/>
                    <a:pt x="202" y="31"/>
                  </a:cubicBezTo>
                  <a:cubicBezTo>
                    <a:pt x="203" y="32"/>
                    <a:pt x="208" y="35"/>
                    <a:pt x="209" y="38"/>
                  </a:cubicBezTo>
                  <a:cubicBezTo>
                    <a:pt x="209" y="39"/>
                    <a:pt x="210" y="44"/>
                    <a:pt x="210" y="45"/>
                  </a:cubicBezTo>
                  <a:cubicBezTo>
                    <a:pt x="212" y="46"/>
                    <a:pt x="215" y="49"/>
                    <a:pt x="216" y="51"/>
                  </a:cubicBezTo>
                  <a:cubicBezTo>
                    <a:pt x="217" y="52"/>
                    <a:pt x="219" y="56"/>
                    <a:pt x="220" y="58"/>
                  </a:cubicBezTo>
                  <a:cubicBezTo>
                    <a:pt x="222" y="59"/>
                    <a:pt x="224" y="63"/>
                    <a:pt x="226" y="63"/>
                  </a:cubicBezTo>
                  <a:cubicBezTo>
                    <a:pt x="229" y="66"/>
                    <a:pt x="236" y="66"/>
                    <a:pt x="238" y="66"/>
                  </a:cubicBezTo>
                  <a:cubicBezTo>
                    <a:pt x="241" y="67"/>
                    <a:pt x="247" y="67"/>
                    <a:pt x="248" y="67"/>
                  </a:cubicBezTo>
                  <a:cubicBezTo>
                    <a:pt x="251" y="69"/>
                    <a:pt x="255" y="69"/>
                    <a:pt x="258" y="70"/>
                  </a:cubicBezTo>
                  <a:cubicBezTo>
                    <a:pt x="259" y="70"/>
                    <a:pt x="262" y="72"/>
                    <a:pt x="264" y="73"/>
                  </a:cubicBezTo>
                  <a:cubicBezTo>
                    <a:pt x="265" y="74"/>
                    <a:pt x="268" y="78"/>
                    <a:pt x="269" y="81"/>
                  </a:cubicBezTo>
                  <a:cubicBezTo>
                    <a:pt x="269" y="81"/>
                    <a:pt x="269" y="84"/>
                    <a:pt x="271" y="85"/>
                  </a:cubicBezTo>
                  <a:cubicBezTo>
                    <a:pt x="268" y="85"/>
                    <a:pt x="264" y="85"/>
                    <a:pt x="262" y="85"/>
                  </a:cubicBezTo>
                  <a:cubicBezTo>
                    <a:pt x="261" y="85"/>
                    <a:pt x="258" y="83"/>
                    <a:pt x="257" y="83"/>
                  </a:cubicBezTo>
                  <a:cubicBezTo>
                    <a:pt x="255" y="83"/>
                    <a:pt x="251" y="83"/>
                    <a:pt x="250" y="81"/>
                  </a:cubicBezTo>
                  <a:cubicBezTo>
                    <a:pt x="248" y="81"/>
                    <a:pt x="245" y="80"/>
                    <a:pt x="244" y="80"/>
                  </a:cubicBezTo>
                  <a:cubicBezTo>
                    <a:pt x="243" y="80"/>
                    <a:pt x="238" y="80"/>
                    <a:pt x="237" y="80"/>
                  </a:cubicBezTo>
                  <a:cubicBezTo>
                    <a:pt x="234" y="80"/>
                    <a:pt x="229" y="78"/>
                    <a:pt x="224" y="78"/>
                  </a:cubicBezTo>
                  <a:cubicBezTo>
                    <a:pt x="223" y="78"/>
                    <a:pt x="220" y="77"/>
                    <a:pt x="217" y="78"/>
                  </a:cubicBezTo>
                  <a:cubicBezTo>
                    <a:pt x="216" y="78"/>
                    <a:pt x="213" y="81"/>
                    <a:pt x="210" y="81"/>
                  </a:cubicBezTo>
                  <a:cubicBezTo>
                    <a:pt x="209" y="81"/>
                    <a:pt x="206" y="83"/>
                    <a:pt x="206" y="83"/>
                  </a:cubicBezTo>
                  <a:cubicBezTo>
                    <a:pt x="205" y="84"/>
                    <a:pt x="201" y="85"/>
                    <a:pt x="201" y="87"/>
                  </a:cubicBezTo>
                  <a:cubicBezTo>
                    <a:pt x="201" y="88"/>
                    <a:pt x="202" y="91"/>
                    <a:pt x="202" y="91"/>
                  </a:cubicBezTo>
                  <a:cubicBezTo>
                    <a:pt x="203" y="91"/>
                    <a:pt x="205" y="90"/>
                    <a:pt x="206" y="90"/>
                  </a:cubicBezTo>
                  <a:cubicBezTo>
                    <a:pt x="208" y="90"/>
                    <a:pt x="209" y="91"/>
                    <a:pt x="210" y="91"/>
                  </a:cubicBezTo>
                  <a:cubicBezTo>
                    <a:pt x="212" y="91"/>
                    <a:pt x="216" y="87"/>
                    <a:pt x="217" y="88"/>
                  </a:cubicBezTo>
                  <a:cubicBezTo>
                    <a:pt x="219" y="88"/>
                    <a:pt x="220" y="92"/>
                    <a:pt x="222" y="92"/>
                  </a:cubicBezTo>
                  <a:cubicBezTo>
                    <a:pt x="223" y="92"/>
                    <a:pt x="224" y="91"/>
                    <a:pt x="226" y="91"/>
                  </a:cubicBezTo>
                  <a:cubicBezTo>
                    <a:pt x="227" y="90"/>
                    <a:pt x="229" y="88"/>
                    <a:pt x="230" y="88"/>
                  </a:cubicBezTo>
                  <a:cubicBezTo>
                    <a:pt x="231" y="87"/>
                    <a:pt x="234" y="88"/>
                    <a:pt x="237" y="87"/>
                  </a:cubicBezTo>
                  <a:cubicBezTo>
                    <a:pt x="238" y="87"/>
                    <a:pt x="241" y="87"/>
                    <a:pt x="244" y="87"/>
                  </a:cubicBezTo>
                  <a:cubicBezTo>
                    <a:pt x="245" y="87"/>
                    <a:pt x="251" y="90"/>
                    <a:pt x="254" y="90"/>
                  </a:cubicBezTo>
                  <a:cubicBezTo>
                    <a:pt x="257" y="90"/>
                    <a:pt x="262" y="90"/>
                    <a:pt x="264" y="91"/>
                  </a:cubicBezTo>
                  <a:cubicBezTo>
                    <a:pt x="265" y="92"/>
                    <a:pt x="268" y="94"/>
                    <a:pt x="269" y="95"/>
                  </a:cubicBezTo>
                  <a:cubicBezTo>
                    <a:pt x="271" y="97"/>
                    <a:pt x="269" y="99"/>
                    <a:pt x="271" y="101"/>
                  </a:cubicBezTo>
                  <a:cubicBezTo>
                    <a:pt x="271" y="102"/>
                    <a:pt x="272" y="104"/>
                    <a:pt x="273" y="105"/>
                  </a:cubicBezTo>
                  <a:cubicBezTo>
                    <a:pt x="275" y="105"/>
                    <a:pt x="278" y="106"/>
                    <a:pt x="279" y="108"/>
                  </a:cubicBezTo>
                  <a:cubicBezTo>
                    <a:pt x="279" y="108"/>
                    <a:pt x="279" y="111"/>
                    <a:pt x="280" y="111"/>
                  </a:cubicBezTo>
                  <a:cubicBezTo>
                    <a:pt x="282" y="112"/>
                    <a:pt x="285" y="112"/>
                    <a:pt x="285" y="113"/>
                  </a:cubicBezTo>
                  <a:cubicBezTo>
                    <a:pt x="286" y="115"/>
                    <a:pt x="286" y="116"/>
                    <a:pt x="286" y="118"/>
                  </a:cubicBezTo>
                  <a:cubicBezTo>
                    <a:pt x="287" y="119"/>
                    <a:pt x="287" y="120"/>
                    <a:pt x="286" y="122"/>
                  </a:cubicBezTo>
                  <a:cubicBezTo>
                    <a:pt x="286" y="123"/>
                    <a:pt x="283" y="123"/>
                    <a:pt x="282" y="123"/>
                  </a:cubicBezTo>
                  <a:cubicBezTo>
                    <a:pt x="280" y="125"/>
                    <a:pt x="279" y="126"/>
                    <a:pt x="278" y="126"/>
                  </a:cubicBezTo>
                  <a:cubicBezTo>
                    <a:pt x="276" y="127"/>
                    <a:pt x="275" y="130"/>
                    <a:pt x="273" y="131"/>
                  </a:cubicBezTo>
                  <a:cubicBezTo>
                    <a:pt x="272" y="131"/>
                    <a:pt x="269" y="133"/>
                    <a:pt x="268" y="133"/>
                  </a:cubicBezTo>
                  <a:cubicBezTo>
                    <a:pt x="265" y="131"/>
                    <a:pt x="262" y="130"/>
                    <a:pt x="261" y="130"/>
                  </a:cubicBezTo>
                  <a:cubicBezTo>
                    <a:pt x="259" y="129"/>
                    <a:pt x="255" y="127"/>
                    <a:pt x="252" y="126"/>
                  </a:cubicBezTo>
                  <a:cubicBezTo>
                    <a:pt x="251" y="125"/>
                    <a:pt x="248" y="122"/>
                    <a:pt x="247" y="122"/>
                  </a:cubicBezTo>
                  <a:cubicBezTo>
                    <a:pt x="244" y="120"/>
                    <a:pt x="238" y="120"/>
                    <a:pt x="236" y="122"/>
                  </a:cubicBezTo>
                  <a:cubicBezTo>
                    <a:pt x="234" y="122"/>
                    <a:pt x="230" y="122"/>
                    <a:pt x="229" y="123"/>
                  </a:cubicBezTo>
                  <a:cubicBezTo>
                    <a:pt x="229" y="123"/>
                    <a:pt x="229" y="126"/>
                    <a:pt x="229" y="127"/>
                  </a:cubicBezTo>
                  <a:cubicBezTo>
                    <a:pt x="230" y="129"/>
                    <a:pt x="236" y="130"/>
                    <a:pt x="238" y="130"/>
                  </a:cubicBezTo>
                  <a:cubicBezTo>
                    <a:pt x="240" y="130"/>
                    <a:pt x="243" y="130"/>
                    <a:pt x="244" y="130"/>
                  </a:cubicBezTo>
                  <a:cubicBezTo>
                    <a:pt x="247" y="130"/>
                    <a:pt x="251" y="131"/>
                    <a:pt x="252" y="133"/>
                  </a:cubicBezTo>
                  <a:cubicBezTo>
                    <a:pt x="254" y="134"/>
                    <a:pt x="259" y="136"/>
                    <a:pt x="261" y="138"/>
                  </a:cubicBezTo>
                  <a:cubicBezTo>
                    <a:pt x="261" y="138"/>
                    <a:pt x="264" y="143"/>
                    <a:pt x="264" y="144"/>
                  </a:cubicBezTo>
                  <a:cubicBezTo>
                    <a:pt x="264" y="145"/>
                    <a:pt x="262" y="147"/>
                    <a:pt x="262" y="148"/>
                  </a:cubicBezTo>
                  <a:cubicBezTo>
                    <a:pt x="261" y="150"/>
                    <a:pt x="259" y="150"/>
                    <a:pt x="258" y="150"/>
                  </a:cubicBezTo>
                  <a:cubicBezTo>
                    <a:pt x="257" y="151"/>
                    <a:pt x="255" y="151"/>
                    <a:pt x="255" y="152"/>
                  </a:cubicBezTo>
                  <a:cubicBezTo>
                    <a:pt x="255" y="154"/>
                    <a:pt x="255" y="155"/>
                    <a:pt x="255" y="157"/>
                  </a:cubicBezTo>
                  <a:cubicBezTo>
                    <a:pt x="257" y="158"/>
                    <a:pt x="259" y="158"/>
                    <a:pt x="261" y="158"/>
                  </a:cubicBezTo>
                  <a:cubicBezTo>
                    <a:pt x="261" y="158"/>
                    <a:pt x="264" y="157"/>
                    <a:pt x="265" y="157"/>
                  </a:cubicBezTo>
                  <a:cubicBezTo>
                    <a:pt x="265" y="157"/>
                    <a:pt x="266" y="158"/>
                    <a:pt x="266" y="159"/>
                  </a:cubicBezTo>
                  <a:cubicBezTo>
                    <a:pt x="268" y="161"/>
                    <a:pt x="266" y="164"/>
                    <a:pt x="266" y="165"/>
                  </a:cubicBezTo>
                  <a:cubicBezTo>
                    <a:pt x="266" y="166"/>
                    <a:pt x="266" y="169"/>
                    <a:pt x="268" y="171"/>
                  </a:cubicBezTo>
                  <a:cubicBezTo>
                    <a:pt x="269" y="172"/>
                    <a:pt x="272" y="173"/>
                    <a:pt x="273" y="175"/>
                  </a:cubicBezTo>
                  <a:cubicBezTo>
                    <a:pt x="275" y="178"/>
                    <a:pt x="275" y="180"/>
                    <a:pt x="276" y="183"/>
                  </a:cubicBezTo>
                  <a:cubicBezTo>
                    <a:pt x="276" y="183"/>
                    <a:pt x="279" y="186"/>
                    <a:pt x="279" y="187"/>
                  </a:cubicBezTo>
                  <a:cubicBezTo>
                    <a:pt x="279" y="190"/>
                    <a:pt x="276" y="193"/>
                    <a:pt x="276" y="196"/>
                  </a:cubicBezTo>
                  <a:cubicBezTo>
                    <a:pt x="275" y="196"/>
                    <a:pt x="273" y="198"/>
                    <a:pt x="273" y="200"/>
                  </a:cubicBezTo>
                  <a:cubicBezTo>
                    <a:pt x="272" y="200"/>
                    <a:pt x="271" y="201"/>
                    <a:pt x="269" y="201"/>
                  </a:cubicBezTo>
                  <a:cubicBezTo>
                    <a:pt x="268" y="200"/>
                    <a:pt x="266" y="198"/>
                    <a:pt x="265" y="197"/>
                  </a:cubicBezTo>
                  <a:cubicBezTo>
                    <a:pt x="265" y="197"/>
                    <a:pt x="265" y="194"/>
                    <a:pt x="264" y="193"/>
                  </a:cubicBezTo>
                  <a:cubicBezTo>
                    <a:pt x="264" y="193"/>
                    <a:pt x="261" y="193"/>
                    <a:pt x="259" y="193"/>
                  </a:cubicBezTo>
                  <a:cubicBezTo>
                    <a:pt x="258" y="193"/>
                    <a:pt x="258" y="194"/>
                    <a:pt x="258" y="196"/>
                  </a:cubicBezTo>
                  <a:cubicBezTo>
                    <a:pt x="257" y="196"/>
                    <a:pt x="258" y="198"/>
                    <a:pt x="258" y="200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4"/>
                    <a:pt x="265" y="204"/>
                    <a:pt x="265" y="205"/>
                  </a:cubicBezTo>
                  <a:cubicBezTo>
                    <a:pt x="265" y="207"/>
                    <a:pt x="265" y="210"/>
                    <a:pt x="265" y="211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4" y="217"/>
                    <a:pt x="265" y="218"/>
                    <a:pt x="266" y="219"/>
                  </a:cubicBezTo>
                  <a:cubicBezTo>
                    <a:pt x="266" y="221"/>
                    <a:pt x="269" y="224"/>
                    <a:pt x="269" y="225"/>
                  </a:cubicBezTo>
                  <a:cubicBezTo>
                    <a:pt x="269" y="226"/>
                    <a:pt x="268" y="229"/>
                    <a:pt x="268" y="231"/>
                  </a:cubicBezTo>
                  <a:cubicBezTo>
                    <a:pt x="266" y="231"/>
                    <a:pt x="265" y="232"/>
                    <a:pt x="264" y="232"/>
                  </a:cubicBezTo>
                  <a:cubicBezTo>
                    <a:pt x="264" y="231"/>
                    <a:pt x="261" y="231"/>
                    <a:pt x="261" y="229"/>
                  </a:cubicBezTo>
                  <a:cubicBezTo>
                    <a:pt x="261" y="229"/>
                    <a:pt x="261" y="226"/>
                    <a:pt x="259" y="225"/>
                  </a:cubicBezTo>
                  <a:cubicBezTo>
                    <a:pt x="259" y="225"/>
                    <a:pt x="259" y="224"/>
                    <a:pt x="259" y="222"/>
                  </a:cubicBezTo>
                  <a:cubicBezTo>
                    <a:pt x="258" y="222"/>
                    <a:pt x="257" y="222"/>
                    <a:pt x="257" y="222"/>
                  </a:cubicBezTo>
                  <a:cubicBezTo>
                    <a:pt x="255" y="222"/>
                    <a:pt x="255" y="222"/>
                    <a:pt x="254" y="224"/>
                  </a:cubicBezTo>
                  <a:cubicBezTo>
                    <a:pt x="254" y="224"/>
                    <a:pt x="254" y="224"/>
                    <a:pt x="254" y="224"/>
                  </a:cubicBezTo>
                  <a:cubicBezTo>
                    <a:pt x="252" y="222"/>
                    <a:pt x="251" y="221"/>
                    <a:pt x="250" y="219"/>
                  </a:cubicBezTo>
                  <a:cubicBezTo>
                    <a:pt x="250" y="215"/>
                    <a:pt x="250" y="215"/>
                    <a:pt x="250" y="215"/>
                  </a:cubicBezTo>
                  <a:cubicBezTo>
                    <a:pt x="248" y="212"/>
                    <a:pt x="248" y="210"/>
                    <a:pt x="247" y="208"/>
                  </a:cubicBezTo>
                  <a:cubicBezTo>
                    <a:pt x="245" y="205"/>
                    <a:pt x="240" y="204"/>
                    <a:pt x="237" y="203"/>
                  </a:cubicBezTo>
                  <a:cubicBezTo>
                    <a:pt x="234" y="203"/>
                    <a:pt x="229" y="201"/>
                    <a:pt x="226" y="201"/>
                  </a:cubicBezTo>
                  <a:cubicBezTo>
                    <a:pt x="224" y="201"/>
                    <a:pt x="220" y="200"/>
                    <a:pt x="219" y="200"/>
                  </a:cubicBezTo>
                  <a:cubicBezTo>
                    <a:pt x="217" y="200"/>
                    <a:pt x="216" y="201"/>
                    <a:pt x="215" y="201"/>
                  </a:cubicBezTo>
                  <a:cubicBezTo>
                    <a:pt x="215" y="201"/>
                    <a:pt x="213" y="198"/>
                    <a:pt x="212" y="198"/>
                  </a:cubicBezTo>
                  <a:cubicBezTo>
                    <a:pt x="210" y="198"/>
                    <a:pt x="209" y="197"/>
                    <a:pt x="208" y="198"/>
                  </a:cubicBezTo>
                  <a:cubicBezTo>
                    <a:pt x="206" y="198"/>
                    <a:pt x="205" y="198"/>
                    <a:pt x="203" y="200"/>
                  </a:cubicBezTo>
                  <a:cubicBezTo>
                    <a:pt x="202" y="200"/>
                    <a:pt x="202" y="203"/>
                    <a:pt x="202" y="204"/>
                  </a:cubicBezTo>
                  <a:cubicBezTo>
                    <a:pt x="201" y="205"/>
                    <a:pt x="198" y="207"/>
                    <a:pt x="198" y="207"/>
                  </a:cubicBezTo>
                  <a:cubicBezTo>
                    <a:pt x="196" y="208"/>
                    <a:pt x="198" y="212"/>
                    <a:pt x="196" y="212"/>
                  </a:cubicBezTo>
                  <a:cubicBezTo>
                    <a:pt x="195" y="214"/>
                    <a:pt x="192" y="212"/>
                    <a:pt x="191" y="212"/>
                  </a:cubicBezTo>
                  <a:cubicBezTo>
                    <a:pt x="189" y="212"/>
                    <a:pt x="188" y="211"/>
                    <a:pt x="187" y="211"/>
                  </a:cubicBezTo>
                  <a:cubicBezTo>
                    <a:pt x="187" y="211"/>
                    <a:pt x="185" y="211"/>
                    <a:pt x="184" y="211"/>
                  </a:cubicBezTo>
                  <a:cubicBezTo>
                    <a:pt x="182" y="211"/>
                    <a:pt x="180" y="212"/>
                    <a:pt x="178" y="214"/>
                  </a:cubicBezTo>
                  <a:cubicBezTo>
                    <a:pt x="178" y="215"/>
                    <a:pt x="177" y="217"/>
                    <a:pt x="177" y="217"/>
                  </a:cubicBezTo>
                  <a:cubicBezTo>
                    <a:pt x="177" y="218"/>
                    <a:pt x="178" y="221"/>
                    <a:pt x="180" y="222"/>
                  </a:cubicBezTo>
                  <a:cubicBezTo>
                    <a:pt x="180" y="224"/>
                    <a:pt x="180" y="225"/>
                    <a:pt x="181" y="226"/>
                  </a:cubicBezTo>
                  <a:cubicBezTo>
                    <a:pt x="181" y="228"/>
                    <a:pt x="181" y="232"/>
                    <a:pt x="181" y="233"/>
                  </a:cubicBezTo>
                  <a:cubicBezTo>
                    <a:pt x="180" y="235"/>
                    <a:pt x="178" y="237"/>
                    <a:pt x="178" y="239"/>
                  </a:cubicBezTo>
                  <a:cubicBezTo>
                    <a:pt x="178" y="242"/>
                    <a:pt x="182" y="244"/>
                    <a:pt x="182" y="247"/>
                  </a:cubicBezTo>
                  <a:cubicBezTo>
                    <a:pt x="182" y="249"/>
                    <a:pt x="182" y="251"/>
                    <a:pt x="182" y="253"/>
                  </a:cubicBezTo>
                  <a:cubicBezTo>
                    <a:pt x="181" y="254"/>
                    <a:pt x="181" y="258"/>
                    <a:pt x="180" y="260"/>
                  </a:cubicBezTo>
                  <a:cubicBezTo>
                    <a:pt x="178" y="261"/>
                    <a:pt x="177" y="264"/>
                    <a:pt x="175" y="265"/>
                  </a:cubicBezTo>
                  <a:cubicBezTo>
                    <a:pt x="174" y="267"/>
                    <a:pt x="171" y="268"/>
                    <a:pt x="170" y="268"/>
                  </a:cubicBezTo>
                  <a:cubicBezTo>
                    <a:pt x="168" y="268"/>
                    <a:pt x="166" y="268"/>
                    <a:pt x="166" y="268"/>
                  </a:cubicBezTo>
                  <a:cubicBezTo>
                    <a:pt x="163" y="268"/>
                    <a:pt x="160" y="268"/>
                    <a:pt x="159" y="268"/>
                  </a:cubicBezTo>
                  <a:cubicBezTo>
                    <a:pt x="157" y="267"/>
                    <a:pt x="154" y="265"/>
                    <a:pt x="153" y="265"/>
                  </a:cubicBezTo>
                  <a:cubicBezTo>
                    <a:pt x="152" y="264"/>
                    <a:pt x="149" y="264"/>
                    <a:pt x="147" y="264"/>
                  </a:cubicBezTo>
                  <a:cubicBezTo>
                    <a:pt x="146" y="264"/>
                    <a:pt x="143" y="263"/>
                    <a:pt x="142" y="263"/>
                  </a:cubicBezTo>
                  <a:cubicBezTo>
                    <a:pt x="140" y="261"/>
                    <a:pt x="136" y="261"/>
                    <a:pt x="135" y="261"/>
                  </a:cubicBezTo>
                  <a:cubicBezTo>
                    <a:pt x="133" y="261"/>
                    <a:pt x="129" y="261"/>
                    <a:pt x="128" y="263"/>
                  </a:cubicBezTo>
                  <a:cubicBezTo>
                    <a:pt x="128" y="264"/>
                    <a:pt x="128" y="265"/>
                    <a:pt x="128" y="267"/>
                  </a:cubicBezTo>
                  <a:cubicBezTo>
                    <a:pt x="128" y="268"/>
                    <a:pt x="129" y="271"/>
                    <a:pt x="129" y="274"/>
                  </a:cubicBezTo>
                  <a:cubicBezTo>
                    <a:pt x="128" y="274"/>
                    <a:pt x="126" y="275"/>
                    <a:pt x="126" y="275"/>
                  </a:cubicBezTo>
                  <a:cubicBezTo>
                    <a:pt x="125" y="277"/>
                    <a:pt x="124" y="278"/>
                    <a:pt x="122" y="279"/>
                  </a:cubicBezTo>
                  <a:cubicBezTo>
                    <a:pt x="121" y="279"/>
                    <a:pt x="118" y="281"/>
                    <a:pt x="115" y="282"/>
                  </a:cubicBezTo>
                  <a:cubicBezTo>
                    <a:pt x="114" y="282"/>
                    <a:pt x="110" y="284"/>
                    <a:pt x="110" y="285"/>
                  </a:cubicBezTo>
                  <a:cubicBezTo>
                    <a:pt x="108" y="286"/>
                    <a:pt x="110" y="289"/>
                    <a:pt x="110" y="292"/>
                  </a:cubicBezTo>
                  <a:cubicBezTo>
                    <a:pt x="110" y="292"/>
                    <a:pt x="110" y="293"/>
                    <a:pt x="110" y="295"/>
                  </a:cubicBezTo>
                  <a:cubicBezTo>
                    <a:pt x="108" y="295"/>
                    <a:pt x="108" y="295"/>
                    <a:pt x="108" y="295"/>
                  </a:cubicBezTo>
                  <a:cubicBezTo>
                    <a:pt x="105" y="296"/>
                    <a:pt x="101" y="297"/>
                    <a:pt x="100" y="296"/>
                  </a:cubicBezTo>
                  <a:cubicBezTo>
                    <a:pt x="98" y="296"/>
                    <a:pt x="96" y="293"/>
                    <a:pt x="94" y="293"/>
                  </a:cubicBezTo>
                  <a:cubicBezTo>
                    <a:pt x="91" y="292"/>
                    <a:pt x="87" y="292"/>
                    <a:pt x="86" y="292"/>
                  </a:cubicBezTo>
                  <a:cubicBezTo>
                    <a:pt x="83" y="292"/>
                    <a:pt x="80" y="295"/>
                    <a:pt x="77" y="295"/>
                  </a:cubicBezTo>
                  <a:cubicBezTo>
                    <a:pt x="77" y="295"/>
                    <a:pt x="75" y="295"/>
                    <a:pt x="73" y="293"/>
                  </a:cubicBezTo>
                  <a:cubicBezTo>
                    <a:pt x="72" y="292"/>
                    <a:pt x="72" y="289"/>
                    <a:pt x="72" y="288"/>
                  </a:cubicBezTo>
                  <a:cubicBezTo>
                    <a:pt x="70" y="285"/>
                    <a:pt x="70" y="281"/>
                    <a:pt x="70" y="278"/>
                  </a:cubicBezTo>
                  <a:cubicBezTo>
                    <a:pt x="70" y="277"/>
                    <a:pt x="69" y="274"/>
                    <a:pt x="68" y="274"/>
                  </a:cubicBezTo>
                  <a:cubicBezTo>
                    <a:pt x="68" y="272"/>
                    <a:pt x="65" y="274"/>
                    <a:pt x="63" y="274"/>
                  </a:cubicBezTo>
                  <a:cubicBezTo>
                    <a:pt x="63" y="272"/>
                    <a:pt x="62" y="271"/>
                    <a:pt x="61" y="271"/>
                  </a:cubicBezTo>
                  <a:cubicBezTo>
                    <a:pt x="61" y="270"/>
                    <a:pt x="63" y="267"/>
                    <a:pt x="63" y="265"/>
                  </a:cubicBezTo>
                  <a:cubicBezTo>
                    <a:pt x="63" y="264"/>
                    <a:pt x="62" y="264"/>
                    <a:pt x="61" y="263"/>
                  </a:cubicBezTo>
                  <a:cubicBezTo>
                    <a:pt x="61" y="261"/>
                    <a:pt x="59" y="257"/>
                    <a:pt x="59" y="256"/>
                  </a:cubicBezTo>
                  <a:cubicBezTo>
                    <a:pt x="58" y="254"/>
                    <a:pt x="59" y="250"/>
                    <a:pt x="59" y="247"/>
                  </a:cubicBezTo>
                  <a:cubicBezTo>
                    <a:pt x="59" y="246"/>
                    <a:pt x="61" y="243"/>
                    <a:pt x="61" y="242"/>
                  </a:cubicBezTo>
                  <a:cubicBezTo>
                    <a:pt x="61" y="240"/>
                    <a:pt x="59" y="239"/>
                    <a:pt x="58" y="239"/>
                  </a:cubicBezTo>
                  <a:cubicBezTo>
                    <a:pt x="58" y="237"/>
                    <a:pt x="56" y="236"/>
                    <a:pt x="56" y="235"/>
                  </a:cubicBezTo>
                  <a:cubicBezTo>
                    <a:pt x="56" y="233"/>
                    <a:pt x="61" y="231"/>
                    <a:pt x="62" y="229"/>
                  </a:cubicBezTo>
                  <a:cubicBezTo>
                    <a:pt x="62" y="228"/>
                    <a:pt x="63" y="224"/>
                    <a:pt x="63" y="222"/>
                  </a:cubicBezTo>
                  <a:cubicBezTo>
                    <a:pt x="63" y="221"/>
                    <a:pt x="63" y="217"/>
                    <a:pt x="63" y="215"/>
                  </a:cubicBezTo>
                  <a:cubicBezTo>
                    <a:pt x="63" y="214"/>
                    <a:pt x="61" y="212"/>
                    <a:pt x="61" y="211"/>
                  </a:cubicBezTo>
                  <a:cubicBezTo>
                    <a:pt x="59" y="210"/>
                    <a:pt x="59" y="207"/>
                    <a:pt x="59" y="205"/>
                  </a:cubicBezTo>
                  <a:cubicBezTo>
                    <a:pt x="58" y="204"/>
                    <a:pt x="56" y="201"/>
                    <a:pt x="56" y="201"/>
                  </a:cubicBezTo>
                  <a:cubicBezTo>
                    <a:pt x="55" y="200"/>
                    <a:pt x="55" y="197"/>
                    <a:pt x="55" y="197"/>
                  </a:cubicBezTo>
                  <a:cubicBezTo>
                    <a:pt x="54" y="196"/>
                    <a:pt x="54" y="193"/>
                    <a:pt x="52" y="193"/>
                  </a:cubicBezTo>
                  <a:cubicBezTo>
                    <a:pt x="51" y="191"/>
                    <a:pt x="49" y="191"/>
                    <a:pt x="48" y="193"/>
                  </a:cubicBezTo>
                  <a:cubicBezTo>
                    <a:pt x="47" y="193"/>
                    <a:pt x="45" y="194"/>
                    <a:pt x="44" y="194"/>
                  </a:cubicBezTo>
                  <a:cubicBezTo>
                    <a:pt x="44" y="196"/>
                    <a:pt x="44" y="198"/>
                    <a:pt x="42" y="200"/>
                  </a:cubicBezTo>
                  <a:cubicBezTo>
                    <a:pt x="42" y="201"/>
                    <a:pt x="40" y="203"/>
                    <a:pt x="38" y="204"/>
                  </a:cubicBezTo>
                  <a:cubicBezTo>
                    <a:pt x="37" y="205"/>
                    <a:pt x="34" y="205"/>
                    <a:pt x="33" y="205"/>
                  </a:cubicBezTo>
                  <a:cubicBezTo>
                    <a:pt x="31" y="207"/>
                    <a:pt x="28" y="205"/>
                    <a:pt x="27" y="205"/>
                  </a:cubicBezTo>
                  <a:cubicBezTo>
                    <a:pt x="24" y="205"/>
                    <a:pt x="21" y="204"/>
                    <a:pt x="20" y="204"/>
                  </a:cubicBezTo>
                  <a:cubicBezTo>
                    <a:pt x="17" y="204"/>
                    <a:pt x="14" y="204"/>
                    <a:pt x="12" y="204"/>
                  </a:cubicBezTo>
                  <a:cubicBezTo>
                    <a:pt x="10" y="204"/>
                    <a:pt x="7" y="204"/>
                    <a:pt x="7" y="204"/>
                  </a:cubicBezTo>
                  <a:cubicBezTo>
                    <a:pt x="6" y="204"/>
                    <a:pt x="5" y="205"/>
                    <a:pt x="3" y="205"/>
                  </a:cubicBezTo>
                  <a:cubicBezTo>
                    <a:pt x="2" y="205"/>
                    <a:pt x="2" y="204"/>
                    <a:pt x="0" y="204"/>
                  </a:cubicBezTo>
                  <a:cubicBezTo>
                    <a:pt x="0" y="203"/>
                    <a:pt x="2" y="201"/>
                    <a:pt x="2" y="200"/>
                  </a:cubicBezTo>
                  <a:cubicBezTo>
                    <a:pt x="3" y="198"/>
                    <a:pt x="3" y="194"/>
                    <a:pt x="5" y="193"/>
                  </a:cubicBezTo>
                  <a:cubicBezTo>
                    <a:pt x="5" y="190"/>
                    <a:pt x="6" y="187"/>
                    <a:pt x="7" y="186"/>
                  </a:cubicBezTo>
                  <a:cubicBezTo>
                    <a:pt x="7" y="184"/>
                    <a:pt x="10" y="182"/>
                    <a:pt x="10" y="180"/>
                  </a:cubicBezTo>
                  <a:cubicBezTo>
                    <a:pt x="12" y="179"/>
                    <a:pt x="10" y="175"/>
                    <a:pt x="12" y="173"/>
                  </a:cubicBezTo>
                  <a:cubicBezTo>
                    <a:pt x="12" y="172"/>
                    <a:pt x="14" y="171"/>
                    <a:pt x="14" y="168"/>
                  </a:cubicBezTo>
                  <a:cubicBezTo>
                    <a:pt x="16" y="166"/>
                    <a:pt x="14" y="164"/>
                    <a:pt x="14" y="162"/>
                  </a:cubicBezTo>
                  <a:cubicBezTo>
                    <a:pt x="14" y="161"/>
                    <a:pt x="13" y="158"/>
                    <a:pt x="13" y="157"/>
                  </a:cubicBezTo>
                  <a:cubicBezTo>
                    <a:pt x="13" y="155"/>
                    <a:pt x="13" y="152"/>
                    <a:pt x="13" y="151"/>
                  </a:cubicBezTo>
                  <a:cubicBezTo>
                    <a:pt x="14" y="148"/>
                    <a:pt x="17" y="143"/>
                    <a:pt x="20" y="140"/>
                  </a:cubicBezTo>
                  <a:cubicBezTo>
                    <a:pt x="21" y="138"/>
                    <a:pt x="24" y="138"/>
                    <a:pt x="26" y="137"/>
                  </a:cubicBezTo>
                  <a:cubicBezTo>
                    <a:pt x="27" y="136"/>
                    <a:pt x="30" y="131"/>
                    <a:pt x="30" y="130"/>
                  </a:cubicBezTo>
                  <a:cubicBezTo>
                    <a:pt x="31" y="127"/>
                    <a:pt x="34" y="123"/>
                    <a:pt x="35" y="123"/>
                  </a:cubicBezTo>
                  <a:cubicBezTo>
                    <a:pt x="37" y="122"/>
                    <a:pt x="42" y="123"/>
                    <a:pt x="44" y="123"/>
                  </a:cubicBezTo>
                  <a:cubicBezTo>
                    <a:pt x="45" y="122"/>
                    <a:pt x="48" y="120"/>
                    <a:pt x="49" y="119"/>
                  </a:cubicBezTo>
                  <a:cubicBezTo>
                    <a:pt x="51" y="118"/>
                    <a:pt x="52" y="115"/>
                    <a:pt x="54" y="113"/>
                  </a:cubicBezTo>
                  <a:cubicBezTo>
                    <a:pt x="54" y="112"/>
                    <a:pt x="55" y="108"/>
                    <a:pt x="55" y="106"/>
                  </a:cubicBezTo>
                  <a:cubicBezTo>
                    <a:pt x="55" y="105"/>
                    <a:pt x="55" y="102"/>
                    <a:pt x="54" y="101"/>
                  </a:cubicBezTo>
                  <a:cubicBezTo>
                    <a:pt x="54" y="99"/>
                    <a:pt x="52" y="98"/>
                    <a:pt x="51" y="98"/>
                  </a:cubicBezTo>
                  <a:cubicBezTo>
                    <a:pt x="49" y="98"/>
                    <a:pt x="47" y="99"/>
                    <a:pt x="45" y="99"/>
                  </a:cubicBezTo>
                  <a:cubicBezTo>
                    <a:pt x="44" y="99"/>
                    <a:pt x="44" y="98"/>
                    <a:pt x="44" y="97"/>
                  </a:cubicBezTo>
                  <a:cubicBezTo>
                    <a:pt x="44" y="95"/>
                    <a:pt x="44" y="92"/>
                    <a:pt x="44" y="91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7" y="88"/>
                    <a:pt x="49" y="88"/>
                    <a:pt x="51" y="88"/>
                  </a:cubicBezTo>
                  <a:cubicBezTo>
                    <a:pt x="52" y="87"/>
                    <a:pt x="51" y="84"/>
                    <a:pt x="51" y="83"/>
                  </a:cubicBezTo>
                  <a:cubicBezTo>
                    <a:pt x="51" y="80"/>
                    <a:pt x="49" y="77"/>
                    <a:pt x="49" y="76"/>
                  </a:cubicBezTo>
                  <a:cubicBezTo>
                    <a:pt x="49" y="73"/>
                    <a:pt x="49" y="69"/>
                    <a:pt x="51" y="66"/>
                  </a:cubicBezTo>
                  <a:cubicBezTo>
                    <a:pt x="51" y="65"/>
                    <a:pt x="54" y="62"/>
                    <a:pt x="54" y="60"/>
                  </a:cubicBezTo>
                  <a:cubicBezTo>
                    <a:pt x="54" y="59"/>
                    <a:pt x="54" y="56"/>
                    <a:pt x="54" y="55"/>
                  </a:cubicBezTo>
                  <a:cubicBezTo>
                    <a:pt x="54" y="53"/>
                    <a:pt x="54" y="49"/>
                    <a:pt x="54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5" y="45"/>
                    <a:pt x="55" y="45"/>
                    <a:pt x="56" y="45"/>
                  </a:cubicBezTo>
                  <a:cubicBezTo>
                    <a:pt x="58" y="44"/>
                    <a:pt x="59" y="44"/>
                    <a:pt x="61" y="44"/>
                  </a:cubicBezTo>
                  <a:cubicBezTo>
                    <a:pt x="63" y="44"/>
                    <a:pt x="68" y="42"/>
                    <a:pt x="69" y="42"/>
                  </a:cubicBezTo>
                  <a:cubicBezTo>
                    <a:pt x="70" y="44"/>
                    <a:pt x="73" y="45"/>
                    <a:pt x="75" y="45"/>
                  </a:cubicBezTo>
                  <a:cubicBezTo>
                    <a:pt x="76" y="45"/>
                    <a:pt x="77" y="45"/>
                    <a:pt x="79" y="44"/>
                  </a:cubicBezTo>
                  <a:cubicBezTo>
                    <a:pt x="80" y="42"/>
                    <a:pt x="77" y="38"/>
                    <a:pt x="79" y="37"/>
                  </a:cubicBezTo>
                  <a:cubicBezTo>
                    <a:pt x="79" y="34"/>
                    <a:pt x="83" y="32"/>
                    <a:pt x="84" y="31"/>
                  </a:cubicBezTo>
                  <a:cubicBezTo>
                    <a:pt x="87" y="30"/>
                    <a:pt x="91" y="28"/>
                    <a:pt x="94" y="30"/>
                  </a:cubicBezTo>
                  <a:cubicBezTo>
                    <a:pt x="96" y="30"/>
                    <a:pt x="100" y="34"/>
                    <a:pt x="101" y="35"/>
                  </a:cubicBezTo>
                  <a:cubicBezTo>
                    <a:pt x="103" y="37"/>
                    <a:pt x="107" y="38"/>
                    <a:pt x="108" y="38"/>
                  </a:cubicBezTo>
                  <a:cubicBezTo>
                    <a:pt x="111" y="38"/>
                    <a:pt x="114" y="35"/>
                    <a:pt x="114" y="34"/>
                  </a:cubicBezTo>
                  <a:cubicBezTo>
                    <a:pt x="115" y="32"/>
                    <a:pt x="117" y="30"/>
                    <a:pt x="118" y="28"/>
                  </a:cubicBezTo>
                  <a:cubicBezTo>
                    <a:pt x="119" y="27"/>
                    <a:pt x="122" y="24"/>
                    <a:pt x="124" y="23"/>
                  </a:cubicBezTo>
                  <a:cubicBezTo>
                    <a:pt x="124" y="21"/>
                    <a:pt x="124" y="17"/>
                    <a:pt x="124" y="16"/>
                  </a:cubicBezTo>
                  <a:cubicBezTo>
                    <a:pt x="124" y="14"/>
                    <a:pt x="124" y="12"/>
                    <a:pt x="124" y="10"/>
                  </a:cubicBezTo>
                  <a:cubicBezTo>
                    <a:pt x="124" y="9"/>
                    <a:pt x="125" y="6"/>
                    <a:pt x="126" y="5"/>
                  </a:cubicBezTo>
                  <a:cubicBezTo>
                    <a:pt x="128" y="5"/>
                    <a:pt x="129" y="3"/>
                    <a:pt x="131" y="3"/>
                  </a:cubicBezTo>
                  <a:cubicBezTo>
                    <a:pt x="132" y="2"/>
                    <a:pt x="133" y="2"/>
                    <a:pt x="135" y="2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409550E-996B-477F-BBCC-2693C628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350" y="5383213"/>
              <a:ext cx="227013" cy="485775"/>
            </a:xfrm>
            <a:custGeom>
              <a:avLst/>
              <a:gdLst>
                <a:gd name="T0" fmla="*/ 22 w 111"/>
                <a:gd name="T1" fmla="*/ 232 h 237"/>
                <a:gd name="T2" fmla="*/ 14 w 111"/>
                <a:gd name="T3" fmla="*/ 236 h 237"/>
                <a:gd name="T4" fmla="*/ 14 w 111"/>
                <a:gd name="T5" fmla="*/ 223 h 237"/>
                <a:gd name="T6" fmla="*/ 15 w 111"/>
                <a:gd name="T7" fmla="*/ 211 h 237"/>
                <a:gd name="T8" fmla="*/ 21 w 111"/>
                <a:gd name="T9" fmla="*/ 202 h 237"/>
                <a:gd name="T10" fmla="*/ 21 w 111"/>
                <a:gd name="T11" fmla="*/ 195 h 237"/>
                <a:gd name="T12" fmla="*/ 14 w 111"/>
                <a:gd name="T13" fmla="*/ 187 h 237"/>
                <a:gd name="T14" fmla="*/ 10 w 111"/>
                <a:gd name="T15" fmla="*/ 174 h 237"/>
                <a:gd name="T16" fmla="*/ 5 w 111"/>
                <a:gd name="T17" fmla="*/ 164 h 237"/>
                <a:gd name="T18" fmla="*/ 1 w 111"/>
                <a:gd name="T19" fmla="*/ 156 h 237"/>
                <a:gd name="T20" fmla="*/ 5 w 111"/>
                <a:gd name="T21" fmla="*/ 143 h 237"/>
                <a:gd name="T22" fmla="*/ 8 w 111"/>
                <a:gd name="T23" fmla="*/ 128 h 237"/>
                <a:gd name="T24" fmla="*/ 3 w 111"/>
                <a:gd name="T25" fmla="*/ 111 h 237"/>
                <a:gd name="T26" fmla="*/ 1 w 111"/>
                <a:gd name="T27" fmla="*/ 88 h 237"/>
                <a:gd name="T28" fmla="*/ 11 w 111"/>
                <a:gd name="T29" fmla="*/ 76 h 237"/>
                <a:gd name="T30" fmla="*/ 21 w 111"/>
                <a:gd name="T31" fmla="*/ 67 h 237"/>
                <a:gd name="T32" fmla="*/ 29 w 111"/>
                <a:gd name="T33" fmla="*/ 49 h 237"/>
                <a:gd name="T34" fmla="*/ 38 w 111"/>
                <a:gd name="T35" fmla="*/ 31 h 237"/>
                <a:gd name="T36" fmla="*/ 46 w 111"/>
                <a:gd name="T37" fmla="*/ 23 h 237"/>
                <a:gd name="T38" fmla="*/ 55 w 111"/>
                <a:gd name="T39" fmla="*/ 23 h 237"/>
                <a:gd name="T40" fmla="*/ 62 w 111"/>
                <a:gd name="T41" fmla="*/ 7 h 237"/>
                <a:gd name="T42" fmla="*/ 70 w 111"/>
                <a:gd name="T43" fmla="*/ 1 h 237"/>
                <a:gd name="T44" fmla="*/ 74 w 111"/>
                <a:gd name="T45" fmla="*/ 11 h 237"/>
                <a:gd name="T46" fmla="*/ 80 w 111"/>
                <a:gd name="T47" fmla="*/ 20 h 237"/>
                <a:gd name="T48" fmla="*/ 87 w 111"/>
                <a:gd name="T49" fmla="*/ 11 h 237"/>
                <a:gd name="T50" fmla="*/ 88 w 111"/>
                <a:gd name="T51" fmla="*/ 1 h 237"/>
                <a:gd name="T52" fmla="*/ 95 w 111"/>
                <a:gd name="T53" fmla="*/ 8 h 237"/>
                <a:gd name="T54" fmla="*/ 105 w 111"/>
                <a:gd name="T55" fmla="*/ 6 h 237"/>
                <a:gd name="T56" fmla="*/ 111 w 111"/>
                <a:gd name="T57" fmla="*/ 14 h 237"/>
                <a:gd name="T58" fmla="*/ 111 w 111"/>
                <a:gd name="T59" fmla="*/ 23 h 237"/>
                <a:gd name="T60" fmla="*/ 108 w 111"/>
                <a:gd name="T61" fmla="*/ 32 h 237"/>
                <a:gd name="T62" fmla="*/ 100 w 111"/>
                <a:gd name="T63" fmla="*/ 38 h 237"/>
                <a:gd name="T64" fmla="*/ 87 w 111"/>
                <a:gd name="T65" fmla="*/ 48 h 237"/>
                <a:gd name="T66" fmla="*/ 80 w 111"/>
                <a:gd name="T67" fmla="*/ 67 h 237"/>
                <a:gd name="T68" fmla="*/ 84 w 111"/>
                <a:gd name="T69" fmla="*/ 94 h 237"/>
                <a:gd name="T70" fmla="*/ 90 w 111"/>
                <a:gd name="T71" fmla="*/ 110 h 237"/>
                <a:gd name="T72" fmla="*/ 102 w 111"/>
                <a:gd name="T73" fmla="*/ 110 h 237"/>
                <a:gd name="T74" fmla="*/ 100 w 111"/>
                <a:gd name="T75" fmla="*/ 125 h 237"/>
                <a:gd name="T76" fmla="*/ 86 w 111"/>
                <a:gd name="T77" fmla="*/ 129 h 237"/>
                <a:gd name="T78" fmla="*/ 77 w 111"/>
                <a:gd name="T79" fmla="*/ 138 h 237"/>
                <a:gd name="T80" fmla="*/ 71 w 111"/>
                <a:gd name="T81" fmla="*/ 146 h 237"/>
                <a:gd name="T82" fmla="*/ 74 w 111"/>
                <a:gd name="T83" fmla="*/ 159 h 237"/>
                <a:gd name="T84" fmla="*/ 66 w 111"/>
                <a:gd name="T85" fmla="*/ 166 h 237"/>
                <a:gd name="T86" fmla="*/ 55 w 111"/>
                <a:gd name="T87" fmla="*/ 171 h 237"/>
                <a:gd name="T88" fmla="*/ 46 w 111"/>
                <a:gd name="T89" fmla="*/ 178 h 237"/>
                <a:gd name="T90" fmla="*/ 41 w 111"/>
                <a:gd name="T91" fmla="*/ 188 h 237"/>
                <a:gd name="T92" fmla="*/ 32 w 111"/>
                <a:gd name="T93" fmla="*/ 195 h 237"/>
                <a:gd name="T94" fmla="*/ 34 w 111"/>
                <a:gd name="T95" fmla="*/ 208 h 237"/>
                <a:gd name="T96" fmla="*/ 35 w 111"/>
                <a:gd name="T97" fmla="*/ 220 h 237"/>
                <a:gd name="T98" fmla="*/ 29 w 111"/>
                <a:gd name="T99" fmla="*/ 2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" h="237">
                  <a:moveTo>
                    <a:pt x="26" y="229"/>
                  </a:moveTo>
                  <a:cubicBezTo>
                    <a:pt x="25" y="230"/>
                    <a:pt x="24" y="232"/>
                    <a:pt x="22" y="232"/>
                  </a:cubicBezTo>
                  <a:cubicBezTo>
                    <a:pt x="21" y="233"/>
                    <a:pt x="19" y="234"/>
                    <a:pt x="18" y="236"/>
                  </a:cubicBezTo>
                  <a:cubicBezTo>
                    <a:pt x="17" y="236"/>
                    <a:pt x="14" y="237"/>
                    <a:pt x="14" y="236"/>
                  </a:cubicBezTo>
                  <a:cubicBezTo>
                    <a:pt x="12" y="234"/>
                    <a:pt x="11" y="230"/>
                    <a:pt x="11" y="229"/>
                  </a:cubicBezTo>
                  <a:cubicBezTo>
                    <a:pt x="11" y="227"/>
                    <a:pt x="12" y="225"/>
                    <a:pt x="14" y="223"/>
                  </a:cubicBezTo>
                  <a:cubicBezTo>
                    <a:pt x="14" y="222"/>
                    <a:pt x="15" y="219"/>
                    <a:pt x="15" y="218"/>
                  </a:cubicBezTo>
                  <a:cubicBezTo>
                    <a:pt x="17" y="216"/>
                    <a:pt x="15" y="212"/>
                    <a:pt x="15" y="211"/>
                  </a:cubicBezTo>
                  <a:cubicBezTo>
                    <a:pt x="15" y="209"/>
                    <a:pt x="17" y="206"/>
                    <a:pt x="18" y="205"/>
                  </a:cubicBezTo>
                  <a:cubicBezTo>
                    <a:pt x="18" y="204"/>
                    <a:pt x="21" y="204"/>
                    <a:pt x="21" y="202"/>
                  </a:cubicBezTo>
                  <a:cubicBezTo>
                    <a:pt x="22" y="201"/>
                    <a:pt x="24" y="198"/>
                    <a:pt x="24" y="198"/>
                  </a:cubicBezTo>
                  <a:cubicBezTo>
                    <a:pt x="22" y="197"/>
                    <a:pt x="21" y="195"/>
                    <a:pt x="21" y="195"/>
                  </a:cubicBezTo>
                  <a:cubicBezTo>
                    <a:pt x="19" y="195"/>
                    <a:pt x="17" y="195"/>
                    <a:pt x="15" y="195"/>
                  </a:cubicBezTo>
                  <a:cubicBezTo>
                    <a:pt x="14" y="194"/>
                    <a:pt x="15" y="188"/>
                    <a:pt x="14" y="187"/>
                  </a:cubicBezTo>
                  <a:cubicBezTo>
                    <a:pt x="14" y="185"/>
                    <a:pt x="11" y="182"/>
                    <a:pt x="11" y="181"/>
                  </a:cubicBezTo>
                  <a:cubicBezTo>
                    <a:pt x="10" y="180"/>
                    <a:pt x="10" y="175"/>
                    <a:pt x="10" y="174"/>
                  </a:cubicBezTo>
                  <a:cubicBezTo>
                    <a:pt x="10" y="173"/>
                    <a:pt x="10" y="170"/>
                    <a:pt x="8" y="168"/>
                  </a:cubicBezTo>
                  <a:cubicBezTo>
                    <a:pt x="8" y="167"/>
                    <a:pt x="7" y="166"/>
                    <a:pt x="5" y="164"/>
                  </a:cubicBezTo>
                  <a:cubicBezTo>
                    <a:pt x="5" y="164"/>
                    <a:pt x="5" y="161"/>
                    <a:pt x="4" y="160"/>
                  </a:cubicBezTo>
                  <a:cubicBezTo>
                    <a:pt x="4" y="159"/>
                    <a:pt x="1" y="157"/>
                    <a:pt x="1" y="156"/>
                  </a:cubicBezTo>
                  <a:cubicBezTo>
                    <a:pt x="1" y="153"/>
                    <a:pt x="0" y="150"/>
                    <a:pt x="1" y="147"/>
                  </a:cubicBezTo>
                  <a:cubicBezTo>
                    <a:pt x="1" y="146"/>
                    <a:pt x="5" y="145"/>
                    <a:pt x="5" y="143"/>
                  </a:cubicBezTo>
                  <a:cubicBezTo>
                    <a:pt x="7" y="142"/>
                    <a:pt x="7" y="139"/>
                    <a:pt x="8" y="138"/>
                  </a:cubicBezTo>
                  <a:cubicBezTo>
                    <a:pt x="8" y="135"/>
                    <a:pt x="8" y="131"/>
                    <a:pt x="8" y="128"/>
                  </a:cubicBezTo>
                  <a:cubicBezTo>
                    <a:pt x="8" y="125"/>
                    <a:pt x="5" y="121"/>
                    <a:pt x="5" y="118"/>
                  </a:cubicBezTo>
                  <a:cubicBezTo>
                    <a:pt x="4" y="117"/>
                    <a:pt x="3" y="112"/>
                    <a:pt x="3" y="111"/>
                  </a:cubicBezTo>
                  <a:cubicBezTo>
                    <a:pt x="1" y="108"/>
                    <a:pt x="0" y="104"/>
                    <a:pt x="0" y="101"/>
                  </a:cubicBezTo>
                  <a:cubicBezTo>
                    <a:pt x="0" y="97"/>
                    <a:pt x="0" y="91"/>
                    <a:pt x="1" y="88"/>
                  </a:cubicBezTo>
                  <a:cubicBezTo>
                    <a:pt x="3" y="87"/>
                    <a:pt x="5" y="86"/>
                    <a:pt x="7" y="84"/>
                  </a:cubicBezTo>
                  <a:cubicBezTo>
                    <a:pt x="8" y="81"/>
                    <a:pt x="10" y="77"/>
                    <a:pt x="11" y="76"/>
                  </a:cubicBezTo>
                  <a:cubicBezTo>
                    <a:pt x="12" y="74"/>
                    <a:pt x="14" y="72"/>
                    <a:pt x="15" y="70"/>
                  </a:cubicBezTo>
                  <a:cubicBezTo>
                    <a:pt x="17" y="70"/>
                    <a:pt x="19" y="69"/>
                    <a:pt x="21" y="67"/>
                  </a:cubicBezTo>
                  <a:cubicBezTo>
                    <a:pt x="22" y="66"/>
                    <a:pt x="25" y="62"/>
                    <a:pt x="26" y="59"/>
                  </a:cubicBezTo>
                  <a:cubicBezTo>
                    <a:pt x="26" y="56"/>
                    <a:pt x="29" y="52"/>
                    <a:pt x="29" y="49"/>
                  </a:cubicBezTo>
                  <a:cubicBezTo>
                    <a:pt x="31" y="46"/>
                    <a:pt x="34" y="44"/>
                    <a:pt x="34" y="42"/>
                  </a:cubicBezTo>
                  <a:cubicBezTo>
                    <a:pt x="35" y="39"/>
                    <a:pt x="36" y="34"/>
                    <a:pt x="38" y="31"/>
                  </a:cubicBezTo>
                  <a:cubicBezTo>
                    <a:pt x="38" y="28"/>
                    <a:pt x="39" y="24"/>
                    <a:pt x="41" y="23"/>
                  </a:cubicBezTo>
                  <a:cubicBezTo>
                    <a:pt x="42" y="23"/>
                    <a:pt x="45" y="21"/>
                    <a:pt x="46" y="23"/>
                  </a:cubicBezTo>
                  <a:cubicBezTo>
                    <a:pt x="48" y="23"/>
                    <a:pt x="49" y="24"/>
                    <a:pt x="50" y="24"/>
                  </a:cubicBezTo>
                  <a:cubicBezTo>
                    <a:pt x="52" y="24"/>
                    <a:pt x="55" y="23"/>
                    <a:pt x="55" y="23"/>
                  </a:cubicBezTo>
                  <a:cubicBezTo>
                    <a:pt x="56" y="21"/>
                    <a:pt x="57" y="17"/>
                    <a:pt x="59" y="15"/>
                  </a:cubicBezTo>
                  <a:cubicBezTo>
                    <a:pt x="60" y="14"/>
                    <a:pt x="60" y="8"/>
                    <a:pt x="62" y="7"/>
                  </a:cubicBezTo>
                  <a:cubicBezTo>
                    <a:pt x="62" y="4"/>
                    <a:pt x="64" y="1"/>
                    <a:pt x="66" y="1"/>
                  </a:cubicBezTo>
                  <a:cubicBezTo>
                    <a:pt x="67" y="0"/>
                    <a:pt x="69" y="0"/>
                    <a:pt x="70" y="1"/>
                  </a:cubicBezTo>
                  <a:cubicBezTo>
                    <a:pt x="71" y="1"/>
                    <a:pt x="74" y="4"/>
                    <a:pt x="76" y="6"/>
                  </a:cubicBezTo>
                  <a:cubicBezTo>
                    <a:pt x="76" y="7"/>
                    <a:pt x="74" y="10"/>
                    <a:pt x="74" y="11"/>
                  </a:cubicBezTo>
                  <a:cubicBezTo>
                    <a:pt x="74" y="13"/>
                    <a:pt x="76" y="15"/>
                    <a:pt x="76" y="17"/>
                  </a:cubicBezTo>
                  <a:cubicBezTo>
                    <a:pt x="77" y="18"/>
                    <a:pt x="79" y="20"/>
                    <a:pt x="80" y="20"/>
                  </a:cubicBezTo>
                  <a:cubicBezTo>
                    <a:pt x="81" y="20"/>
                    <a:pt x="83" y="18"/>
                    <a:pt x="84" y="18"/>
                  </a:cubicBezTo>
                  <a:cubicBezTo>
                    <a:pt x="86" y="17"/>
                    <a:pt x="87" y="14"/>
                    <a:pt x="87" y="11"/>
                  </a:cubicBezTo>
                  <a:cubicBezTo>
                    <a:pt x="87" y="10"/>
                    <a:pt x="84" y="7"/>
                    <a:pt x="86" y="6"/>
                  </a:cubicBezTo>
                  <a:cubicBezTo>
                    <a:pt x="86" y="4"/>
                    <a:pt x="87" y="3"/>
                    <a:pt x="88" y="1"/>
                  </a:cubicBezTo>
                  <a:cubicBezTo>
                    <a:pt x="90" y="1"/>
                    <a:pt x="91" y="3"/>
                    <a:pt x="93" y="4"/>
                  </a:cubicBezTo>
                  <a:cubicBezTo>
                    <a:pt x="94" y="4"/>
                    <a:pt x="94" y="7"/>
                    <a:pt x="95" y="8"/>
                  </a:cubicBezTo>
                  <a:cubicBezTo>
                    <a:pt x="97" y="8"/>
                    <a:pt x="100" y="8"/>
                    <a:pt x="101" y="7"/>
                  </a:cubicBezTo>
                  <a:cubicBezTo>
                    <a:pt x="102" y="7"/>
                    <a:pt x="104" y="6"/>
                    <a:pt x="105" y="6"/>
                  </a:cubicBezTo>
                  <a:cubicBezTo>
                    <a:pt x="107" y="6"/>
                    <a:pt x="107" y="10"/>
                    <a:pt x="107" y="11"/>
                  </a:cubicBezTo>
                  <a:cubicBezTo>
                    <a:pt x="108" y="11"/>
                    <a:pt x="109" y="13"/>
                    <a:pt x="111" y="14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8"/>
                    <a:pt x="111" y="21"/>
                    <a:pt x="111" y="23"/>
                  </a:cubicBezTo>
                  <a:cubicBezTo>
                    <a:pt x="111" y="24"/>
                    <a:pt x="108" y="25"/>
                    <a:pt x="108" y="27"/>
                  </a:cubicBezTo>
                  <a:cubicBezTo>
                    <a:pt x="108" y="28"/>
                    <a:pt x="108" y="31"/>
                    <a:pt x="108" y="32"/>
                  </a:cubicBezTo>
                  <a:cubicBezTo>
                    <a:pt x="108" y="34"/>
                    <a:pt x="107" y="37"/>
                    <a:pt x="105" y="37"/>
                  </a:cubicBezTo>
                  <a:cubicBezTo>
                    <a:pt x="104" y="37"/>
                    <a:pt x="101" y="37"/>
                    <a:pt x="100" y="38"/>
                  </a:cubicBezTo>
                  <a:cubicBezTo>
                    <a:pt x="97" y="39"/>
                    <a:pt x="95" y="44"/>
                    <a:pt x="94" y="45"/>
                  </a:cubicBezTo>
                  <a:cubicBezTo>
                    <a:pt x="93" y="46"/>
                    <a:pt x="88" y="46"/>
                    <a:pt x="87" y="48"/>
                  </a:cubicBezTo>
                  <a:cubicBezTo>
                    <a:pt x="84" y="49"/>
                    <a:pt x="81" y="52"/>
                    <a:pt x="81" y="55"/>
                  </a:cubicBezTo>
                  <a:cubicBezTo>
                    <a:pt x="80" y="58"/>
                    <a:pt x="80" y="65"/>
                    <a:pt x="80" y="67"/>
                  </a:cubicBezTo>
                  <a:cubicBezTo>
                    <a:pt x="80" y="72"/>
                    <a:pt x="81" y="79"/>
                    <a:pt x="83" y="83"/>
                  </a:cubicBezTo>
                  <a:cubicBezTo>
                    <a:pt x="83" y="86"/>
                    <a:pt x="83" y="91"/>
                    <a:pt x="84" y="94"/>
                  </a:cubicBezTo>
                  <a:cubicBezTo>
                    <a:pt x="84" y="95"/>
                    <a:pt x="83" y="100"/>
                    <a:pt x="84" y="102"/>
                  </a:cubicBezTo>
                  <a:cubicBezTo>
                    <a:pt x="84" y="105"/>
                    <a:pt x="88" y="108"/>
                    <a:pt x="90" y="110"/>
                  </a:cubicBezTo>
                  <a:cubicBezTo>
                    <a:pt x="91" y="110"/>
                    <a:pt x="95" y="110"/>
                    <a:pt x="97" y="110"/>
                  </a:cubicBezTo>
                  <a:cubicBezTo>
                    <a:pt x="98" y="110"/>
                    <a:pt x="101" y="110"/>
                    <a:pt x="102" y="110"/>
                  </a:cubicBezTo>
                  <a:cubicBezTo>
                    <a:pt x="104" y="112"/>
                    <a:pt x="104" y="118"/>
                    <a:pt x="102" y="119"/>
                  </a:cubicBezTo>
                  <a:cubicBezTo>
                    <a:pt x="102" y="121"/>
                    <a:pt x="101" y="124"/>
                    <a:pt x="100" y="125"/>
                  </a:cubicBezTo>
                  <a:cubicBezTo>
                    <a:pt x="98" y="125"/>
                    <a:pt x="95" y="125"/>
                    <a:pt x="94" y="126"/>
                  </a:cubicBezTo>
                  <a:cubicBezTo>
                    <a:pt x="91" y="126"/>
                    <a:pt x="87" y="128"/>
                    <a:pt x="86" y="129"/>
                  </a:cubicBezTo>
                  <a:cubicBezTo>
                    <a:pt x="84" y="129"/>
                    <a:pt x="81" y="132"/>
                    <a:pt x="81" y="133"/>
                  </a:cubicBezTo>
                  <a:cubicBezTo>
                    <a:pt x="80" y="133"/>
                    <a:pt x="79" y="136"/>
                    <a:pt x="77" y="138"/>
                  </a:cubicBezTo>
                  <a:cubicBezTo>
                    <a:pt x="76" y="139"/>
                    <a:pt x="73" y="140"/>
                    <a:pt x="71" y="142"/>
                  </a:cubicBezTo>
                  <a:cubicBezTo>
                    <a:pt x="71" y="143"/>
                    <a:pt x="71" y="145"/>
                    <a:pt x="71" y="146"/>
                  </a:cubicBezTo>
                  <a:cubicBezTo>
                    <a:pt x="71" y="147"/>
                    <a:pt x="74" y="150"/>
                    <a:pt x="74" y="152"/>
                  </a:cubicBezTo>
                  <a:cubicBezTo>
                    <a:pt x="74" y="153"/>
                    <a:pt x="74" y="157"/>
                    <a:pt x="74" y="159"/>
                  </a:cubicBezTo>
                  <a:cubicBezTo>
                    <a:pt x="74" y="160"/>
                    <a:pt x="71" y="161"/>
                    <a:pt x="71" y="163"/>
                  </a:cubicBezTo>
                  <a:cubicBezTo>
                    <a:pt x="70" y="164"/>
                    <a:pt x="67" y="166"/>
                    <a:pt x="66" y="166"/>
                  </a:cubicBezTo>
                  <a:cubicBezTo>
                    <a:pt x="64" y="167"/>
                    <a:pt x="60" y="166"/>
                    <a:pt x="59" y="167"/>
                  </a:cubicBezTo>
                  <a:cubicBezTo>
                    <a:pt x="59" y="167"/>
                    <a:pt x="56" y="170"/>
                    <a:pt x="55" y="171"/>
                  </a:cubicBezTo>
                  <a:cubicBezTo>
                    <a:pt x="55" y="173"/>
                    <a:pt x="53" y="175"/>
                    <a:pt x="50" y="177"/>
                  </a:cubicBezTo>
                  <a:cubicBezTo>
                    <a:pt x="50" y="178"/>
                    <a:pt x="48" y="178"/>
                    <a:pt x="46" y="178"/>
                  </a:cubicBezTo>
                  <a:cubicBezTo>
                    <a:pt x="45" y="180"/>
                    <a:pt x="43" y="181"/>
                    <a:pt x="43" y="182"/>
                  </a:cubicBezTo>
                  <a:cubicBezTo>
                    <a:pt x="42" y="184"/>
                    <a:pt x="41" y="187"/>
                    <a:pt x="41" y="188"/>
                  </a:cubicBezTo>
                  <a:cubicBezTo>
                    <a:pt x="41" y="189"/>
                    <a:pt x="39" y="192"/>
                    <a:pt x="39" y="192"/>
                  </a:cubicBezTo>
                  <a:cubicBezTo>
                    <a:pt x="38" y="194"/>
                    <a:pt x="34" y="194"/>
                    <a:pt x="32" y="195"/>
                  </a:cubicBezTo>
                  <a:cubicBezTo>
                    <a:pt x="31" y="197"/>
                    <a:pt x="31" y="201"/>
                    <a:pt x="31" y="202"/>
                  </a:cubicBezTo>
                  <a:cubicBezTo>
                    <a:pt x="32" y="204"/>
                    <a:pt x="34" y="206"/>
                    <a:pt x="34" y="208"/>
                  </a:cubicBezTo>
                  <a:cubicBezTo>
                    <a:pt x="35" y="208"/>
                    <a:pt x="35" y="211"/>
                    <a:pt x="35" y="212"/>
                  </a:cubicBezTo>
                  <a:cubicBezTo>
                    <a:pt x="35" y="213"/>
                    <a:pt x="35" y="218"/>
                    <a:pt x="35" y="220"/>
                  </a:cubicBezTo>
                  <a:cubicBezTo>
                    <a:pt x="34" y="222"/>
                    <a:pt x="32" y="225"/>
                    <a:pt x="32" y="225"/>
                  </a:cubicBezTo>
                  <a:cubicBezTo>
                    <a:pt x="31" y="226"/>
                    <a:pt x="29" y="226"/>
                    <a:pt x="29" y="226"/>
                  </a:cubicBezTo>
                  <a:cubicBezTo>
                    <a:pt x="28" y="226"/>
                    <a:pt x="28" y="229"/>
                    <a:pt x="26" y="22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5D37FB60-92D0-4259-82DF-71235789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5" y="4341813"/>
              <a:ext cx="339725" cy="388938"/>
            </a:xfrm>
            <a:custGeom>
              <a:avLst/>
              <a:gdLst>
                <a:gd name="T0" fmla="*/ 159 w 165"/>
                <a:gd name="T1" fmla="*/ 100 h 190"/>
                <a:gd name="T2" fmla="*/ 147 w 165"/>
                <a:gd name="T3" fmla="*/ 98 h 190"/>
                <a:gd name="T4" fmla="*/ 137 w 165"/>
                <a:gd name="T5" fmla="*/ 106 h 190"/>
                <a:gd name="T6" fmla="*/ 123 w 165"/>
                <a:gd name="T7" fmla="*/ 120 h 190"/>
                <a:gd name="T8" fmla="*/ 113 w 165"/>
                <a:gd name="T9" fmla="*/ 134 h 190"/>
                <a:gd name="T10" fmla="*/ 100 w 165"/>
                <a:gd name="T11" fmla="*/ 144 h 190"/>
                <a:gd name="T12" fmla="*/ 87 w 165"/>
                <a:gd name="T13" fmla="*/ 158 h 190"/>
                <a:gd name="T14" fmla="*/ 82 w 165"/>
                <a:gd name="T15" fmla="*/ 167 h 190"/>
                <a:gd name="T16" fmla="*/ 65 w 165"/>
                <a:gd name="T17" fmla="*/ 170 h 190"/>
                <a:gd name="T18" fmla="*/ 55 w 165"/>
                <a:gd name="T19" fmla="*/ 170 h 190"/>
                <a:gd name="T20" fmla="*/ 51 w 165"/>
                <a:gd name="T21" fmla="*/ 188 h 190"/>
                <a:gd name="T22" fmla="*/ 33 w 165"/>
                <a:gd name="T23" fmla="*/ 187 h 190"/>
                <a:gd name="T24" fmla="*/ 17 w 165"/>
                <a:gd name="T25" fmla="*/ 170 h 190"/>
                <a:gd name="T26" fmla="*/ 20 w 165"/>
                <a:gd name="T27" fmla="*/ 156 h 190"/>
                <a:gd name="T28" fmla="*/ 23 w 165"/>
                <a:gd name="T29" fmla="*/ 137 h 190"/>
                <a:gd name="T30" fmla="*/ 16 w 165"/>
                <a:gd name="T31" fmla="*/ 121 h 190"/>
                <a:gd name="T32" fmla="*/ 10 w 165"/>
                <a:gd name="T33" fmla="*/ 116 h 190"/>
                <a:gd name="T34" fmla="*/ 2 w 165"/>
                <a:gd name="T35" fmla="*/ 117 h 190"/>
                <a:gd name="T36" fmla="*/ 4 w 165"/>
                <a:gd name="T37" fmla="*/ 110 h 190"/>
                <a:gd name="T38" fmla="*/ 21 w 165"/>
                <a:gd name="T39" fmla="*/ 105 h 190"/>
                <a:gd name="T40" fmla="*/ 44 w 165"/>
                <a:gd name="T41" fmla="*/ 96 h 190"/>
                <a:gd name="T42" fmla="*/ 56 w 165"/>
                <a:gd name="T43" fmla="*/ 84 h 190"/>
                <a:gd name="T44" fmla="*/ 72 w 165"/>
                <a:gd name="T45" fmla="*/ 71 h 190"/>
                <a:gd name="T46" fmla="*/ 82 w 165"/>
                <a:gd name="T47" fmla="*/ 57 h 190"/>
                <a:gd name="T48" fmla="*/ 87 w 165"/>
                <a:gd name="T49" fmla="*/ 31 h 190"/>
                <a:gd name="T50" fmla="*/ 92 w 165"/>
                <a:gd name="T51" fmla="*/ 10 h 190"/>
                <a:gd name="T52" fmla="*/ 100 w 165"/>
                <a:gd name="T53" fmla="*/ 3 h 190"/>
                <a:gd name="T54" fmla="*/ 104 w 165"/>
                <a:gd name="T55" fmla="*/ 13 h 190"/>
                <a:gd name="T56" fmla="*/ 111 w 165"/>
                <a:gd name="T57" fmla="*/ 6 h 190"/>
                <a:gd name="T58" fmla="*/ 121 w 165"/>
                <a:gd name="T59" fmla="*/ 15 h 190"/>
                <a:gd name="T60" fmla="*/ 123 w 165"/>
                <a:gd name="T61" fmla="*/ 32 h 190"/>
                <a:gd name="T62" fmla="*/ 127 w 165"/>
                <a:gd name="T63" fmla="*/ 27 h 190"/>
                <a:gd name="T64" fmla="*/ 130 w 165"/>
                <a:gd name="T65" fmla="*/ 11 h 190"/>
                <a:gd name="T66" fmla="*/ 135 w 165"/>
                <a:gd name="T67" fmla="*/ 27 h 190"/>
                <a:gd name="T68" fmla="*/ 141 w 165"/>
                <a:gd name="T69" fmla="*/ 45 h 190"/>
                <a:gd name="T70" fmla="*/ 152 w 165"/>
                <a:gd name="T71" fmla="*/ 54 h 190"/>
                <a:gd name="T72" fmla="*/ 163 w 165"/>
                <a:gd name="T73" fmla="*/ 63 h 190"/>
                <a:gd name="T74" fmla="*/ 154 w 165"/>
                <a:gd name="T75" fmla="*/ 68 h 190"/>
                <a:gd name="T76" fmla="*/ 147 w 165"/>
                <a:gd name="T77" fmla="*/ 63 h 190"/>
                <a:gd name="T78" fmla="*/ 144 w 165"/>
                <a:gd name="T79" fmla="*/ 75 h 190"/>
                <a:gd name="T80" fmla="*/ 134 w 165"/>
                <a:gd name="T81" fmla="*/ 84 h 190"/>
                <a:gd name="T82" fmla="*/ 145 w 165"/>
                <a:gd name="T83" fmla="*/ 84 h 190"/>
                <a:gd name="T84" fmla="*/ 159 w 165"/>
                <a:gd name="T85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5" h="190">
                  <a:moveTo>
                    <a:pt x="165" y="91"/>
                  </a:moveTo>
                  <a:cubicBezTo>
                    <a:pt x="165" y="92"/>
                    <a:pt x="165" y="95"/>
                    <a:pt x="165" y="96"/>
                  </a:cubicBezTo>
                  <a:cubicBezTo>
                    <a:pt x="163" y="98"/>
                    <a:pt x="161" y="100"/>
                    <a:pt x="159" y="100"/>
                  </a:cubicBezTo>
                  <a:cubicBezTo>
                    <a:pt x="158" y="102"/>
                    <a:pt x="155" y="100"/>
                    <a:pt x="154" y="100"/>
                  </a:cubicBezTo>
                  <a:cubicBezTo>
                    <a:pt x="152" y="100"/>
                    <a:pt x="151" y="99"/>
                    <a:pt x="149" y="99"/>
                  </a:cubicBezTo>
                  <a:cubicBezTo>
                    <a:pt x="149" y="99"/>
                    <a:pt x="148" y="98"/>
                    <a:pt x="147" y="98"/>
                  </a:cubicBezTo>
                  <a:cubicBezTo>
                    <a:pt x="147" y="98"/>
                    <a:pt x="145" y="99"/>
                    <a:pt x="145" y="100"/>
                  </a:cubicBezTo>
                  <a:cubicBezTo>
                    <a:pt x="144" y="100"/>
                    <a:pt x="141" y="100"/>
                    <a:pt x="140" y="100"/>
                  </a:cubicBezTo>
                  <a:cubicBezTo>
                    <a:pt x="140" y="102"/>
                    <a:pt x="138" y="105"/>
                    <a:pt x="137" y="106"/>
                  </a:cubicBezTo>
                  <a:cubicBezTo>
                    <a:pt x="135" y="106"/>
                    <a:pt x="132" y="107"/>
                    <a:pt x="131" y="107"/>
                  </a:cubicBezTo>
                  <a:cubicBezTo>
                    <a:pt x="130" y="109"/>
                    <a:pt x="127" y="112"/>
                    <a:pt x="127" y="113"/>
                  </a:cubicBezTo>
                  <a:cubicBezTo>
                    <a:pt x="125" y="114"/>
                    <a:pt x="124" y="119"/>
                    <a:pt x="123" y="120"/>
                  </a:cubicBezTo>
                  <a:cubicBezTo>
                    <a:pt x="123" y="121"/>
                    <a:pt x="123" y="126"/>
                    <a:pt x="123" y="127"/>
                  </a:cubicBezTo>
                  <a:cubicBezTo>
                    <a:pt x="121" y="128"/>
                    <a:pt x="118" y="130"/>
                    <a:pt x="117" y="131"/>
                  </a:cubicBezTo>
                  <a:cubicBezTo>
                    <a:pt x="117" y="131"/>
                    <a:pt x="113" y="133"/>
                    <a:pt x="113" y="134"/>
                  </a:cubicBezTo>
                  <a:cubicBezTo>
                    <a:pt x="111" y="134"/>
                    <a:pt x="110" y="137"/>
                    <a:pt x="110" y="138"/>
                  </a:cubicBezTo>
                  <a:cubicBezTo>
                    <a:pt x="109" y="138"/>
                    <a:pt x="107" y="140"/>
                    <a:pt x="106" y="140"/>
                  </a:cubicBezTo>
                  <a:cubicBezTo>
                    <a:pt x="104" y="141"/>
                    <a:pt x="102" y="142"/>
                    <a:pt x="100" y="144"/>
                  </a:cubicBezTo>
                  <a:cubicBezTo>
                    <a:pt x="99" y="145"/>
                    <a:pt x="97" y="148"/>
                    <a:pt x="97" y="149"/>
                  </a:cubicBezTo>
                  <a:cubicBezTo>
                    <a:pt x="96" y="151"/>
                    <a:pt x="93" y="152"/>
                    <a:pt x="93" y="152"/>
                  </a:cubicBezTo>
                  <a:cubicBezTo>
                    <a:pt x="92" y="153"/>
                    <a:pt x="89" y="158"/>
                    <a:pt x="87" y="158"/>
                  </a:cubicBezTo>
                  <a:cubicBezTo>
                    <a:pt x="86" y="159"/>
                    <a:pt x="83" y="158"/>
                    <a:pt x="82" y="159"/>
                  </a:cubicBezTo>
                  <a:cubicBezTo>
                    <a:pt x="80" y="159"/>
                    <a:pt x="79" y="162"/>
                    <a:pt x="79" y="163"/>
                  </a:cubicBezTo>
                  <a:cubicBezTo>
                    <a:pt x="79" y="165"/>
                    <a:pt x="82" y="166"/>
                    <a:pt x="82" y="167"/>
                  </a:cubicBezTo>
                  <a:cubicBezTo>
                    <a:pt x="80" y="169"/>
                    <a:pt x="79" y="172"/>
                    <a:pt x="78" y="172"/>
                  </a:cubicBezTo>
                  <a:cubicBezTo>
                    <a:pt x="76" y="173"/>
                    <a:pt x="72" y="172"/>
                    <a:pt x="71" y="172"/>
                  </a:cubicBezTo>
                  <a:cubicBezTo>
                    <a:pt x="69" y="172"/>
                    <a:pt x="66" y="172"/>
                    <a:pt x="65" y="170"/>
                  </a:cubicBezTo>
                  <a:cubicBezTo>
                    <a:pt x="63" y="170"/>
                    <a:pt x="63" y="166"/>
                    <a:pt x="63" y="166"/>
                  </a:cubicBezTo>
                  <a:cubicBezTo>
                    <a:pt x="62" y="165"/>
                    <a:pt x="59" y="165"/>
                    <a:pt x="58" y="166"/>
                  </a:cubicBezTo>
                  <a:cubicBezTo>
                    <a:pt x="58" y="166"/>
                    <a:pt x="55" y="169"/>
                    <a:pt x="55" y="170"/>
                  </a:cubicBezTo>
                  <a:cubicBezTo>
                    <a:pt x="54" y="172"/>
                    <a:pt x="54" y="174"/>
                    <a:pt x="54" y="177"/>
                  </a:cubicBezTo>
                  <a:cubicBezTo>
                    <a:pt x="54" y="179"/>
                    <a:pt x="55" y="181"/>
                    <a:pt x="55" y="183"/>
                  </a:cubicBezTo>
                  <a:cubicBezTo>
                    <a:pt x="54" y="184"/>
                    <a:pt x="52" y="187"/>
                    <a:pt x="51" y="188"/>
                  </a:cubicBezTo>
                  <a:cubicBezTo>
                    <a:pt x="49" y="188"/>
                    <a:pt x="48" y="190"/>
                    <a:pt x="47" y="190"/>
                  </a:cubicBezTo>
                  <a:cubicBezTo>
                    <a:pt x="44" y="190"/>
                    <a:pt x="41" y="187"/>
                    <a:pt x="40" y="187"/>
                  </a:cubicBezTo>
                  <a:cubicBezTo>
                    <a:pt x="38" y="187"/>
                    <a:pt x="34" y="188"/>
                    <a:pt x="33" y="187"/>
                  </a:cubicBezTo>
                  <a:cubicBezTo>
                    <a:pt x="30" y="187"/>
                    <a:pt x="27" y="186"/>
                    <a:pt x="25" y="184"/>
                  </a:cubicBezTo>
                  <a:cubicBezTo>
                    <a:pt x="23" y="183"/>
                    <a:pt x="20" y="179"/>
                    <a:pt x="18" y="177"/>
                  </a:cubicBezTo>
                  <a:cubicBezTo>
                    <a:pt x="17" y="174"/>
                    <a:pt x="17" y="172"/>
                    <a:pt x="17" y="170"/>
                  </a:cubicBezTo>
                  <a:cubicBezTo>
                    <a:pt x="16" y="169"/>
                    <a:pt x="16" y="166"/>
                    <a:pt x="16" y="165"/>
                  </a:cubicBezTo>
                  <a:cubicBezTo>
                    <a:pt x="16" y="163"/>
                    <a:pt x="17" y="160"/>
                    <a:pt x="18" y="160"/>
                  </a:cubicBezTo>
                  <a:cubicBezTo>
                    <a:pt x="18" y="159"/>
                    <a:pt x="18" y="156"/>
                    <a:pt x="20" y="156"/>
                  </a:cubicBezTo>
                  <a:cubicBezTo>
                    <a:pt x="20" y="153"/>
                    <a:pt x="21" y="151"/>
                    <a:pt x="23" y="149"/>
                  </a:cubicBezTo>
                  <a:cubicBezTo>
                    <a:pt x="23" y="148"/>
                    <a:pt x="24" y="145"/>
                    <a:pt x="24" y="144"/>
                  </a:cubicBezTo>
                  <a:cubicBezTo>
                    <a:pt x="24" y="142"/>
                    <a:pt x="24" y="138"/>
                    <a:pt x="23" y="137"/>
                  </a:cubicBezTo>
                  <a:cubicBezTo>
                    <a:pt x="23" y="135"/>
                    <a:pt x="20" y="133"/>
                    <a:pt x="18" y="131"/>
                  </a:cubicBezTo>
                  <a:cubicBezTo>
                    <a:pt x="18" y="131"/>
                    <a:pt x="17" y="130"/>
                    <a:pt x="16" y="128"/>
                  </a:cubicBezTo>
                  <a:cubicBezTo>
                    <a:pt x="16" y="127"/>
                    <a:pt x="17" y="123"/>
                    <a:pt x="16" y="121"/>
                  </a:cubicBezTo>
                  <a:cubicBezTo>
                    <a:pt x="16" y="120"/>
                    <a:pt x="16" y="117"/>
                    <a:pt x="16" y="117"/>
                  </a:cubicBezTo>
                  <a:cubicBezTo>
                    <a:pt x="14" y="116"/>
                    <a:pt x="14" y="113"/>
                    <a:pt x="13" y="113"/>
                  </a:cubicBezTo>
                  <a:cubicBezTo>
                    <a:pt x="11" y="113"/>
                    <a:pt x="10" y="114"/>
                    <a:pt x="10" y="116"/>
                  </a:cubicBezTo>
                  <a:cubicBezTo>
                    <a:pt x="9" y="117"/>
                    <a:pt x="10" y="120"/>
                    <a:pt x="9" y="120"/>
                  </a:cubicBezTo>
                  <a:cubicBezTo>
                    <a:pt x="9" y="121"/>
                    <a:pt x="4" y="121"/>
                    <a:pt x="3" y="121"/>
                  </a:cubicBezTo>
                  <a:cubicBezTo>
                    <a:pt x="2" y="120"/>
                    <a:pt x="2" y="119"/>
                    <a:pt x="2" y="117"/>
                  </a:cubicBezTo>
                  <a:cubicBezTo>
                    <a:pt x="0" y="117"/>
                    <a:pt x="0" y="114"/>
                    <a:pt x="0" y="114"/>
                  </a:cubicBezTo>
                  <a:cubicBezTo>
                    <a:pt x="0" y="113"/>
                    <a:pt x="2" y="113"/>
                    <a:pt x="3" y="112"/>
                  </a:cubicBezTo>
                  <a:cubicBezTo>
                    <a:pt x="3" y="112"/>
                    <a:pt x="3" y="110"/>
                    <a:pt x="4" y="110"/>
                  </a:cubicBezTo>
                  <a:cubicBezTo>
                    <a:pt x="6" y="110"/>
                    <a:pt x="7" y="110"/>
                    <a:pt x="7" y="110"/>
                  </a:cubicBezTo>
                  <a:cubicBezTo>
                    <a:pt x="9" y="109"/>
                    <a:pt x="13" y="109"/>
                    <a:pt x="14" y="109"/>
                  </a:cubicBezTo>
                  <a:cubicBezTo>
                    <a:pt x="16" y="107"/>
                    <a:pt x="20" y="106"/>
                    <a:pt x="21" y="105"/>
                  </a:cubicBezTo>
                  <a:cubicBezTo>
                    <a:pt x="23" y="105"/>
                    <a:pt x="27" y="102"/>
                    <a:pt x="30" y="102"/>
                  </a:cubicBezTo>
                  <a:cubicBezTo>
                    <a:pt x="31" y="100"/>
                    <a:pt x="35" y="102"/>
                    <a:pt x="38" y="100"/>
                  </a:cubicBezTo>
                  <a:cubicBezTo>
                    <a:pt x="40" y="100"/>
                    <a:pt x="42" y="98"/>
                    <a:pt x="44" y="96"/>
                  </a:cubicBezTo>
                  <a:cubicBezTo>
                    <a:pt x="45" y="96"/>
                    <a:pt x="48" y="95"/>
                    <a:pt x="49" y="95"/>
                  </a:cubicBezTo>
                  <a:cubicBezTo>
                    <a:pt x="51" y="93"/>
                    <a:pt x="52" y="91"/>
                    <a:pt x="54" y="89"/>
                  </a:cubicBezTo>
                  <a:cubicBezTo>
                    <a:pt x="54" y="88"/>
                    <a:pt x="55" y="85"/>
                    <a:pt x="56" y="84"/>
                  </a:cubicBezTo>
                  <a:cubicBezTo>
                    <a:pt x="56" y="82"/>
                    <a:pt x="59" y="81"/>
                    <a:pt x="61" y="80"/>
                  </a:cubicBezTo>
                  <a:cubicBezTo>
                    <a:pt x="62" y="80"/>
                    <a:pt x="63" y="75"/>
                    <a:pt x="65" y="74"/>
                  </a:cubicBezTo>
                  <a:cubicBezTo>
                    <a:pt x="66" y="74"/>
                    <a:pt x="71" y="73"/>
                    <a:pt x="72" y="71"/>
                  </a:cubicBezTo>
                  <a:cubicBezTo>
                    <a:pt x="73" y="71"/>
                    <a:pt x="78" y="70"/>
                    <a:pt x="79" y="67"/>
                  </a:cubicBezTo>
                  <a:cubicBezTo>
                    <a:pt x="79" y="67"/>
                    <a:pt x="80" y="64"/>
                    <a:pt x="80" y="63"/>
                  </a:cubicBezTo>
                  <a:cubicBezTo>
                    <a:pt x="80" y="61"/>
                    <a:pt x="82" y="59"/>
                    <a:pt x="82" y="57"/>
                  </a:cubicBezTo>
                  <a:cubicBezTo>
                    <a:pt x="83" y="54"/>
                    <a:pt x="82" y="50"/>
                    <a:pt x="82" y="47"/>
                  </a:cubicBezTo>
                  <a:cubicBezTo>
                    <a:pt x="83" y="45"/>
                    <a:pt x="85" y="39"/>
                    <a:pt x="86" y="36"/>
                  </a:cubicBezTo>
                  <a:cubicBezTo>
                    <a:pt x="86" y="35"/>
                    <a:pt x="87" y="32"/>
                    <a:pt x="87" y="31"/>
                  </a:cubicBezTo>
                  <a:cubicBezTo>
                    <a:pt x="87" y="29"/>
                    <a:pt x="86" y="27"/>
                    <a:pt x="86" y="25"/>
                  </a:cubicBezTo>
                  <a:cubicBezTo>
                    <a:pt x="86" y="22"/>
                    <a:pt x="86" y="17"/>
                    <a:pt x="87" y="14"/>
                  </a:cubicBezTo>
                  <a:cubicBezTo>
                    <a:pt x="87" y="13"/>
                    <a:pt x="90" y="11"/>
                    <a:pt x="92" y="10"/>
                  </a:cubicBezTo>
                  <a:cubicBezTo>
                    <a:pt x="93" y="8"/>
                    <a:pt x="94" y="4"/>
                    <a:pt x="96" y="3"/>
                  </a:cubicBezTo>
                  <a:cubicBezTo>
                    <a:pt x="96" y="1"/>
                    <a:pt x="97" y="0"/>
                    <a:pt x="99" y="0"/>
                  </a:cubicBezTo>
                  <a:cubicBezTo>
                    <a:pt x="99" y="0"/>
                    <a:pt x="100" y="1"/>
                    <a:pt x="100" y="3"/>
                  </a:cubicBezTo>
                  <a:cubicBezTo>
                    <a:pt x="102" y="3"/>
                    <a:pt x="100" y="6"/>
                    <a:pt x="100" y="7"/>
                  </a:cubicBezTo>
                  <a:cubicBezTo>
                    <a:pt x="102" y="8"/>
                    <a:pt x="102" y="10"/>
                    <a:pt x="102" y="11"/>
                  </a:cubicBezTo>
                  <a:cubicBezTo>
                    <a:pt x="103" y="11"/>
                    <a:pt x="104" y="13"/>
                    <a:pt x="104" y="13"/>
                  </a:cubicBezTo>
                  <a:cubicBezTo>
                    <a:pt x="106" y="11"/>
                    <a:pt x="106" y="10"/>
                    <a:pt x="107" y="10"/>
                  </a:cubicBezTo>
                  <a:cubicBezTo>
                    <a:pt x="107" y="8"/>
                    <a:pt x="107" y="6"/>
                    <a:pt x="109" y="6"/>
                  </a:cubicBezTo>
                  <a:cubicBezTo>
                    <a:pt x="109" y="6"/>
                    <a:pt x="110" y="6"/>
                    <a:pt x="111" y="6"/>
                  </a:cubicBezTo>
                  <a:cubicBezTo>
                    <a:pt x="111" y="6"/>
                    <a:pt x="114" y="6"/>
                    <a:pt x="116" y="6"/>
                  </a:cubicBezTo>
                  <a:cubicBezTo>
                    <a:pt x="116" y="6"/>
                    <a:pt x="118" y="8"/>
                    <a:pt x="118" y="10"/>
                  </a:cubicBezTo>
                  <a:cubicBezTo>
                    <a:pt x="120" y="11"/>
                    <a:pt x="121" y="14"/>
                    <a:pt x="121" y="15"/>
                  </a:cubicBezTo>
                  <a:cubicBezTo>
                    <a:pt x="121" y="17"/>
                    <a:pt x="120" y="20"/>
                    <a:pt x="120" y="21"/>
                  </a:cubicBezTo>
                  <a:cubicBezTo>
                    <a:pt x="120" y="22"/>
                    <a:pt x="120" y="25"/>
                    <a:pt x="121" y="28"/>
                  </a:cubicBezTo>
                  <a:cubicBezTo>
                    <a:pt x="121" y="29"/>
                    <a:pt x="123" y="32"/>
                    <a:pt x="123" y="32"/>
                  </a:cubicBezTo>
                  <a:cubicBezTo>
                    <a:pt x="124" y="33"/>
                    <a:pt x="127" y="35"/>
                    <a:pt x="127" y="33"/>
                  </a:cubicBezTo>
                  <a:cubicBezTo>
                    <a:pt x="128" y="33"/>
                    <a:pt x="130" y="31"/>
                    <a:pt x="130" y="29"/>
                  </a:cubicBezTo>
                  <a:cubicBezTo>
                    <a:pt x="128" y="28"/>
                    <a:pt x="127" y="27"/>
                    <a:pt x="127" y="27"/>
                  </a:cubicBezTo>
                  <a:cubicBezTo>
                    <a:pt x="125" y="25"/>
                    <a:pt x="125" y="21"/>
                    <a:pt x="125" y="20"/>
                  </a:cubicBezTo>
                  <a:cubicBezTo>
                    <a:pt x="127" y="18"/>
                    <a:pt x="128" y="15"/>
                    <a:pt x="130" y="14"/>
                  </a:cubicBezTo>
                  <a:cubicBezTo>
                    <a:pt x="130" y="13"/>
                    <a:pt x="130" y="11"/>
                    <a:pt x="130" y="11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4" y="13"/>
                    <a:pt x="135" y="15"/>
                    <a:pt x="135" y="17"/>
                  </a:cubicBezTo>
                  <a:cubicBezTo>
                    <a:pt x="135" y="20"/>
                    <a:pt x="135" y="24"/>
                    <a:pt x="135" y="27"/>
                  </a:cubicBezTo>
                  <a:cubicBezTo>
                    <a:pt x="137" y="29"/>
                    <a:pt x="138" y="32"/>
                    <a:pt x="140" y="33"/>
                  </a:cubicBezTo>
                  <a:cubicBezTo>
                    <a:pt x="140" y="35"/>
                    <a:pt x="138" y="39"/>
                    <a:pt x="138" y="40"/>
                  </a:cubicBezTo>
                  <a:cubicBezTo>
                    <a:pt x="138" y="42"/>
                    <a:pt x="141" y="43"/>
                    <a:pt x="141" y="45"/>
                  </a:cubicBezTo>
                  <a:cubicBezTo>
                    <a:pt x="142" y="46"/>
                    <a:pt x="145" y="47"/>
                    <a:pt x="147" y="49"/>
                  </a:cubicBezTo>
                  <a:cubicBezTo>
                    <a:pt x="147" y="49"/>
                    <a:pt x="147" y="52"/>
                    <a:pt x="148" y="52"/>
                  </a:cubicBezTo>
                  <a:cubicBezTo>
                    <a:pt x="149" y="53"/>
                    <a:pt x="151" y="54"/>
                    <a:pt x="152" y="54"/>
                  </a:cubicBezTo>
                  <a:cubicBezTo>
                    <a:pt x="154" y="54"/>
                    <a:pt x="156" y="54"/>
                    <a:pt x="158" y="54"/>
                  </a:cubicBezTo>
                  <a:cubicBezTo>
                    <a:pt x="159" y="54"/>
                    <a:pt x="162" y="56"/>
                    <a:pt x="163" y="57"/>
                  </a:cubicBezTo>
                  <a:cubicBezTo>
                    <a:pt x="163" y="57"/>
                    <a:pt x="163" y="61"/>
                    <a:pt x="163" y="63"/>
                  </a:cubicBezTo>
                  <a:cubicBezTo>
                    <a:pt x="163" y="64"/>
                    <a:pt x="163" y="67"/>
                    <a:pt x="162" y="68"/>
                  </a:cubicBezTo>
                  <a:cubicBezTo>
                    <a:pt x="162" y="70"/>
                    <a:pt x="161" y="73"/>
                    <a:pt x="159" y="73"/>
                  </a:cubicBezTo>
                  <a:cubicBezTo>
                    <a:pt x="158" y="73"/>
                    <a:pt x="155" y="70"/>
                    <a:pt x="154" y="68"/>
                  </a:cubicBezTo>
                  <a:cubicBezTo>
                    <a:pt x="154" y="67"/>
                    <a:pt x="154" y="64"/>
                    <a:pt x="152" y="63"/>
                  </a:cubicBezTo>
                  <a:cubicBezTo>
                    <a:pt x="152" y="61"/>
                    <a:pt x="151" y="60"/>
                    <a:pt x="149" y="60"/>
                  </a:cubicBezTo>
                  <a:cubicBezTo>
                    <a:pt x="148" y="60"/>
                    <a:pt x="147" y="61"/>
                    <a:pt x="147" y="63"/>
                  </a:cubicBezTo>
                  <a:cubicBezTo>
                    <a:pt x="145" y="64"/>
                    <a:pt x="145" y="66"/>
                    <a:pt x="145" y="67"/>
                  </a:cubicBezTo>
                  <a:cubicBezTo>
                    <a:pt x="145" y="68"/>
                    <a:pt x="148" y="71"/>
                    <a:pt x="147" y="73"/>
                  </a:cubicBezTo>
                  <a:cubicBezTo>
                    <a:pt x="147" y="74"/>
                    <a:pt x="145" y="74"/>
                    <a:pt x="144" y="75"/>
                  </a:cubicBezTo>
                  <a:cubicBezTo>
                    <a:pt x="144" y="75"/>
                    <a:pt x="142" y="78"/>
                    <a:pt x="141" y="78"/>
                  </a:cubicBezTo>
                  <a:cubicBezTo>
                    <a:pt x="141" y="80"/>
                    <a:pt x="138" y="81"/>
                    <a:pt x="137" y="81"/>
                  </a:cubicBezTo>
                  <a:cubicBezTo>
                    <a:pt x="137" y="82"/>
                    <a:pt x="135" y="84"/>
                    <a:pt x="134" y="84"/>
                  </a:cubicBezTo>
                  <a:cubicBezTo>
                    <a:pt x="134" y="85"/>
                    <a:pt x="134" y="88"/>
                    <a:pt x="134" y="88"/>
                  </a:cubicBezTo>
                  <a:cubicBezTo>
                    <a:pt x="135" y="89"/>
                    <a:pt x="141" y="88"/>
                    <a:pt x="142" y="87"/>
                  </a:cubicBezTo>
                  <a:cubicBezTo>
                    <a:pt x="144" y="87"/>
                    <a:pt x="144" y="84"/>
                    <a:pt x="145" y="84"/>
                  </a:cubicBezTo>
                  <a:cubicBezTo>
                    <a:pt x="147" y="84"/>
                    <a:pt x="151" y="84"/>
                    <a:pt x="152" y="84"/>
                  </a:cubicBezTo>
                  <a:cubicBezTo>
                    <a:pt x="152" y="82"/>
                    <a:pt x="154" y="82"/>
                    <a:pt x="155" y="81"/>
                  </a:cubicBezTo>
                  <a:cubicBezTo>
                    <a:pt x="156" y="81"/>
                    <a:pt x="159" y="82"/>
                    <a:pt x="159" y="84"/>
                  </a:cubicBezTo>
                  <a:cubicBezTo>
                    <a:pt x="161" y="84"/>
                    <a:pt x="159" y="87"/>
                    <a:pt x="161" y="88"/>
                  </a:cubicBezTo>
                  <a:cubicBezTo>
                    <a:pt x="161" y="89"/>
                    <a:pt x="163" y="89"/>
                    <a:pt x="165" y="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65185145-4622-4E17-B8A6-B5B9F1A5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4692650"/>
              <a:ext cx="327025" cy="239713"/>
            </a:xfrm>
            <a:custGeom>
              <a:avLst/>
              <a:gdLst>
                <a:gd name="T0" fmla="*/ 159 w 160"/>
                <a:gd name="T1" fmla="*/ 21 h 117"/>
                <a:gd name="T2" fmla="*/ 152 w 160"/>
                <a:gd name="T3" fmla="*/ 25 h 117"/>
                <a:gd name="T4" fmla="*/ 135 w 160"/>
                <a:gd name="T5" fmla="*/ 27 h 117"/>
                <a:gd name="T6" fmla="*/ 124 w 160"/>
                <a:gd name="T7" fmla="*/ 27 h 117"/>
                <a:gd name="T8" fmla="*/ 122 w 160"/>
                <a:gd name="T9" fmla="*/ 42 h 117"/>
                <a:gd name="T10" fmla="*/ 127 w 160"/>
                <a:gd name="T11" fmla="*/ 50 h 117"/>
                <a:gd name="T12" fmla="*/ 136 w 160"/>
                <a:gd name="T13" fmla="*/ 60 h 117"/>
                <a:gd name="T14" fmla="*/ 127 w 160"/>
                <a:gd name="T15" fmla="*/ 67 h 117"/>
                <a:gd name="T16" fmla="*/ 114 w 160"/>
                <a:gd name="T17" fmla="*/ 73 h 117"/>
                <a:gd name="T18" fmla="*/ 100 w 160"/>
                <a:gd name="T19" fmla="*/ 80 h 117"/>
                <a:gd name="T20" fmla="*/ 92 w 160"/>
                <a:gd name="T21" fmla="*/ 88 h 117"/>
                <a:gd name="T22" fmla="*/ 89 w 160"/>
                <a:gd name="T23" fmla="*/ 99 h 117"/>
                <a:gd name="T24" fmla="*/ 85 w 160"/>
                <a:gd name="T25" fmla="*/ 113 h 117"/>
                <a:gd name="T26" fmla="*/ 73 w 160"/>
                <a:gd name="T27" fmla="*/ 117 h 117"/>
                <a:gd name="T28" fmla="*/ 66 w 160"/>
                <a:gd name="T29" fmla="*/ 117 h 117"/>
                <a:gd name="T30" fmla="*/ 61 w 160"/>
                <a:gd name="T31" fmla="*/ 110 h 117"/>
                <a:gd name="T32" fmla="*/ 63 w 160"/>
                <a:gd name="T33" fmla="*/ 101 h 117"/>
                <a:gd name="T34" fmla="*/ 65 w 160"/>
                <a:gd name="T35" fmla="*/ 89 h 117"/>
                <a:gd name="T36" fmla="*/ 62 w 160"/>
                <a:gd name="T37" fmla="*/ 75 h 117"/>
                <a:gd name="T38" fmla="*/ 54 w 160"/>
                <a:gd name="T39" fmla="*/ 71 h 117"/>
                <a:gd name="T40" fmla="*/ 49 w 160"/>
                <a:gd name="T41" fmla="*/ 66 h 117"/>
                <a:gd name="T42" fmla="*/ 44 w 160"/>
                <a:gd name="T43" fmla="*/ 77 h 117"/>
                <a:gd name="T44" fmla="*/ 41 w 160"/>
                <a:gd name="T45" fmla="*/ 88 h 117"/>
                <a:gd name="T46" fmla="*/ 44 w 160"/>
                <a:gd name="T47" fmla="*/ 99 h 117"/>
                <a:gd name="T48" fmla="*/ 40 w 160"/>
                <a:gd name="T49" fmla="*/ 101 h 117"/>
                <a:gd name="T50" fmla="*/ 30 w 160"/>
                <a:gd name="T51" fmla="*/ 96 h 117"/>
                <a:gd name="T52" fmla="*/ 19 w 160"/>
                <a:gd name="T53" fmla="*/ 94 h 117"/>
                <a:gd name="T54" fmla="*/ 10 w 160"/>
                <a:gd name="T55" fmla="*/ 91 h 117"/>
                <a:gd name="T56" fmla="*/ 12 w 160"/>
                <a:gd name="T57" fmla="*/ 71 h 117"/>
                <a:gd name="T58" fmla="*/ 7 w 160"/>
                <a:gd name="T59" fmla="*/ 57 h 117"/>
                <a:gd name="T60" fmla="*/ 2 w 160"/>
                <a:gd name="T61" fmla="*/ 50 h 117"/>
                <a:gd name="T62" fmla="*/ 0 w 160"/>
                <a:gd name="T63" fmla="*/ 42 h 117"/>
                <a:gd name="T64" fmla="*/ 6 w 160"/>
                <a:gd name="T65" fmla="*/ 41 h 117"/>
                <a:gd name="T66" fmla="*/ 16 w 160"/>
                <a:gd name="T67" fmla="*/ 39 h 117"/>
                <a:gd name="T68" fmla="*/ 13 w 160"/>
                <a:gd name="T69" fmla="*/ 32 h 117"/>
                <a:gd name="T70" fmla="*/ 21 w 160"/>
                <a:gd name="T71" fmla="*/ 28 h 117"/>
                <a:gd name="T72" fmla="*/ 30 w 160"/>
                <a:gd name="T73" fmla="*/ 34 h 117"/>
                <a:gd name="T74" fmla="*/ 38 w 160"/>
                <a:gd name="T75" fmla="*/ 41 h 117"/>
                <a:gd name="T76" fmla="*/ 44 w 160"/>
                <a:gd name="T77" fmla="*/ 35 h 117"/>
                <a:gd name="T78" fmla="*/ 51 w 160"/>
                <a:gd name="T79" fmla="*/ 34 h 117"/>
                <a:gd name="T80" fmla="*/ 58 w 160"/>
                <a:gd name="T81" fmla="*/ 41 h 117"/>
                <a:gd name="T82" fmla="*/ 72 w 160"/>
                <a:gd name="T83" fmla="*/ 36 h 117"/>
                <a:gd name="T84" fmla="*/ 79 w 160"/>
                <a:gd name="T85" fmla="*/ 28 h 117"/>
                <a:gd name="T86" fmla="*/ 92 w 160"/>
                <a:gd name="T87" fmla="*/ 25 h 117"/>
                <a:gd name="T88" fmla="*/ 103 w 160"/>
                <a:gd name="T89" fmla="*/ 24 h 117"/>
                <a:gd name="T90" fmla="*/ 113 w 160"/>
                <a:gd name="T91" fmla="*/ 22 h 117"/>
                <a:gd name="T92" fmla="*/ 122 w 160"/>
                <a:gd name="T93" fmla="*/ 14 h 117"/>
                <a:gd name="T94" fmla="*/ 132 w 160"/>
                <a:gd name="T95" fmla="*/ 8 h 117"/>
                <a:gd name="T96" fmla="*/ 138 w 160"/>
                <a:gd name="T97" fmla="*/ 14 h 117"/>
                <a:gd name="T98" fmla="*/ 143 w 160"/>
                <a:gd name="T99" fmla="*/ 10 h 117"/>
                <a:gd name="T100" fmla="*/ 145 w 160"/>
                <a:gd name="T101" fmla="*/ 0 h 117"/>
                <a:gd name="T102" fmla="*/ 152 w 160"/>
                <a:gd name="T103" fmla="*/ 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7">
                  <a:moveTo>
                    <a:pt x="159" y="14"/>
                  </a:moveTo>
                  <a:cubicBezTo>
                    <a:pt x="160" y="15"/>
                    <a:pt x="160" y="20"/>
                    <a:pt x="159" y="21"/>
                  </a:cubicBezTo>
                  <a:cubicBezTo>
                    <a:pt x="159" y="22"/>
                    <a:pt x="156" y="22"/>
                    <a:pt x="155" y="22"/>
                  </a:cubicBezTo>
                  <a:cubicBezTo>
                    <a:pt x="153" y="24"/>
                    <a:pt x="152" y="25"/>
                    <a:pt x="152" y="25"/>
                  </a:cubicBezTo>
                  <a:cubicBezTo>
                    <a:pt x="150" y="27"/>
                    <a:pt x="146" y="25"/>
                    <a:pt x="145" y="25"/>
                  </a:cubicBezTo>
                  <a:cubicBezTo>
                    <a:pt x="143" y="25"/>
                    <a:pt x="138" y="27"/>
                    <a:pt x="135" y="27"/>
                  </a:cubicBezTo>
                  <a:cubicBezTo>
                    <a:pt x="134" y="27"/>
                    <a:pt x="132" y="25"/>
                    <a:pt x="131" y="27"/>
                  </a:cubicBezTo>
                  <a:cubicBezTo>
                    <a:pt x="129" y="27"/>
                    <a:pt x="125" y="27"/>
                    <a:pt x="124" y="27"/>
                  </a:cubicBezTo>
                  <a:cubicBezTo>
                    <a:pt x="122" y="28"/>
                    <a:pt x="122" y="32"/>
                    <a:pt x="122" y="34"/>
                  </a:cubicBezTo>
                  <a:cubicBezTo>
                    <a:pt x="121" y="36"/>
                    <a:pt x="121" y="41"/>
                    <a:pt x="122" y="42"/>
                  </a:cubicBezTo>
                  <a:cubicBezTo>
                    <a:pt x="122" y="43"/>
                    <a:pt x="124" y="48"/>
                    <a:pt x="124" y="49"/>
                  </a:cubicBezTo>
                  <a:cubicBezTo>
                    <a:pt x="125" y="49"/>
                    <a:pt x="127" y="49"/>
                    <a:pt x="127" y="50"/>
                  </a:cubicBezTo>
                  <a:cubicBezTo>
                    <a:pt x="128" y="50"/>
                    <a:pt x="132" y="52"/>
                    <a:pt x="132" y="53"/>
                  </a:cubicBezTo>
                  <a:cubicBezTo>
                    <a:pt x="134" y="54"/>
                    <a:pt x="136" y="57"/>
                    <a:pt x="136" y="60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2" y="64"/>
                    <a:pt x="129" y="66"/>
                    <a:pt x="127" y="67"/>
                  </a:cubicBezTo>
                  <a:cubicBezTo>
                    <a:pt x="125" y="67"/>
                    <a:pt x="122" y="67"/>
                    <a:pt x="121" y="68"/>
                  </a:cubicBezTo>
                  <a:cubicBezTo>
                    <a:pt x="118" y="68"/>
                    <a:pt x="115" y="71"/>
                    <a:pt x="114" y="73"/>
                  </a:cubicBezTo>
                  <a:cubicBezTo>
                    <a:pt x="111" y="74"/>
                    <a:pt x="107" y="74"/>
                    <a:pt x="104" y="75"/>
                  </a:cubicBezTo>
                  <a:cubicBezTo>
                    <a:pt x="103" y="77"/>
                    <a:pt x="101" y="78"/>
                    <a:pt x="100" y="80"/>
                  </a:cubicBezTo>
                  <a:cubicBezTo>
                    <a:pt x="99" y="80"/>
                    <a:pt x="96" y="81"/>
                    <a:pt x="96" y="81"/>
                  </a:cubicBezTo>
                  <a:cubicBezTo>
                    <a:pt x="94" y="82"/>
                    <a:pt x="93" y="87"/>
                    <a:pt x="92" y="88"/>
                  </a:cubicBezTo>
                  <a:cubicBezTo>
                    <a:pt x="92" y="89"/>
                    <a:pt x="90" y="92"/>
                    <a:pt x="89" y="94"/>
                  </a:cubicBezTo>
                  <a:cubicBezTo>
                    <a:pt x="89" y="95"/>
                    <a:pt x="89" y="98"/>
                    <a:pt x="89" y="99"/>
                  </a:cubicBezTo>
                  <a:cubicBezTo>
                    <a:pt x="89" y="101"/>
                    <a:pt x="86" y="103"/>
                    <a:pt x="86" y="105"/>
                  </a:cubicBezTo>
                  <a:cubicBezTo>
                    <a:pt x="86" y="106"/>
                    <a:pt x="86" y="112"/>
                    <a:pt x="85" y="113"/>
                  </a:cubicBezTo>
                  <a:cubicBezTo>
                    <a:pt x="85" y="115"/>
                    <a:pt x="80" y="117"/>
                    <a:pt x="79" y="117"/>
                  </a:cubicBezTo>
                  <a:cubicBezTo>
                    <a:pt x="78" y="117"/>
                    <a:pt x="75" y="117"/>
                    <a:pt x="73" y="117"/>
                  </a:cubicBezTo>
                  <a:cubicBezTo>
                    <a:pt x="72" y="117"/>
                    <a:pt x="71" y="115"/>
                    <a:pt x="69" y="115"/>
                  </a:cubicBezTo>
                  <a:cubicBezTo>
                    <a:pt x="69" y="115"/>
                    <a:pt x="68" y="117"/>
                    <a:pt x="66" y="117"/>
                  </a:cubicBezTo>
                  <a:cubicBezTo>
                    <a:pt x="65" y="117"/>
                    <a:pt x="63" y="116"/>
                    <a:pt x="62" y="116"/>
                  </a:cubicBezTo>
                  <a:cubicBezTo>
                    <a:pt x="62" y="115"/>
                    <a:pt x="61" y="112"/>
                    <a:pt x="61" y="110"/>
                  </a:cubicBezTo>
                  <a:cubicBezTo>
                    <a:pt x="61" y="109"/>
                    <a:pt x="61" y="106"/>
                    <a:pt x="61" y="105"/>
                  </a:cubicBezTo>
                  <a:cubicBezTo>
                    <a:pt x="62" y="103"/>
                    <a:pt x="62" y="102"/>
                    <a:pt x="63" y="101"/>
                  </a:cubicBezTo>
                  <a:cubicBezTo>
                    <a:pt x="63" y="99"/>
                    <a:pt x="62" y="95"/>
                    <a:pt x="62" y="94"/>
                  </a:cubicBezTo>
                  <a:cubicBezTo>
                    <a:pt x="62" y="92"/>
                    <a:pt x="65" y="91"/>
                    <a:pt x="65" y="89"/>
                  </a:cubicBezTo>
                  <a:cubicBezTo>
                    <a:pt x="65" y="87"/>
                    <a:pt x="65" y="82"/>
                    <a:pt x="65" y="81"/>
                  </a:cubicBezTo>
                  <a:cubicBezTo>
                    <a:pt x="63" y="80"/>
                    <a:pt x="63" y="77"/>
                    <a:pt x="62" y="75"/>
                  </a:cubicBezTo>
                  <a:cubicBezTo>
                    <a:pt x="62" y="75"/>
                    <a:pt x="61" y="74"/>
                    <a:pt x="59" y="74"/>
                  </a:cubicBezTo>
                  <a:cubicBezTo>
                    <a:pt x="58" y="74"/>
                    <a:pt x="55" y="73"/>
                    <a:pt x="54" y="71"/>
                  </a:cubicBezTo>
                  <a:cubicBezTo>
                    <a:pt x="54" y="71"/>
                    <a:pt x="54" y="68"/>
                    <a:pt x="52" y="67"/>
                  </a:cubicBezTo>
                  <a:cubicBezTo>
                    <a:pt x="52" y="67"/>
                    <a:pt x="51" y="64"/>
                    <a:pt x="49" y="66"/>
                  </a:cubicBezTo>
                  <a:cubicBezTo>
                    <a:pt x="48" y="66"/>
                    <a:pt x="49" y="68"/>
                    <a:pt x="48" y="70"/>
                  </a:cubicBezTo>
                  <a:cubicBezTo>
                    <a:pt x="48" y="73"/>
                    <a:pt x="44" y="75"/>
                    <a:pt x="44" y="77"/>
                  </a:cubicBezTo>
                  <a:cubicBezTo>
                    <a:pt x="42" y="78"/>
                    <a:pt x="44" y="82"/>
                    <a:pt x="44" y="84"/>
                  </a:cubicBezTo>
                  <a:cubicBezTo>
                    <a:pt x="44" y="85"/>
                    <a:pt x="42" y="87"/>
                    <a:pt x="41" y="88"/>
                  </a:cubicBezTo>
                  <a:cubicBezTo>
                    <a:pt x="41" y="89"/>
                    <a:pt x="42" y="92"/>
                    <a:pt x="42" y="95"/>
                  </a:cubicBezTo>
                  <a:cubicBezTo>
                    <a:pt x="42" y="95"/>
                    <a:pt x="44" y="98"/>
                    <a:pt x="44" y="99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1" y="101"/>
                    <a:pt x="40" y="101"/>
                  </a:cubicBezTo>
                  <a:cubicBezTo>
                    <a:pt x="38" y="99"/>
                    <a:pt x="37" y="98"/>
                    <a:pt x="35" y="96"/>
                  </a:cubicBezTo>
                  <a:cubicBezTo>
                    <a:pt x="34" y="96"/>
                    <a:pt x="31" y="98"/>
                    <a:pt x="30" y="96"/>
                  </a:cubicBezTo>
                  <a:cubicBezTo>
                    <a:pt x="27" y="96"/>
                    <a:pt x="24" y="95"/>
                    <a:pt x="23" y="95"/>
                  </a:cubicBezTo>
                  <a:cubicBezTo>
                    <a:pt x="21" y="95"/>
                    <a:pt x="20" y="94"/>
                    <a:pt x="19" y="94"/>
                  </a:cubicBezTo>
                  <a:cubicBezTo>
                    <a:pt x="19" y="94"/>
                    <a:pt x="16" y="95"/>
                    <a:pt x="14" y="94"/>
                  </a:cubicBezTo>
                  <a:cubicBezTo>
                    <a:pt x="14" y="94"/>
                    <a:pt x="12" y="92"/>
                    <a:pt x="10" y="91"/>
                  </a:cubicBezTo>
                  <a:cubicBezTo>
                    <a:pt x="9" y="88"/>
                    <a:pt x="9" y="82"/>
                    <a:pt x="9" y="80"/>
                  </a:cubicBezTo>
                  <a:cubicBezTo>
                    <a:pt x="9" y="78"/>
                    <a:pt x="12" y="74"/>
                    <a:pt x="12" y="71"/>
                  </a:cubicBezTo>
                  <a:cubicBezTo>
                    <a:pt x="10" y="70"/>
                    <a:pt x="7" y="66"/>
                    <a:pt x="7" y="64"/>
                  </a:cubicBezTo>
                  <a:cubicBezTo>
                    <a:pt x="7" y="63"/>
                    <a:pt x="9" y="59"/>
                    <a:pt x="7" y="57"/>
                  </a:cubicBezTo>
                  <a:cubicBezTo>
                    <a:pt x="7" y="56"/>
                    <a:pt x="6" y="54"/>
                    <a:pt x="5" y="53"/>
                  </a:cubicBezTo>
                  <a:cubicBezTo>
                    <a:pt x="5" y="52"/>
                    <a:pt x="2" y="52"/>
                    <a:pt x="2" y="50"/>
                  </a:cubicBezTo>
                  <a:cubicBezTo>
                    <a:pt x="0" y="49"/>
                    <a:pt x="0" y="46"/>
                    <a:pt x="0" y="4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2" y="39"/>
                    <a:pt x="3" y="39"/>
                  </a:cubicBezTo>
                  <a:cubicBezTo>
                    <a:pt x="3" y="39"/>
                    <a:pt x="5" y="41"/>
                    <a:pt x="6" y="41"/>
                  </a:cubicBezTo>
                  <a:cubicBezTo>
                    <a:pt x="7" y="41"/>
                    <a:pt x="10" y="41"/>
                    <a:pt x="12" y="41"/>
                  </a:cubicBezTo>
                  <a:cubicBezTo>
                    <a:pt x="13" y="41"/>
                    <a:pt x="16" y="39"/>
                    <a:pt x="16" y="39"/>
                  </a:cubicBezTo>
                  <a:cubicBezTo>
                    <a:pt x="17" y="38"/>
                    <a:pt x="17" y="36"/>
                    <a:pt x="17" y="35"/>
                  </a:cubicBezTo>
                  <a:cubicBezTo>
                    <a:pt x="16" y="35"/>
                    <a:pt x="14" y="32"/>
                    <a:pt x="13" y="32"/>
                  </a:cubicBezTo>
                  <a:cubicBezTo>
                    <a:pt x="13" y="31"/>
                    <a:pt x="14" y="29"/>
                    <a:pt x="14" y="28"/>
                  </a:cubicBezTo>
                  <a:cubicBezTo>
                    <a:pt x="16" y="28"/>
                    <a:pt x="20" y="28"/>
                    <a:pt x="21" y="28"/>
                  </a:cubicBezTo>
                  <a:cubicBezTo>
                    <a:pt x="23" y="28"/>
                    <a:pt x="26" y="29"/>
                    <a:pt x="27" y="29"/>
                  </a:cubicBezTo>
                  <a:cubicBezTo>
                    <a:pt x="28" y="31"/>
                    <a:pt x="30" y="32"/>
                    <a:pt x="30" y="34"/>
                  </a:cubicBezTo>
                  <a:cubicBezTo>
                    <a:pt x="31" y="35"/>
                    <a:pt x="34" y="36"/>
                    <a:pt x="35" y="38"/>
                  </a:cubicBezTo>
                  <a:cubicBezTo>
                    <a:pt x="35" y="38"/>
                    <a:pt x="37" y="41"/>
                    <a:pt x="38" y="41"/>
                  </a:cubicBezTo>
                  <a:cubicBezTo>
                    <a:pt x="40" y="41"/>
                    <a:pt x="41" y="41"/>
                    <a:pt x="41" y="39"/>
                  </a:cubicBezTo>
                  <a:cubicBezTo>
                    <a:pt x="42" y="39"/>
                    <a:pt x="44" y="36"/>
                    <a:pt x="44" y="35"/>
                  </a:cubicBezTo>
                  <a:cubicBezTo>
                    <a:pt x="45" y="34"/>
                    <a:pt x="47" y="32"/>
                    <a:pt x="47" y="32"/>
                  </a:cubicBezTo>
                  <a:cubicBezTo>
                    <a:pt x="48" y="32"/>
                    <a:pt x="49" y="34"/>
                    <a:pt x="51" y="34"/>
                  </a:cubicBezTo>
                  <a:cubicBezTo>
                    <a:pt x="51" y="35"/>
                    <a:pt x="52" y="36"/>
                    <a:pt x="52" y="38"/>
                  </a:cubicBezTo>
                  <a:cubicBezTo>
                    <a:pt x="54" y="38"/>
                    <a:pt x="56" y="39"/>
                    <a:pt x="58" y="41"/>
                  </a:cubicBezTo>
                  <a:cubicBezTo>
                    <a:pt x="59" y="41"/>
                    <a:pt x="63" y="41"/>
                    <a:pt x="65" y="41"/>
                  </a:cubicBezTo>
                  <a:cubicBezTo>
                    <a:pt x="66" y="39"/>
                    <a:pt x="71" y="38"/>
                    <a:pt x="72" y="36"/>
                  </a:cubicBezTo>
                  <a:cubicBezTo>
                    <a:pt x="73" y="35"/>
                    <a:pt x="75" y="34"/>
                    <a:pt x="75" y="32"/>
                  </a:cubicBezTo>
                  <a:cubicBezTo>
                    <a:pt x="76" y="31"/>
                    <a:pt x="78" y="29"/>
                    <a:pt x="79" y="28"/>
                  </a:cubicBezTo>
                  <a:cubicBezTo>
                    <a:pt x="80" y="27"/>
                    <a:pt x="85" y="25"/>
                    <a:pt x="86" y="25"/>
                  </a:cubicBezTo>
                  <a:cubicBezTo>
                    <a:pt x="87" y="25"/>
                    <a:pt x="90" y="25"/>
                    <a:pt x="92" y="25"/>
                  </a:cubicBezTo>
                  <a:cubicBezTo>
                    <a:pt x="93" y="25"/>
                    <a:pt x="96" y="27"/>
                    <a:pt x="96" y="25"/>
                  </a:cubicBezTo>
                  <a:cubicBezTo>
                    <a:pt x="97" y="25"/>
                    <a:pt x="101" y="24"/>
                    <a:pt x="103" y="24"/>
                  </a:cubicBezTo>
                  <a:cubicBezTo>
                    <a:pt x="104" y="24"/>
                    <a:pt x="107" y="24"/>
                    <a:pt x="108" y="24"/>
                  </a:cubicBezTo>
                  <a:cubicBezTo>
                    <a:pt x="110" y="24"/>
                    <a:pt x="113" y="24"/>
                    <a:pt x="113" y="22"/>
                  </a:cubicBezTo>
                  <a:cubicBezTo>
                    <a:pt x="114" y="21"/>
                    <a:pt x="115" y="18"/>
                    <a:pt x="117" y="18"/>
                  </a:cubicBezTo>
                  <a:cubicBezTo>
                    <a:pt x="118" y="17"/>
                    <a:pt x="121" y="15"/>
                    <a:pt x="122" y="14"/>
                  </a:cubicBezTo>
                  <a:cubicBezTo>
                    <a:pt x="124" y="14"/>
                    <a:pt x="127" y="11"/>
                    <a:pt x="128" y="10"/>
                  </a:cubicBezTo>
                  <a:cubicBezTo>
                    <a:pt x="128" y="10"/>
                    <a:pt x="131" y="8"/>
                    <a:pt x="132" y="8"/>
                  </a:cubicBezTo>
                  <a:cubicBezTo>
                    <a:pt x="134" y="8"/>
                    <a:pt x="135" y="8"/>
                    <a:pt x="136" y="8"/>
                  </a:cubicBezTo>
                  <a:cubicBezTo>
                    <a:pt x="136" y="8"/>
                    <a:pt x="136" y="13"/>
                    <a:pt x="138" y="14"/>
                  </a:cubicBezTo>
                  <a:cubicBezTo>
                    <a:pt x="139" y="14"/>
                    <a:pt x="141" y="15"/>
                    <a:pt x="142" y="15"/>
                  </a:cubicBezTo>
                  <a:cubicBezTo>
                    <a:pt x="143" y="14"/>
                    <a:pt x="143" y="11"/>
                    <a:pt x="143" y="10"/>
                  </a:cubicBezTo>
                  <a:cubicBezTo>
                    <a:pt x="143" y="8"/>
                    <a:pt x="142" y="7"/>
                    <a:pt x="142" y="6"/>
                  </a:cubicBezTo>
                  <a:cubicBezTo>
                    <a:pt x="142" y="4"/>
                    <a:pt x="143" y="0"/>
                    <a:pt x="145" y="0"/>
                  </a:cubicBezTo>
                  <a:cubicBezTo>
                    <a:pt x="146" y="0"/>
                    <a:pt x="148" y="1"/>
                    <a:pt x="149" y="1"/>
                  </a:cubicBezTo>
                  <a:cubicBezTo>
                    <a:pt x="150" y="3"/>
                    <a:pt x="150" y="7"/>
                    <a:pt x="152" y="8"/>
                  </a:cubicBezTo>
                  <a:cubicBezTo>
                    <a:pt x="153" y="10"/>
                    <a:pt x="157" y="13"/>
                    <a:pt x="159" y="14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FE58B159-D72C-4C67-862B-A6B1C6C97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4592638"/>
              <a:ext cx="63500" cy="87313"/>
            </a:xfrm>
            <a:custGeom>
              <a:avLst/>
              <a:gdLst>
                <a:gd name="T0" fmla="*/ 28 w 31"/>
                <a:gd name="T1" fmla="*/ 18 h 43"/>
                <a:gd name="T2" fmla="*/ 30 w 31"/>
                <a:gd name="T3" fmla="*/ 25 h 43"/>
                <a:gd name="T4" fmla="*/ 27 w 31"/>
                <a:gd name="T5" fmla="*/ 30 h 43"/>
                <a:gd name="T6" fmla="*/ 26 w 31"/>
                <a:gd name="T7" fmla="*/ 37 h 43"/>
                <a:gd name="T8" fmla="*/ 26 w 31"/>
                <a:gd name="T9" fmla="*/ 41 h 43"/>
                <a:gd name="T10" fmla="*/ 22 w 31"/>
                <a:gd name="T11" fmla="*/ 43 h 43"/>
                <a:gd name="T12" fmla="*/ 20 w 31"/>
                <a:gd name="T13" fmla="*/ 39 h 43"/>
                <a:gd name="T14" fmla="*/ 19 w 31"/>
                <a:gd name="T15" fmla="*/ 36 h 43"/>
                <a:gd name="T16" fmla="*/ 16 w 31"/>
                <a:gd name="T17" fmla="*/ 36 h 43"/>
                <a:gd name="T18" fmla="*/ 9 w 31"/>
                <a:gd name="T19" fmla="*/ 35 h 43"/>
                <a:gd name="T20" fmla="*/ 7 w 31"/>
                <a:gd name="T21" fmla="*/ 33 h 43"/>
                <a:gd name="T22" fmla="*/ 4 w 31"/>
                <a:gd name="T23" fmla="*/ 26 h 43"/>
                <a:gd name="T24" fmla="*/ 3 w 31"/>
                <a:gd name="T25" fmla="*/ 22 h 43"/>
                <a:gd name="T26" fmla="*/ 0 w 31"/>
                <a:gd name="T27" fmla="*/ 20 h 43"/>
                <a:gd name="T28" fmla="*/ 0 w 31"/>
                <a:gd name="T29" fmla="*/ 17 h 43"/>
                <a:gd name="T30" fmla="*/ 1 w 31"/>
                <a:gd name="T31" fmla="*/ 14 h 43"/>
                <a:gd name="T32" fmla="*/ 1 w 31"/>
                <a:gd name="T33" fmla="*/ 11 h 43"/>
                <a:gd name="T34" fmla="*/ 4 w 31"/>
                <a:gd name="T35" fmla="*/ 11 h 43"/>
                <a:gd name="T36" fmla="*/ 7 w 31"/>
                <a:gd name="T37" fmla="*/ 11 h 43"/>
                <a:gd name="T38" fmla="*/ 7 w 31"/>
                <a:gd name="T39" fmla="*/ 7 h 43"/>
                <a:gd name="T40" fmla="*/ 4 w 31"/>
                <a:gd name="T41" fmla="*/ 4 h 43"/>
                <a:gd name="T42" fmla="*/ 4 w 31"/>
                <a:gd name="T43" fmla="*/ 3 h 43"/>
                <a:gd name="T44" fmla="*/ 5 w 31"/>
                <a:gd name="T45" fmla="*/ 3 h 43"/>
                <a:gd name="T46" fmla="*/ 8 w 31"/>
                <a:gd name="T47" fmla="*/ 0 h 43"/>
                <a:gd name="T48" fmla="*/ 8 w 31"/>
                <a:gd name="T49" fmla="*/ 0 h 43"/>
                <a:gd name="T50" fmla="*/ 11 w 31"/>
                <a:gd name="T51" fmla="*/ 3 h 43"/>
                <a:gd name="T52" fmla="*/ 15 w 31"/>
                <a:gd name="T53" fmla="*/ 4 h 43"/>
                <a:gd name="T54" fmla="*/ 19 w 31"/>
                <a:gd name="T55" fmla="*/ 7 h 43"/>
                <a:gd name="T56" fmla="*/ 22 w 31"/>
                <a:gd name="T57" fmla="*/ 10 h 43"/>
                <a:gd name="T58" fmla="*/ 27 w 31"/>
                <a:gd name="T59" fmla="*/ 13 h 43"/>
                <a:gd name="T60" fmla="*/ 28 w 31"/>
                <a:gd name="T61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43">
                  <a:moveTo>
                    <a:pt x="28" y="18"/>
                  </a:moveTo>
                  <a:cubicBezTo>
                    <a:pt x="30" y="20"/>
                    <a:pt x="31" y="24"/>
                    <a:pt x="30" y="25"/>
                  </a:cubicBezTo>
                  <a:cubicBezTo>
                    <a:pt x="30" y="26"/>
                    <a:pt x="28" y="29"/>
                    <a:pt x="27" y="30"/>
                  </a:cubicBezTo>
                  <a:cubicBezTo>
                    <a:pt x="27" y="33"/>
                    <a:pt x="27" y="36"/>
                    <a:pt x="26" y="37"/>
                  </a:cubicBezTo>
                  <a:cubicBezTo>
                    <a:pt x="26" y="39"/>
                    <a:pt x="26" y="40"/>
                    <a:pt x="26" y="41"/>
                  </a:cubicBezTo>
                  <a:cubicBezTo>
                    <a:pt x="24" y="43"/>
                    <a:pt x="23" y="43"/>
                    <a:pt x="22" y="43"/>
                  </a:cubicBezTo>
                  <a:cubicBezTo>
                    <a:pt x="20" y="43"/>
                    <a:pt x="20" y="40"/>
                    <a:pt x="20" y="39"/>
                  </a:cubicBezTo>
                  <a:cubicBezTo>
                    <a:pt x="19" y="39"/>
                    <a:pt x="19" y="36"/>
                    <a:pt x="19" y="36"/>
                  </a:cubicBezTo>
                  <a:cubicBezTo>
                    <a:pt x="18" y="35"/>
                    <a:pt x="16" y="36"/>
                    <a:pt x="16" y="36"/>
                  </a:cubicBezTo>
                  <a:cubicBezTo>
                    <a:pt x="13" y="35"/>
                    <a:pt x="11" y="35"/>
                    <a:pt x="9" y="35"/>
                  </a:cubicBezTo>
                  <a:cubicBezTo>
                    <a:pt x="9" y="35"/>
                    <a:pt x="8" y="35"/>
                    <a:pt x="7" y="33"/>
                  </a:cubicBezTo>
                  <a:cubicBezTo>
                    <a:pt x="5" y="32"/>
                    <a:pt x="5" y="28"/>
                    <a:pt x="4" y="26"/>
                  </a:cubicBezTo>
                  <a:cubicBezTo>
                    <a:pt x="4" y="25"/>
                    <a:pt x="3" y="22"/>
                    <a:pt x="3" y="22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0" y="17"/>
                    <a:pt x="1" y="15"/>
                    <a:pt x="1" y="14"/>
                  </a:cubicBezTo>
                  <a:cubicBezTo>
                    <a:pt x="1" y="14"/>
                    <a:pt x="1" y="13"/>
                    <a:pt x="1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7" y="10"/>
                    <a:pt x="7" y="9"/>
                    <a:pt x="7" y="7"/>
                  </a:cubicBezTo>
                  <a:cubicBezTo>
                    <a:pt x="5" y="7"/>
                    <a:pt x="5" y="6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ubicBezTo>
                    <a:pt x="12" y="3"/>
                    <a:pt x="13" y="4"/>
                    <a:pt x="15" y="4"/>
                  </a:cubicBezTo>
                  <a:cubicBezTo>
                    <a:pt x="16" y="4"/>
                    <a:pt x="19" y="6"/>
                    <a:pt x="19" y="7"/>
                  </a:cubicBezTo>
                  <a:cubicBezTo>
                    <a:pt x="20" y="7"/>
                    <a:pt x="20" y="10"/>
                    <a:pt x="22" y="10"/>
                  </a:cubicBezTo>
                  <a:cubicBezTo>
                    <a:pt x="23" y="11"/>
                    <a:pt x="26" y="13"/>
                    <a:pt x="27" y="13"/>
                  </a:cubicBezTo>
                  <a:cubicBezTo>
                    <a:pt x="27" y="14"/>
                    <a:pt x="28" y="17"/>
                    <a:pt x="28" y="1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483B6A8-3D4A-4BEF-816A-532E37931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1427163"/>
              <a:ext cx="1479550" cy="1377950"/>
            </a:xfrm>
            <a:custGeom>
              <a:avLst/>
              <a:gdLst>
                <a:gd name="T0" fmla="*/ 184 w 721"/>
                <a:gd name="T1" fmla="*/ 478 h 673"/>
                <a:gd name="T2" fmla="*/ 160 w 721"/>
                <a:gd name="T3" fmla="*/ 459 h 673"/>
                <a:gd name="T4" fmla="*/ 136 w 721"/>
                <a:gd name="T5" fmla="*/ 425 h 673"/>
                <a:gd name="T6" fmla="*/ 126 w 721"/>
                <a:gd name="T7" fmla="*/ 435 h 673"/>
                <a:gd name="T8" fmla="*/ 94 w 721"/>
                <a:gd name="T9" fmla="*/ 393 h 673"/>
                <a:gd name="T10" fmla="*/ 67 w 721"/>
                <a:gd name="T11" fmla="*/ 361 h 673"/>
                <a:gd name="T12" fmla="*/ 42 w 721"/>
                <a:gd name="T13" fmla="*/ 325 h 673"/>
                <a:gd name="T14" fmla="*/ 17 w 721"/>
                <a:gd name="T15" fmla="*/ 292 h 673"/>
                <a:gd name="T16" fmla="*/ 5 w 721"/>
                <a:gd name="T17" fmla="*/ 263 h 673"/>
                <a:gd name="T18" fmla="*/ 25 w 721"/>
                <a:gd name="T19" fmla="*/ 201 h 673"/>
                <a:gd name="T20" fmla="*/ 38 w 721"/>
                <a:gd name="T21" fmla="*/ 92 h 673"/>
                <a:gd name="T22" fmla="*/ 39 w 721"/>
                <a:gd name="T23" fmla="*/ 41 h 673"/>
                <a:gd name="T24" fmla="*/ 88 w 721"/>
                <a:gd name="T25" fmla="*/ 32 h 673"/>
                <a:gd name="T26" fmla="*/ 118 w 721"/>
                <a:gd name="T27" fmla="*/ 0 h 673"/>
                <a:gd name="T28" fmla="*/ 158 w 721"/>
                <a:gd name="T29" fmla="*/ 21 h 673"/>
                <a:gd name="T30" fmla="*/ 233 w 721"/>
                <a:gd name="T31" fmla="*/ 66 h 673"/>
                <a:gd name="T32" fmla="*/ 303 w 721"/>
                <a:gd name="T33" fmla="*/ 136 h 673"/>
                <a:gd name="T34" fmla="*/ 358 w 721"/>
                <a:gd name="T35" fmla="*/ 166 h 673"/>
                <a:gd name="T36" fmla="*/ 396 w 721"/>
                <a:gd name="T37" fmla="*/ 196 h 673"/>
                <a:gd name="T38" fmla="*/ 431 w 721"/>
                <a:gd name="T39" fmla="*/ 214 h 673"/>
                <a:gd name="T40" fmla="*/ 473 w 721"/>
                <a:gd name="T41" fmla="*/ 243 h 673"/>
                <a:gd name="T42" fmla="*/ 511 w 721"/>
                <a:gd name="T43" fmla="*/ 249 h 673"/>
                <a:gd name="T44" fmla="*/ 543 w 721"/>
                <a:gd name="T45" fmla="*/ 207 h 673"/>
                <a:gd name="T46" fmla="*/ 599 w 721"/>
                <a:gd name="T47" fmla="*/ 227 h 673"/>
                <a:gd name="T48" fmla="*/ 672 w 721"/>
                <a:gd name="T49" fmla="*/ 249 h 673"/>
                <a:gd name="T50" fmla="*/ 709 w 721"/>
                <a:gd name="T51" fmla="*/ 271 h 673"/>
                <a:gd name="T52" fmla="*/ 697 w 721"/>
                <a:gd name="T53" fmla="*/ 290 h 673"/>
                <a:gd name="T54" fmla="*/ 683 w 721"/>
                <a:gd name="T55" fmla="*/ 305 h 673"/>
                <a:gd name="T56" fmla="*/ 679 w 721"/>
                <a:gd name="T57" fmla="*/ 325 h 673"/>
                <a:gd name="T58" fmla="*/ 660 w 721"/>
                <a:gd name="T59" fmla="*/ 332 h 673"/>
                <a:gd name="T60" fmla="*/ 681 w 721"/>
                <a:gd name="T61" fmla="*/ 347 h 673"/>
                <a:gd name="T62" fmla="*/ 685 w 721"/>
                <a:gd name="T63" fmla="*/ 362 h 673"/>
                <a:gd name="T64" fmla="*/ 671 w 721"/>
                <a:gd name="T65" fmla="*/ 355 h 673"/>
                <a:gd name="T66" fmla="*/ 678 w 721"/>
                <a:gd name="T67" fmla="*/ 375 h 673"/>
                <a:gd name="T68" fmla="*/ 707 w 721"/>
                <a:gd name="T69" fmla="*/ 392 h 673"/>
                <a:gd name="T70" fmla="*/ 699 w 721"/>
                <a:gd name="T71" fmla="*/ 407 h 673"/>
                <a:gd name="T72" fmla="*/ 717 w 721"/>
                <a:gd name="T73" fmla="*/ 411 h 673"/>
                <a:gd name="T74" fmla="*/ 709 w 721"/>
                <a:gd name="T75" fmla="*/ 435 h 673"/>
                <a:gd name="T76" fmla="*/ 702 w 721"/>
                <a:gd name="T77" fmla="*/ 429 h 673"/>
                <a:gd name="T78" fmla="*/ 696 w 721"/>
                <a:gd name="T79" fmla="*/ 427 h 673"/>
                <a:gd name="T80" fmla="*/ 689 w 721"/>
                <a:gd name="T81" fmla="*/ 453 h 673"/>
                <a:gd name="T82" fmla="*/ 669 w 721"/>
                <a:gd name="T83" fmla="*/ 484 h 673"/>
                <a:gd name="T84" fmla="*/ 662 w 721"/>
                <a:gd name="T85" fmla="*/ 523 h 673"/>
                <a:gd name="T86" fmla="*/ 646 w 721"/>
                <a:gd name="T87" fmla="*/ 560 h 673"/>
                <a:gd name="T88" fmla="*/ 632 w 721"/>
                <a:gd name="T89" fmla="*/ 575 h 673"/>
                <a:gd name="T90" fmla="*/ 615 w 721"/>
                <a:gd name="T91" fmla="*/ 601 h 673"/>
                <a:gd name="T92" fmla="*/ 606 w 721"/>
                <a:gd name="T93" fmla="*/ 597 h 673"/>
                <a:gd name="T94" fmla="*/ 601 w 721"/>
                <a:gd name="T95" fmla="*/ 607 h 673"/>
                <a:gd name="T96" fmla="*/ 596 w 721"/>
                <a:gd name="T97" fmla="*/ 610 h 673"/>
                <a:gd name="T98" fmla="*/ 577 w 721"/>
                <a:gd name="T99" fmla="*/ 617 h 673"/>
                <a:gd name="T100" fmla="*/ 560 w 721"/>
                <a:gd name="T101" fmla="*/ 631 h 673"/>
                <a:gd name="T102" fmla="*/ 553 w 721"/>
                <a:gd name="T103" fmla="*/ 652 h 673"/>
                <a:gd name="T104" fmla="*/ 536 w 721"/>
                <a:gd name="T105" fmla="*/ 656 h 673"/>
                <a:gd name="T106" fmla="*/ 522 w 721"/>
                <a:gd name="T107" fmla="*/ 638 h 673"/>
                <a:gd name="T108" fmla="*/ 525 w 721"/>
                <a:gd name="T109" fmla="*/ 656 h 673"/>
                <a:gd name="T110" fmla="*/ 518 w 721"/>
                <a:gd name="T111" fmla="*/ 667 h 673"/>
                <a:gd name="T112" fmla="*/ 497 w 721"/>
                <a:gd name="T113" fmla="*/ 641 h 673"/>
                <a:gd name="T114" fmla="*/ 445 w 721"/>
                <a:gd name="T115" fmla="*/ 583 h 673"/>
                <a:gd name="T116" fmla="*/ 413 w 721"/>
                <a:gd name="T117" fmla="*/ 546 h 673"/>
                <a:gd name="T118" fmla="*/ 351 w 721"/>
                <a:gd name="T119" fmla="*/ 557 h 673"/>
                <a:gd name="T120" fmla="*/ 248 w 721"/>
                <a:gd name="T121" fmla="*/ 54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1" h="673">
                  <a:moveTo>
                    <a:pt x="241" y="537"/>
                  </a:moveTo>
                  <a:cubicBezTo>
                    <a:pt x="238" y="534"/>
                    <a:pt x="236" y="532"/>
                    <a:pt x="233" y="529"/>
                  </a:cubicBezTo>
                  <a:cubicBezTo>
                    <a:pt x="227" y="523"/>
                    <a:pt x="216" y="511"/>
                    <a:pt x="210" y="505"/>
                  </a:cubicBezTo>
                  <a:cubicBezTo>
                    <a:pt x="205" y="501"/>
                    <a:pt x="196" y="490"/>
                    <a:pt x="192" y="485"/>
                  </a:cubicBezTo>
                  <a:cubicBezTo>
                    <a:pt x="191" y="484"/>
                    <a:pt x="187" y="480"/>
                    <a:pt x="184" y="478"/>
                  </a:cubicBezTo>
                  <a:cubicBezTo>
                    <a:pt x="182" y="478"/>
                    <a:pt x="178" y="478"/>
                    <a:pt x="177" y="480"/>
                  </a:cubicBezTo>
                  <a:cubicBezTo>
                    <a:pt x="175" y="480"/>
                    <a:pt x="173" y="481"/>
                    <a:pt x="171" y="481"/>
                  </a:cubicBezTo>
                  <a:cubicBezTo>
                    <a:pt x="170" y="480"/>
                    <a:pt x="170" y="477"/>
                    <a:pt x="170" y="476"/>
                  </a:cubicBezTo>
                  <a:cubicBezTo>
                    <a:pt x="168" y="474"/>
                    <a:pt x="170" y="469"/>
                    <a:pt x="168" y="467"/>
                  </a:cubicBezTo>
                  <a:cubicBezTo>
                    <a:pt x="167" y="464"/>
                    <a:pt x="163" y="460"/>
                    <a:pt x="160" y="459"/>
                  </a:cubicBezTo>
                  <a:cubicBezTo>
                    <a:pt x="157" y="456"/>
                    <a:pt x="150" y="452"/>
                    <a:pt x="147" y="449"/>
                  </a:cubicBezTo>
                  <a:cubicBezTo>
                    <a:pt x="144" y="448"/>
                    <a:pt x="140" y="445"/>
                    <a:pt x="139" y="442"/>
                  </a:cubicBezTo>
                  <a:cubicBezTo>
                    <a:pt x="139" y="441"/>
                    <a:pt x="136" y="438"/>
                    <a:pt x="136" y="436"/>
                  </a:cubicBezTo>
                  <a:cubicBezTo>
                    <a:pt x="136" y="435"/>
                    <a:pt x="137" y="432"/>
                    <a:pt x="137" y="431"/>
                  </a:cubicBezTo>
                  <a:cubicBezTo>
                    <a:pt x="137" y="429"/>
                    <a:pt x="136" y="427"/>
                    <a:pt x="136" y="425"/>
                  </a:cubicBezTo>
                  <a:cubicBezTo>
                    <a:pt x="136" y="424"/>
                    <a:pt x="135" y="422"/>
                    <a:pt x="135" y="421"/>
                  </a:cubicBezTo>
                  <a:cubicBezTo>
                    <a:pt x="133" y="420"/>
                    <a:pt x="132" y="418"/>
                    <a:pt x="130" y="418"/>
                  </a:cubicBezTo>
                  <a:cubicBezTo>
                    <a:pt x="129" y="418"/>
                    <a:pt x="128" y="421"/>
                    <a:pt x="128" y="421"/>
                  </a:cubicBezTo>
                  <a:cubicBezTo>
                    <a:pt x="126" y="424"/>
                    <a:pt x="129" y="427"/>
                    <a:pt x="129" y="429"/>
                  </a:cubicBezTo>
                  <a:cubicBezTo>
                    <a:pt x="128" y="431"/>
                    <a:pt x="128" y="434"/>
                    <a:pt x="126" y="435"/>
                  </a:cubicBezTo>
                  <a:cubicBezTo>
                    <a:pt x="125" y="435"/>
                    <a:pt x="121" y="431"/>
                    <a:pt x="121" y="429"/>
                  </a:cubicBezTo>
                  <a:cubicBezTo>
                    <a:pt x="118" y="427"/>
                    <a:pt x="116" y="421"/>
                    <a:pt x="115" y="418"/>
                  </a:cubicBezTo>
                  <a:cubicBezTo>
                    <a:pt x="114" y="415"/>
                    <a:pt x="109" y="408"/>
                    <a:pt x="107" y="406"/>
                  </a:cubicBezTo>
                  <a:cubicBezTo>
                    <a:pt x="105" y="404"/>
                    <a:pt x="100" y="403"/>
                    <a:pt x="98" y="401"/>
                  </a:cubicBezTo>
                  <a:cubicBezTo>
                    <a:pt x="97" y="399"/>
                    <a:pt x="94" y="396"/>
                    <a:pt x="94" y="393"/>
                  </a:cubicBezTo>
                  <a:cubicBezTo>
                    <a:pt x="94" y="392"/>
                    <a:pt x="97" y="387"/>
                    <a:pt x="97" y="386"/>
                  </a:cubicBezTo>
                  <a:cubicBezTo>
                    <a:pt x="97" y="383"/>
                    <a:pt x="94" y="378"/>
                    <a:pt x="91" y="375"/>
                  </a:cubicBezTo>
                  <a:cubicBezTo>
                    <a:pt x="90" y="373"/>
                    <a:pt x="85" y="371"/>
                    <a:pt x="84" y="369"/>
                  </a:cubicBezTo>
                  <a:cubicBezTo>
                    <a:pt x="81" y="368"/>
                    <a:pt x="76" y="367"/>
                    <a:pt x="73" y="365"/>
                  </a:cubicBezTo>
                  <a:cubicBezTo>
                    <a:pt x="71" y="364"/>
                    <a:pt x="69" y="362"/>
                    <a:pt x="67" y="361"/>
                  </a:cubicBezTo>
                  <a:cubicBezTo>
                    <a:pt x="66" y="358"/>
                    <a:pt x="67" y="353"/>
                    <a:pt x="66" y="351"/>
                  </a:cubicBezTo>
                  <a:cubicBezTo>
                    <a:pt x="66" y="348"/>
                    <a:pt x="63" y="344"/>
                    <a:pt x="62" y="343"/>
                  </a:cubicBezTo>
                  <a:cubicBezTo>
                    <a:pt x="62" y="341"/>
                    <a:pt x="57" y="340"/>
                    <a:pt x="56" y="340"/>
                  </a:cubicBezTo>
                  <a:cubicBezTo>
                    <a:pt x="55" y="339"/>
                    <a:pt x="49" y="336"/>
                    <a:pt x="48" y="334"/>
                  </a:cubicBezTo>
                  <a:cubicBezTo>
                    <a:pt x="46" y="332"/>
                    <a:pt x="43" y="327"/>
                    <a:pt x="42" y="325"/>
                  </a:cubicBezTo>
                  <a:cubicBezTo>
                    <a:pt x="41" y="322"/>
                    <a:pt x="39" y="318"/>
                    <a:pt x="39" y="315"/>
                  </a:cubicBezTo>
                  <a:cubicBezTo>
                    <a:pt x="38" y="313"/>
                    <a:pt x="36" y="309"/>
                    <a:pt x="35" y="308"/>
                  </a:cubicBezTo>
                  <a:cubicBezTo>
                    <a:pt x="32" y="308"/>
                    <a:pt x="28" y="308"/>
                    <a:pt x="27" y="306"/>
                  </a:cubicBezTo>
                  <a:cubicBezTo>
                    <a:pt x="25" y="305"/>
                    <a:pt x="24" y="301"/>
                    <a:pt x="22" y="299"/>
                  </a:cubicBezTo>
                  <a:cubicBezTo>
                    <a:pt x="21" y="298"/>
                    <a:pt x="18" y="294"/>
                    <a:pt x="17" y="292"/>
                  </a:cubicBezTo>
                  <a:cubicBezTo>
                    <a:pt x="15" y="290"/>
                    <a:pt x="11" y="287"/>
                    <a:pt x="10" y="285"/>
                  </a:cubicBezTo>
                  <a:cubicBezTo>
                    <a:pt x="7" y="284"/>
                    <a:pt x="4" y="281"/>
                    <a:pt x="3" y="280"/>
                  </a:cubicBezTo>
                  <a:cubicBezTo>
                    <a:pt x="3" y="280"/>
                    <a:pt x="1" y="278"/>
                    <a:pt x="0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1" y="274"/>
                    <a:pt x="4" y="267"/>
                    <a:pt x="5" y="263"/>
                  </a:cubicBezTo>
                  <a:cubicBezTo>
                    <a:pt x="7" y="260"/>
                    <a:pt x="8" y="255"/>
                    <a:pt x="8" y="252"/>
                  </a:cubicBezTo>
                  <a:cubicBezTo>
                    <a:pt x="10" y="249"/>
                    <a:pt x="14" y="242"/>
                    <a:pt x="15" y="239"/>
                  </a:cubicBezTo>
                  <a:cubicBezTo>
                    <a:pt x="17" y="238"/>
                    <a:pt x="21" y="236"/>
                    <a:pt x="22" y="235"/>
                  </a:cubicBezTo>
                  <a:cubicBezTo>
                    <a:pt x="24" y="231"/>
                    <a:pt x="24" y="224"/>
                    <a:pt x="24" y="220"/>
                  </a:cubicBezTo>
                  <a:cubicBezTo>
                    <a:pt x="24" y="215"/>
                    <a:pt x="25" y="206"/>
                    <a:pt x="25" y="201"/>
                  </a:cubicBezTo>
                  <a:cubicBezTo>
                    <a:pt x="25" y="196"/>
                    <a:pt x="22" y="186"/>
                    <a:pt x="22" y="180"/>
                  </a:cubicBezTo>
                  <a:cubicBezTo>
                    <a:pt x="22" y="175"/>
                    <a:pt x="28" y="162"/>
                    <a:pt x="29" y="155"/>
                  </a:cubicBezTo>
                  <a:cubicBezTo>
                    <a:pt x="31" y="150"/>
                    <a:pt x="31" y="137"/>
                    <a:pt x="31" y="132"/>
                  </a:cubicBezTo>
                  <a:cubicBezTo>
                    <a:pt x="32" y="127"/>
                    <a:pt x="36" y="119"/>
                    <a:pt x="38" y="113"/>
                  </a:cubicBezTo>
                  <a:cubicBezTo>
                    <a:pt x="38" y="109"/>
                    <a:pt x="39" y="98"/>
                    <a:pt x="38" y="92"/>
                  </a:cubicBezTo>
                  <a:cubicBezTo>
                    <a:pt x="38" y="90"/>
                    <a:pt x="32" y="84"/>
                    <a:pt x="31" y="80"/>
                  </a:cubicBezTo>
                  <a:cubicBezTo>
                    <a:pt x="29" y="77"/>
                    <a:pt x="28" y="70"/>
                    <a:pt x="28" y="67"/>
                  </a:cubicBezTo>
                  <a:cubicBezTo>
                    <a:pt x="28" y="64"/>
                    <a:pt x="28" y="59"/>
                    <a:pt x="28" y="56"/>
                  </a:cubicBezTo>
                  <a:cubicBezTo>
                    <a:pt x="28" y="53"/>
                    <a:pt x="28" y="48"/>
                    <a:pt x="29" y="45"/>
                  </a:cubicBezTo>
                  <a:cubicBezTo>
                    <a:pt x="31" y="43"/>
                    <a:pt x="36" y="42"/>
                    <a:pt x="39" y="41"/>
                  </a:cubicBezTo>
                  <a:cubicBezTo>
                    <a:pt x="41" y="41"/>
                    <a:pt x="43" y="39"/>
                    <a:pt x="46" y="39"/>
                  </a:cubicBezTo>
                  <a:cubicBezTo>
                    <a:pt x="49" y="39"/>
                    <a:pt x="55" y="42"/>
                    <a:pt x="57" y="42"/>
                  </a:cubicBezTo>
                  <a:cubicBezTo>
                    <a:pt x="60" y="42"/>
                    <a:pt x="64" y="42"/>
                    <a:pt x="67" y="42"/>
                  </a:cubicBezTo>
                  <a:cubicBezTo>
                    <a:pt x="70" y="41"/>
                    <a:pt x="77" y="41"/>
                    <a:pt x="80" y="39"/>
                  </a:cubicBezTo>
                  <a:cubicBezTo>
                    <a:pt x="83" y="38"/>
                    <a:pt x="85" y="34"/>
                    <a:pt x="88" y="32"/>
                  </a:cubicBezTo>
                  <a:cubicBezTo>
                    <a:pt x="90" y="31"/>
                    <a:pt x="94" y="27"/>
                    <a:pt x="95" y="27"/>
                  </a:cubicBezTo>
                  <a:cubicBezTo>
                    <a:pt x="98" y="24"/>
                    <a:pt x="102" y="22"/>
                    <a:pt x="105" y="21"/>
                  </a:cubicBezTo>
                  <a:cubicBezTo>
                    <a:pt x="107" y="20"/>
                    <a:pt x="111" y="15"/>
                    <a:pt x="112" y="13"/>
                  </a:cubicBezTo>
                  <a:cubicBezTo>
                    <a:pt x="114" y="11"/>
                    <a:pt x="116" y="8"/>
                    <a:pt x="118" y="6"/>
                  </a:cubicBezTo>
                  <a:cubicBezTo>
                    <a:pt x="118" y="4"/>
                    <a:pt x="118" y="0"/>
                    <a:pt x="118" y="0"/>
                  </a:cubicBezTo>
                  <a:cubicBezTo>
                    <a:pt x="118" y="1"/>
                    <a:pt x="121" y="1"/>
                    <a:pt x="122" y="3"/>
                  </a:cubicBezTo>
                  <a:cubicBezTo>
                    <a:pt x="125" y="3"/>
                    <a:pt x="130" y="1"/>
                    <a:pt x="132" y="3"/>
                  </a:cubicBezTo>
                  <a:cubicBezTo>
                    <a:pt x="133" y="3"/>
                    <a:pt x="135" y="4"/>
                    <a:pt x="136" y="6"/>
                  </a:cubicBezTo>
                  <a:cubicBezTo>
                    <a:pt x="139" y="7"/>
                    <a:pt x="146" y="11"/>
                    <a:pt x="149" y="14"/>
                  </a:cubicBezTo>
                  <a:cubicBezTo>
                    <a:pt x="150" y="15"/>
                    <a:pt x="156" y="18"/>
                    <a:pt x="158" y="21"/>
                  </a:cubicBezTo>
                  <a:cubicBezTo>
                    <a:pt x="160" y="22"/>
                    <a:pt x="163" y="25"/>
                    <a:pt x="164" y="27"/>
                  </a:cubicBezTo>
                  <a:cubicBezTo>
                    <a:pt x="168" y="29"/>
                    <a:pt x="177" y="36"/>
                    <a:pt x="180" y="39"/>
                  </a:cubicBezTo>
                  <a:cubicBezTo>
                    <a:pt x="184" y="42"/>
                    <a:pt x="189" y="49"/>
                    <a:pt x="194" y="50"/>
                  </a:cubicBezTo>
                  <a:cubicBezTo>
                    <a:pt x="199" y="55"/>
                    <a:pt x="209" y="62"/>
                    <a:pt x="216" y="64"/>
                  </a:cubicBezTo>
                  <a:cubicBezTo>
                    <a:pt x="220" y="66"/>
                    <a:pt x="229" y="64"/>
                    <a:pt x="233" y="66"/>
                  </a:cubicBezTo>
                  <a:cubicBezTo>
                    <a:pt x="236" y="66"/>
                    <a:pt x="243" y="69"/>
                    <a:pt x="246" y="70"/>
                  </a:cubicBezTo>
                  <a:cubicBezTo>
                    <a:pt x="248" y="71"/>
                    <a:pt x="253" y="76"/>
                    <a:pt x="255" y="78"/>
                  </a:cubicBezTo>
                  <a:cubicBezTo>
                    <a:pt x="260" y="83"/>
                    <a:pt x="267" y="91"/>
                    <a:pt x="271" y="97"/>
                  </a:cubicBezTo>
                  <a:cubicBezTo>
                    <a:pt x="275" y="101"/>
                    <a:pt x="283" y="112"/>
                    <a:pt x="288" y="118"/>
                  </a:cubicBezTo>
                  <a:cubicBezTo>
                    <a:pt x="290" y="122"/>
                    <a:pt x="299" y="132"/>
                    <a:pt x="303" y="136"/>
                  </a:cubicBezTo>
                  <a:cubicBezTo>
                    <a:pt x="306" y="139"/>
                    <a:pt x="313" y="146"/>
                    <a:pt x="317" y="148"/>
                  </a:cubicBezTo>
                  <a:cubicBezTo>
                    <a:pt x="320" y="150"/>
                    <a:pt x="328" y="154"/>
                    <a:pt x="333" y="155"/>
                  </a:cubicBezTo>
                  <a:cubicBezTo>
                    <a:pt x="335" y="157"/>
                    <a:pt x="342" y="159"/>
                    <a:pt x="345" y="161"/>
                  </a:cubicBezTo>
                  <a:cubicBezTo>
                    <a:pt x="348" y="162"/>
                    <a:pt x="351" y="165"/>
                    <a:pt x="352" y="166"/>
                  </a:cubicBezTo>
                  <a:cubicBezTo>
                    <a:pt x="354" y="166"/>
                    <a:pt x="356" y="166"/>
                    <a:pt x="358" y="166"/>
                  </a:cubicBezTo>
                  <a:cubicBezTo>
                    <a:pt x="361" y="168"/>
                    <a:pt x="366" y="166"/>
                    <a:pt x="369" y="168"/>
                  </a:cubicBezTo>
                  <a:cubicBezTo>
                    <a:pt x="370" y="169"/>
                    <a:pt x="372" y="173"/>
                    <a:pt x="372" y="175"/>
                  </a:cubicBezTo>
                  <a:cubicBezTo>
                    <a:pt x="375" y="178"/>
                    <a:pt x="376" y="185"/>
                    <a:pt x="379" y="187"/>
                  </a:cubicBezTo>
                  <a:cubicBezTo>
                    <a:pt x="380" y="190"/>
                    <a:pt x="386" y="193"/>
                    <a:pt x="389" y="194"/>
                  </a:cubicBezTo>
                  <a:cubicBezTo>
                    <a:pt x="390" y="196"/>
                    <a:pt x="394" y="196"/>
                    <a:pt x="396" y="196"/>
                  </a:cubicBezTo>
                  <a:cubicBezTo>
                    <a:pt x="399" y="197"/>
                    <a:pt x="403" y="200"/>
                    <a:pt x="404" y="201"/>
                  </a:cubicBezTo>
                  <a:cubicBezTo>
                    <a:pt x="406" y="201"/>
                    <a:pt x="406" y="204"/>
                    <a:pt x="407" y="206"/>
                  </a:cubicBezTo>
                  <a:cubicBezTo>
                    <a:pt x="410" y="207"/>
                    <a:pt x="410" y="207"/>
                    <a:pt x="410" y="207"/>
                  </a:cubicBezTo>
                  <a:cubicBezTo>
                    <a:pt x="414" y="208"/>
                    <a:pt x="420" y="207"/>
                    <a:pt x="422" y="208"/>
                  </a:cubicBezTo>
                  <a:cubicBezTo>
                    <a:pt x="425" y="210"/>
                    <a:pt x="429" y="213"/>
                    <a:pt x="431" y="214"/>
                  </a:cubicBezTo>
                  <a:cubicBezTo>
                    <a:pt x="434" y="217"/>
                    <a:pt x="436" y="221"/>
                    <a:pt x="438" y="222"/>
                  </a:cubicBezTo>
                  <a:cubicBezTo>
                    <a:pt x="441" y="224"/>
                    <a:pt x="446" y="225"/>
                    <a:pt x="448" y="227"/>
                  </a:cubicBezTo>
                  <a:cubicBezTo>
                    <a:pt x="449" y="228"/>
                    <a:pt x="452" y="232"/>
                    <a:pt x="455" y="234"/>
                  </a:cubicBezTo>
                  <a:cubicBezTo>
                    <a:pt x="456" y="235"/>
                    <a:pt x="462" y="235"/>
                    <a:pt x="464" y="236"/>
                  </a:cubicBezTo>
                  <a:cubicBezTo>
                    <a:pt x="466" y="238"/>
                    <a:pt x="470" y="241"/>
                    <a:pt x="473" y="243"/>
                  </a:cubicBezTo>
                  <a:cubicBezTo>
                    <a:pt x="474" y="246"/>
                    <a:pt x="476" y="252"/>
                    <a:pt x="477" y="253"/>
                  </a:cubicBezTo>
                  <a:cubicBezTo>
                    <a:pt x="479" y="256"/>
                    <a:pt x="484" y="259"/>
                    <a:pt x="486" y="260"/>
                  </a:cubicBezTo>
                  <a:cubicBezTo>
                    <a:pt x="487" y="262"/>
                    <a:pt x="490" y="264"/>
                    <a:pt x="491" y="264"/>
                  </a:cubicBezTo>
                  <a:cubicBezTo>
                    <a:pt x="494" y="264"/>
                    <a:pt x="498" y="260"/>
                    <a:pt x="500" y="259"/>
                  </a:cubicBezTo>
                  <a:cubicBezTo>
                    <a:pt x="502" y="257"/>
                    <a:pt x="508" y="252"/>
                    <a:pt x="511" y="249"/>
                  </a:cubicBezTo>
                  <a:cubicBezTo>
                    <a:pt x="512" y="248"/>
                    <a:pt x="516" y="243"/>
                    <a:pt x="518" y="241"/>
                  </a:cubicBezTo>
                  <a:cubicBezTo>
                    <a:pt x="519" y="238"/>
                    <a:pt x="521" y="232"/>
                    <a:pt x="522" y="229"/>
                  </a:cubicBezTo>
                  <a:cubicBezTo>
                    <a:pt x="523" y="228"/>
                    <a:pt x="525" y="224"/>
                    <a:pt x="526" y="222"/>
                  </a:cubicBezTo>
                  <a:cubicBezTo>
                    <a:pt x="528" y="220"/>
                    <a:pt x="530" y="215"/>
                    <a:pt x="532" y="213"/>
                  </a:cubicBezTo>
                  <a:cubicBezTo>
                    <a:pt x="535" y="211"/>
                    <a:pt x="540" y="207"/>
                    <a:pt x="543" y="207"/>
                  </a:cubicBezTo>
                  <a:cubicBezTo>
                    <a:pt x="546" y="206"/>
                    <a:pt x="554" y="206"/>
                    <a:pt x="557" y="206"/>
                  </a:cubicBezTo>
                  <a:cubicBezTo>
                    <a:pt x="561" y="207"/>
                    <a:pt x="568" y="211"/>
                    <a:pt x="571" y="213"/>
                  </a:cubicBezTo>
                  <a:cubicBezTo>
                    <a:pt x="574" y="214"/>
                    <a:pt x="581" y="215"/>
                    <a:pt x="582" y="217"/>
                  </a:cubicBezTo>
                  <a:cubicBezTo>
                    <a:pt x="585" y="218"/>
                    <a:pt x="589" y="221"/>
                    <a:pt x="591" y="222"/>
                  </a:cubicBezTo>
                  <a:cubicBezTo>
                    <a:pt x="592" y="224"/>
                    <a:pt x="596" y="227"/>
                    <a:pt x="599" y="227"/>
                  </a:cubicBezTo>
                  <a:cubicBezTo>
                    <a:pt x="603" y="229"/>
                    <a:pt x="612" y="234"/>
                    <a:pt x="616" y="236"/>
                  </a:cubicBezTo>
                  <a:cubicBezTo>
                    <a:pt x="620" y="238"/>
                    <a:pt x="630" y="242"/>
                    <a:pt x="636" y="242"/>
                  </a:cubicBezTo>
                  <a:cubicBezTo>
                    <a:pt x="639" y="243"/>
                    <a:pt x="643" y="243"/>
                    <a:pt x="646" y="243"/>
                  </a:cubicBezTo>
                  <a:cubicBezTo>
                    <a:pt x="650" y="243"/>
                    <a:pt x="658" y="245"/>
                    <a:pt x="661" y="246"/>
                  </a:cubicBezTo>
                  <a:cubicBezTo>
                    <a:pt x="664" y="246"/>
                    <a:pt x="669" y="248"/>
                    <a:pt x="672" y="249"/>
                  </a:cubicBezTo>
                  <a:cubicBezTo>
                    <a:pt x="675" y="250"/>
                    <a:pt x="682" y="253"/>
                    <a:pt x="685" y="255"/>
                  </a:cubicBezTo>
                  <a:cubicBezTo>
                    <a:pt x="688" y="256"/>
                    <a:pt x="692" y="257"/>
                    <a:pt x="693" y="259"/>
                  </a:cubicBezTo>
                  <a:cubicBezTo>
                    <a:pt x="695" y="260"/>
                    <a:pt x="697" y="262"/>
                    <a:pt x="699" y="263"/>
                  </a:cubicBezTo>
                  <a:cubicBezTo>
                    <a:pt x="700" y="264"/>
                    <a:pt x="706" y="267"/>
                    <a:pt x="706" y="267"/>
                  </a:cubicBezTo>
                  <a:cubicBezTo>
                    <a:pt x="706" y="269"/>
                    <a:pt x="709" y="270"/>
                    <a:pt x="709" y="271"/>
                  </a:cubicBezTo>
                  <a:cubicBezTo>
                    <a:pt x="709" y="274"/>
                    <a:pt x="707" y="277"/>
                    <a:pt x="706" y="278"/>
                  </a:cubicBezTo>
                  <a:cubicBezTo>
                    <a:pt x="704" y="278"/>
                    <a:pt x="703" y="278"/>
                    <a:pt x="702" y="278"/>
                  </a:cubicBezTo>
                  <a:cubicBezTo>
                    <a:pt x="702" y="280"/>
                    <a:pt x="700" y="281"/>
                    <a:pt x="700" y="283"/>
                  </a:cubicBezTo>
                  <a:cubicBezTo>
                    <a:pt x="700" y="284"/>
                    <a:pt x="697" y="285"/>
                    <a:pt x="697" y="285"/>
                  </a:cubicBezTo>
                  <a:cubicBezTo>
                    <a:pt x="697" y="287"/>
                    <a:pt x="697" y="290"/>
                    <a:pt x="697" y="290"/>
                  </a:cubicBezTo>
                  <a:cubicBezTo>
                    <a:pt x="696" y="291"/>
                    <a:pt x="695" y="291"/>
                    <a:pt x="693" y="292"/>
                  </a:cubicBezTo>
                  <a:cubicBezTo>
                    <a:pt x="693" y="294"/>
                    <a:pt x="692" y="295"/>
                    <a:pt x="690" y="297"/>
                  </a:cubicBezTo>
                  <a:cubicBezTo>
                    <a:pt x="690" y="298"/>
                    <a:pt x="690" y="301"/>
                    <a:pt x="690" y="301"/>
                  </a:cubicBezTo>
                  <a:cubicBezTo>
                    <a:pt x="689" y="302"/>
                    <a:pt x="688" y="302"/>
                    <a:pt x="686" y="304"/>
                  </a:cubicBezTo>
                  <a:cubicBezTo>
                    <a:pt x="685" y="304"/>
                    <a:pt x="683" y="304"/>
                    <a:pt x="683" y="305"/>
                  </a:cubicBezTo>
                  <a:cubicBezTo>
                    <a:pt x="682" y="305"/>
                    <a:pt x="679" y="308"/>
                    <a:pt x="679" y="308"/>
                  </a:cubicBezTo>
                  <a:cubicBezTo>
                    <a:pt x="678" y="309"/>
                    <a:pt x="676" y="312"/>
                    <a:pt x="678" y="313"/>
                  </a:cubicBezTo>
                  <a:cubicBezTo>
                    <a:pt x="678" y="313"/>
                    <a:pt x="679" y="315"/>
                    <a:pt x="681" y="315"/>
                  </a:cubicBezTo>
                  <a:cubicBezTo>
                    <a:pt x="682" y="316"/>
                    <a:pt x="683" y="318"/>
                    <a:pt x="683" y="319"/>
                  </a:cubicBezTo>
                  <a:cubicBezTo>
                    <a:pt x="683" y="320"/>
                    <a:pt x="681" y="323"/>
                    <a:pt x="679" y="325"/>
                  </a:cubicBezTo>
                  <a:cubicBezTo>
                    <a:pt x="676" y="326"/>
                    <a:pt x="674" y="329"/>
                    <a:pt x="671" y="330"/>
                  </a:cubicBezTo>
                  <a:cubicBezTo>
                    <a:pt x="671" y="332"/>
                    <a:pt x="669" y="333"/>
                    <a:pt x="669" y="334"/>
                  </a:cubicBezTo>
                  <a:cubicBezTo>
                    <a:pt x="668" y="334"/>
                    <a:pt x="665" y="334"/>
                    <a:pt x="665" y="333"/>
                  </a:cubicBezTo>
                  <a:cubicBezTo>
                    <a:pt x="664" y="333"/>
                    <a:pt x="664" y="330"/>
                    <a:pt x="662" y="330"/>
                  </a:cubicBezTo>
                  <a:cubicBezTo>
                    <a:pt x="662" y="329"/>
                    <a:pt x="660" y="332"/>
                    <a:pt x="660" y="332"/>
                  </a:cubicBezTo>
                  <a:cubicBezTo>
                    <a:pt x="660" y="333"/>
                    <a:pt x="658" y="334"/>
                    <a:pt x="660" y="336"/>
                  </a:cubicBezTo>
                  <a:cubicBezTo>
                    <a:pt x="660" y="337"/>
                    <a:pt x="662" y="339"/>
                    <a:pt x="664" y="340"/>
                  </a:cubicBezTo>
                  <a:cubicBezTo>
                    <a:pt x="665" y="341"/>
                    <a:pt x="669" y="344"/>
                    <a:pt x="671" y="346"/>
                  </a:cubicBezTo>
                  <a:cubicBezTo>
                    <a:pt x="672" y="347"/>
                    <a:pt x="675" y="347"/>
                    <a:pt x="675" y="347"/>
                  </a:cubicBezTo>
                  <a:cubicBezTo>
                    <a:pt x="676" y="347"/>
                    <a:pt x="679" y="347"/>
                    <a:pt x="681" y="347"/>
                  </a:cubicBezTo>
                  <a:cubicBezTo>
                    <a:pt x="682" y="347"/>
                    <a:pt x="682" y="347"/>
                    <a:pt x="683" y="348"/>
                  </a:cubicBezTo>
                  <a:cubicBezTo>
                    <a:pt x="683" y="348"/>
                    <a:pt x="683" y="350"/>
                    <a:pt x="683" y="351"/>
                  </a:cubicBezTo>
                  <a:cubicBezTo>
                    <a:pt x="683" y="353"/>
                    <a:pt x="682" y="354"/>
                    <a:pt x="682" y="355"/>
                  </a:cubicBezTo>
                  <a:cubicBezTo>
                    <a:pt x="682" y="357"/>
                    <a:pt x="682" y="358"/>
                    <a:pt x="682" y="360"/>
                  </a:cubicBezTo>
                  <a:cubicBezTo>
                    <a:pt x="683" y="360"/>
                    <a:pt x="685" y="361"/>
                    <a:pt x="685" y="362"/>
                  </a:cubicBezTo>
                  <a:cubicBezTo>
                    <a:pt x="686" y="364"/>
                    <a:pt x="686" y="367"/>
                    <a:pt x="685" y="368"/>
                  </a:cubicBezTo>
                  <a:cubicBezTo>
                    <a:pt x="683" y="368"/>
                    <a:pt x="682" y="368"/>
                    <a:pt x="681" y="368"/>
                  </a:cubicBezTo>
                  <a:cubicBezTo>
                    <a:pt x="679" y="368"/>
                    <a:pt x="676" y="365"/>
                    <a:pt x="675" y="364"/>
                  </a:cubicBezTo>
                  <a:cubicBezTo>
                    <a:pt x="674" y="362"/>
                    <a:pt x="674" y="358"/>
                    <a:pt x="674" y="358"/>
                  </a:cubicBezTo>
                  <a:cubicBezTo>
                    <a:pt x="672" y="357"/>
                    <a:pt x="671" y="355"/>
                    <a:pt x="671" y="355"/>
                  </a:cubicBezTo>
                  <a:cubicBezTo>
                    <a:pt x="669" y="355"/>
                    <a:pt x="667" y="357"/>
                    <a:pt x="665" y="358"/>
                  </a:cubicBezTo>
                  <a:cubicBezTo>
                    <a:pt x="665" y="358"/>
                    <a:pt x="665" y="361"/>
                    <a:pt x="665" y="362"/>
                  </a:cubicBezTo>
                  <a:cubicBezTo>
                    <a:pt x="665" y="364"/>
                    <a:pt x="667" y="365"/>
                    <a:pt x="668" y="365"/>
                  </a:cubicBezTo>
                  <a:cubicBezTo>
                    <a:pt x="669" y="367"/>
                    <a:pt x="672" y="368"/>
                    <a:pt x="672" y="369"/>
                  </a:cubicBezTo>
                  <a:cubicBezTo>
                    <a:pt x="674" y="371"/>
                    <a:pt x="676" y="373"/>
                    <a:pt x="678" y="375"/>
                  </a:cubicBezTo>
                  <a:cubicBezTo>
                    <a:pt x="679" y="376"/>
                    <a:pt x="682" y="380"/>
                    <a:pt x="683" y="382"/>
                  </a:cubicBezTo>
                  <a:cubicBezTo>
                    <a:pt x="685" y="383"/>
                    <a:pt x="689" y="387"/>
                    <a:pt x="690" y="387"/>
                  </a:cubicBezTo>
                  <a:cubicBezTo>
                    <a:pt x="692" y="389"/>
                    <a:pt x="693" y="390"/>
                    <a:pt x="695" y="390"/>
                  </a:cubicBezTo>
                  <a:cubicBezTo>
                    <a:pt x="697" y="390"/>
                    <a:pt x="700" y="389"/>
                    <a:pt x="702" y="389"/>
                  </a:cubicBezTo>
                  <a:cubicBezTo>
                    <a:pt x="703" y="389"/>
                    <a:pt x="706" y="390"/>
                    <a:pt x="707" y="392"/>
                  </a:cubicBezTo>
                  <a:cubicBezTo>
                    <a:pt x="709" y="393"/>
                    <a:pt x="710" y="394"/>
                    <a:pt x="710" y="396"/>
                  </a:cubicBezTo>
                  <a:cubicBezTo>
                    <a:pt x="710" y="397"/>
                    <a:pt x="707" y="400"/>
                    <a:pt x="706" y="400"/>
                  </a:cubicBezTo>
                  <a:cubicBezTo>
                    <a:pt x="704" y="401"/>
                    <a:pt x="702" y="399"/>
                    <a:pt x="702" y="400"/>
                  </a:cubicBezTo>
                  <a:cubicBezTo>
                    <a:pt x="700" y="400"/>
                    <a:pt x="699" y="403"/>
                    <a:pt x="697" y="404"/>
                  </a:cubicBezTo>
                  <a:cubicBezTo>
                    <a:pt x="697" y="404"/>
                    <a:pt x="697" y="407"/>
                    <a:pt x="699" y="407"/>
                  </a:cubicBezTo>
                  <a:cubicBezTo>
                    <a:pt x="700" y="408"/>
                    <a:pt x="704" y="407"/>
                    <a:pt x="706" y="407"/>
                  </a:cubicBezTo>
                  <a:cubicBezTo>
                    <a:pt x="707" y="407"/>
                    <a:pt x="709" y="408"/>
                    <a:pt x="709" y="410"/>
                  </a:cubicBezTo>
                  <a:cubicBezTo>
                    <a:pt x="710" y="410"/>
                    <a:pt x="710" y="414"/>
                    <a:pt x="712" y="414"/>
                  </a:cubicBezTo>
                  <a:cubicBezTo>
                    <a:pt x="713" y="415"/>
                    <a:pt x="714" y="414"/>
                    <a:pt x="716" y="414"/>
                  </a:cubicBezTo>
                  <a:cubicBezTo>
                    <a:pt x="717" y="411"/>
                    <a:pt x="717" y="411"/>
                    <a:pt x="717" y="411"/>
                  </a:cubicBezTo>
                  <a:cubicBezTo>
                    <a:pt x="719" y="411"/>
                    <a:pt x="720" y="414"/>
                    <a:pt x="721" y="414"/>
                  </a:cubicBezTo>
                  <a:cubicBezTo>
                    <a:pt x="721" y="415"/>
                    <a:pt x="721" y="420"/>
                    <a:pt x="720" y="421"/>
                  </a:cubicBezTo>
                  <a:cubicBezTo>
                    <a:pt x="719" y="422"/>
                    <a:pt x="716" y="424"/>
                    <a:pt x="714" y="425"/>
                  </a:cubicBezTo>
                  <a:cubicBezTo>
                    <a:pt x="714" y="425"/>
                    <a:pt x="712" y="428"/>
                    <a:pt x="710" y="428"/>
                  </a:cubicBezTo>
                  <a:cubicBezTo>
                    <a:pt x="709" y="429"/>
                    <a:pt x="709" y="434"/>
                    <a:pt x="709" y="435"/>
                  </a:cubicBezTo>
                  <a:cubicBezTo>
                    <a:pt x="707" y="436"/>
                    <a:pt x="706" y="439"/>
                    <a:pt x="704" y="441"/>
                  </a:cubicBezTo>
                  <a:cubicBezTo>
                    <a:pt x="703" y="442"/>
                    <a:pt x="700" y="446"/>
                    <a:pt x="699" y="445"/>
                  </a:cubicBezTo>
                  <a:cubicBezTo>
                    <a:pt x="697" y="445"/>
                    <a:pt x="699" y="441"/>
                    <a:pt x="699" y="439"/>
                  </a:cubicBezTo>
                  <a:cubicBezTo>
                    <a:pt x="699" y="438"/>
                    <a:pt x="697" y="436"/>
                    <a:pt x="699" y="435"/>
                  </a:cubicBezTo>
                  <a:cubicBezTo>
                    <a:pt x="699" y="434"/>
                    <a:pt x="700" y="431"/>
                    <a:pt x="702" y="429"/>
                  </a:cubicBezTo>
                  <a:cubicBezTo>
                    <a:pt x="702" y="427"/>
                    <a:pt x="702" y="424"/>
                    <a:pt x="702" y="421"/>
                  </a:cubicBezTo>
                  <a:cubicBezTo>
                    <a:pt x="702" y="420"/>
                    <a:pt x="700" y="417"/>
                    <a:pt x="699" y="417"/>
                  </a:cubicBezTo>
                  <a:cubicBezTo>
                    <a:pt x="699" y="415"/>
                    <a:pt x="697" y="415"/>
                    <a:pt x="697" y="415"/>
                  </a:cubicBezTo>
                  <a:cubicBezTo>
                    <a:pt x="696" y="417"/>
                    <a:pt x="696" y="420"/>
                    <a:pt x="696" y="421"/>
                  </a:cubicBezTo>
                  <a:cubicBezTo>
                    <a:pt x="696" y="422"/>
                    <a:pt x="696" y="425"/>
                    <a:pt x="696" y="427"/>
                  </a:cubicBezTo>
                  <a:cubicBezTo>
                    <a:pt x="696" y="428"/>
                    <a:pt x="693" y="429"/>
                    <a:pt x="693" y="431"/>
                  </a:cubicBezTo>
                  <a:cubicBezTo>
                    <a:pt x="693" y="432"/>
                    <a:pt x="693" y="436"/>
                    <a:pt x="693" y="439"/>
                  </a:cubicBezTo>
                  <a:cubicBezTo>
                    <a:pt x="693" y="441"/>
                    <a:pt x="695" y="443"/>
                    <a:pt x="695" y="445"/>
                  </a:cubicBezTo>
                  <a:cubicBezTo>
                    <a:pt x="695" y="446"/>
                    <a:pt x="695" y="449"/>
                    <a:pt x="693" y="450"/>
                  </a:cubicBezTo>
                  <a:cubicBezTo>
                    <a:pt x="692" y="452"/>
                    <a:pt x="690" y="452"/>
                    <a:pt x="689" y="453"/>
                  </a:cubicBezTo>
                  <a:cubicBezTo>
                    <a:pt x="688" y="455"/>
                    <a:pt x="685" y="457"/>
                    <a:pt x="685" y="459"/>
                  </a:cubicBezTo>
                  <a:cubicBezTo>
                    <a:pt x="683" y="460"/>
                    <a:pt x="682" y="464"/>
                    <a:pt x="682" y="466"/>
                  </a:cubicBezTo>
                  <a:cubicBezTo>
                    <a:pt x="681" y="467"/>
                    <a:pt x="678" y="471"/>
                    <a:pt x="676" y="473"/>
                  </a:cubicBezTo>
                  <a:cubicBezTo>
                    <a:pt x="675" y="474"/>
                    <a:pt x="674" y="476"/>
                    <a:pt x="672" y="477"/>
                  </a:cubicBezTo>
                  <a:cubicBezTo>
                    <a:pt x="671" y="478"/>
                    <a:pt x="671" y="483"/>
                    <a:pt x="669" y="484"/>
                  </a:cubicBezTo>
                  <a:cubicBezTo>
                    <a:pt x="669" y="485"/>
                    <a:pt x="667" y="488"/>
                    <a:pt x="667" y="490"/>
                  </a:cubicBezTo>
                  <a:cubicBezTo>
                    <a:pt x="665" y="491"/>
                    <a:pt x="664" y="494"/>
                    <a:pt x="664" y="495"/>
                  </a:cubicBezTo>
                  <a:cubicBezTo>
                    <a:pt x="662" y="498"/>
                    <a:pt x="665" y="502"/>
                    <a:pt x="665" y="505"/>
                  </a:cubicBezTo>
                  <a:cubicBezTo>
                    <a:pt x="664" y="508"/>
                    <a:pt x="661" y="511"/>
                    <a:pt x="661" y="512"/>
                  </a:cubicBezTo>
                  <a:cubicBezTo>
                    <a:pt x="661" y="515"/>
                    <a:pt x="662" y="520"/>
                    <a:pt x="662" y="523"/>
                  </a:cubicBezTo>
                  <a:cubicBezTo>
                    <a:pt x="662" y="526"/>
                    <a:pt x="661" y="532"/>
                    <a:pt x="661" y="533"/>
                  </a:cubicBezTo>
                  <a:cubicBezTo>
                    <a:pt x="660" y="536"/>
                    <a:pt x="657" y="539"/>
                    <a:pt x="657" y="541"/>
                  </a:cubicBezTo>
                  <a:cubicBezTo>
                    <a:pt x="655" y="543"/>
                    <a:pt x="657" y="547"/>
                    <a:pt x="655" y="548"/>
                  </a:cubicBezTo>
                  <a:cubicBezTo>
                    <a:pt x="655" y="551"/>
                    <a:pt x="654" y="555"/>
                    <a:pt x="651" y="557"/>
                  </a:cubicBezTo>
                  <a:cubicBezTo>
                    <a:pt x="651" y="558"/>
                    <a:pt x="647" y="558"/>
                    <a:pt x="646" y="560"/>
                  </a:cubicBezTo>
                  <a:cubicBezTo>
                    <a:pt x="644" y="561"/>
                    <a:pt x="643" y="562"/>
                    <a:pt x="643" y="564"/>
                  </a:cubicBezTo>
                  <a:cubicBezTo>
                    <a:pt x="643" y="565"/>
                    <a:pt x="640" y="568"/>
                    <a:pt x="640" y="569"/>
                  </a:cubicBezTo>
                  <a:cubicBezTo>
                    <a:pt x="640" y="571"/>
                    <a:pt x="643" y="575"/>
                    <a:pt x="641" y="576"/>
                  </a:cubicBezTo>
                  <a:cubicBezTo>
                    <a:pt x="641" y="578"/>
                    <a:pt x="637" y="578"/>
                    <a:pt x="636" y="576"/>
                  </a:cubicBezTo>
                  <a:cubicBezTo>
                    <a:pt x="634" y="576"/>
                    <a:pt x="633" y="575"/>
                    <a:pt x="632" y="575"/>
                  </a:cubicBezTo>
                  <a:cubicBezTo>
                    <a:pt x="630" y="575"/>
                    <a:pt x="626" y="578"/>
                    <a:pt x="624" y="579"/>
                  </a:cubicBezTo>
                  <a:cubicBezTo>
                    <a:pt x="623" y="579"/>
                    <a:pt x="620" y="581"/>
                    <a:pt x="620" y="582"/>
                  </a:cubicBezTo>
                  <a:cubicBezTo>
                    <a:pt x="619" y="582"/>
                    <a:pt x="617" y="586"/>
                    <a:pt x="617" y="588"/>
                  </a:cubicBezTo>
                  <a:cubicBezTo>
                    <a:pt x="617" y="589"/>
                    <a:pt x="617" y="593"/>
                    <a:pt x="616" y="594"/>
                  </a:cubicBezTo>
                  <a:cubicBezTo>
                    <a:pt x="616" y="596"/>
                    <a:pt x="616" y="600"/>
                    <a:pt x="615" y="601"/>
                  </a:cubicBezTo>
                  <a:cubicBezTo>
                    <a:pt x="615" y="603"/>
                    <a:pt x="613" y="603"/>
                    <a:pt x="612" y="601"/>
                  </a:cubicBezTo>
                  <a:cubicBezTo>
                    <a:pt x="610" y="601"/>
                    <a:pt x="610" y="599"/>
                    <a:pt x="610" y="597"/>
                  </a:cubicBezTo>
                  <a:cubicBezTo>
                    <a:pt x="609" y="596"/>
                    <a:pt x="610" y="594"/>
                    <a:pt x="609" y="593"/>
                  </a:cubicBezTo>
                  <a:cubicBezTo>
                    <a:pt x="608" y="592"/>
                    <a:pt x="608" y="592"/>
                    <a:pt x="608" y="592"/>
                  </a:cubicBezTo>
                  <a:cubicBezTo>
                    <a:pt x="606" y="593"/>
                    <a:pt x="606" y="596"/>
                    <a:pt x="606" y="597"/>
                  </a:cubicBezTo>
                  <a:cubicBezTo>
                    <a:pt x="605" y="599"/>
                    <a:pt x="605" y="601"/>
                    <a:pt x="605" y="603"/>
                  </a:cubicBezTo>
                  <a:cubicBezTo>
                    <a:pt x="605" y="604"/>
                    <a:pt x="606" y="606"/>
                    <a:pt x="606" y="607"/>
                  </a:cubicBezTo>
                  <a:cubicBezTo>
                    <a:pt x="606" y="608"/>
                    <a:pt x="606" y="611"/>
                    <a:pt x="605" y="611"/>
                  </a:cubicBezTo>
                  <a:cubicBezTo>
                    <a:pt x="602" y="611"/>
                    <a:pt x="602" y="611"/>
                    <a:pt x="602" y="611"/>
                  </a:cubicBezTo>
                  <a:cubicBezTo>
                    <a:pt x="601" y="611"/>
                    <a:pt x="601" y="608"/>
                    <a:pt x="601" y="607"/>
                  </a:cubicBezTo>
                  <a:cubicBezTo>
                    <a:pt x="601" y="607"/>
                    <a:pt x="602" y="606"/>
                    <a:pt x="601" y="604"/>
                  </a:cubicBezTo>
                  <a:cubicBezTo>
                    <a:pt x="601" y="601"/>
                    <a:pt x="601" y="601"/>
                    <a:pt x="601" y="601"/>
                  </a:cubicBezTo>
                  <a:cubicBezTo>
                    <a:pt x="599" y="600"/>
                    <a:pt x="598" y="599"/>
                    <a:pt x="598" y="599"/>
                  </a:cubicBezTo>
                  <a:cubicBezTo>
                    <a:pt x="596" y="600"/>
                    <a:pt x="595" y="601"/>
                    <a:pt x="595" y="601"/>
                  </a:cubicBezTo>
                  <a:cubicBezTo>
                    <a:pt x="594" y="604"/>
                    <a:pt x="596" y="608"/>
                    <a:pt x="596" y="610"/>
                  </a:cubicBezTo>
                  <a:cubicBezTo>
                    <a:pt x="596" y="611"/>
                    <a:pt x="595" y="614"/>
                    <a:pt x="594" y="615"/>
                  </a:cubicBezTo>
                  <a:cubicBezTo>
                    <a:pt x="592" y="615"/>
                    <a:pt x="589" y="617"/>
                    <a:pt x="588" y="615"/>
                  </a:cubicBezTo>
                  <a:cubicBezTo>
                    <a:pt x="588" y="615"/>
                    <a:pt x="587" y="614"/>
                    <a:pt x="587" y="613"/>
                  </a:cubicBezTo>
                  <a:cubicBezTo>
                    <a:pt x="585" y="613"/>
                    <a:pt x="582" y="613"/>
                    <a:pt x="582" y="614"/>
                  </a:cubicBezTo>
                  <a:cubicBezTo>
                    <a:pt x="581" y="614"/>
                    <a:pt x="577" y="615"/>
                    <a:pt x="577" y="617"/>
                  </a:cubicBezTo>
                  <a:cubicBezTo>
                    <a:pt x="577" y="618"/>
                    <a:pt x="578" y="621"/>
                    <a:pt x="577" y="622"/>
                  </a:cubicBezTo>
                  <a:cubicBezTo>
                    <a:pt x="577" y="624"/>
                    <a:pt x="574" y="627"/>
                    <a:pt x="573" y="627"/>
                  </a:cubicBezTo>
                  <a:cubicBezTo>
                    <a:pt x="571" y="627"/>
                    <a:pt x="570" y="624"/>
                    <a:pt x="568" y="624"/>
                  </a:cubicBezTo>
                  <a:cubicBezTo>
                    <a:pt x="567" y="624"/>
                    <a:pt x="566" y="624"/>
                    <a:pt x="564" y="624"/>
                  </a:cubicBezTo>
                  <a:cubicBezTo>
                    <a:pt x="563" y="625"/>
                    <a:pt x="561" y="629"/>
                    <a:pt x="560" y="631"/>
                  </a:cubicBezTo>
                  <a:cubicBezTo>
                    <a:pt x="559" y="631"/>
                    <a:pt x="557" y="632"/>
                    <a:pt x="557" y="634"/>
                  </a:cubicBezTo>
                  <a:cubicBezTo>
                    <a:pt x="556" y="634"/>
                    <a:pt x="554" y="635"/>
                    <a:pt x="553" y="636"/>
                  </a:cubicBezTo>
                  <a:cubicBezTo>
                    <a:pt x="553" y="638"/>
                    <a:pt x="551" y="641"/>
                    <a:pt x="551" y="642"/>
                  </a:cubicBezTo>
                  <a:cubicBezTo>
                    <a:pt x="551" y="643"/>
                    <a:pt x="550" y="646"/>
                    <a:pt x="550" y="648"/>
                  </a:cubicBezTo>
                  <a:cubicBezTo>
                    <a:pt x="550" y="649"/>
                    <a:pt x="553" y="650"/>
                    <a:pt x="553" y="652"/>
                  </a:cubicBezTo>
                  <a:cubicBezTo>
                    <a:pt x="553" y="655"/>
                    <a:pt x="554" y="660"/>
                    <a:pt x="553" y="662"/>
                  </a:cubicBezTo>
                  <a:cubicBezTo>
                    <a:pt x="551" y="663"/>
                    <a:pt x="549" y="664"/>
                    <a:pt x="547" y="664"/>
                  </a:cubicBezTo>
                  <a:cubicBezTo>
                    <a:pt x="546" y="664"/>
                    <a:pt x="543" y="666"/>
                    <a:pt x="542" y="666"/>
                  </a:cubicBezTo>
                  <a:cubicBezTo>
                    <a:pt x="540" y="666"/>
                    <a:pt x="537" y="663"/>
                    <a:pt x="536" y="660"/>
                  </a:cubicBezTo>
                  <a:cubicBezTo>
                    <a:pt x="536" y="660"/>
                    <a:pt x="536" y="657"/>
                    <a:pt x="536" y="656"/>
                  </a:cubicBezTo>
                  <a:cubicBezTo>
                    <a:pt x="535" y="655"/>
                    <a:pt x="535" y="653"/>
                    <a:pt x="533" y="653"/>
                  </a:cubicBezTo>
                  <a:cubicBezTo>
                    <a:pt x="533" y="652"/>
                    <a:pt x="530" y="652"/>
                    <a:pt x="529" y="650"/>
                  </a:cubicBezTo>
                  <a:cubicBezTo>
                    <a:pt x="529" y="649"/>
                    <a:pt x="528" y="646"/>
                    <a:pt x="528" y="646"/>
                  </a:cubicBezTo>
                  <a:cubicBezTo>
                    <a:pt x="528" y="645"/>
                    <a:pt x="528" y="642"/>
                    <a:pt x="528" y="641"/>
                  </a:cubicBezTo>
                  <a:cubicBezTo>
                    <a:pt x="526" y="639"/>
                    <a:pt x="523" y="639"/>
                    <a:pt x="522" y="638"/>
                  </a:cubicBezTo>
                  <a:cubicBezTo>
                    <a:pt x="521" y="638"/>
                    <a:pt x="518" y="638"/>
                    <a:pt x="516" y="639"/>
                  </a:cubicBezTo>
                  <a:cubicBezTo>
                    <a:pt x="515" y="641"/>
                    <a:pt x="515" y="642"/>
                    <a:pt x="516" y="643"/>
                  </a:cubicBezTo>
                  <a:cubicBezTo>
                    <a:pt x="516" y="645"/>
                    <a:pt x="519" y="646"/>
                    <a:pt x="519" y="646"/>
                  </a:cubicBezTo>
                  <a:cubicBezTo>
                    <a:pt x="519" y="648"/>
                    <a:pt x="519" y="650"/>
                    <a:pt x="519" y="652"/>
                  </a:cubicBezTo>
                  <a:cubicBezTo>
                    <a:pt x="519" y="653"/>
                    <a:pt x="523" y="655"/>
                    <a:pt x="525" y="656"/>
                  </a:cubicBezTo>
                  <a:cubicBezTo>
                    <a:pt x="525" y="657"/>
                    <a:pt x="523" y="660"/>
                    <a:pt x="523" y="662"/>
                  </a:cubicBezTo>
                  <a:cubicBezTo>
                    <a:pt x="525" y="663"/>
                    <a:pt x="528" y="666"/>
                    <a:pt x="528" y="667"/>
                  </a:cubicBezTo>
                  <a:cubicBezTo>
                    <a:pt x="528" y="669"/>
                    <a:pt x="526" y="671"/>
                    <a:pt x="525" y="673"/>
                  </a:cubicBezTo>
                  <a:cubicBezTo>
                    <a:pt x="523" y="673"/>
                    <a:pt x="521" y="673"/>
                    <a:pt x="521" y="673"/>
                  </a:cubicBezTo>
                  <a:cubicBezTo>
                    <a:pt x="519" y="671"/>
                    <a:pt x="518" y="669"/>
                    <a:pt x="518" y="667"/>
                  </a:cubicBezTo>
                  <a:cubicBezTo>
                    <a:pt x="516" y="666"/>
                    <a:pt x="518" y="663"/>
                    <a:pt x="516" y="663"/>
                  </a:cubicBezTo>
                  <a:cubicBezTo>
                    <a:pt x="515" y="662"/>
                    <a:pt x="509" y="662"/>
                    <a:pt x="508" y="663"/>
                  </a:cubicBezTo>
                  <a:cubicBezTo>
                    <a:pt x="507" y="663"/>
                    <a:pt x="507" y="663"/>
                    <a:pt x="507" y="663"/>
                  </a:cubicBezTo>
                  <a:cubicBezTo>
                    <a:pt x="505" y="659"/>
                    <a:pt x="504" y="655"/>
                    <a:pt x="502" y="652"/>
                  </a:cubicBezTo>
                  <a:cubicBezTo>
                    <a:pt x="501" y="649"/>
                    <a:pt x="498" y="643"/>
                    <a:pt x="497" y="641"/>
                  </a:cubicBezTo>
                  <a:cubicBezTo>
                    <a:pt x="495" y="639"/>
                    <a:pt x="493" y="635"/>
                    <a:pt x="491" y="632"/>
                  </a:cubicBezTo>
                  <a:cubicBezTo>
                    <a:pt x="490" y="629"/>
                    <a:pt x="488" y="624"/>
                    <a:pt x="487" y="621"/>
                  </a:cubicBezTo>
                  <a:cubicBezTo>
                    <a:pt x="484" y="617"/>
                    <a:pt x="477" y="607"/>
                    <a:pt x="474" y="603"/>
                  </a:cubicBezTo>
                  <a:cubicBezTo>
                    <a:pt x="470" y="599"/>
                    <a:pt x="463" y="592"/>
                    <a:pt x="459" y="589"/>
                  </a:cubicBezTo>
                  <a:cubicBezTo>
                    <a:pt x="456" y="588"/>
                    <a:pt x="449" y="585"/>
                    <a:pt x="445" y="583"/>
                  </a:cubicBezTo>
                  <a:cubicBezTo>
                    <a:pt x="441" y="581"/>
                    <a:pt x="431" y="578"/>
                    <a:pt x="425" y="576"/>
                  </a:cubicBezTo>
                  <a:cubicBezTo>
                    <a:pt x="422" y="574"/>
                    <a:pt x="414" y="571"/>
                    <a:pt x="413" y="567"/>
                  </a:cubicBezTo>
                  <a:cubicBezTo>
                    <a:pt x="411" y="565"/>
                    <a:pt x="411" y="562"/>
                    <a:pt x="411" y="561"/>
                  </a:cubicBezTo>
                  <a:cubicBezTo>
                    <a:pt x="411" y="558"/>
                    <a:pt x="410" y="554"/>
                    <a:pt x="410" y="553"/>
                  </a:cubicBezTo>
                  <a:cubicBezTo>
                    <a:pt x="410" y="550"/>
                    <a:pt x="413" y="547"/>
                    <a:pt x="413" y="546"/>
                  </a:cubicBezTo>
                  <a:cubicBezTo>
                    <a:pt x="413" y="543"/>
                    <a:pt x="408" y="540"/>
                    <a:pt x="407" y="539"/>
                  </a:cubicBezTo>
                  <a:cubicBezTo>
                    <a:pt x="406" y="537"/>
                    <a:pt x="400" y="536"/>
                    <a:pt x="397" y="536"/>
                  </a:cubicBezTo>
                  <a:cubicBezTo>
                    <a:pt x="394" y="536"/>
                    <a:pt x="386" y="536"/>
                    <a:pt x="382" y="537"/>
                  </a:cubicBezTo>
                  <a:cubicBezTo>
                    <a:pt x="379" y="540"/>
                    <a:pt x="373" y="546"/>
                    <a:pt x="370" y="548"/>
                  </a:cubicBezTo>
                  <a:cubicBezTo>
                    <a:pt x="366" y="551"/>
                    <a:pt x="356" y="555"/>
                    <a:pt x="351" y="557"/>
                  </a:cubicBezTo>
                  <a:cubicBezTo>
                    <a:pt x="347" y="558"/>
                    <a:pt x="338" y="564"/>
                    <a:pt x="334" y="564"/>
                  </a:cubicBezTo>
                  <a:cubicBezTo>
                    <a:pt x="327" y="567"/>
                    <a:pt x="313" y="567"/>
                    <a:pt x="306" y="567"/>
                  </a:cubicBezTo>
                  <a:cubicBezTo>
                    <a:pt x="299" y="567"/>
                    <a:pt x="288" y="568"/>
                    <a:pt x="281" y="567"/>
                  </a:cubicBezTo>
                  <a:cubicBezTo>
                    <a:pt x="276" y="565"/>
                    <a:pt x="268" y="560"/>
                    <a:pt x="264" y="557"/>
                  </a:cubicBezTo>
                  <a:cubicBezTo>
                    <a:pt x="260" y="554"/>
                    <a:pt x="251" y="547"/>
                    <a:pt x="248" y="544"/>
                  </a:cubicBezTo>
                  <a:cubicBezTo>
                    <a:pt x="247" y="543"/>
                    <a:pt x="244" y="540"/>
                    <a:pt x="241" y="5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4CBB6071-61F3-4622-80BC-3E0322339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2524125"/>
              <a:ext cx="977900" cy="884238"/>
            </a:xfrm>
            <a:custGeom>
              <a:avLst/>
              <a:gdLst>
                <a:gd name="T0" fmla="*/ 31 w 476"/>
                <a:gd name="T1" fmla="*/ 405 h 431"/>
                <a:gd name="T2" fmla="*/ 9 w 476"/>
                <a:gd name="T3" fmla="*/ 375 h 431"/>
                <a:gd name="T4" fmla="*/ 7 w 476"/>
                <a:gd name="T5" fmla="*/ 351 h 431"/>
                <a:gd name="T6" fmla="*/ 9 w 476"/>
                <a:gd name="T7" fmla="*/ 328 h 431"/>
                <a:gd name="T8" fmla="*/ 41 w 476"/>
                <a:gd name="T9" fmla="*/ 333 h 431"/>
                <a:gd name="T10" fmla="*/ 89 w 476"/>
                <a:gd name="T11" fmla="*/ 323 h 431"/>
                <a:gd name="T12" fmla="*/ 134 w 476"/>
                <a:gd name="T13" fmla="*/ 302 h 431"/>
                <a:gd name="T14" fmla="*/ 176 w 476"/>
                <a:gd name="T15" fmla="*/ 302 h 431"/>
                <a:gd name="T16" fmla="*/ 203 w 476"/>
                <a:gd name="T17" fmla="*/ 258 h 431"/>
                <a:gd name="T18" fmla="*/ 234 w 476"/>
                <a:gd name="T19" fmla="*/ 244 h 431"/>
                <a:gd name="T20" fmla="*/ 190 w 476"/>
                <a:gd name="T21" fmla="*/ 189 h 431"/>
                <a:gd name="T22" fmla="*/ 147 w 476"/>
                <a:gd name="T23" fmla="*/ 154 h 431"/>
                <a:gd name="T24" fmla="*/ 138 w 476"/>
                <a:gd name="T25" fmla="*/ 131 h 431"/>
                <a:gd name="T26" fmla="*/ 127 w 476"/>
                <a:gd name="T27" fmla="*/ 119 h 431"/>
                <a:gd name="T28" fmla="*/ 111 w 476"/>
                <a:gd name="T29" fmla="*/ 82 h 431"/>
                <a:gd name="T30" fmla="*/ 134 w 476"/>
                <a:gd name="T31" fmla="*/ 78 h 431"/>
                <a:gd name="T32" fmla="*/ 161 w 476"/>
                <a:gd name="T33" fmla="*/ 74 h 431"/>
                <a:gd name="T34" fmla="*/ 192 w 476"/>
                <a:gd name="T35" fmla="*/ 58 h 431"/>
                <a:gd name="T36" fmla="*/ 192 w 476"/>
                <a:gd name="T37" fmla="*/ 25 h 431"/>
                <a:gd name="T38" fmla="*/ 217 w 476"/>
                <a:gd name="T39" fmla="*/ 8 h 431"/>
                <a:gd name="T40" fmla="*/ 303 w 476"/>
                <a:gd name="T41" fmla="*/ 28 h 431"/>
                <a:gd name="T42" fmla="*/ 366 w 476"/>
                <a:gd name="T43" fmla="*/ 0 h 431"/>
                <a:gd name="T44" fmla="*/ 380 w 476"/>
                <a:gd name="T45" fmla="*/ 25 h 431"/>
                <a:gd name="T46" fmla="*/ 428 w 476"/>
                <a:gd name="T47" fmla="*/ 53 h 431"/>
                <a:gd name="T48" fmla="*/ 466 w 476"/>
                <a:gd name="T49" fmla="*/ 105 h 431"/>
                <a:gd name="T50" fmla="*/ 470 w 476"/>
                <a:gd name="T51" fmla="*/ 133 h 431"/>
                <a:gd name="T52" fmla="*/ 465 w 476"/>
                <a:gd name="T53" fmla="*/ 159 h 431"/>
                <a:gd name="T54" fmla="*/ 452 w 476"/>
                <a:gd name="T55" fmla="*/ 179 h 431"/>
                <a:gd name="T56" fmla="*/ 439 w 476"/>
                <a:gd name="T57" fmla="*/ 187 h 431"/>
                <a:gd name="T58" fmla="*/ 432 w 476"/>
                <a:gd name="T59" fmla="*/ 172 h 431"/>
                <a:gd name="T60" fmla="*/ 420 w 476"/>
                <a:gd name="T61" fmla="*/ 186 h 431"/>
                <a:gd name="T62" fmla="*/ 407 w 476"/>
                <a:gd name="T63" fmla="*/ 196 h 431"/>
                <a:gd name="T64" fmla="*/ 407 w 476"/>
                <a:gd name="T65" fmla="*/ 204 h 431"/>
                <a:gd name="T66" fmla="*/ 400 w 476"/>
                <a:gd name="T67" fmla="*/ 214 h 431"/>
                <a:gd name="T68" fmla="*/ 383 w 476"/>
                <a:gd name="T69" fmla="*/ 229 h 431"/>
                <a:gd name="T70" fmla="*/ 375 w 476"/>
                <a:gd name="T71" fmla="*/ 242 h 431"/>
                <a:gd name="T72" fmla="*/ 400 w 476"/>
                <a:gd name="T73" fmla="*/ 239 h 431"/>
                <a:gd name="T74" fmla="*/ 386 w 476"/>
                <a:gd name="T75" fmla="*/ 246 h 431"/>
                <a:gd name="T76" fmla="*/ 397 w 476"/>
                <a:gd name="T77" fmla="*/ 256 h 431"/>
                <a:gd name="T78" fmla="*/ 391 w 476"/>
                <a:gd name="T79" fmla="*/ 265 h 431"/>
                <a:gd name="T80" fmla="*/ 380 w 476"/>
                <a:gd name="T81" fmla="*/ 272 h 431"/>
                <a:gd name="T82" fmla="*/ 366 w 476"/>
                <a:gd name="T83" fmla="*/ 269 h 431"/>
                <a:gd name="T84" fmla="*/ 369 w 476"/>
                <a:gd name="T85" fmla="*/ 286 h 431"/>
                <a:gd name="T86" fmla="*/ 362 w 476"/>
                <a:gd name="T87" fmla="*/ 287 h 431"/>
                <a:gd name="T88" fmla="*/ 355 w 476"/>
                <a:gd name="T89" fmla="*/ 274 h 431"/>
                <a:gd name="T90" fmla="*/ 339 w 476"/>
                <a:gd name="T91" fmla="*/ 280 h 431"/>
                <a:gd name="T92" fmla="*/ 339 w 476"/>
                <a:gd name="T93" fmla="*/ 295 h 431"/>
                <a:gd name="T94" fmla="*/ 341 w 476"/>
                <a:gd name="T95" fmla="*/ 318 h 431"/>
                <a:gd name="T96" fmla="*/ 337 w 476"/>
                <a:gd name="T97" fmla="*/ 339 h 431"/>
                <a:gd name="T98" fmla="*/ 320 w 476"/>
                <a:gd name="T99" fmla="*/ 353 h 431"/>
                <a:gd name="T100" fmla="*/ 306 w 476"/>
                <a:gd name="T101" fmla="*/ 368 h 431"/>
                <a:gd name="T102" fmla="*/ 289 w 476"/>
                <a:gd name="T103" fmla="*/ 351 h 431"/>
                <a:gd name="T104" fmla="*/ 278 w 476"/>
                <a:gd name="T105" fmla="*/ 366 h 431"/>
                <a:gd name="T106" fmla="*/ 280 w 476"/>
                <a:gd name="T107" fmla="*/ 387 h 431"/>
                <a:gd name="T108" fmla="*/ 292 w 476"/>
                <a:gd name="T109" fmla="*/ 405 h 431"/>
                <a:gd name="T110" fmla="*/ 306 w 476"/>
                <a:gd name="T111" fmla="*/ 419 h 431"/>
                <a:gd name="T112" fmla="*/ 294 w 476"/>
                <a:gd name="T113" fmla="*/ 430 h 431"/>
                <a:gd name="T114" fmla="*/ 214 w 476"/>
                <a:gd name="T115" fmla="*/ 416 h 431"/>
                <a:gd name="T116" fmla="*/ 135 w 476"/>
                <a:gd name="T117" fmla="*/ 405 h 431"/>
                <a:gd name="T118" fmla="*/ 72 w 476"/>
                <a:gd name="T119" fmla="*/ 38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6" h="431">
                  <a:moveTo>
                    <a:pt x="55" y="399"/>
                  </a:moveTo>
                  <a:cubicBezTo>
                    <a:pt x="54" y="399"/>
                    <a:pt x="51" y="401"/>
                    <a:pt x="51" y="401"/>
                  </a:cubicBezTo>
                  <a:cubicBezTo>
                    <a:pt x="48" y="401"/>
                    <a:pt x="45" y="405"/>
                    <a:pt x="43" y="405"/>
                  </a:cubicBezTo>
                  <a:cubicBezTo>
                    <a:pt x="40" y="406"/>
                    <a:pt x="34" y="406"/>
                    <a:pt x="31" y="405"/>
                  </a:cubicBezTo>
                  <a:cubicBezTo>
                    <a:pt x="28" y="403"/>
                    <a:pt x="27" y="398"/>
                    <a:pt x="24" y="396"/>
                  </a:cubicBezTo>
                  <a:cubicBezTo>
                    <a:pt x="23" y="395"/>
                    <a:pt x="19" y="392"/>
                    <a:pt x="17" y="391"/>
                  </a:cubicBezTo>
                  <a:cubicBezTo>
                    <a:pt x="16" y="389"/>
                    <a:pt x="14" y="385"/>
                    <a:pt x="13" y="382"/>
                  </a:cubicBezTo>
                  <a:cubicBezTo>
                    <a:pt x="13" y="381"/>
                    <a:pt x="10" y="377"/>
                    <a:pt x="9" y="375"/>
                  </a:cubicBezTo>
                  <a:cubicBezTo>
                    <a:pt x="9" y="374"/>
                    <a:pt x="6" y="373"/>
                    <a:pt x="5" y="371"/>
                  </a:cubicBezTo>
                  <a:cubicBezTo>
                    <a:pt x="3" y="370"/>
                    <a:pt x="3" y="366"/>
                    <a:pt x="3" y="364"/>
                  </a:cubicBezTo>
                  <a:cubicBezTo>
                    <a:pt x="3" y="363"/>
                    <a:pt x="7" y="360"/>
                    <a:pt x="7" y="357"/>
                  </a:cubicBezTo>
                  <a:cubicBezTo>
                    <a:pt x="7" y="356"/>
                    <a:pt x="7" y="353"/>
                    <a:pt x="7" y="351"/>
                  </a:cubicBezTo>
                  <a:cubicBezTo>
                    <a:pt x="7" y="349"/>
                    <a:pt x="5" y="347"/>
                    <a:pt x="3" y="346"/>
                  </a:cubicBezTo>
                  <a:cubicBezTo>
                    <a:pt x="2" y="343"/>
                    <a:pt x="3" y="337"/>
                    <a:pt x="2" y="335"/>
                  </a:cubicBezTo>
                  <a:cubicBezTo>
                    <a:pt x="2" y="333"/>
                    <a:pt x="0" y="330"/>
                    <a:pt x="0" y="329"/>
                  </a:cubicBezTo>
                  <a:cubicBezTo>
                    <a:pt x="2" y="328"/>
                    <a:pt x="7" y="328"/>
                    <a:pt x="9" y="328"/>
                  </a:cubicBezTo>
                  <a:cubicBezTo>
                    <a:pt x="12" y="328"/>
                    <a:pt x="17" y="328"/>
                    <a:pt x="20" y="328"/>
                  </a:cubicBezTo>
                  <a:cubicBezTo>
                    <a:pt x="21" y="328"/>
                    <a:pt x="24" y="329"/>
                    <a:pt x="26" y="329"/>
                  </a:cubicBezTo>
                  <a:cubicBezTo>
                    <a:pt x="28" y="329"/>
                    <a:pt x="31" y="332"/>
                    <a:pt x="33" y="332"/>
                  </a:cubicBezTo>
                  <a:cubicBezTo>
                    <a:pt x="34" y="333"/>
                    <a:pt x="40" y="335"/>
                    <a:pt x="41" y="333"/>
                  </a:cubicBezTo>
                  <a:cubicBezTo>
                    <a:pt x="44" y="333"/>
                    <a:pt x="50" y="328"/>
                    <a:pt x="51" y="328"/>
                  </a:cubicBezTo>
                  <a:cubicBezTo>
                    <a:pt x="54" y="326"/>
                    <a:pt x="59" y="325"/>
                    <a:pt x="62" y="325"/>
                  </a:cubicBezTo>
                  <a:cubicBezTo>
                    <a:pt x="65" y="323"/>
                    <a:pt x="72" y="323"/>
                    <a:pt x="75" y="323"/>
                  </a:cubicBezTo>
                  <a:cubicBezTo>
                    <a:pt x="79" y="323"/>
                    <a:pt x="86" y="323"/>
                    <a:pt x="89" y="323"/>
                  </a:cubicBezTo>
                  <a:cubicBezTo>
                    <a:pt x="93" y="322"/>
                    <a:pt x="102" y="316"/>
                    <a:pt x="106" y="314"/>
                  </a:cubicBezTo>
                  <a:cubicBezTo>
                    <a:pt x="109" y="312"/>
                    <a:pt x="116" y="307"/>
                    <a:pt x="119" y="304"/>
                  </a:cubicBezTo>
                  <a:cubicBezTo>
                    <a:pt x="121" y="304"/>
                    <a:pt x="124" y="301"/>
                    <a:pt x="127" y="301"/>
                  </a:cubicBezTo>
                  <a:cubicBezTo>
                    <a:pt x="128" y="301"/>
                    <a:pt x="133" y="302"/>
                    <a:pt x="134" y="302"/>
                  </a:cubicBezTo>
                  <a:cubicBezTo>
                    <a:pt x="135" y="304"/>
                    <a:pt x="140" y="305"/>
                    <a:pt x="141" y="305"/>
                  </a:cubicBezTo>
                  <a:cubicBezTo>
                    <a:pt x="145" y="307"/>
                    <a:pt x="152" y="304"/>
                    <a:pt x="156" y="305"/>
                  </a:cubicBezTo>
                  <a:cubicBezTo>
                    <a:pt x="161" y="305"/>
                    <a:pt x="168" y="308"/>
                    <a:pt x="172" y="307"/>
                  </a:cubicBezTo>
                  <a:cubicBezTo>
                    <a:pt x="173" y="307"/>
                    <a:pt x="175" y="304"/>
                    <a:pt x="176" y="302"/>
                  </a:cubicBezTo>
                  <a:cubicBezTo>
                    <a:pt x="178" y="300"/>
                    <a:pt x="176" y="294"/>
                    <a:pt x="178" y="291"/>
                  </a:cubicBezTo>
                  <a:cubicBezTo>
                    <a:pt x="179" y="287"/>
                    <a:pt x="183" y="281"/>
                    <a:pt x="186" y="277"/>
                  </a:cubicBezTo>
                  <a:cubicBezTo>
                    <a:pt x="187" y="276"/>
                    <a:pt x="193" y="270"/>
                    <a:pt x="194" y="269"/>
                  </a:cubicBezTo>
                  <a:cubicBezTo>
                    <a:pt x="197" y="266"/>
                    <a:pt x="200" y="259"/>
                    <a:pt x="203" y="258"/>
                  </a:cubicBezTo>
                  <a:cubicBezTo>
                    <a:pt x="206" y="255"/>
                    <a:pt x="210" y="253"/>
                    <a:pt x="213" y="252"/>
                  </a:cubicBezTo>
                  <a:cubicBezTo>
                    <a:pt x="214" y="252"/>
                    <a:pt x="218" y="252"/>
                    <a:pt x="221" y="252"/>
                  </a:cubicBezTo>
                  <a:cubicBezTo>
                    <a:pt x="224" y="252"/>
                    <a:pt x="230" y="255"/>
                    <a:pt x="231" y="253"/>
                  </a:cubicBezTo>
                  <a:cubicBezTo>
                    <a:pt x="234" y="252"/>
                    <a:pt x="234" y="245"/>
                    <a:pt x="234" y="244"/>
                  </a:cubicBezTo>
                  <a:cubicBezTo>
                    <a:pt x="232" y="239"/>
                    <a:pt x="228" y="235"/>
                    <a:pt x="225" y="232"/>
                  </a:cubicBezTo>
                  <a:cubicBezTo>
                    <a:pt x="223" y="228"/>
                    <a:pt x="214" y="221"/>
                    <a:pt x="211" y="217"/>
                  </a:cubicBezTo>
                  <a:cubicBezTo>
                    <a:pt x="209" y="214"/>
                    <a:pt x="202" y="208"/>
                    <a:pt x="199" y="206"/>
                  </a:cubicBezTo>
                  <a:cubicBezTo>
                    <a:pt x="196" y="201"/>
                    <a:pt x="193" y="193"/>
                    <a:pt x="190" y="189"/>
                  </a:cubicBezTo>
                  <a:cubicBezTo>
                    <a:pt x="186" y="185"/>
                    <a:pt x="176" y="176"/>
                    <a:pt x="171" y="172"/>
                  </a:cubicBezTo>
                  <a:cubicBezTo>
                    <a:pt x="169" y="171"/>
                    <a:pt x="164" y="166"/>
                    <a:pt x="161" y="164"/>
                  </a:cubicBezTo>
                  <a:cubicBezTo>
                    <a:pt x="159" y="162"/>
                    <a:pt x="156" y="159"/>
                    <a:pt x="154" y="158"/>
                  </a:cubicBezTo>
                  <a:cubicBezTo>
                    <a:pt x="152" y="157"/>
                    <a:pt x="148" y="157"/>
                    <a:pt x="147" y="154"/>
                  </a:cubicBezTo>
                  <a:cubicBezTo>
                    <a:pt x="145" y="152"/>
                    <a:pt x="145" y="148"/>
                    <a:pt x="145" y="145"/>
                  </a:cubicBezTo>
                  <a:cubicBezTo>
                    <a:pt x="147" y="144"/>
                    <a:pt x="148" y="143"/>
                    <a:pt x="148" y="141"/>
                  </a:cubicBezTo>
                  <a:cubicBezTo>
                    <a:pt x="148" y="138"/>
                    <a:pt x="145" y="136"/>
                    <a:pt x="144" y="136"/>
                  </a:cubicBezTo>
                  <a:cubicBezTo>
                    <a:pt x="142" y="134"/>
                    <a:pt x="140" y="131"/>
                    <a:pt x="138" y="131"/>
                  </a:cubicBezTo>
                  <a:cubicBezTo>
                    <a:pt x="135" y="131"/>
                    <a:pt x="133" y="131"/>
                    <a:pt x="131" y="133"/>
                  </a:cubicBezTo>
                  <a:cubicBezTo>
                    <a:pt x="130" y="133"/>
                    <a:pt x="130" y="134"/>
                    <a:pt x="128" y="134"/>
                  </a:cubicBezTo>
                  <a:cubicBezTo>
                    <a:pt x="127" y="134"/>
                    <a:pt x="127" y="129"/>
                    <a:pt x="127" y="127"/>
                  </a:cubicBezTo>
                  <a:cubicBezTo>
                    <a:pt x="127" y="124"/>
                    <a:pt x="128" y="120"/>
                    <a:pt x="127" y="119"/>
                  </a:cubicBezTo>
                  <a:cubicBezTo>
                    <a:pt x="127" y="116"/>
                    <a:pt x="126" y="110"/>
                    <a:pt x="124" y="107"/>
                  </a:cubicBezTo>
                  <a:cubicBezTo>
                    <a:pt x="123" y="105"/>
                    <a:pt x="121" y="99"/>
                    <a:pt x="120" y="96"/>
                  </a:cubicBezTo>
                  <a:cubicBezTo>
                    <a:pt x="117" y="95"/>
                    <a:pt x="111" y="92"/>
                    <a:pt x="111" y="89"/>
                  </a:cubicBezTo>
                  <a:cubicBezTo>
                    <a:pt x="110" y="88"/>
                    <a:pt x="110" y="84"/>
                    <a:pt x="111" y="82"/>
                  </a:cubicBezTo>
                  <a:cubicBezTo>
                    <a:pt x="111" y="81"/>
                    <a:pt x="114" y="79"/>
                    <a:pt x="116" y="78"/>
                  </a:cubicBezTo>
                  <a:cubicBezTo>
                    <a:pt x="119" y="78"/>
                    <a:pt x="121" y="78"/>
                    <a:pt x="123" y="79"/>
                  </a:cubicBezTo>
                  <a:cubicBezTo>
                    <a:pt x="124" y="79"/>
                    <a:pt x="127" y="82"/>
                    <a:pt x="128" y="82"/>
                  </a:cubicBezTo>
                  <a:cubicBezTo>
                    <a:pt x="130" y="82"/>
                    <a:pt x="131" y="79"/>
                    <a:pt x="134" y="78"/>
                  </a:cubicBezTo>
                  <a:cubicBezTo>
                    <a:pt x="135" y="78"/>
                    <a:pt x="140" y="78"/>
                    <a:pt x="141" y="78"/>
                  </a:cubicBezTo>
                  <a:cubicBezTo>
                    <a:pt x="144" y="78"/>
                    <a:pt x="147" y="79"/>
                    <a:pt x="148" y="79"/>
                  </a:cubicBezTo>
                  <a:cubicBezTo>
                    <a:pt x="151" y="79"/>
                    <a:pt x="155" y="79"/>
                    <a:pt x="156" y="79"/>
                  </a:cubicBezTo>
                  <a:cubicBezTo>
                    <a:pt x="158" y="78"/>
                    <a:pt x="159" y="74"/>
                    <a:pt x="161" y="74"/>
                  </a:cubicBezTo>
                  <a:cubicBezTo>
                    <a:pt x="162" y="72"/>
                    <a:pt x="166" y="71"/>
                    <a:pt x="168" y="70"/>
                  </a:cubicBezTo>
                  <a:cubicBezTo>
                    <a:pt x="169" y="68"/>
                    <a:pt x="175" y="68"/>
                    <a:pt x="176" y="68"/>
                  </a:cubicBezTo>
                  <a:cubicBezTo>
                    <a:pt x="179" y="67"/>
                    <a:pt x="185" y="67"/>
                    <a:pt x="187" y="65"/>
                  </a:cubicBezTo>
                  <a:cubicBezTo>
                    <a:pt x="189" y="64"/>
                    <a:pt x="192" y="61"/>
                    <a:pt x="192" y="58"/>
                  </a:cubicBezTo>
                  <a:cubicBezTo>
                    <a:pt x="193" y="56"/>
                    <a:pt x="192" y="51"/>
                    <a:pt x="192" y="49"/>
                  </a:cubicBezTo>
                  <a:cubicBezTo>
                    <a:pt x="192" y="46"/>
                    <a:pt x="189" y="42"/>
                    <a:pt x="189" y="39"/>
                  </a:cubicBezTo>
                  <a:cubicBezTo>
                    <a:pt x="189" y="37"/>
                    <a:pt x="190" y="33"/>
                    <a:pt x="192" y="32"/>
                  </a:cubicBezTo>
                  <a:cubicBezTo>
                    <a:pt x="192" y="30"/>
                    <a:pt x="190" y="26"/>
                    <a:pt x="192" y="25"/>
                  </a:cubicBezTo>
                  <a:cubicBezTo>
                    <a:pt x="192" y="22"/>
                    <a:pt x="196" y="18"/>
                    <a:pt x="197" y="15"/>
                  </a:cubicBezTo>
                  <a:cubicBezTo>
                    <a:pt x="199" y="14"/>
                    <a:pt x="202" y="11"/>
                    <a:pt x="204" y="9"/>
                  </a:cubicBezTo>
                  <a:cubicBezTo>
                    <a:pt x="206" y="8"/>
                    <a:pt x="209" y="4"/>
                    <a:pt x="210" y="1"/>
                  </a:cubicBezTo>
                  <a:cubicBezTo>
                    <a:pt x="213" y="4"/>
                    <a:pt x="216" y="7"/>
                    <a:pt x="217" y="8"/>
                  </a:cubicBezTo>
                  <a:cubicBezTo>
                    <a:pt x="220" y="11"/>
                    <a:pt x="228" y="18"/>
                    <a:pt x="232" y="21"/>
                  </a:cubicBezTo>
                  <a:cubicBezTo>
                    <a:pt x="237" y="23"/>
                    <a:pt x="245" y="29"/>
                    <a:pt x="249" y="30"/>
                  </a:cubicBezTo>
                  <a:cubicBezTo>
                    <a:pt x="256" y="32"/>
                    <a:pt x="268" y="30"/>
                    <a:pt x="275" y="30"/>
                  </a:cubicBezTo>
                  <a:cubicBezTo>
                    <a:pt x="282" y="30"/>
                    <a:pt x="296" y="30"/>
                    <a:pt x="303" y="28"/>
                  </a:cubicBezTo>
                  <a:cubicBezTo>
                    <a:pt x="307" y="28"/>
                    <a:pt x="315" y="22"/>
                    <a:pt x="320" y="21"/>
                  </a:cubicBezTo>
                  <a:cubicBezTo>
                    <a:pt x="325" y="19"/>
                    <a:pt x="335" y="15"/>
                    <a:pt x="339" y="12"/>
                  </a:cubicBezTo>
                  <a:cubicBezTo>
                    <a:pt x="342" y="9"/>
                    <a:pt x="348" y="4"/>
                    <a:pt x="351" y="1"/>
                  </a:cubicBezTo>
                  <a:cubicBezTo>
                    <a:pt x="355" y="0"/>
                    <a:pt x="363" y="0"/>
                    <a:pt x="366" y="0"/>
                  </a:cubicBezTo>
                  <a:cubicBezTo>
                    <a:pt x="369" y="0"/>
                    <a:pt x="375" y="1"/>
                    <a:pt x="376" y="2"/>
                  </a:cubicBezTo>
                  <a:cubicBezTo>
                    <a:pt x="377" y="4"/>
                    <a:pt x="382" y="7"/>
                    <a:pt x="382" y="9"/>
                  </a:cubicBezTo>
                  <a:cubicBezTo>
                    <a:pt x="382" y="11"/>
                    <a:pt x="379" y="14"/>
                    <a:pt x="379" y="16"/>
                  </a:cubicBezTo>
                  <a:cubicBezTo>
                    <a:pt x="379" y="18"/>
                    <a:pt x="380" y="22"/>
                    <a:pt x="380" y="25"/>
                  </a:cubicBezTo>
                  <a:cubicBezTo>
                    <a:pt x="380" y="26"/>
                    <a:pt x="380" y="29"/>
                    <a:pt x="382" y="30"/>
                  </a:cubicBezTo>
                  <a:cubicBezTo>
                    <a:pt x="383" y="35"/>
                    <a:pt x="391" y="37"/>
                    <a:pt x="394" y="40"/>
                  </a:cubicBezTo>
                  <a:cubicBezTo>
                    <a:pt x="400" y="42"/>
                    <a:pt x="410" y="44"/>
                    <a:pt x="414" y="47"/>
                  </a:cubicBezTo>
                  <a:cubicBezTo>
                    <a:pt x="418" y="49"/>
                    <a:pt x="425" y="51"/>
                    <a:pt x="428" y="53"/>
                  </a:cubicBezTo>
                  <a:cubicBezTo>
                    <a:pt x="432" y="56"/>
                    <a:pt x="439" y="63"/>
                    <a:pt x="444" y="67"/>
                  </a:cubicBezTo>
                  <a:cubicBezTo>
                    <a:pt x="446" y="71"/>
                    <a:pt x="453" y="81"/>
                    <a:pt x="456" y="85"/>
                  </a:cubicBezTo>
                  <a:cubicBezTo>
                    <a:pt x="458" y="88"/>
                    <a:pt x="459" y="93"/>
                    <a:pt x="460" y="96"/>
                  </a:cubicBezTo>
                  <a:cubicBezTo>
                    <a:pt x="462" y="99"/>
                    <a:pt x="465" y="103"/>
                    <a:pt x="466" y="105"/>
                  </a:cubicBezTo>
                  <a:cubicBezTo>
                    <a:pt x="467" y="107"/>
                    <a:pt x="470" y="113"/>
                    <a:pt x="472" y="116"/>
                  </a:cubicBezTo>
                  <a:cubicBezTo>
                    <a:pt x="473" y="119"/>
                    <a:pt x="474" y="123"/>
                    <a:pt x="476" y="127"/>
                  </a:cubicBezTo>
                  <a:cubicBezTo>
                    <a:pt x="474" y="129"/>
                    <a:pt x="473" y="129"/>
                    <a:pt x="472" y="130"/>
                  </a:cubicBezTo>
                  <a:cubicBezTo>
                    <a:pt x="470" y="133"/>
                    <a:pt x="470" y="133"/>
                    <a:pt x="470" y="133"/>
                  </a:cubicBezTo>
                  <a:cubicBezTo>
                    <a:pt x="469" y="134"/>
                    <a:pt x="470" y="137"/>
                    <a:pt x="470" y="137"/>
                  </a:cubicBezTo>
                  <a:cubicBezTo>
                    <a:pt x="469" y="138"/>
                    <a:pt x="469" y="141"/>
                    <a:pt x="467" y="143"/>
                  </a:cubicBezTo>
                  <a:cubicBezTo>
                    <a:pt x="467" y="145"/>
                    <a:pt x="467" y="148"/>
                    <a:pt x="467" y="151"/>
                  </a:cubicBezTo>
                  <a:cubicBezTo>
                    <a:pt x="467" y="152"/>
                    <a:pt x="466" y="157"/>
                    <a:pt x="465" y="159"/>
                  </a:cubicBezTo>
                  <a:cubicBezTo>
                    <a:pt x="463" y="161"/>
                    <a:pt x="460" y="162"/>
                    <a:pt x="459" y="164"/>
                  </a:cubicBezTo>
                  <a:cubicBezTo>
                    <a:pt x="458" y="165"/>
                    <a:pt x="458" y="168"/>
                    <a:pt x="458" y="169"/>
                  </a:cubicBezTo>
                  <a:cubicBezTo>
                    <a:pt x="456" y="171"/>
                    <a:pt x="458" y="175"/>
                    <a:pt x="458" y="176"/>
                  </a:cubicBezTo>
                  <a:cubicBezTo>
                    <a:pt x="456" y="178"/>
                    <a:pt x="453" y="178"/>
                    <a:pt x="452" y="179"/>
                  </a:cubicBezTo>
                  <a:cubicBezTo>
                    <a:pt x="451" y="180"/>
                    <a:pt x="451" y="182"/>
                    <a:pt x="451" y="183"/>
                  </a:cubicBezTo>
                  <a:cubicBezTo>
                    <a:pt x="451" y="186"/>
                    <a:pt x="452" y="189"/>
                    <a:pt x="452" y="190"/>
                  </a:cubicBezTo>
                  <a:cubicBezTo>
                    <a:pt x="451" y="192"/>
                    <a:pt x="446" y="193"/>
                    <a:pt x="445" y="192"/>
                  </a:cubicBezTo>
                  <a:cubicBezTo>
                    <a:pt x="444" y="192"/>
                    <a:pt x="441" y="189"/>
                    <a:pt x="439" y="187"/>
                  </a:cubicBezTo>
                  <a:cubicBezTo>
                    <a:pt x="439" y="187"/>
                    <a:pt x="438" y="185"/>
                    <a:pt x="438" y="183"/>
                  </a:cubicBezTo>
                  <a:cubicBezTo>
                    <a:pt x="438" y="182"/>
                    <a:pt x="438" y="180"/>
                    <a:pt x="438" y="179"/>
                  </a:cubicBezTo>
                  <a:cubicBezTo>
                    <a:pt x="438" y="178"/>
                    <a:pt x="436" y="176"/>
                    <a:pt x="435" y="175"/>
                  </a:cubicBezTo>
                  <a:cubicBezTo>
                    <a:pt x="432" y="172"/>
                    <a:pt x="432" y="172"/>
                    <a:pt x="432" y="172"/>
                  </a:cubicBezTo>
                  <a:cubicBezTo>
                    <a:pt x="429" y="172"/>
                    <a:pt x="427" y="175"/>
                    <a:pt x="425" y="175"/>
                  </a:cubicBezTo>
                  <a:cubicBezTo>
                    <a:pt x="424" y="176"/>
                    <a:pt x="421" y="176"/>
                    <a:pt x="420" y="176"/>
                  </a:cubicBezTo>
                  <a:cubicBezTo>
                    <a:pt x="418" y="178"/>
                    <a:pt x="418" y="180"/>
                    <a:pt x="418" y="182"/>
                  </a:cubicBezTo>
                  <a:cubicBezTo>
                    <a:pt x="418" y="183"/>
                    <a:pt x="420" y="185"/>
                    <a:pt x="420" y="186"/>
                  </a:cubicBezTo>
                  <a:cubicBezTo>
                    <a:pt x="420" y="187"/>
                    <a:pt x="417" y="190"/>
                    <a:pt x="417" y="192"/>
                  </a:cubicBezTo>
                  <a:cubicBezTo>
                    <a:pt x="417" y="193"/>
                    <a:pt x="418" y="196"/>
                    <a:pt x="417" y="197"/>
                  </a:cubicBezTo>
                  <a:cubicBezTo>
                    <a:pt x="417" y="197"/>
                    <a:pt x="415" y="199"/>
                    <a:pt x="414" y="199"/>
                  </a:cubicBezTo>
                  <a:cubicBezTo>
                    <a:pt x="413" y="199"/>
                    <a:pt x="408" y="196"/>
                    <a:pt x="407" y="196"/>
                  </a:cubicBezTo>
                  <a:cubicBezTo>
                    <a:pt x="406" y="196"/>
                    <a:pt x="403" y="197"/>
                    <a:pt x="401" y="197"/>
                  </a:cubicBezTo>
                  <a:cubicBezTo>
                    <a:pt x="401" y="199"/>
                    <a:pt x="400" y="200"/>
                    <a:pt x="401" y="201"/>
                  </a:cubicBezTo>
                  <a:cubicBezTo>
                    <a:pt x="401" y="203"/>
                    <a:pt x="406" y="200"/>
                    <a:pt x="407" y="201"/>
                  </a:cubicBezTo>
                  <a:cubicBezTo>
                    <a:pt x="407" y="204"/>
                    <a:pt x="407" y="204"/>
                    <a:pt x="407" y="204"/>
                  </a:cubicBezTo>
                  <a:cubicBezTo>
                    <a:pt x="408" y="206"/>
                    <a:pt x="411" y="206"/>
                    <a:pt x="411" y="207"/>
                  </a:cubicBezTo>
                  <a:cubicBezTo>
                    <a:pt x="411" y="208"/>
                    <a:pt x="410" y="210"/>
                    <a:pt x="410" y="211"/>
                  </a:cubicBezTo>
                  <a:cubicBezTo>
                    <a:pt x="408" y="211"/>
                    <a:pt x="404" y="211"/>
                    <a:pt x="403" y="211"/>
                  </a:cubicBezTo>
                  <a:cubicBezTo>
                    <a:pt x="401" y="211"/>
                    <a:pt x="400" y="213"/>
                    <a:pt x="400" y="214"/>
                  </a:cubicBezTo>
                  <a:cubicBezTo>
                    <a:pt x="399" y="215"/>
                    <a:pt x="400" y="218"/>
                    <a:pt x="400" y="220"/>
                  </a:cubicBezTo>
                  <a:cubicBezTo>
                    <a:pt x="399" y="222"/>
                    <a:pt x="397" y="224"/>
                    <a:pt x="396" y="225"/>
                  </a:cubicBezTo>
                  <a:cubicBezTo>
                    <a:pt x="394" y="227"/>
                    <a:pt x="391" y="228"/>
                    <a:pt x="390" y="228"/>
                  </a:cubicBezTo>
                  <a:cubicBezTo>
                    <a:pt x="389" y="229"/>
                    <a:pt x="384" y="228"/>
                    <a:pt x="383" y="229"/>
                  </a:cubicBezTo>
                  <a:cubicBezTo>
                    <a:pt x="382" y="231"/>
                    <a:pt x="382" y="232"/>
                    <a:pt x="382" y="234"/>
                  </a:cubicBezTo>
                  <a:cubicBezTo>
                    <a:pt x="380" y="235"/>
                    <a:pt x="376" y="234"/>
                    <a:pt x="375" y="235"/>
                  </a:cubicBezTo>
                  <a:cubicBezTo>
                    <a:pt x="373" y="238"/>
                    <a:pt x="373" y="238"/>
                    <a:pt x="373" y="238"/>
                  </a:cubicBezTo>
                  <a:cubicBezTo>
                    <a:pt x="373" y="239"/>
                    <a:pt x="375" y="242"/>
                    <a:pt x="375" y="242"/>
                  </a:cubicBezTo>
                  <a:cubicBezTo>
                    <a:pt x="376" y="242"/>
                    <a:pt x="379" y="241"/>
                    <a:pt x="380" y="241"/>
                  </a:cubicBezTo>
                  <a:cubicBezTo>
                    <a:pt x="382" y="239"/>
                    <a:pt x="384" y="238"/>
                    <a:pt x="386" y="238"/>
                  </a:cubicBezTo>
                  <a:cubicBezTo>
                    <a:pt x="387" y="237"/>
                    <a:pt x="391" y="237"/>
                    <a:pt x="393" y="237"/>
                  </a:cubicBezTo>
                  <a:cubicBezTo>
                    <a:pt x="394" y="237"/>
                    <a:pt x="399" y="238"/>
                    <a:pt x="400" y="239"/>
                  </a:cubicBezTo>
                  <a:cubicBezTo>
                    <a:pt x="400" y="241"/>
                    <a:pt x="401" y="244"/>
                    <a:pt x="400" y="245"/>
                  </a:cubicBezTo>
                  <a:cubicBezTo>
                    <a:pt x="400" y="246"/>
                    <a:pt x="397" y="246"/>
                    <a:pt x="396" y="246"/>
                  </a:cubicBezTo>
                  <a:cubicBezTo>
                    <a:pt x="394" y="246"/>
                    <a:pt x="393" y="245"/>
                    <a:pt x="391" y="245"/>
                  </a:cubicBezTo>
                  <a:cubicBezTo>
                    <a:pt x="390" y="245"/>
                    <a:pt x="387" y="245"/>
                    <a:pt x="386" y="246"/>
                  </a:cubicBezTo>
                  <a:cubicBezTo>
                    <a:pt x="386" y="246"/>
                    <a:pt x="386" y="249"/>
                    <a:pt x="386" y="251"/>
                  </a:cubicBezTo>
                  <a:cubicBezTo>
                    <a:pt x="386" y="252"/>
                    <a:pt x="386" y="253"/>
                    <a:pt x="387" y="253"/>
                  </a:cubicBezTo>
                  <a:cubicBezTo>
                    <a:pt x="389" y="255"/>
                    <a:pt x="393" y="253"/>
                    <a:pt x="396" y="255"/>
                  </a:cubicBezTo>
                  <a:cubicBezTo>
                    <a:pt x="397" y="256"/>
                    <a:pt x="397" y="256"/>
                    <a:pt x="397" y="256"/>
                  </a:cubicBezTo>
                  <a:cubicBezTo>
                    <a:pt x="397" y="258"/>
                    <a:pt x="396" y="259"/>
                    <a:pt x="394" y="259"/>
                  </a:cubicBezTo>
                  <a:cubicBezTo>
                    <a:pt x="393" y="260"/>
                    <a:pt x="389" y="258"/>
                    <a:pt x="387" y="259"/>
                  </a:cubicBezTo>
                  <a:cubicBezTo>
                    <a:pt x="386" y="259"/>
                    <a:pt x="386" y="262"/>
                    <a:pt x="387" y="263"/>
                  </a:cubicBezTo>
                  <a:cubicBezTo>
                    <a:pt x="387" y="265"/>
                    <a:pt x="390" y="265"/>
                    <a:pt x="391" y="265"/>
                  </a:cubicBezTo>
                  <a:cubicBezTo>
                    <a:pt x="391" y="266"/>
                    <a:pt x="393" y="269"/>
                    <a:pt x="393" y="270"/>
                  </a:cubicBezTo>
                  <a:cubicBezTo>
                    <a:pt x="393" y="272"/>
                    <a:pt x="389" y="273"/>
                    <a:pt x="387" y="273"/>
                  </a:cubicBezTo>
                  <a:cubicBezTo>
                    <a:pt x="386" y="274"/>
                    <a:pt x="384" y="274"/>
                    <a:pt x="383" y="274"/>
                  </a:cubicBezTo>
                  <a:cubicBezTo>
                    <a:pt x="382" y="274"/>
                    <a:pt x="382" y="273"/>
                    <a:pt x="380" y="272"/>
                  </a:cubicBezTo>
                  <a:cubicBezTo>
                    <a:pt x="380" y="272"/>
                    <a:pt x="377" y="273"/>
                    <a:pt x="377" y="272"/>
                  </a:cubicBezTo>
                  <a:cubicBezTo>
                    <a:pt x="376" y="272"/>
                    <a:pt x="376" y="269"/>
                    <a:pt x="376" y="269"/>
                  </a:cubicBezTo>
                  <a:cubicBezTo>
                    <a:pt x="375" y="267"/>
                    <a:pt x="372" y="267"/>
                    <a:pt x="370" y="267"/>
                  </a:cubicBezTo>
                  <a:cubicBezTo>
                    <a:pt x="369" y="267"/>
                    <a:pt x="366" y="267"/>
                    <a:pt x="366" y="269"/>
                  </a:cubicBezTo>
                  <a:cubicBezTo>
                    <a:pt x="365" y="270"/>
                    <a:pt x="365" y="273"/>
                    <a:pt x="366" y="273"/>
                  </a:cubicBezTo>
                  <a:cubicBezTo>
                    <a:pt x="366" y="274"/>
                    <a:pt x="370" y="274"/>
                    <a:pt x="370" y="276"/>
                  </a:cubicBezTo>
                  <a:cubicBezTo>
                    <a:pt x="372" y="277"/>
                    <a:pt x="372" y="280"/>
                    <a:pt x="372" y="281"/>
                  </a:cubicBezTo>
                  <a:cubicBezTo>
                    <a:pt x="372" y="283"/>
                    <a:pt x="369" y="284"/>
                    <a:pt x="369" y="286"/>
                  </a:cubicBezTo>
                  <a:cubicBezTo>
                    <a:pt x="368" y="287"/>
                    <a:pt x="370" y="291"/>
                    <a:pt x="369" y="293"/>
                  </a:cubicBezTo>
                  <a:cubicBezTo>
                    <a:pt x="369" y="294"/>
                    <a:pt x="368" y="294"/>
                    <a:pt x="366" y="294"/>
                  </a:cubicBezTo>
                  <a:cubicBezTo>
                    <a:pt x="365" y="294"/>
                    <a:pt x="366" y="290"/>
                    <a:pt x="365" y="290"/>
                  </a:cubicBezTo>
                  <a:cubicBezTo>
                    <a:pt x="365" y="288"/>
                    <a:pt x="362" y="287"/>
                    <a:pt x="362" y="287"/>
                  </a:cubicBezTo>
                  <a:cubicBezTo>
                    <a:pt x="359" y="287"/>
                    <a:pt x="358" y="291"/>
                    <a:pt x="356" y="290"/>
                  </a:cubicBezTo>
                  <a:cubicBezTo>
                    <a:pt x="355" y="290"/>
                    <a:pt x="353" y="287"/>
                    <a:pt x="353" y="286"/>
                  </a:cubicBezTo>
                  <a:cubicBezTo>
                    <a:pt x="352" y="284"/>
                    <a:pt x="352" y="281"/>
                    <a:pt x="352" y="280"/>
                  </a:cubicBezTo>
                  <a:cubicBezTo>
                    <a:pt x="352" y="279"/>
                    <a:pt x="355" y="276"/>
                    <a:pt x="355" y="274"/>
                  </a:cubicBezTo>
                  <a:cubicBezTo>
                    <a:pt x="353" y="273"/>
                    <a:pt x="352" y="272"/>
                    <a:pt x="351" y="270"/>
                  </a:cubicBezTo>
                  <a:cubicBezTo>
                    <a:pt x="351" y="270"/>
                    <a:pt x="348" y="272"/>
                    <a:pt x="348" y="273"/>
                  </a:cubicBezTo>
                  <a:cubicBezTo>
                    <a:pt x="346" y="274"/>
                    <a:pt x="346" y="277"/>
                    <a:pt x="345" y="277"/>
                  </a:cubicBezTo>
                  <a:cubicBezTo>
                    <a:pt x="344" y="279"/>
                    <a:pt x="341" y="280"/>
                    <a:pt x="339" y="280"/>
                  </a:cubicBezTo>
                  <a:cubicBezTo>
                    <a:pt x="339" y="281"/>
                    <a:pt x="337" y="281"/>
                    <a:pt x="337" y="281"/>
                  </a:cubicBezTo>
                  <a:cubicBezTo>
                    <a:pt x="335" y="283"/>
                    <a:pt x="334" y="284"/>
                    <a:pt x="334" y="286"/>
                  </a:cubicBezTo>
                  <a:cubicBezTo>
                    <a:pt x="334" y="287"/>
                    <a:pt x="335" y="290"/>
                    <a:pt x="337" y="291"/>
                  </a:cubicBezTo>
                  <a:cubicBezTo>
                    <a:pt x="337" y="293"/>
                    <a:pt x="339" y="294"/>
                    <a:pt x="339" y="295"/>
                  </a:cubicBezTo>
                  <a:cubicBezTo>
                    <a:pt x="339" y="295"/>
                    <a:pt x="339" y="298"/>
                    <a:pt x="339" y="300"/>
                  </a:cubicBezTo>
                  <a:cubicBezTo>
                    <a:pt x="341" y="301"/>
                    <a:pt x="344" y="302"/>
                    <a:pt x="344" y="304"/>
                  </a:cubicBezTo>
                  <a:cubicBezTo>
                    <a:pt x="345" y="305"/>
                    <a:pt x="345" y="308"/>
                    <a:pt x="344" y="311"/>
                  </a:cubicBezTo>
                  <a:cubicBezTo>
                    <a:pt x="344" y="312"/>
                    <a:pt x="341" y="316"/>
                    <a:pt x="341" y="318"/>
                  </a:cubicBezTo>
                  <a:cubicBezTo>
                    <a:pt x="341" y="319"/>
                    <a:pt x="341" y="321"/>
                    <a:pt x="341" y="322"/>
                  </a:cubicBezTo>
                  <a:cubicBezTo>
                    <a:pt x="339" y="323"/>
                    <a:pt x="338" y="326"/>
                    <a:pt x="337" y="328"/>
                  </a:cubicBezTo>
                  <a:cubicBezTo>
                    <a:pt x="337" y="329"/>
                    <a:pt x="337" y="330"/>
                    <a:pt x="337" y="332"/>
                  </a:cubicBezTo>
                  <a:cubicBezTo>
                    <a:pt x="337" y="335"/>
                    <a:pt x="337" y="337"/>
                    <a:pt x="337" y="339"/>
                  </a:cubicBezTo>
                  <a:cubicBezTo>
                    <a:pt x="337" y="340"/>
                    <a:pt x="335" y="343"/>
                    <a:pt x="335" y="344"/>
                  </a:cubicBezTo>
                  <a:cubicBezTo>
                    <a:pt x="335" y="346"/>
                    <a:pt x="334" y="350"/>
                    <a:pt x="332" y="351"/>
                  </a:cubicBezTo>
                  <a:cubicBezTo>
                    <a:pt x="331" y="351"/>
                    <a:pt x="330" y="353"/>
                    <a:pt x="328" y="354"/>
                  </a:cubicBezTo>
                  <a:cubicBezTo>
                    <a:pt x="325" y="354"/>
                    <a:pt x="321" y="351"/>
                    <a:pt x="320" y="353"/>
                  </a:cubicBezTo>
                  <a:cubicBezTo>
                    <a:pt x="317" y="353"/>
                    <a:pt x="314" y="356"/>
                    <a:pt x="313" y="357"/>
                  </a:cubicBezTo>
                  <a:cubicBezTo>
                    <a:pt x="313" y="358"/>
                    <a:pt x="313" y="361"/>
                    <a:pt x="313" y="363"/>
                  </a:cubicBezTo>
                  <a:cubicBezTo>
                    <a:pt x="313" y="364"/>
                    <a:pt x="311" y="367"/>
                    <a:pt x="310" y="368"/>
                  </a:cubicBezTo>
                  <a:cubicBezTo>
                    <a:pt x="308" y="368"/>
                    <a:pt x="307" y="368"/>
                    <a:pt x="306" y="368"/>
                  </a:cubicBezTo>
                  <a:cubicBezTo>
                    <a:pt x="304" y="367"/>
                    <a:pt x="301" y="366"/>
                    <a:pt x="300" y="364"/>
                  </a:cubicBezTo>
                  <a:cubicBezTo>
                    <a:pt x="300" y="363"/>
                    <a:pt x="296" y="363"/>
                    <a:pt x="296" y="361"/>
                  </a:cubicBezTo>
                  <a:cubicBezTo>
                    <a:pt x="294" y="360"/>
                    <a:pt x="294" y="356"/>
                    <a:pt x="294" y="354"/>
                  </a:cubicBezTo>
                  <a:cubicBezTo>
                    <a:pt x="293" y="354"/>
                    <a:pt x="290" y="351"/>
                    <a:pt x="289" y="351"/>
                  </a:cubicBezTo>
                  <a:cubicBezTo>
                    <a:pt x="287" y="350"/>
                    <a:pt x="285" y="350"/>
                    <a:pt x="283" y="350"/>
                  </a:cubicBezTo>
                  <a:cubicBezTo>
                    <a:pt x="282" y="350"/>
                    <a:pt x="279" y="351"/>
                    <a:pt x="278" y="351"/>
                  </a:cubicBezTo>
                  <a:cubicBezTo>
                    <a:pt x="276" y="353"/>
                    <a:pt x="276" y="357"/>
                    <a:pt x="276" y="360"/>
                  </a:cubicBezTo>
                  <a:cubicBezTo>
                    <a:pt x="276" y="361"/>
                    <a:pt x="278" y="364"/>
                    <a:pt x="278" y="366"/>
                  </a:cubicBezTo>
                  <a:cubicBezTo>
                    <a:pt x="278" y="367"/>
                    <a:pt x="276" y="371"/>
                    <a:pt x="276" y="373"/>
                  </a:cubicBezTo>
                  <a:cubicBezTo>
                    <a:pt x="276" y="374"/>
                    <a:pt x="276" y="378"/>
                    <a:pt x="278" y="380"/>
                  </a:cubicBezTo>
                  <a:cubicBezTo>
                    <a:pt x="278" y="381"/>
                    <a:pt x="280" y="384"/>
                    <a:pt x="280" y="385"/>
                  </a:cubicBezTo>
                  <a:cubicBezTo>
                    <a:pt x="280" y="387"/>
                    <a:pt x="280" y="387"/>
                    <a:pt x="280" y="387"/>
                  </a:cubicBezTo>
                  <a:cubicBezTo>
                    <a:pt x="280" y="387"/>
                    <a:pt x="282" y="389"/>
                    <a:pt x="282" y="391"/>
                  </a:cubicBezTo>
                  <a:cubicBezTo>
                    <a:pt x="282" y="391"/>
                    <a:pt x="285" y="392"/>
                    <a:pt x="285" y="394"/>
                  </a:cubicBezTo>
                  <a:cubicBezTo>
                    <a:pt x="286" y="394"/>
                    <a:pt x="289" y="395"/>
                    <a:pt x="290" y="396"/>
                  </a:cubicBezTo>
                  <a:cubicBezTo>
                    <a:pt x="290" y="398"/>
                    <a:pt x="292" y="402"/>
                    <a:pt x="292" y="405"/>
                  </a:cubicBezTo>
                  <a:cubicBezTo>
                    <a:pt x="293" y="406"/>
                    <a:pt x="294" y="408"/>
                    <a:pt x="296" y="409"/>
                  </a:cubicBezTo>
                  <a:cubicBezTo>
                    <a:pt x="297" y="409"/>
                    <a:pt x="300" y="408"/>
                    <a:pt x="301" y="409"/>
                  </a:cubicBezTo>
                  <a:cubicBezTo>
                    <a:pt x="304" y="409"/>
                    <a:pt x="307" y="412"/>
                    <a:pt x="307" y="413"/>
                  </a:cubicBezTo>
                  <a:cubicBezTo>
                    <a:pt x="308" y="415"/>
                    <a:pt x="307" y="417"/>
                    <a:pt x="306" y="419"/>
                  </a:cubicBezTo>
                  <a:cubicBezTo>
                    <a:pt x="304" y="420"/>
                    <a:pt x="300" y="420"/>
                    <a:pt x="299" y="420"/>
                  </a:cubicBezTo>
                  <a:cubicBezTo>
                    <a:pt x="297" y="420"/>
                    <a:pt x="296" y="420"/>
                    <a:pt x="296" y="422"/>
                  </a:cubicBezTo>
                  <a:cubicBezTo>
                    <a:pt x="294" y="423"/>
                    <a:pt x="294" y="427"/>
                    <a:pt x="294" y="430"/>
                  </a:cubicBezTo>
                  <a:cubicBezTo>
                    <a:pt x="294" y="430"/>
                    <a:pt x="294" y="430"/>
                    <a:pt x="294" y="430"/>
                  </a:cubicBezTo>
                  <a:cubicBezTo>
                    <a:pt x="290" y="430"/>
                    <a:pt x="283" y="431"/>
                    <a:pt x="279" y="431"/>
                  </a:cubicBezTo>
                  <a:cubicBezTo>
                    <a:pt x="272" y="430"/>
                    <a:pt x="256" y="429"/>
                    <a:pt x="249" y="426"/>
                  </a:cubicBezTo>
                  <a:cubicBezTo>
                    <a:pt x="244" y="424"/>
                    <a:pt x="235" y="420"/>
                    <a:pt x="231" y="419"/>
                  </a:cubicBezTo>
                  <a:cubicBezTo>
                    <a:pt x="227" y="417"/>
                    <a:pt x="218" y="416"/>
                    <a:pt x="214" y="416"/>
                  </a:cubicBezTo>
                  <a:cubicBezTo>
                    <a:pt x="210" y="415"/>
                    <a:pt x="202" y="412"/>
                    <a:pt x="197" y="412"/>
                  </a:cubicBezTo>
                  <a:cubicBezTo>
                    <a:pt x="193" y="410"/>
                    <a:pt x="183" y="410"/>
                    <a:pt x="179" y="410"/>
                  </a:cubicBezTo>
                  <a:cubicBezTo>
                    <a:pt x="172" y="409"/>
                    <a:pt x="161" y="410"/>
                    <a:pt x="154" y="409"/>
                  </a:cubicBezTo>
                  <a:cubicBezTo>
                    <a:pt x="149" y="409"/>
                    <a:pt x="140" y="406"/>
                    <a:pt x="135" y="405"/>
                  </a:cubicBezTo>
                  <a:cubicBezTo>
                    <a:pt x="133" y="403"/>
                    <a:pt x="127" y="399"/>
                    <a:pt x="124" y="398"/>
                  </a:cubicBezTo>
                  <a:cubicBezTo>
                    <a:pt x="119" y="395"/>
                    <a:pt x="109" y="389"/>
                    <a:pt x="104" y="388"/>
                  </a:cubicBezTo>
                  <a:cubicBezTo>
                    <a:pt x="100" y="387"/>
                    <a:pt x="93" y="385"/>
                    <a:pt x="89" y="385"/>
                  </a:cubicBezTo>
                  <a:cubicBezTo>
                    <a:pt x="85" y="384"/>
                    <a:pt x="76" y="385"/>
                    <a:pt x="72" y="387"/>
                  </a:cubicBezTo>
                  <a:cubicBezTo>
                    <a:pt x="69" y="388"/>
                    <a:pt x="66" y="394"/>
                    <a:pt x="65" y="395"/>
                  </a:cubicBezTo>
                  <a:cubicBezTo>
                    <a:pt x="64" y="396"/>
                    <a:pt x="61" y="398"/>
                    <a:pt x="59" y="399"/>
                  </a:cubicBezTo>
                  <a:cubicBezTo>
                    <a:pt x="58" y="399"/>
                    <a:pt x="57" y="399"/>
                    <a:pt x="55" y="399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6D8EDD2-8075-484F-8DED-D1C616A0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8" y="4117975"/>
              <a:ext cx="438150" cy="554038"/>
            </a:xfrm>
            <a:custGeom>
              <a:avLst/>
              <a:gdLst>
                <a:gd name="T0" fmla="*/ 51 w 213"/>
                <a:gd name="T1" fmla="*/ 72 h 270"/>
                <a:gd name="T2" fmla="*/ 48 w 213"/>
                <a:gd name="T3" fmla="*/ 54 h 270"/>
                <a:gd name="T4" fmla="*/ 58 w 213"/>
                <a:gd name="T5" fmla="*/ 37 h 270"/>
                <a:gd name="T6" fmla="*/ 64 w 213"/>
                <a:gd name="T7" fmla="*/ 23 h 270"/>
                <a:gd name="T8" fmla="*/ 69 w 213"/>
                <a:gd name="T9" fmla="*/ 9 h 270"/>
                <a:gd name="T10" fmla="*/ 79 w 213"/>
                <a:gd name="T11" fmla="*/ 9 h 270"/>
                <a:gd name="T12" fmla="*/ 95 w 213"/>
                <a:gd name="T13" fmla="*/ 2 h 270"/>
                <a:gd name="T14" fmla="*/ 98 w 213"/>
                <a:gd name="T15" fmla="*/ 16 h 270"/>
                <a:gd name="T16" fmla="*/ 102 w 213"/>
                <a:gd name="T17" fmla="*/ 27 h 270"/>
                <a:gd name="T18" fmla="*/ 115 w 213"/>
                <a:gd name="T19" fmla="*/ 34 h 270"/>
                <a:gd name="T20" fmla="*/ 119 w 213"/>
                <a:gd name="T21" fmla="*/ 20 h 270"/>
                <a:gd name="T22" fmla="*/ 134 w 213"/>
                <a:gd name="T23" fmla="*/ 13 h 270"/>
                <a:gd name="T24" fmla="*/ 141 w 213"/>
                <a:gd name="T25" fmla="*/ 24 h 270"/>
                <a:gd name="T26" fmla="*/ 150 w 213"/>
                <a:gd name="T27" fmla="*/ 38 h 270"/>
                <a:gd name="T28" fmla="*/ 161 w 213"/>
                <a:gd name="T29" fmla="*/ 56 h 270"/>
                <a:gd name="T30" fmla="*/ 170 w 213"/>
                <a:gd name="T31" fmla="*/ 67 h 270"/>
                <a:gd name="T32" fmla="*/ 185 w 213"/>
                <a:gd name="T33" fmla="*/ 66 h 270"/>
                <a:gd name="T34" fmla="*/ 196 w 213"/>
                <a:gd name="T35" fmla="*/ 79 h 270"/>
                <a:gd name="T36" fmla="*/ 211 w 213"/>
                <a:gd name="T37" fmla="*/ 90 h 270"/>
                <a:gd name="T38" fmla="*/ 202 w 213"/>
                <a:gd name="T39" fmla="*/ 94 h 270"/>
                <a:gd name="T40" fmla="*/ 187 w 213"/>
                <a:gd name="T41" fmla="*/ 83 h 270"/>
                <a:gd name="T42" fmla="*/ 184 w 213"/>
                <a:gd name="T43" fmla="*/ 86 h 270"/>
                <a:gd name="T44" fmla="*/ 189 w 213"/>
                <a:gd name="T45" fmla="*/ 101 h 270"/>
                <a:gd name="T46" fmla="*/ 204 w 213"/>
                <a:gd name="T47" fmla="*/ 109 h 270"/>
                <a:gd name="T48" fmla="*/ 198 w 213"/>
                <a:gd name="T49" fmla="*/ 119 h 270"/>
                <a:gd name="T50" fmla="*/ 194 w 213"/>
                <a:gd name="T51" fmla="*/ 140 h 270"/>
                <a:gd name="T52" fmla="*/ 188 w 213"/>
                <a:gd name="T53" fmla="*/ 167 h 270"/>
                <a:gd name="T54" fmla="*/ 178 w 213"/>
                <a:gd name="T55" fmla="*/ 181 h 270"/>
                <a:gd name="T56" fmla="*/ 163 w 213"/>
                <a:gd name="T57" fmla="*/ 193 h 270"/>
                <a:gd name="T58" fmla="*/ 150 w 213"/>
                <a:gd name="T59" fmla="*/ 206 h 270"/>
                <a:gd name="T60" fmla="*/ 127 w 213"/>
                <a:gd name="T61" fmla="*/ 214 h 270"/>
                <a:gd name="T62" fmla="*/ 110 w 213"/>
                <a:gd name="T63" fmla="*/ 220 h 270"/>
                <a:gd name="T64" fmla="*/ 109 w 213"/>
                <a:gd name="T65" fmla="*/ 210 h 270"/>
                <a:gd name="T66" fmla="*/ 99 w 213"/>
                <a:gd name="T67" fmla="*/ 197 h 270"/>
                <a:gd name="T68" fmla="*/ 86 w 213"/>
                <a:gd name="T69" fmla="*/ 206 h 270"/>
                <a:gd name="T70" fmla="*/ 86 w 213"/>
                <a:gd name="T71" fmla="*/ 221 h 270"/>
                <a:gd name="T72" fmla="*/ 88 w 213"/>
                <a:gd name="T73" fmla="*/ 241 h 270"/>
                <a:gd name="T74" fmla="*/ 89 w 213"/>
                <a:gd name="T75" fmla="*/ 248 h 270"/>
                <a:gd name="T76" fmla="*/ 83 w 213"/>
                <a:gd name="T77" fmla="*/ 248 h 270"/>
                <a:gd name="T78" fmla="*/ 74 w 213"/>
                <a:gd name="T79" fmla="*/ 241 h 270"/>
                <a:gd name="T80" fmla="*/ 79 w 213"/>
                <a:gd name="T81" fmla="*/ 255 h 270"/>
                <a:gd name="T82" fmla="*/ 68 w 213"/>
                <a:gd name="T83" fmla="*/ 266 h 270"/>
                <a:gd name="T84" fmla="*/ 58 w 213"/>
                <a:gd name="T85" fmla="*/ 256 h 270"/>
                <a:gd name="T86" fmla="*/ 45 w 213"/>
                <a:gd name="T87" fmla="*/ 246 h 270"/>
                <a:gd name="T88" fmla="*/ 35 w 213"/>
                <a:gd name="T89" fmla="*/ 252 h 270"/>
                <a:gd name="T90" fmla="*/ 27 w 213"/>
                <a:gd name="T91" fmla="*/ 249 h 270"/>
                <a:gd name="T92" fmla="*/ 17 w 213"/>
                <a:gd name="T93" fmla="*/ 245 h 270"/>
                <a:gd name="T94" fmla="*/ 13 w 213"/>
                <a:gd name="T95" fmla="*/ 234 h 270"/>
                <a:gd name="T96" fmla="*/ 6 w 213"/>
                <a:gd name="T97" fmla="*/ 210 h 270"/>
                <a:gd name="T98" fmla="*/ 3 w 213"/>
                <a:gd name="T99" fmla="*/ 195 h 270"/>
                <a:gd name="T100" fmla="*/ 6 w 213"/>
                <a:gd name="T101" fmla="*/ 181 h 270"/>
                <a:gd name="T102" fmla="*/ 23 w 213"/>
                <a:gd name="T103" fmla="*/ 176 h 270"/>
                <a:gd name="T104" fmla="*/ 37 w 213"/>
                <a:gd name="T105" fmla="*/ 179 h 270"/>
                <a:gd name="T106" fmla="*/ 41 w 213"/>
                <a:gd name="T107" fmla="*/ 157 h 270"/>
                <a:gd name="T108" fmla="*/ 47 w 213"/>
                <a:gd name="T109" fmla="*/ 149 h 270"/>
                <a:gd name="T110" fmla="*/ 61 w 213"/>
                <a:gd name="T111" fmla="*/ 135 h 270"/>
                <a:gd name="T112" fmla="*/ 65 w 213"/>
                <a:gd name="T113" fmla="*/ 107 h 270"/>
                <a:gd name="T114" fmla="*/ 58 w 213"/>
                <a:gd name="T115" fmla="*/ 8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" h="270">
                  <a:moveTo>
                    <a:pt x="49" y="7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77"/>
                    <a:pt x="51" y="73"/>
                    <a:pt x="51" y="72"/>
                  </a:cubicBezTo>
                  <a:cubicBezTo>
                    <a:pt x="51" y="70"/>
                    <a:pt x="51" y="67"/>
                    <a:pt x="51" y="66"/>
                  </a:cubicBezTo>
                  <a:cubicBezTo>
                    <a:pt x="51" y="65"/>
                    <a:pt x="48" y="62"/>
                    <a:pt x="48" y="60"/>
                  </a:cubicBezTo>
                  <a:cubicBezTo>
                    <a:pt x="48" y="59"/>
                    <a:pt x="48" y="55"/>
                    <a:pt x="48" y="54"/>
                  </a:cubicBezTo>
                  <a:cubicBezTo>
                    <a:pt x="49" y="52"/>
                    <a:pt x="52" y="49"/>
                    <a:pt x="54" y="48"/>
                  </a:cubicBezTo>
                  <a:cubicBezTo>
                    <a:pt x="55" y="47"/>
                    <a:pt x="58" y="44"/>
                    <a:pt x="59" y="42"/>
                  </a:cubicBezTo>
                  <a:cubicBezTo>
                    <a:pt x="59" y="41"/>
                    <a:pt x="58" y="38"/>
                    <a:pt x="58" y="37"/>
                  </a:cubicBezTo>
                  <a:cubicBezTo>
                    <a:pt x="58" y="35"/>
                    <a:pt x="59" y="33"/>
                    <a:pt x="59" y="31"/>
                  </a:cubicBezTo>
                  <a:cubicBezTo>
                    <a:pt x="61" y="30"/>
                    <a:pt x="62" y="28"/>
                    <a:pt x="62" y="27"/>
                  </a:cubicBezTo>
                  <a:cubicBezTo>
                    <a:pt x="64" y="26"/>
                    <a:pt x="64" y="24"/>
                    <a:pt x="64" y="23"/>
                  </a:cubicBezTo>
                  <a:cubicBezTo>
                    <a:pt x="65" y="21"/>
                    <a:pt x="65" y="17"/>
                    <a:pt x="66" y="16"/>
                  </a:cubicBezTo>
                  <a:cubicBezTo>
                    <a:pt x="66" y="14"/>
                    <a:pt x="68" y="13"/>
                    <a:pt x="68" y="13"/>
                  </a:cubicBezTo>
                  <a:cubicBezTo>
                    <a:pt x="68" y="12"/>
                    <a:pt x="68" y="10"/>
                    <a:pt x="69" y="9"/>
                  </a:cubicBezTo>
                  <a:cubicBezTo>
                    <a:pt x="69" y="7"/>
                    <a:pt x="69" y="7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7"/>
                    <a:pt x="78" y="9"/>
                    <a:pt x="79" y="9"/>
                  </a:cubicBezTo>
                  <a:cubicBezTo>
                    <a:pt x="81" y="7"/>
                    <a:pt x="82" y="5"/>
                    <a:pt x="83" y="5"/>
                  </a:cubicBezTo>
                  <a:cubicBezTo>
                    <a:pt x="85" y="3"/>
                    <a:pt x="88" y="2"/>
                    <a:pt x="89" y="2"/>
                  </a:cubicBezTo>
                  <a:cubicBezTo>
                    <a:pt x="90" y="0"/>
                    <a:pt x="93" y="0"/>
                    <a:pt x="95" y="2"/>
                  </a:cubicBezTo>
                  <a:cubicBezTo>
                    <a:pt x="96" y="2"/>
                    <a:pt x="99" y="5"/>
                    <a:pt x="100" y="7"/>
                  </a:cubicBezTo>
                  <a:cubicBezTo>
                    <a:pt x="100" y="9"/>
                    <a:pt x="100" y="12"/>
                    <a:pt x="100" y="13"/>
                  </a:cubicBezTo>
                  <a:cubicBezTo>
                    <a:pt x="100" y="14"/>
                    <a:pt x="99" y="16"/>
                    <a:pt x="98" y="16"/>
                  </a:cubicBezTo>
                  <a:cubicBezTo>
                    <a:pt x="98" y="17"/>
                    <a:pt x="98" y="19"/>
                    <a:pt x="98" y="20"/>
                  </a:cubicBezTo>
                  <a:cubicBezTo>
                    <a:pt x="98" y="20"/>
                    <a:pt x="100" y="21"/>
                    <a:pt x="100" y="23"/>
                  </a:cubicBezTo>
                  <a:cubicBezTo>
                    <a:pt x="100" y="24"/>
                    <a:pt x="102" y="26"/>
                    <a:pt x="102" y="27"/>
                  </a:cubicBezTo>
                  <a:cubicBezTo>
                    <a:pt x="102" y="28"/>
                    <a:pt x="103" y="33"/>
                    <a:pt x="105" y="34"/>
                  </a:cubicBezTo>
                  <a:cubicBezTo>
                    <a:pt x="106" y="35"/>
                    <a:pt x="109" y="37"/>
                    <a:pt x="110" y="37"/>
                  </a:cubicBezTo>
                  <a:cubicBezTo>
                    <a:pt x="112" y="37"/>
                    <a:pt x="113" y="35"/>
                    <a:pt x="115" y="34"/>
                  </a:cubicBezTo>
                  <a:cubicBezTo>
                    <a:pt x="115" y="33"/>
                    <a:pt x="116" y="31"/>
                    <a:pt x="117" y="30"/>
                  </a:cubicBezTo>
                  <a:cubicBezTo>
                    <a:pt x="117" y="28"/>
                    <a:pt x="117" y="26"/>
                    <a:pt x="117" y="24"/>
                  </a:cubicBezTo>
                  <a:cubicBezTo>
                    <a:pt x="117" y="23"/>
                    <a:pt x="117" y="21"/>
                    <a:pt x="119" y="20"/>
                  </a:cubicBezTo>
                  <a:cubicBezTo>
                    <a:pt x="119" y="19"/>
                    <a:pt x="122" y="19"/>
                    <a:pt x="123" y="17"/>
                  </a:cubicBezTo>
                  <a:cubicBezTo>
                    <a:pt x="124" y="17"/>
                    <a:pt x="127" y="14"/>
                    <a:pt x="129" y="14"/>
                  </a:cubicBezTo>
                  <a:cubicBezTo>
                    <a:pt x="130" y="13"/>
                    <a:pt x="133" y="13"/>
                    <a:pt x="134" y="13"/>
                  </a:cubicBezTo>
                  <a:cubicBezTo>
                    <a:pt x="136" y="13"/>
                    <a:pt x="139" y="14"/>
                    <a:pt x="139" y="14"/>
                  </a:cubicBezTo>
                  <a:cubicBezTo>
                    <a:pt x="140" y="16"/>
                    <a:pt x="140" y="19"/>
                    <a:pt x="141" y="19"/>
                  </a:cubicBezTo>
                  <a:cubicBezTo>
                    <a:pt x="141" y="20"/>
                    <a:pt x="141" y="23"/>
                    <a:pt x="141" y="24"/>
                  </a:cubicBezTo>
                  <a:cubicBezTo>
                    <a:pt x="141" y="26"/>
                    <a:pt x="141" y="30"/>
                    <a:pt x="143" y="30"/>
                  </a:cubicBezTo>
                  <a:cubicBezTo>
                    <a:pt x="144" y="31"/>
                    <a:pt x="147" y="31"/>
                    <a:pt x="148" y="33"/>
                  </a:cubicBezTo>
                  <a:cubicBezTo>
                    <a:pt x="148" y="34"/>
                    <a:pt x="150" y="37"/>
                    <a:pt x="150" y="38"/>
                  </a:cubicBezTo>
                  <a:cubicBezTo>
                    <a:pt x="151" y="40"/>
                    <a:pt x="153" y="42"/>
                    <a:pt x="154" y="44"/>
                  </a:cubicBezTo>
                  <a:cubicBezTo>
                    <a:pt x="154" y="45"/>
                    <a:pt x="157" y="45"/>
                    <a:pt x="158" y="47"/>
                  </a:cubicBezTo>
                  <a:cubicBezTo>
                    <a:pt x="160" y="48"/>
                    <a:pt x="160" y="54"/>
                    <a:pt x="161" y="56"/>
                  </a:cubicBezTo>
                  <a:cubicBezTo>
                    <a:pt x="161" y="58"/>
                    <a:pt x="164" y="59"/>
                    <a:pt x="164" y="59"/>
                  </a:cubicBezTo>
                  <a:cubicBezTo>
                    <a:pt x="165" y="60"/>
                    <a:pt x="168" y="62"/>
                    <a:pt x="168" y="62"/>
                  </a:cubicBezTo>
                  <a:cubicBezTo>
                    <a:pt x="170" y="63"/>
                    <a:pt x="168" y="66"/>
                    <a:pt x="170" y="67"/>
                  </a:cubicBezTo>
                  <a:cubicBezTo>
                    <a:pt x="170" y="67"/>
                    <a:pt x="171" y="69"/>
                    <a:pt x="172" y="69"/>
                  </a:cubicBezTo>
                  <a:cubicBezTo>
                    <a:pt x="174" y="69"/>
                    <a:pt x="177" y="66"/>
                    <a:pt x="177" y="66"/>
                  </a:cubicBezTo>
                  <a:cubicBezTo>
                    <a:pt x="180" y="66"/>
                    <a:pt x="182" y="66"/>
                    <a:pt x="185" y="66"/>
                  </a:cubicBezTo>
                  <a:cubicBezTo>
                    <a:pt x="187" y="66"/>
                    <a:pt x="188" y="67"/>
                    <a:pt x="189" y="67"/>
                  </a:cubicBezTo>
                  <a:cubicBezTo>
                    <a:pt x="191" y="69"/>
                    <a:pt x="192" y="72"/>
                    <a:pt x="194" y="73"/>
                  </a:cubicBezTo>
                  <a:cubicBezTo>
                    <a:pt x="195" y="74"/>
                    <a:pt x="195" y="77"/>
                    <a:pt x="196" y="79"/>
                  </a:cubicBezTo>
                  <a:cubicBezTo>
                    <a:pt x="196" y="80"/>
                    <a:pt x="199" y="83"/>
                    <a:pt x="201" y="83"/>
                  </a:cubicBezTo>
                  <a:cubicBezTo>
                    <a:pt x="202" y="84"/>
                    <a:pt x="204" y="83"/>
                    <a:pt x="205" y="84"/>
                  </a:cubicBezTo>
                  <a:cubicBezTo>
                    <a:pt x="206" y="86"/>
                    <a:pt x="209" y="87"/>
                    <a:pt x="211" y="90"/>
                  </a:cubicBezTo>
                  <a:cubicBezTo>
                    <a:pt x="212" y="90"/>
                    <a:pt x="213" y="93"/>
                    <a:pt x="212" y="94"/>
                  </a:cubicBezTo>
                  <a:cubicBezTo>
                    <a:pt x="212" y="95"/>
                    <a:pt x="209" y="94"/>
                    <a:pt x="208" y="94"/>
                  </a:cubicBezTo>
                  <a:cubicBezTo>
                    <a:pt x="206" y="94"/>
                    <a:pt x="204" y="94"/>
                    <a:pt x="202" y="94"/>
                  </a:cubicBezTo>
                  <a:cubicBezTo>
                    <a:pt x="201" y="94"/>
                    <a:pt x="196" y="91"/>
                    <a:pt x="195" y="90"/>
                  </a:cubicBezTo>
                  <a:cubicBezTo>
                    <a:pt x="194" y="90"/>
                    <a:pt x="192" y="87"/>
                    <a:pt x="191" y="86"/>
                  </a:cubicBezTo>
                  <a:cubicBezTo>
                    <a:pt x="191" y="84"/>
                    <a:pt x="188" y="83"/>
                    <a:pt x="187" y="83"/>
                  </a:cubicBezTo>
                  <a:cubicBezTo>
                    <a:pt x="187" y="81"/>
                    <a:pt x="185" y="80"/>
                    <a:pt x="184" y="80"/>
                  </a:cubicBezTo>
                  <a:cubicBezTo>
                    <a:pt x="184" y="80"/>
                    <a:pt x="181" y="81"/>
                    <a:pt x="181" y="83"/>
                  </a:cubicBezTo>
                  <a:cubicBezTo>
                    <a:pt x="181" y="83"/>
                    <a:pt x="182" y="84"/>
                    <a:pt x="184" y="86"/>
                  </a:cubicBezTo>
                  <a:cubicBezTo>
                    <a:pt x="184" y="87"/>
                    <a:pt x="185" y="88"/>
                    <a:pt x="187" y="90"/>
                  </a:cubicBezTo>
                  <a:cubicBezTo>
                    <a:pt x="187" y="90"/>
                    <a:pt x="187" y="93"/>
                    <a:pt x="188" y="94"/>
                  </a:cubicBezTo>
                  <a:cubicBezTo>
                    <a:pt x="188" y="95"/>
                    <a:pt x="188" y="100"/>
                    <a:pt x="189" y="101"/>
                  </a:cubicBezTo>
                  <a:cubicBezTo>
                    <a:pt x="189" y="102"/>
                    <a:pt x="192" y="104"/>
                    <a:pt x="194" y="105"/>
                  </a:cubicBezTo>
                  <a:cubicBezTo>
                    <a:pt x="195" y="107"/>
                    <a:pt x="198" y="109"/>
                    <a:pt x="201" y="109"/>
                  </a:cubicBezTo>
                  <a:cubicBezTo>
                    <a:pt x="201" y="109"/>
                    <a:pt x="204" y="108"/>
                    <a:pt x="204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4" y="109"/>
                    <a:pt x="202" y="111"/>
                    <a:pt x="202" y="112"/>
                  </a:cubicBezTo>
                  <a:cubicBezTo>
                    <a:pt x="201" y="114"/>
                    <a:pt x="199" y="118"/>
                    <a:pt x="198" y="119"/>
                  </a:cubicBezTo>
                  <a:cubicBezTo>
                    <a:pt x="196" y="121"/>
                    <a:pt x="194" y="122"/>
                    <a:pt x="194" y="123"/>
                  </a:cubicBezTo>
                  <a:cubicBezTo>
                    <a:pt x="192" y="126"/>
                    <a:pt x="192" y="132"/>
                    <a:pt x="192" y="135"/>
                  </a:cubicBezTo>
                  <a:cubicBezTo>
                    <a:pt x="192" y="136"/>
                    <a:pt x="194" y="139"/>
                    <a:pt x="194" y="140"/>
                  </a:cubicBezTo>
                  <a:cubicBezTo>
                    <a:pt x="194" y="142"/>
                    <a:pt x="192" y="144"/>
                    <a:pt x="192" y="146"/>
                  </a:cubicBezTo>
                  <a:cubicBezTo>
                    <a:pt x="191" y="149"/>
                    <a:pt x="189" y="154"/>
                    <a:pt x="188" y="157"/>
                  </a:cubicBezTo>
                  <a:cubicBezTo>
                    <a:pt x="188" y="160"/>
                    <a:pt x="189" y="164"/>
                    <a:pt x="188" y="167"/>
                  </a:cubicBezTo>
                  <a:cubicBezTo>
                    <a:pt x="188" y="168"/>
                    <a:pt x="187" y="171"/>
                    <a:pt x="187" y="172"/>
                  </a:cubicBezTo>
                  <a:cubicBezTo>
                    <a:pt x="187" y="174"/>
                    <a:pt x="185" y="176"/>
                    <a:pt x="185" y="176"/>
                  </a:cubicBezTo>
                  <a:cubicBezTo>
                    <a:pt x="184" y="179"/>
                    <a:pt x="180" y="181"/>
                    <a:pt x="178" y="181"/>
                  </a:cubicBezTo>
                  <a:cubicBezTo>
                    <a:pt x="177" y="182"/>
                    <a:pt x="172" y="183"/>
                    <a:pt x="171" y="183"/>
                  </a:cubicBezTo>
                  <a:cubicBezTo>
                    <a:pt x="170" y="185"/>
                    <a:pt x="168" y="189"/>
                    <a:pt x="167" y="189"/>
                  </a:cubicBezTo>
                  <a:cubicBezTo>
                    <a:pt x="165" y="190"/>
                    <a:pt x="163" y="192"/>
                    <a:pt x="163" y="193"/>
                  </a:cubicBezTo>
                  <a:cubicBezTo>
                    <a:pt x="161" y="195"/>
                    <a:pt x="160" y="197"/>
                    <a:pt x="160" y="199"/>
                  </a:cubicBezTo>
                  <a:cubicBezTo>
                    <a:pt x="158" y="200"/>
                    <a:pt x="157" y="203"/>
                    <a:pt x="156" y="204"/>
                  </a:cubicBezTo>
                  <a:cubicBezTo>
                    <a:pt x="154" y="204"/>
                    <a:pt x="151" y="206"/>
                    <a:pt x="150" y="206"/>
                  </a:cubicBezTo>
                  <a:cubicBezTo>
                    <a:pt x="148" y="207"/>
                    <a:pt x="146" y="210"/>
                    <a:pt x="144" y="210"/>
                  </a:cubicBezTo>
                  <a:cubicBezTo>
                    <a:pt x="141" y="211"/>
                    <a:pt x="137" y="210"/>
                    <a:pt x="136" y="211"/>
                  </a:cubicBezTo>
                  <a:cubicBezTo>
                    <a:pt x="133" y="211"/>
                    <a:pt x="129" y="214"/>
                    <a:pt x="127" y="214"/>
                  </a:cubicBezTo>
                  <a:cubicBezTo>
                    <a:pt x="126" y="216"/>
                    <a:pt x="122" y="217"/>
                    <a:pt x="120" y="218"/>
                  </a:cubicBezTo>
                  <a:cubicBezTo>
                    <a:pt x="119" y="218"/>
                    <a:pt x="115" y="218"/>
                    <a:pt x="113" y="220"/>
                  </a:cubicBezTo>
                  <a:cubicBezTo>
                    <a:pt x="113" y="220"/>
                    <a:pt x="112" y="220"/>
                    <a:pt x="110" y="220"/>
                  </a:cubicBezTo>
                  <a:cubicBezTo>
                    <a:pt x="110" y="218"/>
                    <a:pt x="112" y="217"/>
                    <a:pt x="112" y="217"/>
                  </a:cubicBezTo>
                  <a:cubicBezTo>
                    <a:pt x="112" y="216"/>
                    <a:pt x="112" y="213"/>
                    <a:pt x="112" y="213"/>
                  </a:cubicBezTo>
                  <a:cubicBezTo>
                    <a:pt x="112" y="211"/>
                    <a:pt x="109" y="210"/>
                    <a:pt x="109" y="210"/>
                  </a:cubicBezTo>
                  <a:cubicBezTo>
                    <a:pt x="107" y="209"/>
                    <a:pt x="106" y="206"/>
                    <a:pt x="106" y="203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03" y="197"/>
                    <a:pt x="100" y="197"/>
                    <a:pt x="99" y="197"/>
                  </a:cubicBezTo>
                  <a:cubicBezTo>
                    <a:pt x="99" y="199"/>
                    <a:pt x="98" y="202"/>
                    <a:pt x="98" y="203"/>
                  </a:cubicBezTo>
                  <a:cubicBezTo>
                    <a:pt x="96" y="204"/>
                    <a:pt x="93" y="207"/>
                    <a:pt x="92" y="207"/>
                  </a:cubicBezTo>
                  <a:cubicBezTo>
                    <a:pt x="90" y="207"/>
                    <a:pt x="88" y="206"/>
                    <a:pt x="86" y="206"/>
                  </a:cubicBezTo>
                  <a:cubicBezTo>
                    <a:pt x="85" y="207"/>
                    <a:pt x="83" y="210"/>
                    <a:pt x="83" y="211"/>
                  </a:cubicBezTo>
                  <a:cubicBezTo>
                    <a:pt x="85" y="214"/>
                    <a:pt x="85" y="214"/>
                    <a:pt x="85" y="214"/>
                  </a:cubicBezTo>
                  <a:cubicBezTo>
                    <a:pt x="85" y="216"/>
                    <a:pt x="86" y="220"/>
                    <a:pt x="86" y="221"/>
                  </a:cubicBezTo>
                  <a:cubicBezTo>
                    <a:pt x="86" y="224"/>
                    <a:pt x="83" y="228"/>
                    <a:pt x="85" y="230"/>
                  </a:cubicBezTo>
                  <a:cubicBezTo>
                    <a:pt x="85" y="231"/>
                    <a:pt x="86" y="234"/>
                    <a:pt x="86" y="235"/>
                  </a:cubicBezTo>
                  <a:cubicBezTo>
                    <a:pt x="88" y="237"/>
                    <a:pt x="88" y="239"/>
                    <a:pt x="88" y="241"/>
                  </a:cubicBezTo>
                  <a:cubicBezTo>
                    <a:pt x="89" y="241"/>
                    <a:pt x="90" y="242"/>
                    <a:pt x="90" y="242"/>
                  </a:cubicBezTo>
                  <a:cubicBezTo>
                    <a:pt x="90" y="243"/>
                    <a:pt x="90" y="245"/>
                    <a:pt x="90" y="245"/>
                  </a:cubicBezTo>
                  <a:cubicBezTo>
                    <a:pt x="90" y="246"/>
                    <a:pt x="89" y="248"/>
                    <a:pt x="89" y="248"/>
                  </a:cubicBezTo>
                  <a:cubicBezTo>
                    <a:pt x="89" y="249"/>
                    <a:pt x="89" y="250"/>
                    <a:pt x="89" y="250"/>
                  </a:cubicBezTo>
                  <a:cubicBezTo>
                    <a:pt x="89" y="250"/>
                    <a:pt x="89" y="250"/>
                    <a:pt x="89" y="250"/>
                  </a:cubicBezTo>
                  <a:cubicBezTo>
                    <a:pt x="88" y="250"/>
                    <a:pt x="85" y="249"/>
                    <a:pt x="83" y="248"/>
                  </a:cubicBezTo>
                  <a:cubicBezTo>
                    <a:pt x="82" y="246"/>
                    <a:pt x="82" y="243"/>
                    <a:pt x="81" y="243"/>
                  </a:cubicBezTo>
                  <a:cubicBezTo>
                    <a:pt x="79" y="242"/>
                    <a:pt x="78" y="241"/>
                    <a:pt x="76" y="241"/>
                  </a:cubicBezTo>
                  <a:cubicBezTo>
                    <a:pt x="76" y="239"/>
                    <a:pt x="75" y="239"/>
                    <a:pt x="74" y="241"/>
                  </a:cubicBezTo>
                  <a:cubicBezTo>
                    <a:pt x="74" y="241"/>
                    <a:pt x="74" y="243"/>
                    <a:pt x="74" y="245"/>
                  </a:cubicBezTo>
                  <a:cubicBezTo>
                    <a:pt x="74" y="246"/>
                    <a:pt x="74" y="249"/>
                    <a:pt x="75" y="250"/>
                  </a:cubicBezTo>
                  <a:cubicBezTo>
                    <a:pt x="75" y="252"/>
                    <a:pt x="79" y="253"/>
                    <a:pt x="79" y="255"/>
                  </a:cubicBezTo>
                  <a:cubicBezTo>
                    <a:pt x="81" y="256"/>
                    <a:pt x="79" y="260"/>
                    <a:pt x="79" y="262"/>
                  </a:cubicBezTo>
                  <a:cubicBezTo>
                    <a:pt x="79" y="264"/>
                    <a:pt x="78" y="269"/>
                    <a:pt x="76" y="269"/>
                  </a:cubicBezTo>
                  <a:cubicBezTo>
                    <a:pt x="74" y="270"/>
                    <a:pt x="69" y="267"/>
                    <a:pt x="68" y="266"/>
                  </a:cubicBezTo>
                  <a:cubicBezTo>
                    <a:pt x="68" y="264"/>
                    <a:pt x="66" y="264"/>
                    <a:pt x="65" y="263"/>
                  </a:cubicBezTo>
                  <a:cubicBezTo>
                    <a:pt x="64" y="260"/>
                    <a:pt x="64" y="260"/>
                    <a:pt x="64" y="260"/>
                  </a:cubicBezTo>
                  <a:cubicBezTo>
                    <a:pt x="62" y="259"/>
                    <a:pt x="59" y="257"/>
                    <a:pt x="58" y="256"/>
                  </a:cubicBezTo>
                  <a:cubicBezTo>
                    <a:pt x="57" y="256"/>
                    <a:pt x="54" y="256"/>
                    <a:pt x="52" y="255"/>
                  </a:cubicBezTo>
                  <a:cubicBezTo>
                    <a:pt x="51" y="255"/>
                    <a:pt x="49" y="253"/>
                    <a:pt x="48" y="252"/>
                  </a:cubicBezTo>
                  <a:cubicBezTo>
                    <a:pt x="47" y="250"/>
                    <a:pt x="47" y="246"/>
                    <a:pt x="45" y="246"/>
                  </a:cubicBezTo>
                  <a:cubicBezTo>
                    <a:pt x="44" y="245"/>
                    <a:pt x="41" y="245"/>
                    <a:pt x="40" y="245"/>
                  </a:cubicBezTo>
                  <a:cubicBezTo>
                    <a:pt x="38" y="245"/>
                    <a:pt x="35" y="245"/>
                    <a:pt x="34" y="246"/>
                  </a:cubicBezTo>
                  <a:cubicBezTo>
                    <a:pt x="34" y="248"/>
                    <a:pt x="35" y="250"/>
                    <a:pt x="35" y="252"/>
                  </a:cubicBezTo>
                  <a:cubicBezTo>
                    <a:pt x="35" y="253"/>
                    <a:pt x="34" y="255"/>
                    <a:pt x="33" y="255"/>
                  </a:cubicBezTo>
                  <a:cubicBezTo>
                    <a:pt x="30" y="253"/>
                    <a:pt x="30" y="253"/>
                    <a:pt x="30" y="253"/>
                  </a:cubicBezTo>
                  <a:cubicBezTo>
                    <a:pt x="28" y="252"/>
                    <a:pt x="27" y="250"/>
                    <a:pt x="27" y="249"/>
                  </a:cubicBezTo>
                  <a:cubicBezTo>
                    <a:pt x="25" y="249"/>
                    <a:pt x="27" y="246"/>
                    <a:pt x="25" y="246"/>
                  </a:cubicBezTo>
                  <a:cubicBezTo>
                    <a:pt x="24" y="245"/>
                    <a:pt x="20" y="246"/>
                    <a:pt x="18" y="246"/>
                  </a:cubicBezTo>
                  <a:cubicBezTo>
                    <a:pt x="17" y="245"/>
                    <a:pt x="17" y="245"/>
                    <a:pt x="17" y="245"/>
                  </a:cubicBezTo>
                  <a:cubicBezTo>
                    <a:pt x="17" y="243"/>
                    <a:pt x="17" y="243"/>
                    <a:pt x="17" y="243"/>
                  </a:cubicBezTo>
                  <a:cubicBezTo>
                    <a:pt x="17" y="242"/>
                    <a:pt x="17" y="239"/>
                    <a:pt x="17" y="238"/>
                  </a:cubicBezTo>
                  <a:cubicBezTo>
                    <a:pt x="16" y="237"/>
                    <a:pt x="14" y="234"/>
                    <a:pt x="13" y="234"/>
                  </a:cubicBezTo>
                  <a:cubicBezTo>
                    <a:pt x="13" y="232"/>
                    <a:pt x="11" y="230"/>
                    <a:pt x="11" y="228"/>
                  </a:cubicBezTo>
                  <a:cubicBezTo>
                    <a:pt x="10" y="225"/>
                    <a:pt x="10" y="221"/>
                    <a:pt x="8" y="218"/>
                  </a:cubicBezTo>
                  <a:cubicBezTo>
                    <a:pt x="8" y="217"/>
                    <a:pt x="7" y="211"/>
                    <a:pt x="6" y="210"/>
                  </a:cubicBezTo>
                  <a:cubicBezTo>
                    <a:pt x="4" y="209"/>
                    <a:pt x="3" y="207"/>
                    <a:pt x="1" y="207"/>
                  </a:cubicBezTo>
                  <a:cubicBezTo>
                    <a:pt x="1" y="206"/>
                    <a:pt x="0" y="203"/>
                    <a:pt x="0" y="202"/>
                  </a:cubicBezTo>
                  <a:cubicBezTo>
                    <a:pt x="0" y="200"/>
                    <a:pt x="1" y="196"/>
                    <a:pt x="3" y="195"/>
                  </a:cubicBezTo>
                  <a:cubicBezTo>
                    <a:pt x="3" y="193"/>
                    <a:pt x="6" y="192"/>
                    <a:pt x="6" y="190"/>
                  </a:cubicBezTo>
                  <a:cubicBezTo>
                    <a:pt x="6" y="189"/>
                    <a:pt x="7" y="188"/>
                    <a:pt x="7" y="186"/>
                  </a:cubicBezTo>
                  <a:cubicBezTo>
                    <a:pt x="7" y="185"/>
                    <a:pt x="4" y="182"/>
                    <a:pt x="6" y="181"/>
                  </a:cubicBezTo>
                  <a:cubicBezTo>
                    <a:pt x="6" y="179"/>
                    <a:pt x="7" y="178"/>
                    <a:pt x="8" y="176"/>
                  </a:cubicBezTo>
                  <a:cubicBezTo>
                    <a:pt x="10" y="175"/>
                    <a:pt x="14" y="176"/>
                    <a:pt x="16" y="176"/>
                  </a:cubicBezTo>
                  <a:cubicBezTo>
                    <a:pt x="18" y="176"/>
                    <a:pt x="21" y="176"/>
                    <a:pt x="23" y="176"/>
                  </a:cubicBezTo>
                  <a:cubicBezTo>
                    <a:pt x="24" y="178"/>
                    <a:pt x="25" y="181"/>
                    <a:pt x="27" y="181"/>
                  </a:cubicBezTo>
                  <a:cubicBezTo>
                    <a:pt x="28" y="181"/>
                    <a:pt x="31" y="182"/>
                    <a:pt x="33" y="181"/>
                  </a:cubicBezTo>
                  <a:cubicBezTo>
                    <a:pt x="34" y="181"/>
                    <a:pt x="35" y="179"/>
                    <a:pt x="37" y="179"/>
                  </a:cubicBezTo>
                  <a:cubicBezTo>
                    <a:pt x="38" y="178"/>
                    <a:pt x="42" y="175"/>
                    <a:pt x="42" y="172"/>
                  </a:cubicBezTo>
                  <a:cubicBezTo>
                    <a:pt x="44" y="171"/>
                    <a:pt x="42" y="168"/>
                    <a:pt x="42" y="165"/>
                  </a:cubicBezTo>
                  <a:cubicBezTo>
                    <a:pt x="42" y="164"/>
                    <a:pt x="42" y="160"/>
                    <a:pt x="41" y="157"/>
                  </a:cubicBezTo>
                  <a:cubicBezTo>
                    <a:pt x="41" y="157"/>
                    <a:pt x="38" y="155"/>
                    <a:pt x="38" y="154"/>
                  </a:cubicBezTo>
                  <a:cubicBezTo>
                    <a:pt x="38" y="153"/>
                    <a:pt x="40" y="150"/>
                    <a:pt x="41" y="149"/>
                  </a:cubicBezTo>
                  <a:cubicBezTo>
                    <a:pt x="42" y="149"/>
                    <a:pt x="45" y="149"/>
                    <a:pt x="47" y="149"/>
                  </a:cubicBezTo>
                  <a:cubicBezTo>
                    <a:pt x="48" y="147"/>
                    <a:pt x="48" y="144"/>
                    <a:pt x="49" y="144"/>
                  </a:cubicBezTo>
                  <a:cubicBezTo>
                    <a:pt x="51" y="143"/>
                    <a:pt x="52" y="139"/>
                    <a:pt x="54" y="137"/>
                  </a:cubicBezTo>
                  <a:cubicBezTo>
                    <a:pt x="55" y="136"/>
                    <a:pt x="59" y="136"/>
                    <a:pt x="61" y="135"/>
                  </a:cubicBezTo>
                  <a:cubicBezTo>
                    <a:pt x="62" y="133"/>
                    <a:pt x="64" y="129"/>
                    <a:pt x="64" y="128"/>
                  </a:cubicBezTo>
                  <a:cubicBezTo>
                    <a:pt x="64" y="123"/>
                    <a:pt x="62" y="118"/>
                    <a:pt x="62" y="115"/>
                  </a:cubicBezTo>
                  <a:cubicBezTo>
                    <a:pt x="64" y="112"/>
                    <a:pt x="64" y="108"/>
                    <a:pt x="65" y="107"/>
                  </a:cubicBezTo>
                  <a:cubicBezTo>
                    <a:pt x="65" y="105"/>
                    <a:pt x="68" y="101"/>
                    <a:pt x="68" y="100"/>
                  </a:cubicBezTo>
                  <a:cubicBezTo>
                    <a:pt x="68" y="97"/>
                    <a:pt x="66" y="93"/>
                    <a:pt x="65" y="91"/>
                  </a:cubicBezTo>
                  <a:cubicBezTo>
                    <a:pt x="64" y="90"/>
                    <a:pt x="59" y="87"/>
                    <a:pt x="58" y="86"/>
                  </a:cubicBezTo>
                  <a:cubicBezTo>
                    <a:pt x="57" y="86"/>
                    <a:pt x="54" y="84"/>
                    <a:pt x="52" y="83"/>
                  </a:cubicBezTo>
                  <a:cubicBezTo>
                    <a:pt x="52" y="81"/>
                    <a:pt x="51" y="80"/>
                    <a:pt x="49" y="79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35654C67-B372-4BE1-ABCA-E4A5BBEB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4548188"/>
              <a:ext cx="20638" cy="49213"/>
            </a:xfrm>
            <a:custGeom>
              <a:avLst/>
              <a:gdLst>
                <a:gd name="T0" fmla="*/ 10 w 10"/>
                <a:gd name="T1" fmla="*/ 5 h 24"/>
                <a:gd name="T2" fmla="*/ 10 w 10"/>
                <a:gd name="T3" fmla="*/ 10 h 24"/>
                <a:gd name="T4" fmla="*/ 8 w 10"/>
                <a:gd name="T5" fmla="*/ 15 h 24"/>
                <a:gd name="T6" fmla="*/ 6 w 10"/>
                <a:gd name="T7" fmla="*/ 21 h 24"/>
                <a:gd name="T8" fmla="*/ 4 w 10"/>
                <a:gd name="T9" fmla="*/ 24 h 24"/>
                <a:gd name="T10" fmla="*/ 3 w 10"/>
                <a:gd name="T11" fmla="*/ 24 h 24"/>
                <a:gd name="T12" fmla="*/ 1 w 10"/>
                <a:gd name="T13" fmla="*/ 21 h 24"/>
                <a:gd name="T14" fmla="*/ 0 w 10"/>
                <a:gd name="T15" fmla="*/ 15 h 24"/>
                <a:gd name="T16" fmla="*/ 1 w 10"/>
                <a:gd name="T17" fmla="*/ 9 h 24"/>
                <a:gd name="T18" fmla="*/ 3 w 10"/>
                <a:gd name="T19" fmla="*/ 5 h 24"/>
                <a:gd name="T20" fmla="*/ 5 w 10"/>
                <a:gd name="T21" fmla="*/ 3 h 24"/>
                <a:gd name="T22" fmla="*/ 6 w 10"/>
                <a:gd name="T23" fmla="*/ 0 h 24"/>
                <a:gd name="T24" fmla="*/ 9 w 10"/>
                <a:gd name="T25" fmla="*/ 0 h 24"/>
                <a:gd name="T26" fmla="*/ 10 w 10"/>
                <a:gd name="T27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cubicBezTo>
                    <a:pt x="10" y="6"/>
                    <a:pt x="10" y="9"/>
                    <a:pt x="10" y="10"/>
                  </a:cubicBezTo>
                  <a:cubicBezTo>
                    <a:pt x="10" y="12"/>
                    <a:pt x="8" y="13"/>
                    <a:pt x="8" y="15"/>
                  </a:cubicBezTo>
                  <a:cubicBezTo>
                    <a:pt x="6" y="16"/>
                    <a:pt x="6" y="19"/>
                    <a:pt x="6" y="21"/>
                  </a:cubicBezTo>
                  <a:cubicBezTo>
                    <a:pt x="6" y="21"/>
                    <a:pt x="5" y="22"/>
                    <a:pt x="4" y="24"/>
                  </a:cubicBezTo>
                  <a:cubicBezTo>
                    <a:pt x="4" y="24"/>
                    <a:pt x="4" y="24"/>
                    <a:pt x="3" y="24"/>
                  </a:cubicBezTo>
                  <a:cubicBezTo>
                    <a:pt x="3" y="24"/>
                    <a:pt x="1" y="22"/>
                    <a:pt x="1" y="21"/>
                  </a:cubicBezTo>
                  <a:cubicBezTo>
                    <a:pt x="1" y="19"/>
                    <a:pt x="0" y="16"/>
                    <a:pt x="0" y="15"/>
                  </a:cubicBezTo>
                  <a:cubicBezTo>
                    <a:pt x="0" y="13"/>
                    <a:pt x="1" y="10"/>
                    <a:pt x="1" y="9"/>
                  </a:cubicBezTo>
                  <a:cubicBezTo>
                    <a:pt x="1" y="9"/>
                    <a:pt x="1" y="6"/>
                    <a:pt x="3" y="5"/>
                  </a:cubicBezTo>
                  <a:cubicBezTo>
                    <a:pt x="3" y="5"/>
                    <a:pt x="4" y="5"/>
                    <a:pt x="5" y="3"/>
                  </a:cubicBezTo>
                  <a:cubicBezTo>
                    <a:pt x="5" y="3"/>
                    <a:pt x="5" y="2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3"/>
                    <a:pt x="10" y="5"/>
                  </a:cubicBezTo>
                  <a:close/>
                </a:path>
              </a:pathLst>
            </a:custGeom>
            <a:grpFill/>
            <a:ln w="0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4A5FF53E-9405-486C-A847-DF056D98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3311525"/>
              <a:ext cx="682625" cy="1028700"/>
            </a:xfrm>
            <a:custGeom>
              <a:avLst/>
              <a:gdLst>
                <a:gd name="T0" fmla="*/ 323 w 333"/>
                <a:gd name="T1" fmla="*/ 168 h 502"/>
                <a:gd name="T2" fmla="*/ 309 w 333"/>
                <a:gd name="T3" fmla="*/ 156 h 502"/>
                <a:gd name="T4" fmla="*/ 298 w 333"/>
                <a:gd name="T5" fmla="*/ 156 h 502"/>
                <a:gd name="T6" fmla="*/ 299 w 333"/>
                <a:gd name="T7" fmla="*/ 164 h 502"/>
                <a:gd name="T8" fmla="*/ 295 w 333"/>
                <a:gd name="T9" fmla="*/ 175 h 502"/>
                <a:gd name="T10" fmla="*/ 288 w 333"/>
                <a:gd name="T11" fmla="*/ 189 h 502"/>
                <a:gd name="T12" fmla="*/ 296 w 333"/>
                <a:gd name="T13" fmla="*/ 212 h 502"/>
                <a:gd name="T14" fmla="*/ 294 w 333"/>
                <a:gd name="T15" fmla="*/ 230 h 502"/>
                <a:gd name="T16" fmla="*/ 296 w 333"/>
                <a:gd name="T17" fmla="*/ 247 h 502"/>
                <a:gd name="T18" fmla="*/ 301 w 333"/>
                <a:gd name="T19" fmla="*/ 263 h 502"/>
                <a:gd name="T20" fmla="*/ 296 w 333"/>
                <a:gd name="T21" fmla="*/ 273 h 502"/>
                <a:gd name="T22" fmla="*/ 301 w 333"/>
                <a:gd name="T23" fmla="*/ 301 h 502"/>
                <a:gd name="T24" fmla="*/ 298 w 333"/>
                <a:gd name="T25" fmla="*/ 315 h 502"/>
                <a:gd name="T26" fmla="*/ 306 w 333"/>
                <a:gd name="T27" fmla="*/ 336 h 502"/>
                <a:gd name="T28" fmla="*/ 315 w 333"/>
                <a:gd name="T29" fmla="*/ 364 h 502"/>
                <a:gd name="T30" fmla="*/ 305 w 333"/>
                <a:gd name="T31" fmla="*/ 384 h 502"/>
                <a:gd name="T32" fmla="*/ 317 w 333"/>
                <a:gd name="T33" fmla="*/ 402 h 502"/>
                <a:gd name="T34" fmla="*/ 310 w 333"/>
                <a:gd name="T35" fmla="*/ 420 h 502"/>
                <a:gd name="T36" fmla="*/ 302 w 333"/>
                <a:gd name="T37" fmla="*/ 441 h 502"/>
                <a:gd name="T38" fmla="*/ 299 w 333"/>
                <a:gd name="T39" fmla="*/ 465 h 502"/>
                <a:gd name="T40" fmla="*/ 291 w 333"/>
                <a:gd name="T41" fmla="*/ 477 h 502"/>
                <a:gd name="T42" fmla="*/ 267 w 333"/>
                <a:gd name="T43" fmla="*/ 488 h 502"/>
                <a:gd name="T44" fmla="*/ 254 w 333"/>
                <a:gd name="T45" fmla="*/ 502 h 502"/>
                <a:gd name="T46" fmla="*/ 230 w 333"/>
                <a:gd name="T47" fmla="*/ 470 h 502"/>
                <a:gd name="T48" fmla="*/ 201 w 333"/>
                <a:gd name="T49" fmla="*/ 440 h 502"/>
                <a:gd name="T50" fmla="*/ 180 w 333"/>
                <a:gd name="T51" fmla="*/ 408 h 502"/>
                <a:gd name="T52" fmla="*/ 199 w 333"/>
                <a:gd name="T53" fmla="*/ 387 h 502"/>
                <a:gd name="T54" fmla="*/ 208 w 333"/>
                <a:gd name="T55" fmla="*/ 352 h 502"/>
                <a:gd name="T56" fmla="*/ 185 w 333"/>
                <a:gd name="T57" fmla="*/ 324 h 502"/>
                <a:gd name="T58" fmla="*/ 140 w 333"/>
                <a:gd name="T59" fmla="*/ 301 h 502"/>
                <a:gd name="T60" fmla="*/ 123 w 333"/>
                <a:gd name="T61" fmla="*/ 258 h 502"/>
                <a:gd name="T62" fmla="*/ 90 w 333"/>
                <a:gd name="T63" fmla="*/ 207 h 502"/>
                <a:gd name="T64" fmla="*/ 71 w 333"/>
                <a:gd name="T65" fmla="*/ 181 h 502"/>
                <a:gd name="T66" fmla="*/ 54 w 333"/>
                <a:gd name="T67" fmla="*/ 199 h 502"/>
                <a:gd name="T68" fmla="*/ 21 w 333"/>
                <a:gd name="T69" fmla="*/ 185 h 502"/>
                <a:gd name="T70" fmla="*/ 0 w 333"/>
                <a:gd name="T71" fmla="*/ 164 h 502"/>
                <a:gd name="T72" fmla="*/ 7 w 333"/>
                <a:gd name="T73" fmla="*/ 121 h 502"/>
                <a:gd name="T74" fmla="*/ 26 w 333"/>
                <a:gd name="T75" fmla="*/ 112 h 502"/>
                <a:gd name="T76" fmla="*/ 39 w 333"/>
                <a:gd name="T77" fmla="*/ 119 h 502"/>
                <a:gd name="T78" fmla="*/ 50 w 333"/>
                <a:gd name="T79" fmla="*/ 105 h 502"/>
                <a:gd name="T80" fmla="*/ 66 w 333"/>
                <a:gd name="T81" fmla="*/ 108 h 502"/>
                <a:gd name="T82" fmla="*/ 81 w 333"/>
                <a:gd name="T83" fmla="*/ 62 h 502"/>
                <a:gd name="T84" fmla="*/ 94 w 333"/>
                <a:gd name="T85" fmla="*/ 32 h 502"/>
                <a:gd name="T86" fmla="*/ 92 w 333"/>
                <a:gd name="T87" fmla="*/ 15 h 502"/>
                <a:gd name="T88" fmla="*/ 137 w 333"/>
                <a:gd name="T89" fmla="*/ 4 h 502"/>
                <a:gd name="T90" fmla="*/ 212 w 333"/>
                <a:gd name="T91" fmla="*/ 27 h 502"/>
                <a:gd name="T92" fmla="*/ 282 w 333"/>
                <a:gd name="T93" fmla="*/ 42 h 502"/>
                <a:gd name="T94" fmla="*/ 324 w 333"/>
                <a:gd name="T95" fmla="*/ 67 h 502"/>
                <a:gd name="T96" fmla="*/ 310 w 333"/>
                <a:gd name="T97" fmla="*/ 98 h 502"/>
                <a:gd name="T98" fmla="*/ 315 w 333"/>
                <a:gd name="T99" fmla="*/ 123 h 502"/>
                <a:gd name="T100" fmla="*/ 322 w 333"/>
                <a:gd name="T101" fmla="*/ 14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3" h="502">
                  <a:moveTo>
                    <a:pt x="333" y="158"/>
                  </a:moveTo>
                  <a:cubicBezTo>
                    <a:pt x="333" y="160"/>
                    <a:pt x="331" y="164"/>
                    <a:pt x="331" y="165"/>
                  </a:cubicBezTo>
                  <a:cubicBezTo>
                    <a:pt x="331" y="167"/>
                    <a:pt x="330" y="170"/>
                    <a:pt x="329" y="170"/>
                  </a:cubicBezTo>
                  <a:cubicBezTo>
                    <a:pt x="327" y="171"/>
                    <a:pt x="324" y="168"/>
                    <a:pt x="323" y="168"/>
                  </a:cubicBezTo>
                  <a:cubicBezTo>
                    <a:pt x="322" y="167"/>
                    <a:pt x="319" y="164"/>
                    <a:pt x="319" y="163"/>
                  </a:cubicBezTo>
                  <a:cubicBezTo>
                    <a:pt x="317" y="161"/>
                    <a:pt x="319" y="158"/>
                    <a:pt x="317" y="157"/>
                  </a:cubicBezTo>
                  <a:cubicBezTo>
                    <a:pt x="317" y="156"/>
                    <a:pt x="315" y="154"/>
                    <a:pt x="315" y="154"/>
                  </a:cubicBezTo>
                  <a:cubicBezTo>
                    <a:pt x="313" y="154"/>
                    <a:pt x="310" y="156"/>
                    <a:pt x="309" y="156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6" y="151"/>
                    <a:pt x="305" y="149"/>
                    <a:pt x="303" y="149"/>
                  </a:cubicBezTo>
                  <a:cubicBezTo>
                    <a:pt x="302" y="149"/>
                    <a:pt x="298" y="149"/>
                    <a:pt x="296" y="150"/>
                  </a:cubicBezTo>
                  <a:cubicBezTo>
                    <a:pt x="296" y="151"/>
                    <a:pt x="296" y="154"/>
                    <a:pt x="298" y="156"/>
                  </a:cubicBezTo>
                  <a:cubicBezTo>
                    <a:pt x="298" y="156"/>
                    <a:pt x="301" y="156"/>
                    <a:pt x="302" y="156"/>
                  </a:cubicBezTo>
                  <a:cubicBezTo>
                    <a:pt x="302" y="157"/>
                    <a:pt x="303" y="158"/>
                    <a:pt x="305" y="160"/>
                  </a:cubicBezTo>
                  <a:cubicBezTo>
                    <a:pt x="305" y="161"/>
                    <a:pt x="305" y="164"/>
                    <a:pt x="303" y="164"/>
                  </a:cubicBezTo>
                  <a:cubicBezTo>
                    <a:pt x="303" y="165"/>
                    <a:pt x="301" y="164"/>
                    <a:pt x="299" y="164"/>
                  </a:cubicBezTo>
                  <a:cubicBezTo>
                    <a:pt x="298" y="164"/>
                    <a:pt x="296" y="164"/>
                    <a:pt x="295" y="164"/>
                  </a:cubicBezTo>
                  <a:cubicBezTo>
                    <a:pt x="295" y="165"/>
                    <a:pt x="295" y="168"/>
                    <a:pt x="295" y="170"/>
                  </a:cubicBezTo>
                  <a:cubicBezTo>
                    <a:pt x="295" y="171"/>
                    <a:pt x="298" y="172"/>
                    <a:pt x="298" y="172"/>
                  </a:cubicBezTo>
                  <a:cubicBezTo>
                    <a:pt x="298" y="174"/>
                    <a:pt x="296" y="175"/>
                    <a:pt x="295" y="175"/>
                  </a:cubicBezTo>
                  <a:cubicBezTo>
                    <a:pt x="295" y="177"/>
                    <a:pt x="292" y="175"/>
                    <a:pt x="291" y="177"/>
                  </a:cubicBezTo>
                  <a:cubicBezTo>
                    <a:pt x="291" y="177"/>
                    <a:pt x="292" y="181"/>
                    <a:pt x="292" y="182"/>
                  </a:cubicBezTo>
                  <a:cubicBezTo>
                    <a:pt x="291" y="182"/>
                    <a:pt x="291" y="185"/>
                    <a:pt x="289" y="185"/>
                  </a:cubicBezTo>
                  <a:cubicBezTo>
                    <a:pt x="289" y="186"/>
                    <a:pt x="288" y="188"/>
                    <a:pt x="288" y="189"/>
                  </a:cubicBezTo>
                  <a:cubicBezTo>
                    <a:pt x="288" y="191"/>
                    <a:pt x="288" y="192"/>
                    <a:pt x="289" y="193"/>
                  </a:cubicBezTo>
                  <a:cubicBezTo>
                    <a:pt x="291" y="195"/>
                    <a:pt x="292" y="195"/>
                    <a:pt x="294" y="196"/>
                  </a:cubicBezTo>
                  <a:cubicBezTo>
                    <a:pt x="295" y="198"/>
                    <a:pt x="296" y="202"/>
                    <a:pt x="296" y="203"/>
                  </a:cubicBezTo>
                  <a:cubicBezTo>
                    <a:pt x="296" y="206"/>
                    <a:pt x="298" y="210"/>
                    <a:pt x="296" y="212"/>
                  </a:cubicBezTo>
                  <a:cubicBezTo>
                    <a:pt x="296" y="213"/>
                    <a:pt x="296" y="216"/>
                    <a:pt x="295" y="217"/>
                  </a:cubicBezTo>
                  <a:cubicBezTo>
                    <a:pt x="295" y="217"/>
                    <a:pt x="292" y="217"/>
                    <a:pt x="291" y="217"/>
                  </a:cubicBezTo>
                  <a:cubicBezTo>
                    <a:pt x="289" y="219"/>
                    <a:pt x="289" y="223"/>
                    <a:pt x="291" y="226"/>
                  </a:cubicBezTo>
                  <a:cubicBezTo>
                    <a:pt x="291" y="227"/>
                    <a:pt x="292" y="228"/>
                    <a:pt x="294" y="230"/>
                  </a:cubicBezTo>
                  <a:cubicBezTo>
                    <a:pt x="295" y="231"/>
                    <a:pt x="299" y="231"/>
                    <a:pt x="301" y="233"/>
                  </a:cubicBezTo>
                  <a:cubicBezTo>
                    <a:pt x="302" y="234"/>
                    <a:pt x="303" y="237"/>
                    <a:pt x="303" y="238"/>
                  </a:cubicBezTo>
                  <a:cubicBezTo>
                    <a:pt x="303" y="241"/>
                    <a:pt x="302" y="244"/>
                    <a:pt x="301" y="245"/>
                  </a:cubicBezTo>
                  <a:cubicBezTo>
                    <a:pt x="301" y="247"/>
                    <a:pt x="298" y="247"/>
                    <a:pt x="296" y="247"/>
                  </a:cubicBezTo>
                  <a:cubicBezTo>
                    <a:pt x="296" y="248"/>
                    <a:pt x="296" y="249"/>
                    <a:pt x="296" y="249"/>
                  </a:cubicBezTo>
                  <a:cubicBezTo>
                    <a:pt x="296" y="251"/>
                    <a:pt x="299" y="252"/>
                    <a:pt x="299" y="254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2" y="262"/>
                    <a:pt x="301" y="263"/>
                  </a:cubicBezTo>
                  <a:cubicBezTo>
                    <a:pt x="301" y="265"/>
                    <a:pt x="298" y="265"/>
                    <a:pt x="296" y="265"/>
                  </a:cubicBezTo>
                  <a:cubicBezTo>
                    <a:pt x="296" y="265"/>
                    <a:pt x="294" y="263"/>
                    <a:pt x="294" y="265"/>
                  </a:cubicBezTo>
                  <a:cubicBezTo>
                    <a:pt x="292" y="265"/>
                    <a:pt x="294" y="266"/>
                    <a:pt x="294" y="268"/>
                  </a:cubicBezTo>
                  <a:cubicBezTo>
                    <a:pt x="294" y="269"/>
                    <a:pt x="296" y="272"/>
                    <a:pt x="296" y="273"/>
                  </a:cubicBezTo>
                  <a:cubicBezTo>
                    <a:pt x="296" y="275"/>
                    <a:pt x="296" y="278"/>
                    <a:pt x="296" y="279"/>
                  </a:cubicBezTo>
                  <a:cubicBezTo>
                    <a:pt x="296" y="280"/>
                    <a:pt x="296" y="283"/>
                    <a:pt x="296" y="286"/>
                  </a:cubicBezTo>
                  <a:cubicBezTo>
                    <a:pt x="298" y="287"/>
                    <a:pt x="301" y="289"/>
                    <a:pt x="301" y="290"/>
                  </a:cubicBezTo>
                  <a:cubicBezTo>
                    <a:pt x="302" y="293"/>
                    <a:pt x="301" y="299"/>
                    <a:pt x="301" y="301"/>
                  </a:cubicBezTo>
                  <a:cubicBezTo>
                    <a:pt x="301" y="303"/>
                    <a:pt x="301" y="307"/>
                    <a:pt x="301" y="308"/>
                  </a:cubicBezTo>
                  <a:cubicBezTo>
                    <a:pt x="302" y="310"/>
                    <a:pt x="305" y="310"/>
                    <a:pt x="305" y="311"/>
                  </a:cubicBezTo>
                  <a:cubicBezTo>
                    <a:pt x="305" y="313"/>
                    <a:pt x="305" y="315"/>
                    <a:pt x="305" y="317"/>
                  </a:cubicBezTo>
                  <a:cubicBezTo>
                    <a:pt x="303" y="317"/>
                    <a:pt x="299" y="315"/>
                    <a:pt x="298" y="315"/>
                  </a:cubicBezTo>
                  <a:cubicBezTo>
                    <a:pt x="296" y="317"/>
                    <a:pt x="294" y="321"/>
                    <a:pt x="294" y="322"/>
                  </a:cubicBezTo>
                  <a:cubicBezTo>
                    <a:pt x="294" y="324"/>
                    <a:pt x="295" y="328"/>
                    <a:pt x="296" y="329"/>
                  </a:cubicBezTo>
                  <a:cubicBezTo>
                    <a:pt x="296" y="329"/>
                    <a:pt x="299" y="331"/>
                    <a:pt x="301" y="332"/>
                  </a:cubicBezTo>
                  <a:cubicBezTo>
                    <a:pt x="302" y="332"/>
                    <a:pt x="305" y="335"/>
                    <a:pt x="306" y="336"/>
                  </a:cubicBezTo>
                  <a:cubicBezTo>
                    <a:pt x="308" y="336"/>
                    <a:pt x="310" y="341"/>
                    <a:pt x="310" y="342"/>
                  </a:cubicBezTo>
                  <a:cubicBezTo>
                    <a:pt x="310" y="345"/>
                    <a:pt x="310" y="350"/>
                    <a:pt x="309" y="353"/>
                  </a:cubicBezTo>
                  <a:cubicBezTo>
                    <a:pt x="309" y="356"/>
                    <a:pt x="308" y="360"/>
                    <a:pt x="309" y="362"/>
                  </a:cubicBezTo>
                  <a:cubicBezTo>
                    <a:pt x="309" y="363"/>
                    <a:pt x="313" y="363"/>
                    <a:pt x="315" y="364"/>
                  </a:cubicBezTo>
                  <a:cubicBezTo>
                    <a:pt x="316" y="366"/>
                    <a:pt x="317" y="371"/>
                    <a:pt x="317" y="374"/>
                  </a:cubicBezTo>
                  <a:cubicBezTo>
                    <a:pt x="317" y="376"/>
                    <a:pt x="316" y="377"/>
                    <a:pt x="315" y="378"/>
                  </a:cubicBezTo>
                  <a:cubicBezTo>
                    <a:pt x="313" y="380"/>
                    <a:pt x="309" y="378"/>
                    <a:pt x="308" y="380"/>
                  </a:cubicBezTo>
                  <a:cubicBezTo>
                    <a:pt x="306" y="381"/>
                    <a:pt x="305" y="384"/>
                    <a:pt x="305" y="384"/>
                  </a:cubicBezTo>
                  <a:cubicBezTo>
                    <a:pt x="306" y="387"/>
                    <a:pt x="310" y="388"/>
                    <a:pt x="312" y="390"/>
                  </a:cubicBezTo>
                  <a:cubicBezTo>
                    <a:pt x="313" y="390"/>
                    <a:pt x="316" y="391"/>
                    <a:pt x="316" y="392"/>
                  </a:cubicBezTo>
                  <a:cubicBezTo>
                    <a:pt x="317" y="394"/>
                    <a:pt x="317" y="398"/>
                    <a:pt x="319" y="399"/>
                  </a:cubicBezTo>
                  <a:cubicBezTo>
                    <a:pt x="317" y="401"/>
                    <a:pt x="317" y="401"/>
                    <a:pt x="317" y="402"/>
                  </a:cubicBezTo>
                  <a:cubicBezTo>
                    <a:pt x="316" y="404"/>
                    <a:pt x="316" y="405"/>
                    <a:pt x="316" y="406"/>
                  </a:cubicBezTo>
                  <a:cubicBezTo>
                    <a:pt x="316" y="406"/>
                    <a:pt x="315" y="408"/>
                    <a:pt x="315" y="409"/>
                  </a:cubicBezTo>
                  <a:cubicBezTo>
                    <a:pt x="313" y="411"/>
                    <a:pt x="313" y="415"/>
                    <a:pt x="312" y="416"/>
                  </a:cubicBezTo>
                  <a:cubicBezTo>
                    <a:pt x="312" y="418"/>
                    <a:pt x="312" y="419"/>
                    <a:pt x="310" y="420"/>
                  </a:cubicBezTo>
                  <a:cubicBezTo>
                    <a:pt x="310" y="422"/>
                    <a:pt x="309" y="423"/>
                    <a:pt x="308" y="425"/>
                  </a:cubicBezTo>
                  <a:cubicBezTo>
                    <a:pt x="308" y="426"/>
                    <a:pt x="306" y="429"/>
                    <a:pt x="306" y="430"/>
                  </a:cubicBezTo>
                  <a:cubicBezTo>
                    <a:pt x="306" y="432"/>
                    <a:pt x="308" y="434"/>
                    <a:pt x="308" y="436"/>
                  </a:cubicBezTo>
                  <a:cubicBezTo>
                    <a:pt x="306" y="437"/>
                    <a:pt x="303" y="440"/>
                    <a:pt x="302" y="441"/>
                  </a:cubicBezTo>
                  <a:cubicBezTo>
                    <a:pt x="301" y="443"/>
                    <a:pt x="298" y="446"/>
                    <a:pt x="296" y="447"/>
                  </a:cubicBezTo>
                  <a:cubicBezTo>
                    <a:pt x="296" y="449"/>
                    <a:pt x="296" y="453"/>
                    <a:pt x="296" y="454"/>
                  </a:cubicBezTo>
                  <a:cubicBezTo>
                    <a:pt x="296" y="456"/>
                    <a:pt x="299" y="458"/>
                    <a:pt x="299" y="460"/>
                  </a:cubicBezTo>
                  <a:cubicBezTo>
                    <a:pt x="299" y="461"/>
                    <a:pt x="299" y="464"/>
                    <a:pt x="299" y="465"/>
                  </a:cubicBezTo>
                  <a:cubicBezTo>
                    <a:pt x="299" y="467"/>
                    <a:pt x="298" y="471"/>
                    <a:pt x="298" y="472"/>
                  </a:cubicBezTo>
                  <a:cubicBezTo>
                    <a:pt x="298" y="472"/>
                    <a:pt x="298" y="472"/>
                    <a:pt x="298" y="472"/>
                  </a:cubicBezTo>
                  <a:cubicBezTo>
                    <a:pt x="298" y="472"/>
                    <a:pt x="296" y="472"/>
                    <a:pt x="296" y="474"/>
                  </a:cubicBezTo>
                  <a:cubicBezTo>
                    <a:pt x="295" y="474"/>
                    <a:pt x="292" y="475"/>
                    <a:pt x="291" y="477"/>
                  </a:cubicBezTo>
                  <a:cubicBezTo>
                    <a:pt x="289" y="477"/>
                    <a:pt x="286" y="478"/>
                    <a:pt x="285" y="479"/>
                  </a:cubicBezTo>
                  <a:cubicBezTo>
                    <a:pt x="282" y="479"/>
                    <a:pt x="277" y="478"/>
                    <a:pt x="274" y="481"/>
                  </a:cubicBezTo>
                  <a:cubicBezTo>
                    <a:pt x="274" y="481"/>
                    <a:pt x="274" y="484"/>
                    <a:pt x="272" y="485"/>
                  </a:cubicBezTo>
                  <a:cubicBezTo>
                    <a:pt x="271" y="486"/>
                    <a:pt x="268" y="486"/>
                    <a:pt x="267" y="488"/>
                  </a:cubicBezTo>
                  <a:cubicBezTo>
                    <a:pt x="265" y="488"/>
                    <a:pt x="263" y="491"/>
                    <a:pt x="261" y="493"/>
                  </a:cubicBezTo>
                  <a:cubicBezTo>
                    <a:pt x="261" y="495"/>
                    <a:pt x="260" y="498"/>
                    <a:pt x="260" y="499"/>
                  </a:cubicBezTo>
                  <a:cubicBezTo>
                    <a:pt x="258" y="500"/>
                    <a:pt x="256" y="502"/>
                    <a:pt x="254" y="502"/>
                  </a:cubicBezTo>
                  <a:cubicBezTo>
                    <a:pt x="254" y="502"/>
                    <a:pt x="254" y="502"/>
                    <a:pt x="254" y="502"/>
                  </a:cubicBezTo>
                  <a:cubicBezTo>
                    <a:pt x="253" y="500"/>
                    <a:pt x="251" y="498"/>
                    <a:pt x="251" y="496"/>
                  </a:cubicBezTo>
                  <a:cubicBezTo>
                    <a:pt x="249" y="493"/>
                    <a:pt x="240" y="489"/>
                    <a:pt x="239" y="486"/>
                  </a:cubicBezTo>
                  <a:cubicBezTo>
                    <a:pt x="237" y="485"/>
                    <a:pt x="236" y="481"/>
                    <a:pt x="234" y="479"/>
                  </a:cubicBezTo>
                  <a:cubicBezTo>
                    <a:pt x="233" y="477"/>
                    <a:pt x="232" y="472"/>
                    <a:pt x="230" y="470"/>
                  </a:cubicBezTo>
                  <a:cubicBezTo>
                    <a:pt x="230" y="467"/>
                    <a:pt x="227" y="463"/>
                    <a:pt x="225" y="460"/>
                  </a:cubicBezTo>
                  <a:cubicBezTo>
                    <a:pt x="222" y="458"/>
                    <a:pt x="216" y="458"/>
                    <a:pt x="215" y="457"/>
                  </a:cubicBezTo>
                  <a:cubicBezTo>
                    <a:pt x="213" y="457"/>
                    <a:pt x="211" y="453"/>
                    <a:pt x="209" y="451"/>
                  </a:cubicBezTo>
                  <a:cubicBezTo>
                    <a:pt x="206" y="449"/>
                    <a:pt x="204" y="443"/>
                    <a:pt x="201" y="440"/>
                  </a:cubicBezTo>
                  <a:cubicBezTo>
                    <a:pt x="199" y="436"/>
                    <a:pt x="195" y="429"/>
                    <a:pt x="192" y="426"/>
                  </a:cubicBezTo>
                  <a:cubicBezTo>
                    <a:pt x="191" y="425"/>
                    <a:pt x="187" y="422"/>
                    <a:pt x="185" y="420"/>
                  </a:cubicBezTo>
                  <a:cubicBezTo>
                    <a:pt x="184" y="419"/>
                    <a:pt x="182" y="416"/>
                    <a:pt x="181" y="413"/>
                  </a:cubicBezTo>
                  <a:cubicBezTo>
                    <a:pt x="181" y="412"/>
                    <a:pt x="180" y="409"/>
                    <a:pt x="180" y="408"/>
                  </a:cubicBezTo>
                  <a:cubicBezTo>
                    <a:pt x="181" y="405"/>
                    <a:pt x="184" y="402"/>
                    <a:pt x="185" y="401"/>
                  </a:cubicBezTo>
                  <a:cubicBezTo>
                    <a:pt x="187" y="399"/>
                    <a:pt x="189" y="398"/>
                    <a:pt x="191" y="398"/>
                  </a:cubicBezTo>
                  <a:cubicBezTo>
                    <a:pt x="192" y="397"/>
                    <a:pt x="194" y="395"/>
                    <a:pt x="195" y="394"/>
                  </a:cubicBezTo>
                  <a:cubicBezTo>
                    <a:pt x="196" y="392"/>
                    <a:pt x="199" y="388"/>
                    <a:pt x="199" y="387"/>
                  </a:cubicBezTo>
                  <a:cubicBezTo>
                    <a:pt x="201" y="384"/>
                    <a:pt x="202" y="378"/>
                    <a:pt x="205" y="376"/>
                  </a:cubicBezTo>
                  <a:cubicBezTo>
                    <a:pt x="205" y="374"/>
                    <a:pt x="209" y="373"/>
                    <a:pt x="209" y="371"/>
                  </a:cubicBezTo>
                  <a:cubicBezTo>
                    <a:pt x="211" y="370"/>
                    <a:pt x="213" y="366"/>
                    <a:pt x="213" y="364"/>
                  </a:cubicBezTo>
                  <a:cubicBezTo>
                    <a:pt x="213" y="362"/>
                    <a:pt x="209" y="355"/>
                    <a:pt x="208" y="352"/>
                  </a:cubicBezTo>
                  <a:cubicBezTo>
                    <a:pt x="206" y="350"/>
                    <a:pt x="204" y="349"/>
                    <a:pt x="204" y="348"/>
                  </a:cubicBezTo>
                  <a:cubicBezTo>
                    <a:pt x="201" y="345"/>
                    <a:pt x="198" y="342"/>
                    <a:pt x="196" y="339"/>
                  </a:cubicBezTo>
                  <a:cubicBezTo>
                    <a:pt x="195" y="338"/>
                    <a:pt x="192" y="335"/>
                    <a:pt x="191" y="334"/>
                  </a:cubicBezTo>
                  <a:cubicBezTo>
                    <a:pt x="189" y="331"/>
                    <a:pt x="187" y="325"/>
                    <a:pt x="185" y="324"/>
                  </a:cubicBezTo>
                  <a:cubicBezTo>
                    <a:pt x="182" y="321"/>
                    <a:pt x="175" y="317"/>
                    <a:pt x="173" y="315"/>
                  </a:cubicBezTo>
                  <a:cubicBezTo>
                    <a:pt x="170" y="314"/>
                    <a:pt x="163" y="313"/>
                    <a:pt x="160" y="311"/>
                  </a:cubicBezTo>
                  <a:cubicBezTo>
                    <a:pt x="157" y="311"/>
                    <a:pt x="153" y="308"/>
                    <a:pt x="150" y="307"/>
                  </a:cubicBezTo>
                  <a:cubicBezTo>
                    <a:pt x="147" y="306"/>
                    <a:pt x="143" y="304"/>
                    <a:pt x="140" y="301"/>
                  </a:cubicBezTo>
                  <a:cubicBezTo>
                    <a:pt x="139" y="300"/>
                    <a:pt x="136" y="296"/>
                    <a:pt x="135" y="294"/>
                  </a:cubicBezTo>
                  <a:cubicBezTo>
                    <a:pt x="133" y="292"/>
                    <a:pt x="132" y="285"/>
                    <a:pt x="130" y="280"/>
                  </a:cubicBezTo>
                  <a:cubicBezTo>
                    <a:pt x="130" y="278"/>
                    <a:pt x="129" y="270"/>
                    <a:pt x="129" y="266"/>
                  </a:cubicBezTo>
                  <a:cubicBezTo>
                    <a:pt x="128" y="263"/>
                    <a:pt x="125" y="259"/>
                    <a:pt x="123" y="258"/>
                  </a:cubicBezTo>
                  <a:cubicBezTo>
                    <a:pt x="122" y="254"/>
                    <a:pt x="119" y="247"/>
                    <a:pt x="116" y="244"/>
                  </a:cubicBezTo>
                  <a:cubicBezTo>
                    <a:pt x="114" y="241"/>
                    <a:pt x="108" y="235"/>
                    <a:pt x="106" y="233"/>
                  </a:cubicBezTo>
                  <a:cubicBezTo>
                    <a:pt x="104" y="230"/>
                    <a:pt x="98" y="221"/>
                    <a:pt x="97" y="217"/>
                  </a:cubicBezTo>
                  <a:cubicBezTo>
                    <a:pt x="94" y="214"/>
                    <a:pt x="91" y="210"/>
                    <a:pt x="90" y="207"/>
                  </a:cubicBezTo>
                  <a:cubicBezTo>
                    <a:pt x="87" y="205"/>
                    <a:pt x="85" y="198"/>
                    <a:pt x="84" y="195"/>
                  </a:cubicBezTo>
                  <a:cubicBezTo>
                    <a:pt x="84" y="192"/>
                    <a:pt x="83" y="186"/>
                    <a:pt x="81" y="184"/>
                  </a:cubicBezTo>
                  <a:cubicBezTo>
                    <a:pt x="80" y="182"/>
                    <a:pt x="77" y="181"/>
                    <a:pt x="76" y="179"/>
                  </a:cubicBezTo>
                  <a:cubicBezTo>
                    <a:pt x="74" y="179"/>
                    <a:pt x="73" y="181"/>
                    <a:pt x="71" y="181"/>
                  </a:cubicBezTo>
                  <a:cubicBezTo>
                    <a:pt x="70" y="182"/>
                    <a:pt x="69" y="184"/>
                    <a:pt x="67" y="185"/>
                  </a:cubicBezTo>
                  <a:cubicBezTo>
                    <a:pt x="67" y="186"/>
                    <a:pt x="67" y="191"/>
                    <a:pt x="66" y="192"/>
                  </a:cubicBezTo>
                  <a:cubicBezTo>
                    <a:pt x="66" y="193"/>
                    <a:pt x="64" y="196"/>
                    <a:pt x="63" y="198"/>
                  </a:cubicBezTo>
                  <a:cubicBezTo>
                    <a:pt x="61" y="199"/>
                    <a:pt x="56" y="199"/>
                    <a:pt x="54" y="199"/>
                  </a:cubicBezTo>
                  <a:cubicBezTo>
                    <a:pt x="52" y="199"/>
                    <a:pt x="49" y="198"/>
                    <a:pt x="47" y="198"/>
                  </a:cubicBezTo>
                  <a:cubicBezTo>
                    <a:pt x="43" y="196"/>
                    <a:pt x="38" y="199"/>
                    <a:pt x="33" y="198"/>
                  </a:cubicBezTo>
                  <a:cubicBezTo>
                    <a:pt x="31" y="198"/>
                    <a:pt x="26" y="196"/>
                    <a:pt x="24" y="195"/>
                  </a:cubicBezTo>
                  <a:cubicBezTo>
                    <a:pt x="22" y="193"/>
                    <a:pt x="22" y="188"/>
                    <a:pt x="21" y="185"/>
                  </a:cubicBezTo>
                  <a:cubicBezTo>
                    <a:pt x="21" y="184"/>
                    <a:pt x="21" y="177"/>
                    <a:pt x="19" y="175"/>
                  </a:cubicBezTo>
                  <a:cubicBezTo>
                    <a:pt x="18" y="172"/>
                    <a:pt x="14" y="171"/>
                    <a:pt x="11" y="171"/>
                  </a:cubicBezTo>
                  <a:cubicBezTo>
                    <a:pt x="8" y="170"/>
                    <a:pt x="4" y="170"/>
                    <a:pt x="1" y="171"/>
                  </a:cubicBezTo>
                  <a:cubicBezTo>
                    <a:pt x="0" y="168"/>
                    <a:pt x="0" y="165"/>
                    <a:pt x="0" y="164"/>
                  </a:cubicBezTo>
                  <a:cubicBezTo>
                    <a:pt x="0" y="161"/>
                    <a:pt x="4" y="156"/>
                    <a:pt x="4" y="153"/>
                  </a:cubicBezTo>
                  <a:cubicBezTo>
                    <a:pt x="5" y="149"/>
                    <a:pt x="7" y="142"/>
                    <a:pt x="5" y="137"/>
                  </a:cubicBezTo>
                  <a:cubicBezTo>
                    <a:pt x="5" y="136"/>
                    <a:pt x="2" y="132"/>
                    <a:pt x="2" y="129"/>
                  </a:cubicBezTo>
                  <a:cubicBezTo>
                    <a:pt x="2" y="126"/>
                    <a:pt x="5" y="122"/>
                    <a:pt x="7" y="121"/>
                  </a:cubicBezTo>
                  <a:cubicBezTo>
                    <a:pt x="7" y="118"/>
                    <a:pt x="8" y="112"/>
                    <a:pt x="9" y="111"/>
                  </a:cubicBezTo>
                  <a:cubicBezTo>
                    <a:pt x="11" y="109"/>
                    <a:pt x="15" y="105"/>
                    <a:pt x="16" y="105"/>
                  </a:cubicBezTo>
                  <a:cubicBezTo>
                    <a:pt x="18" y="105"/>
                    <a:pt x="21" y="107"/>
                    <a:pt x="22" y="107"/>
                  </a:cubicBezTo>
                  <a:cubicBezTo>
                    <a:pt x="24" y="108"/>
                    <a:pt x="25" y="112"/>
                    <a:pt x="26" y="112"/>
                  </a:cubicBezTo>
                  <a:cubicBezTo>
                    <a:pt x="28" y="114"/>
                    <a:pt x="31" y="111"/>
                    <a:pt x="32" y="111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6" y="111"/>
                    <a:pt x="38" y="112"/>
                    <a:pt x="38" y="114"/>
                  </a:cubicBezTo>
                  <a:cubicBezTo>
                    <a:pt x="39" y="115"/>
                    <a:pt x="38" y="119"/>
                    <a:pt x="39" y="119"/>
                  </a:cubicBezTo>
                  <a:cubicBezTo>
                    <a:pt x="40" y="121"/>
                    <a:pt x="45" y="119"/>
                    <a:pt x="45" y="119"/>
                  </a:cubicBezTo>
                  <a:cubicBezTo>
                    <a:pt x="46" y="118"/>
                    <a:pt x="46" y="115"/>
                    <a:pt x="46" y="114"/>
                  </a:cubicBezTo>
                  <a:cubicBezTo>
                    <a:pt x="46" y="112"/>
                    <a:pt x="45" y="109"/>
                    <a:pt x="46" y="109"/>
                  </a:cubicBezTo>
                  <a:cubicBezTo>
                    <a:pt x="46" y="108"/>
                    <a:pt x="49" y="105"/>
                    <a:pt x="50" y="105"/>
                  </a:cubicBezTo>
                  <a:cubicBezTo>
                    <a:pt x="52" y="105"/>
                    <a:pt x="54" y="107"/>
                    <a:pt x="54" y="108"/>
                  </a:cubicBezTo>
                  <a:cubicBezTo>
                    <a:pt x="56" y="108"/>
                    <a:pt x="57" y="111"/>
                    <a:pt x="57" y="112"/>
                  </a:cubicBezTo>
                  <a:cubicBezTo>
                    <a:pt x="59" y="112"/>
                    <a:pt x="60" y="114"/>
                    <a:pt x="61" y="114"/>
                  </a:cubicBezTo>
                  <a:cubicBezTo>
                    <a:pt x="63" y="112"/>
                    <a:pt x="64" y="109"/>
                    <a:pt x="66" y="108"/>
                  </a:cubicBezTo>
                  <a:cubicBezTo>
                    <a:pt x="66" y="107"/>
                    <a:pt x="67" y="102"/>
                    <a:pt x="67" y="99"/>
                  </a:cubicBezTo>
                  <a:cubicBezTo>
                    <a:pt x="67" y="97"/>
                    <a:pt x="66" y="91"/>
                    <a:pt x="66" y="87"/>
                  </a:cubicBezTo>
                  <a:cubicBezTo>
                    <a:pt x="66" y="84"/>
                    <a:pt x="69" y="77"/>
                    <a:pt x="70" y="74"/>
                  </a:cubicBezTo>
                  <a:cubicBezTo>
                    <a:pt x="71" y="71"/>
                    <a:pt x="78" y="66"/>
                    <a:pt x="81" y="62"/>
                  </a:cubicBezTo>
                  <a:cubicBezTo>
                    <a:pt x="84" y="60"/>
                    <a:pt x="90" y="55"/>
                    <a:pt x="91" y="52"/>
                  </a:cubicBezTo>
                  <a:cubicBezTo>
                    <a:pt x="92" y="50"/>
                    <a:pt x="97" y="46"/>
                    <a:pt x="97" y="45"/>
                  </a:cubicBezTo>
                  <a:cubicBezTo>
                    <a:pt x="97" y="42"/>
                    <a:pt x="98" y="38"/>
                    <a:pt x="97" y="36"/>
                  </a:cubicBezTo>
                  <a:cubicBezTo>
                    <a:pt x="97" y="35"/>
                    <a:pt x="94" y="34"/>
                    <a:pt x="94" y="32"/>
                  </a:cubicBezTo>
                  <a:cubicBezTo>
                    <a:pt x="92" y="31"/>
                    <a:pt x="91" y="28"/>
                    <a:pt x="91" y="25"/>
                  </a:cubicBezTo>
                  <a:cubicBezTo>
                    <a:pt x="91" y="24"/>
                    <a:pt x="91" y="21"/>
                    <a:pt x="91" y="20"/>
                  </a:cubicBezTo>
                  <a:cubicBezTo>
                    <a:pt x="91" y="20"/>
                    <a:pt x="90" y="18"/>
                    <a:pt x="88" y="15"/>
                  </a:cubicBezTo>
                  <a:cubicBezTo>
                    <a:pt x="90" y="15"/>
                    <a:pt x="91" y="15"/>
                    <a:pt x="92" y="15"/>
                  </a:cubicBezTo>
                  <a:cubicBezTo>
                    <a:pt x="94" y="14"/>
                    <a:pt x="97" y="13"/>
                    <a:pt x="98" y="11"/>
                  </a:cubicBezTo>
                  <a:cubicBezTo>
                    <a:pt x="99" y="10"/>
                    <a:pt x="102" y="4"/>
                    <a:pt x="105" y="3"/>
                  </a:cubicBezTo>
                  <a:cubicBezTo>
                    <a:pt x="109" y="1"/>
                    <a:pt x="118" y="0"/>
                    <a:pt x="122" y="1"/>
                  </a:cubicBezTo>
                  <a:cubicBezTo>
                    <a:pt x="126" y="1"/>
                    <a:pt x="133" y="3"/>
                    <a:pt x="137" y="4"/>
                  </a:cubicBezTo>
                  <a:cubicBezTo>
                    <a:pt x="142" y="6"/>
                    <a:pt x="151" y="11"/>
                    <a:pt x="157" y="14"/>
                  </a:cubicBezTo>
                  <a:cubicBezTo>
                    <a:pt x="160" y="15"/>
                    <a:pt x="166" y="20"/>
                    <a:pt x="168" y="21"/>
                  </a:cubicBezTo>
                  <a:cubicBezTo>
                    <a:pt x="173" y="22"/>
                    <a:pt x="182" y="25"/>
                    <a:pt x="187" y="25"/>
                  </a:cubicBezTo>
                  <a:cubicBezTo>
                    <a:pt x="194" y="27"/>
                    <a:pt x="205" y="25"/>
                    <a:pt x="212" y="27"/>
                  </a:cubicBezTo>
                  <a:cubicBezTo>
                    <a:pt x="216" y="27"/>
                    <a:pt x="226" y="27"/>
                    <a:pt x="230" y="28"/>
                  </a:cubicBezTo>
                  <a:cubicBezTo>
                    <a:pt x="234" y="28"/>
                    <a:pt x="243" y="31"/>
                    <a:pt x="247" y="32"/>
                  </a:cubicBezTo>
                  <a:cubicBezTo>
                    <a:pt x="251" y="32"/>
                    <a:pt x="260" y="34"/>
                    <a:pt x="264" y="35"/>
                  </a:cubicBezTo>
                  <a:cubicBezTo>
                    <a:pt x="268" y="36"/>
                    <a:pt x="277" y="41"/>
                    <a:pt x="282" y="42"/>
                  </a:cubicBezTo>
                  <a:cubicBezTo>
                    <a:pt x="289" y="45"/>
                    <a:pt x="305" y="46"/>
                    <a:pt x="312" y="48"/>
                  </a:cubicBezTo>
                  <a:cubicBezTo>
                    <a:pt x="316" y="48"/>
                    <a:pt x="323" y="46"/>
                    <a:pt x="327" y="46"/>
                  </a:cubicBezTo>
                  <a:cubicBezTo>
                    <a:pt x="327" y="49"/>
                    <a:pt x="329" y="55"/>
                    <a:pt x="329" y="57"/>
                  </a:cubicBezTo>
                  <a:cubicBezTo>
                    <a:pt x="329" y="60"/>
                    <a:pt x="326" y="64"/>
                    <a:pt x="324" y="67"/>
                  </a:cubicBezTo>
                  <a:cubicBezTo>
                    <a:pt x="324" y="70"/>
                    <a:pt x="323" y="77"/>
                    <a:pt x="323" y="80"/>
                  </a:cubicBezTo>
                  <a:cubicBezTo>
                    <a:pt x="323" y="81"/>
                    <a:pt x="323" y="84"/>
                    <a:pt x="322" y="85"/>
                  </a:cubicBezTo>
                  <a:cubicBezTo>
                    <a:pt x="322" y="88"/>
                    <a:pt x="317" y="90"/>
                    <a:pt x="316" y="91"/>
                  </a:cubicBezTo>
                  <a:cubicBezTo>
                    <a:pt x="315" y="92"/>
                    <a:pt x="312" y="97"/>
                    <a:pt x="310" y="98"/>
                  </a:cubicBezTo>
                  <a:cubicBezTo>
                    <a:pt x="310" y="99"/>
                    <a:pt x="310" y="102"/>
                    <a:pt x="310" y="104"/>
                  </a:cubicBezTo>
                  <a:cubicBezTo>
                    <a:pt x="312" y="105"/>
                    <a:pt x="315" y="107"/>
                    <a:pt x="315" y="108"/>
                  </a:cubicBezTo>
                  <a:cubicBezTo>
                    <a:pt x="315" y="111"/>
                    <a:pt x="312" y="116"/>
                    <a:pt x="312" y="118"/>
                  </a:cubicBezTo>
                  <a:cubicBezTo>
                    <a:pt x="312" y="121"/>
                    <a:pt x="315" y="122"/>
                    <a:pt x="315" y="123"/>
                  </a:cubicBezTo>
                  <a:cubicBezTo>
                    <a:pt x="316" y="125"/>
                    <a:pt x="316" y="128"/>
                    <a:pt x="317" y="129"/>
                  </a:cubicBezTo>
                  <a:cubicBezTo>
                    <a:pt x="317" y="130"/>
                    <a:pt x="319" y="133"/>
                    <a:pt x="319" y="136"/>
                  </a:cubicBezTo>
                  <a:cubicBezTo>
                    <a:pt x="319" y="137"/>
                    <a:pt x="317" y="142"/>
                    <a:pt x="319" y="144"/>
                  </a:cubicBezTo>
                  <a:cubicBezTo>
                    <a:pt x="319" y="144"/>
                    <a:pt x="320" y="146"/>
                    <a:pt x="322" y="147"/>
                  </a:cubicBezTo>
                  <a:cubicBezTo>
                    <a:pt x="323" y="147"/>
                    <a:pt x="326" y="146"/>
                    <a:pt x="327" y="146"/>
                  </a:cubicBezTo>
                  <a:cubicBezTo>
                    <a:pt x="329" y="147"/>
                    <a:pt x="330" y="150"/>
                    <a:pt x="331" y="151"/>
                  </a:cubicBezTo>
                  <a:cubicBezTo>
                    <a:pt x="331" y="153"/>
                    <a:pt x="333" y="156"/>
                    <a:pt x="333" y="15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2462116E-75F5-47F8-A1A2-2AE00D31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3325813"/>
              <a:ext cx="1031875" cy="1173163"/>
            </a:xfrm>
            <a:custGeom>
              <a:avLst/>
              <a:gdLst>
                <a:gd name="T0" fmla="*/ 212 w 503"/>
                <a:gd name="T1" fmla="*/ 514 h 573"/>
                <a:gd name="T2" fmla="*/ 200 w 503"/>
                <a:gd name="T3" fmla="*/ 479 h 573"/>
                <a:gd name="T4" fmla="*/ 184 w 503"/>
                <a:gd name="T5" fmla="*/ 486 h 573"/>
                <a:gd name="T6" fmla="*/ 165 w 503"/>
                <a:gd name="T7" fmla="*/ 468 h 573"/>
                <a:gd name="T8" fmla="*/ 144 w 503"/>
                <a:gd name="T9" fmla="*/ 436 h 573"/>
                <a:gd name="T10" fmla="*/ 128 w 503"/>
                <a:gd name="T11" fmla="*/ 420 h 573"/>
                <a:gd name="T12" fmla="*/ 118 w 503"/>
                <a:gd name="T13" fmla="*/ 399 h 573"/>
                <a:gd name="T14" fmla="*/ 104 w 503"/>
                <a:gd name="T15" fmla="*/ 371 h 573"/>
                <a:gd name="T16" fmla="*/ 93 w 503"/>
                <a:gd name="T17" fmla="*/ 347 h 573"/>
                <a:gd name="T18" fmla="*/ 76 w 503"/>
                <a:gd name="T19" fmla="*/ 328 h 573"/>
                <a:gd name="T20" fmla="*/ 49 w 503"/>
                <a:gd name="T21" fmla="*/ 301 h 573"/>
                <a:gd name="T22" fmla="*/ 55 w 503"/>
                <a:gd name="T23" fmla="*/ 269 h 573"/>
                <a:gd name="T24" fmla="*/ 72 w 503"/>
                <a:gd name="T25" fmla="*/ 203 h 573"/>
                <a:gd name="T26" fmla="*/ 48 w 503"/>
                <a:gd name="T27" fmla="*/ 161 h 573"/>
                <a:gd name="T28" fmla="*/ 9 w 503"/>
                <a:gd name="T29" fmla="*/ 132 h 573"/>
                <a:gd name="T30" fmla="*/ 14 w 503"/>
                <a:gd name="T31" fmla="*/ 47 h 573"/>
                <a:gd name="T32" fmla="*/ 37 w 503"/>
                <a:gd name="T33" fmla="*/ 9 h 573"/>
                <a:gd name="T34" fmla="*/ 72 w 503"/>
                <a:gd name="T35" fmla="*/ 15 h 573"/>
                <a:gd name="T36" fmla="*/ 90 w 503"/>
                <a:gd name="T37" fmla="*/ 45 h 573"/>
                <a:gd name="T38" fmla="*/ 114 w 503"/>
                <a:gd name="T39" fmla="*/ 55 h 573"/>
                <a:gd name="T40" fmla="*/ 120 w 503"/>
                <a:gd name="T41" fmla="*/ 78 h 573"/>
                <a:gd name="T42" fmla="*/ 138 w 503"/>
                <a:gd name="T43" fmla="*/ 120 h 573"/>
                <a:gd name="T44" fmla="*/ 166 w 503"/>
                <a:gd name="T45" fmla="*/ 152 h 573"/>
                <a:gd name="T46" fmla="*/ 200 w 503"/>
                <a:gd name="T47" fmla="*/ 155 h 573"/>
                <a:gd name="T48" fmla="*/ 233 w 503"/>
                <a:gd name="T49" fmla="*/ 163 h 573"/>
                <a:gd name="T50" fmla="*/ 250 w 503"/>
                <a:gd name="T51" fmla="*/ 163 h 573"/>
                <a:gd name="T52" fmla="*/ 273 w 503"/>
                <a:gd name="T53" fmla="*/ 187 h 573"/>
                <a:gd name="T54" fmla="*/ 312 w 503"/>
                <a:gd name="T55" fmla="*/ 190 h 573"/>
                <a:gd name="T56" fmla="*/ 325 w 503"/>
                <a:gd name="T57" fmla="*/ 172 h 573"/>
                <a:gd name="T58" fmla="*/ 346 w 503"/>
                <a:gd name="T59" fmla="*/ 210 h 573"/>
                <a:gd name="T60" fmla="*/ 378 w 503"/>
                <a:gd name="T61" fmla="*/ 259 h 573"/>
                <a:gd name="T62" fmla="*/ 399 w 503"/>
                <a:gd name="T63" fmla="*/ 300 h 573"/>
                <a:gd name="T64" fmla="*/ 440 w 503"/>
                <a:gd name="T65" fmla="*/ 326 h 573"/>
                <a:gd name="T66" fmla="*/ 463 w 503"/>
                <a:gd name="T67" fmla="*/ 357 h 573"/>
                <a:gd name="T68" fmla="*/ 444 w 503"/>
                <a:gd name="T69" fmla="*/ 387 h 573"/>
                <a:gd name="T70" fmla="*/ 430 w 503"/>
                <a:gd name="T71" fmla="*/ 406 h 573"/>
                <a:gd name="T72" fmla="*/ 458 w 503"/>
                <a:gd name="T73" fmla="*/ 444 h 573"/>
                <a:gd name="T74" fmla="*/ 484 w 503"/>
                <a:gd name="T75" fmla="*/ 472 h 573"/>
                <a:gd name="T76" fmla="*/ 498 w 503"/>
                <a:gd name="T77" fmla="*/ 496 h 573"/>
                <a:gd name="T78" fmla="*/ 474 w 503"/>
                <a:gd name="T79" fmla="*/ 499 h 573"/>
                <a:gd name="T80" fmla="*/ 441 w 503"/>
                <a:gd name="T81" fmla="*/ 523 h 573"/>
                <a:gd name="T82" fmla="*/ 427 w 503"/>
                <a:gd name="T83" fmla="*/ 505 h 573"/>
                <a:gd name="T84" fmla="*/ 402 w 503"/>
                <a:gd name="T85" fmla="*/ 495 h 573"/>
                <a:gd name="T86" fmla="*/ 381 w 503"/>
                <a:gd name="T87" fmla="*/ 512 h 573"/>
                <a:gd name="T88" fmla="*/ 382 w 503"/>
                <a:gd name="T89" fmla="*/ 534 h 573"/>
                <a:gd name="T90" fmla="*/ 368 w 503"/>
                <a:gd name="T91" fmla="*/ 550 h 573"/>
                <a:gd name="T92" fmla="*/ 349 w 503"/>
                <a:gd name="T93" fmla="*/ 568 h 573"/>
                <a:gd name="T94" fmla="*/ 335 w 503"/>
                <a:gd name="T95" fmla="*/ 561 h 573"/>
                <a:gd name="T96" fmla="*/ 301 w 503"/>
                <a:gd name="T97" fmla="*/ 524 h 573"/>
                <a:gd name="T98" fmla="*/ 281 w 503"/>
                <a:gd name="T99" fmla="*/ 513 h 573"/>
                <a:gd name="T100" fmla="*/ 271 w 503"/>
                <a:gd name="T101" fmla="*/ 524 h 573"/>
                <a:gd name="T102" fmla="*/ 253 w 503"/>
                <a:gd name="T103" fmla="*/ 53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3" h="573">
                  <a:moveTo>
                    <a:pt x="238" y="528"/>
                  </a:moveTo>
                  <a:cubicBezTo>
                    <a:pt x="235" y="528"/>
                    <a:pt x="232" y="528"/>
                    <a:pt x="231" y="528"/>
                  </a:cubicBezTo>
                  <a:cubicBezTo>
                    <a:pt x="226" y="527"/>
                    <a:pt x="221" y="523"/>
                    <a:pt x="218" y="520"/>
                  </a:cubicBezTo>
                  <a:cubicBezTo>
                    <a:pt x="217" y="519"/>
                    <a:pt x="214" y="516"/>
                    <a:pt x="212" y="514"/>
                  </a:cubicBezTo>
                  <a:cubicBezTo>
                    <a:pt x="211" y="512"/>
                    <a:pt x="208" y="507"/>
                    <a:pt x="207" y="505"/>
                  </a:cubicBezTo>
                  <a:cubicBezTo>
                    <a:pt x="207" y="502"/>
                    <a:pt x="207" y="498"/>
                    <a:pt x="205" y="496"/>
                  </a:cubicBezTo>
                  <a:cubicBezTo>
                    <a:pt x="205" y="493"/>
                    <a:pt x="205" y="489"/>
                    <a:pt x="204" y="486"/>
                  </a:cubicBezTo>
                  <a:cubicBezTo>
                    <a:pt x="203" y="485"/>
                    <a:pt x="201" y="481"/>
                    <a:pt x="200" y="479"/>
                  </a:cubicBezTo>
                  <a:cubicBezTo>
                    <a:pt x="198" y="478"/>
                    <a:pt x="196" y="475"/>
                    <a:pt x="193" y="475"/>
                  </a:cubicBezTo>
                  <a:cubicBezTo>
                    <a:pt x="191" y="475"/>
                    <a:pt x="189" y="475"/>
                    <a:pt x="187" y="475"/>
                  </a:cubicBezTo>
                  <a:cubicBezTo>
                    <a:pt x="186" y="477"/>
                    <a:pt x="186" y="481"/>
                    <a:pt x="184" y="482"/>
                  </a:cubicBezTo>
                  <a:cubicBezTo>
                    <a:pt x="184" y="484"/>
                    <a:pt x="184" y="485"/>
                    <a:pt x="184" y="486"/>
                  </a:cubicBezTo>
                  <a:cubicBezTo>
                    <a:pt x="183" y="488"/>
                    <a:pt x="177" y="488"/>
                    <a:pt x="176" y="486"/>
                  </a:cubicBezTo>
                  <a:cubicBezTo>
                    <a:pt x="174" y="486"/>
                    <a:pt x="173" y="481"/>
                    <a:pt x="172" y="479"/>
                  </a:cubicBezTo>
                  <a:cubicBezTo>
                    <a:pt x="170" y="477"/>
                    <a:pt x="170" y="472"/>
                    <a:pt x="169" y="471"/>
                  </a:cubicBezTo>
                  <a:cubicBezTo>
                    <a:pt x="167" y="471"/>
                    <a:pt x="166" y="469"/>
                    <a:pt x="165" y="468"/>
                  </a:cubicBezTo>
                  <a:cubicBezTo>
                    <a:pt x="165" y="465"/>
                    <a:pt x="163" y="461"/>
                    <a:pt x="163" y="458"/>
                  </a:cubicBezTo>
                  <a:cubicBezTo>
                    <a:pt x="162" y="455"/>
                    <a:pt x="158" y="451"/>
                    <a:pt x="156" y="448"/>
                  </a:cubicBezTo>
                  <a:cubicBezTo>
                    <a:pt x="155" y="447"/>
                    <a:pt x="152" y="441"/>
                    <a:pt x="149" y="440"/>
                  </a:cubicBezTo>
                  <a:cubicBezTo>
                    <a:pt x="149" y="439"/>
                    <a:pt x="146" y="437"/>
                    <a:pt x="144" y="436"/>
                  </a:cubicBezTo>
                  <a:cubicBezTo>
                    <a:pt x="144" y="436"/>
                    <a:pt x="141" y="437"/>
                    <a:pt x="139" y="436"/>
                  </a:cubicBezTo>
                  <a:cubicBezTo>
                    <a:pt x="138" y="436"/>
                    <a:pt x="134" y="432"/>
                    <a:pt x="132" y="430"/>
                  </a:cubicBezTo>
                  <a:cubicBezTo>
                    <a:pt x="132" y="429"/>
                    <a:pt x="129" y="426"/>
                    <a:pt x="129" y="425"/>
                  </a:cubicBezTo>
                  <a:cubicBezTo>
                    <a:pt x="128" y="423"/>
                    <a:pt x="129" y="422"/>
                    <a:pt x="128" y="420"/>
                  </a:cubicBezTo>
                  <a:cubicBezTo>
                    <a:pt x="128" y="419"/>
                    <a:pt x="127" y="416"/>
                    <a:pt x="127" y="416"/>
                  </a:cubicBezTo>
                  <a:cubicBezTo>
                    <a:pt x="125" y="415"/>
                    <a:pt x="124" y="412"/>
                    <a:pt x="122" y="412"/>
                  </a:cubicBezTo>
                  <a:cubicBezTo>
                    <a:pt x="122" y="409"/>
                    <a:pt x="122" y="406"/>
                    <a:pt x="121" y="405"/>
                  </a:cubicBezTo>
                  <a:cubicBezTo>
                    <a:pt x="121" y="403"/>
                    <a:pt x="118" y="401"/>
                    <a:pt x="118" y="399"/>
                  </a:cubicBezTo>
                  <a:cubicBezTo>
                    <a:pt x="117" y="396"/>
                    <a:pt x="114" y="392"/>
                    <a:pt x="113" y="389"/>
                  </a:cubicBezTo>
                  <a:cubicBezTo>
                    <a:pt x="113" y="387"/>
                    <a:pt x="111" y="382"/>
                    <a:pt x="111" y="380"/>
                  </a:cubicBezTo>
                  <a:cubicBezTo>
                    <a:pt x="110" y="378"/>
                    <a:pt x="108" y="377"/>
                    <a:pt x="107" y="375"/>
                  </a:cubicBezTo>
                  <a:cubicBezTo>
                    <a:pt x="106" y="374"/>
                    <a:pt x="104" y="373"/>
                    <a:pt x="104" y="371"/>
                  </a:cubicBezTo>
                  <a:cubicBezTo>
                    <a:pt x="103" y="370"/>
                    <a:pt x="100" y="367"/>
                    <a:pt x="100" y="364"/>
                  </a:cubicBezTo>
                  <a:cubicBezTo>
                    <a:pt x="99" y="363"/>
                    <a:pt x="99" y="360"/>
                    <a:pt x="99" y="359"/>
                  </a:cubicBezTo>
                  <a:cubicBezTo>
                    <a:pt x="97" y="359"/>
                    <a:pt x="96" y="357"/>
                    <a:pt x="94" y="356"/>
                  </a:cubicBezTo>
                  <a:cubicBezTo>
                    <a:pt x="94" y="354"/>
                    <a:pt x="93" y="350"/>
                    <a:pt x="93" y="347"/>
                  </a:cubicBezTo>
                  <a:cubicBezTo>
                    <a:pt x="92" y="346"/>
                    <a:pt x="89" y="342"/>
                    <a:pt x="87" y="340"/>
                  </a:cubicBezTo>
                  <a:cubicBezTo>
                    <a:pt x="86" y="340"/>
                    <a:pt x="83" y="339"/>
                    <a:pt x="83" y="339"/>
                  </a:cubicBezTo>
                  <a:cubicBezTo>
                    <a:pt x="82" y="337"/>
                    <a:pt x="82" y="333"/>
                    <a:pt x="82" y="330"/>
                  </a:cubicBezTo>
                  <a:cubicBezTo>
                    <a:pt x="80" y="330"/>
                    <a:pt x="77" y="329"/>
                    <a:pt x="76" y="328"/>
                  </a:cubicBezTo>
                  <a:cubicBezTo>
                    <a:pt x="75" y="326"/>
                    <a:pt x="72" y="322"/>
                    <a:pt x="70" y="321"/>
                  </a:cubicBezTo>
                  <a:cubicBezTo>
                    <a:pt x="69" y="318"/>
                    <a:pt x="66" y="315"/>
                    <a:pt x="65" y="314"/>
                  </a:cubicBezTo>
                  <a:cubicBezTo>
                    <a:pt x="62" y="312"/>
                    <a:pt x="58" y="309"/>
                    <a:pt x="56" y="308"/>
                  </a:cubicBezTo>
                  <a:cubicBezTo>
                    <a:pt x="54" y="305"/>
                    <a:pt x="51" y="302"/>
                    <a:pt x="49" y="301"/>
                  </a:cubicBezTo>
                  <a:cubicBezTo>
                    <a:pt x="48" y="298"/>
                    <a:pt x="47" y="291"/>
                    <a:pt x="45" y="288"/>
                  </a:cubicBezTo>
                  <a:cubicBezTo>
                    <a:pt x="45" y="287"/>
                    <a:pt x="44" y="284"/>
                    <a:pt x="42" y="281"/>
                  </a:cubicBezTo>
                  <a:cubicBezTo>
                    <a:pt x="45" y="281"/>
                    <a:pt x="47" y="281"/>
                    <a:pt x="48" y="281"/>
                  </a:cubicBezTo>
                  <a:cubicBezTo>
                    <a:pt x="51" y="279"/>
                    <a:pt x="54" y="271"/>
                    <a:pt x="55" y="269"/>
                  </a:cubicBezTo>
                  <a:cubicBezTo>
                    <a:pt x="56" y="263"/>
                    <a:pt x="61" y="255"/>
                    <a:pt x="62" y="250"/>
                  </a:cubicBezTo>
                  <a:cubicBezTo>
                    <a:pt x="65" y="246"/>
                    <a:pt x="68" y="238"/>
                    <a:pt x="69" y="232"/>
                  </a:cubicBezTo>
                  <a:cubicBezTo>
                    <a:pt x="70" y="228"/>
                    <a:pt x="75" y="218"/>
                    <a:pt x="75" y="214"/>
                  </a:cubicBezTo>
                  <a:cubicBezTo>
                    <a:pt x="75" y="211"/>
                    <a:pt x="73" y="205"/>
                    <a:pt x="72" y="203"/>
                  </a:cubicBezTo>
                  <a:cubicBezTo>
                    <a:pt x="70" y="200"/>
                    <a:pt x="68" y="196"/>
                    <a:pt x="66" y="194"/>
                  </a:cubicBezTo>
                  <a:cubicBezTo>
                    <a:pt x="65" y="191"/>
                    <a:pt x="61" y="186"/>
                    <a:pt x="59" y="183"/>
                  </a:cubicBezTo>
                  <a:cubicBezTo>
                    <a:pt x="58" y="180"/>
                    <a:pt x="56" y="173"/>
                    <a:pt x="55" y="170"/>
                  </a:cubicBezTo>
                  <a:cubicBezTo>
                    <a:pt x="54" y="168"/>
                    <a:pt x="49" y="162"/>
                    <a:pt x="48" y="161"/>
                  </a:cubicBezTo>
                  <a:cubicBezTo>
                    <a:pt x="44" y="159"/>
                    <a:pt x="37" y="158"/>
                    <a:pt x="34" y="156"/>
                  </a:cubicBezTo>
                  <a:cubicBezTo>
                    <a:pt x="31" y="156"/>
                    <a:pt x="27" y="154"/>
                    <a:pt x="26" y="152"/>
                  </a:cubicBezTo>
                  <a:cubicBezTo>
                    <a:pt x="23" y="151"/>
                    <a:pt x="21" y="144"/>
                    <a:pt x="18" y="141"/>
                  </a:cubicBezTo>
                  <a:cubicBezTo>
                    <a:pt x="16" y="138"/>
                    <a:pt x="10" y="135"/>
                    <a:pt x="9" y="132"/>
                  </a:cubicBezTo>
                  <a:cubicBezTo>
                    <a:pt x="6" y="131"/>
                    <a:pt x="2" y="127"/>
                    <a:pt x="2" y="124"/>
                  </a:cubicBezTo>
                  <a:cubicBezTo>
                    <a:pt x="0" y="120"/>
                    <a:pt x="3" y="111"/>
                    <a:pt x="3" y="107"/>
                  </a:cubicBezTo>
                  <a:cubicBezTo>
                    <a:pt x="4" y="102"/>
                    <a:pt x="6" y="90"/>
                    <a:pt x="7" y="85"/>
                  </a:cubicBezTo>
                  <a:cubicBezTo>
                    <a:pt x="9" y="75"/>
                    <a:pt x="11" y="55"/>
                    <a:pt x="14" y="47"/>
                  </a:cubicBezTo>
                  <a:cubicBezTo>
                    <a:pt x="16" y="38"/>
                    <a:pt x="20" y="22"/>
                    <a:pt x="21" y="15"/>
                  </a:cubicBezTo>
                  <a:cubicBezTo>
                    <a:pt x="23" y="10"/>
                    <a:pt x="24" y="5"/>
                    <a:pt x="24" y="0"/>
                  </a:cubicBezTo>
                  <a:cubicBezTo>
                    <a:pt x="27" y="2"/>
                    <a:pt x="28" y="3"/>
                    <a:pt x="30" y="3"/>
                  </a:cubicBezTo>
                  <a:cubicBezTo>
                    <a:pt x="31" y="5"/>
                    <a:pt x="35" y="7"/>
                    <a:pt x="37" y="9"/>
                  </a:cubicBezTo>
                  <a:cubicBezTo>
                    <a:pt x="38" y="10"/>
                    <a:pt x="42" y="12"/>
                    <a:pt x="45" y="12"/>
                  </a:cubicBezTo>
                  <a:cubicBezTo>
                    <a:pt x="47" y="13"/>
                    <a:pt x="51" y="12"/>
                    <a:pt x="52" y="12"/>
                  </a:cubicBezTo>
                  <a:cubicBezTo>
                    <a:pt x="55" y="12"/>
                    <a:pt x="62" y="12"/>
                    <a:pt x="66" y="12"/>
                  </a:cubicBezTo>
                  <a:cubicBezTo>
                    <a:pt x="68" y="13"/>
                    <a:pt x="70" y="13"/>
                    <a:pt x="72" y="15"/>
                  </a:cubicBezTo>
                  <a:cubicBezTo>
                    <a:pt x="73" y="16"/>
                    <a:pt x="73" y="20"/>
                    <a:pt x="75" y="22"/>
                  </a:cubicBezTo>
                  <a:cubicBezTo>
                    <a:pt x="76" y="24"/>
                    <a:pt x="77" y="27"/>
                    <a:pt x="79" y="29"/>
                  </a:cubicBezTo>
                  <a:cubicBezTo>
                    <a:pt x="80" y="30"/>
                    <a:pt x="86" y="33"/>
                    <a:pt x="87" y="34"/>
                  </a:cubicBezTo>
                  <a:cubicBezTo>
                    <a:pt x="89" y="37"/>
                    <a:pt x="89" y="43"/>
                    <a:pt x="90" y="45"/>
                  </a:cubicBezTo>
                  <a:cubicBezTo>
                    <a:pt x="92" y="47"/>
                    <a:pt x="94" y="51"/>
                    <a:pt x="96" y="52"/>
                  </a:cubicBezTo>
                  <a:cubicBezTo>
                    <a:pt x="97" y="54"/>
                    <a:pt x="101" y="58"/>
                    <a:pt x="104" y="59"/>
                  </a:cubicBezTo>
                  <a:cubicBezTo>
                    <a:pt x="106" y="59"/>
                    <a:pt x="110" y="59"/>
                    <a:pt x="111" y="59"/>
                  </a:cubicBezTo>
                  <a:cubicBezTo>
                    <a:pt x="113" y="58"/>
                    <a:pt x="114" y="55"/>
                    <a:pt x="114" y="55"/>
                  </a:cubicBezTo>
                  <a:cubicBezTo>
                    <a:pt x="115" y="55"/>
                    <a:pt x="120" y="55"/>
                    <a:pt x="121" y="57"/>
                  </a:cubicBezTo>
                  <a:cubicBezTo>
                    <a:pt x="122" y="58"/>
                    <a:pt x="124" y="64"/>
                    <a:pt x="124" y="65"/>
                  </a:cubicBezTo>
                  <a:cubicBezTo>
                    <a:pt x="124" y="68"/>
                    <a:pt x="124" y="71"/>
                    <a:pt x="124" y="73"/>
                  </a:cubicBezTo>
                  <a:cubicBezTo>
                    <a:pt x="122" y="73"/>
                    <a:pt x="121" y="76"/>
                    <a:pt x="120" y="78"/>
                  </a:cubicBezTo>
                  <a:cubicBezTo>
                    <a:pt x="118" y="81"/>
                    <a:pt x="118" y="88"/>
                    <a:pt x="118" y="90"/>
                  </a:cubicBezTo>
                  <a:cubicBezTo>
                    <a:pt x="118" y="93"/>
                    <a:pt x="120" y="96"/>
                    <a:pt x="120" y="99"/>
                  </a:cubicBezTo>
                  <a:cubicBezTo>
                    <a:pt x="122" y="102"/>
                    <a:pt x="128" y="104"/>
                    <a:pt x="129" y="107"/>
                  </a:cubicBezTo>
                  <a:cubicBezTo>
                    <a:pt x="132" y="110"/>
                    <a:pt x="137" y="117"/>
                    <a:pt x="138" y="120"/>
                  </a:cubicBezTo>
                  <a:cubicBezTo>
                    <a:pt x="139" y="124"/>
                    <a:pt x="142" y="132"/>
                    <a:pt x="144" y="137"/>
                  </a:cubicBezTo>
                  <a:cubicBezTo>
                    <a:pt x="145" y="139"/>
                    <a:pt x="145" y="145"/>
                    <a:pt x="146" y="148"/>
                  </a:cubicBezTo>
                  <a:cubicBezTo>
                    <a:pt x="148" y="149"/>
                    <a:pt x="153" y="152"/>
                    <a:pt x="156" y="152"/>
                  </a:cubicBezTo>
                  <a:cubicBezTo>
                    <a:pt x="158" y="152"/>
                    <a:pt x="163" y="152"/>
                    <a:pt x="166" y="152"/>
                  </a:cubicBezTo>
                  <a:cubicBezTo>
                    <a:pt x="169" y="152"/>
                    <a:pt x="173" y="149"/>
                    <a:pt x="176" y="151"/>
                  </a:cubicBezTo>
                  <a:cubicBezTo>
                    <a:pt x="177" y="151"/>
                    <a:pt x="180" y="152"/>
                    <a:pt x="181" y="154"/>
                  </a:cubicBezTo>
                  <a:cubicBezTo>
                    <a:pt x="184" y="154"/>
                    <a:pt x="191" y="152"/>
                    <a:pt x="194" y="152"/>
                  </a:cubicBezTo>
                  <a:cubicBezTo>
                    <a:pt x="196" y="154"/>
                    <a:pt x="198" y="155"/>
                    <a:pt x="200" y="155"/>
                  </a:cubicBezTo>
                  <a:cubicBezTo>
                    <a:pt x="203" y="155"/>
                    <a:pt x="205" y="156"/>
                    <a:pt x="207" y="158"/>
                  </a:cubicBezTo>
                  <a:cubicBezTo>
                    <a:pt x="210" y="159"/>
                    <a:pt x="215" y="161"/>
                    <a:pt x="218" y="161"/>
                  </a:cubicBezTo>
                  <a:cubicBezTo>
                    <a:pt x="219" y="161"/>
                    <a:pt x="224" y="161"/>
                    <a:pt x="225" y="161"/>
                  </a:cubicBezTo>
                  <a:cubicBezTo>
                    <a:pt x="228" y="161"/>
                    <a:pt x="231" y="163"/>
                    <a:pt x="233" y="163"/>
                  </a:cubicBezTo>
                  <a:cubicBezTo>
                    <a:pt x="235" y="165"/>
                    <a:pt x="238" y="168"/>
                    <a:pt x="239" y="168"/>
                  </a:cubicBezTo>
                  <a:cubicBezTo>
                    <a:pt x="240" y="168"/>
                    <a:pt x="243" y="169"/>
                    <a:pt x="245" y="168"/>
                  </a:cubicBezTo>
                  <a:cubicBezTo>
                    <a:pt x="246" y="168"/>
                    <a:pt x="248" y="163"/>
                    <a:pt x="249" y="163"/>
                  </a:cubicBezTo>
                  <a:cubicBezTo>
                    <a:pt x="250" y="163"/>
                    <a:pt x="250" y="163"/>
                    <a:pt x="250" y="163"/>
                  </a:cubicBezTo>
                  <a:cubicBezTo>
                    <a:pt x="253" y="162"/>
                    <a:pt x="257" y="162"/>
                    <a:pt x="260" y="163"/>
                  </a:cubicBezTo>
                  <a:cubicBezTo>
                    <a:pt x="263" y="163"/>
                    <a:pt x="267" y="165"/>
                    <a:pt x="269" y="168"/>
                  </a:cubicBezTo>
                  <a:cubicBezTo>
                    <a:pt x="270" y="169"/>
                    <a:pt x="270" y="176"/>
                    <a:pt x="270" y="177"/>
                  </a:cubicBezTo>
                  <a:cubicBezTo>
                    <a:pt x="271" y="180"/>
                    <a:pt x="271" y="186"/>
                    <a:pt x="273" y="187"/>
                  </a:cubicBezTo>
                  <a:cubicBezTo>
                    <a:pt x="276" y="189"/>
                    <a:pt x="280" y="190"/>
                    <a:pt x="283" y="190"/>
                  </a:cubicBezTo>
                  <a:cubicBezTo>
                    <a:pt x="287" y="191"/>
                    <a:pt x="292" y="189"/>
                    <a:pt x="297" y="190"/>
                  </a:cubicBezTo>
                  <a:cubicBezTo>
                    <a:pt x="298" y="190"/>
                    <a:pt x="301" y="191"/>
                    <a:pt x="304" y="191"/>
                  </a:cubicBezTo>
                  <a:cubicBezTo>
                    <a:pt x="305" y="191"/>
                    <a:pt x="311" y="191"/>
                    <a:pt x="312" y="190"/>
                  </a:cubicBezTo>
                  <a:cubicBezTo>
                    <a:pt x="314" y="189"/>
                    <a:pt x="315" y="186"/>
                    <a:pt x="315" y="184"/>
                  </a:cubicBezTo>
                  <a:cubicBezTo>
                    <a:pt x="316" y="183"/>
                    <a:pt x="316" y="179"/>
                    <a:pt x="316" y="177"/>
                  </a:cubicBezTo>
                  <a:cubicBezTo>
                    <a:pt x="318" y="176"/>
                    <a:pt x="319" y="175"/>
                    <a:pt x="321" y="173"/>
                  </a:cubicBezTo>
                  <a:cubicBezTo>
                    <a:pt x="322" y="173"/>
                    <a:pt x="323" y="172"/>
                    <a:pt x="325" y="172"/>
                  </a:cubicBezTo>
                  <a:cubicBezTo>
                    <a:pt x="326" y="173"/>
                    <a:pt x="329" y="175"/>
                    <a:pt x="330" y="176"/>
                  </a:cubicBezTo>
                  <a:cubicBezTo>
                    <a:pt x="332" y="179"/>
                    <a:pt x="333" y="184"/>
                    <a:pt x="333" y="187"/>
                  </a:cubicBezTo>
                  <a:cubicBezTo>
                    <a:pt x="335" y="190"/>
                    <a:pt x="336" y="197"/>
                    <a:pt x="339" y="200"/>
                  </a:cubicBezTo>
                  <a:cubicBezTo>
                    <a:pt x="340" y="203"/>
                    <a:pt x="343" y="207"/>
                    <a:pt x="346" y="210"/>
                  </a:cubicBezTo>
                  <a:cubicBezTo>
                    <a:pt x="347" y="214"/>
                    <a:pt x="353" y="222"/>
                    <a:pt x="356" y="225"/>
                  </a:cubicBezTo>
                  <a:cubicBezTo>
                    <a:pt x="357" y="228"/>
                    <a:pt x="363" y="234"/>
                    <a:pt x="366" y="236"/>
                  </a:cubicBezTo>
                  <a:cubicBezTo>
                    <a:pt x="368" y="239"/>
                    <a:pt x="371" y="246"/>
                    <a:pt x="373" y="250"/>
                  </a:cubicBezTo>
                  <a:cubicBezTo>
                    <a:pt x="374" y="252"/>
                    <a:pt x="377" y="256"/>
                    <a:pt x="378" y="259"/>
                  </a:cubicBezTo>
                  <a:cubicBezTo>
                    <a:pt x="378" y="263"/>
                    <a:pt x="380" y="270"/>
                    <a:pt x="380" y="273"/>
                  </a:cubicBezTo>
                  <a:cubicBezTo>
                    <a:pt x="381" y="277"/>
                    <a:pt x="382" y="284"/>
                    <a:pt x="384" y="287"/>
                  </a:cubicBezTo>
                  <a:cubicBezTo>
                    <a:pt x="385" y="288"/>
                    <a:pt x="388" y="293"/>
                    <a:pt x="389" y="294"/>
                  </a:cubicBezTo>
                  <a:cubicBezTo>
                    <a:pt x="392" y="297"/>
                    <a:pt x="396" y="298"/>
                    <a:pt x="399" y="300"/>
                  </a:cubicBezTo>
                  <a:cubicBezTo>
                    <a:pt x="402" y="301"/>
                    <a:pt x="406" y="304"/>
                    <a:pt x="409" y="304"/>
                  </a:cubicBezTo>
                  <a:cubicBezTo>
                    <a:pt x="412" y="305"/>
                    <a:pt x="419" y="307"/>
                    <a:pt x="422" y="308"/>
                  </a:cubicBezTo>
                  <a:cubicBezTo>
                    <a:pt x="425" y="309"/>
                    <a:pt x="432" y="314"/>
                    <a:pt x="434" y="316"/>
                  </a:cubicBezTo>
                  <a:cubicBezTo>
                    <a:pt x="436" y="318"/>
                    <a:pt x="439" y="323"/>
                    <a:pt x="440" y="326"/>
                  </a:cubicBezTo>
                  <a:cubicBezTo>
                    <a:pt x="441" y="328"/>
                    <a:pt x="444" y="330"/>
                    <a:pt x="446" y="332"/>
                  </a:cubicBezTo>
                  <a:cubicBezTo>
                    <a:pt x="447" y="335"/>
                    <a:pt x="450" y="337"/>
                    <a:pt x="453" y="340"/>
                  </a:cubicBezTo>
                  <a:cubicBezTo>
                    <a:pt x="453" y="342"/>
                    <a:pt x="455" y="343"/>
                    <a:pt x="457" y="345"/>
                  </a:cubicBezTo>
                  <a:cubicBezTo>
                    <a:pt x="458" y="347"/>
                    <a:pt x="463" y="354"/>
                    <a:pt x="463" y="357"/>
                  </a:cubicBezTo>
                  <a:cubicBezTo>
                    <a:pt x="463" y="359"/>
                    <a:pt x="460" y="363"/>
                    <a:pt x="458" y="364"/>
                  </a:cubicBezTo>
                  <a:cubicBezTo>
                    <a:pt x="458" y="366"/>
                    <a:pt x="454" y="367"/>
                    <a:pt x="454" y="368"/>
                  </a:cubicBezTo>
                  <a:cubicBezTo>
                    <a:pt x="451" y="371"/>
                    <a:pt x="450" y="377"/>
                    <a:pt x="448" y="380"/>
                  </a:cubicBezTo>
                  <a:cubicBezTo>
                    <a:pt x="448" y="381"/>
                    <a:pt x="446" y="385"/>
                    <a:pt x="444" y="387"/>
                  </a:cubicBezTo>
                  <a:cubicBezTo>
                    <a:pt x="443" y="388"/>
                    <a:pt x="441" y="389"/>
                    <a:pt x="440" y="391"/>
                  </a:cubicBezTo>
                  <a:cubicBezTo>
                    <a:pt x="439" y="391"/>
                    <a:pt x="436" y="392"/>
                    <a:pt x="434" y="394"/>
                  </a:cubicBezTo>
                  <a:cubicBezTo>
                    <a:pt x="433" y="395"/>
                    <a:pt x="430" y="398"/>
                    <a:pt x="429" y="401"/>
                  </a:cubicBezTo>
                  <a:cubicBezTo>
                    <a:pt x="429" y="402"/>
                    <a:pt x="430" y="405"/>
                    <a:pt x="430" y="406"/>
                  </a:cubicBezTo>
                  <a:cubicBezTo>
                    <a:pt x="432" y="409"/>
                    <a:pt x="433" y="412"/>
                    <a:pt x="434" y="413"/>
                  </a:cubicBezTo>
                  <a:cubicBezTo>
                    <a:pt x="436" y="415"/>
                    <a:pt x="440" y="418"/>
                    <a:pt x="441" y="419"/>
                  </a:cubicBezTo>
                  <a:cubicBezTo>
                    <a:pt x="444" y="422"/>
                    <a:pt x="448" y="429"/>
                    <a:pt x="450" y="433"/>
                  </a:cubicBezTo>
                  <a:cubicBezTo>
                    <a:pt x="453" y="436"/>
                    <a:pt x="455" y="441"/>
                    <a:pt x="458" y="444"/>
                  </a:cubicBezTo>
                  <a:cubicBezTo>
                    <a:pt x="460" y="446"/>
                    <a:pt x="463" y="450"/>
                    <a:pt x="464" y="450"/>
                  </a:cubicBezTo>
                  <a:cubicBezTo>
                    <a:pt x="465" y="451"/>
                    <a:pt x="471" y="451"/>
                    <a:pt x="474" y="453"/>
                  </a:cubicBezTo>
                  <a:cubicBezTo>
                    <a:pt x="477" y="455"/>
                    <a:pt x="479" y="460"/>
                    <a:pt x="479" y="462"/>
                  </a:cubicBezTo>
                  <a:cubicBezTo>
                    <a:pt x="481" y="465"/>
                    <a:pt x="482" y="469"/>
                    <a:pt x="484" y="472"/>
                  </a:cubicBezTo>
                  <a:cubicBezTo>
                    <a:pt x="485" y="474"/>
                    <a:pt x="486" y="478"/>
                    <a:pt x="488" y="479"/>
                  </a:cubicBezTo>
                  <a:cubicBezTo>
                    <a:pt x="489" y="482"/>
                    <a:pt x="498" y="486"/>
                    <a:pt x="500" y="489"/>
                  </a:cubicBezTo>
                  <a:cubicBezTo>
                    <a:pt x="500" y="491"/>
                    <a:pt x="502" y="493"/>
                    <a:pt x="503" y="495"/>
                  </a:cubicBezTo>
                  <a:cubicBezTo>
                    <a:pt x="502" y="496"/>
                    <a:pt x="499" y="495"/>
                    <a:pt x="498" y="496"/>
                  </a:cubicBezTo>
                  <a:cubicBezTo>
                    <a:pt x="496" y="496"/>
                    <a:pt x="493" y="496"/>
                    <a:pt x="493" y="496"/>
                  </a:cubicBezTo>
                  <a:cubicBezTo>
                    <a:pt x="491" y="496"/>
                    <a:pt x="488" y="498"/>
                    <a:pt x="486" y="498"/>
                  </a:cubicBezTo>
                  <a:cubicBezTo>
                    <a:pt x="485" y="498"/>
                    <a:pt x="482" y="498"/>
                    <a:pt x="479" y="498"/>
                  </a:cubicBezTo>
                  <a:cubicBezTo>
                    <a:pt x="478" y="498"/>
                    <a:pt x="475" y="499"/>
                    <a:pt x="474" y="499"/>
                  </a:cubicBezTo>
                  <a:cubicBezTo>
                    <a:pt x="471" y="500"/>
                    <a:pt x="470" y="505"/>
                    <a:pt x="468" y="506"/>
                  </a:cubicBezTo>
                  <a:cubicBezTo>
                    <a:pt x="465" y="509"/>
                    <a:pt x="460" y="513"/>
                    <a:pt x="457" y="516"/>
                  </a:cubicBezTo>
                  <a:cubicBezTo>
                    <a:pt x="455" y="517"/>
                    <a:pt x="453" y="520"/>
                    <a:pt x="450" y="521"/>
                  </a:cubicBezTo>
                  <a:cubicBezTo>
                    <a:pt x="448" y="523"/>
                    <a:pt x="444" y="523"/>
                    <a:pt x="441" y="523"/>
                  </a:cubicBezTo>
                  <a:cubicBezTo>
                    <a:pt x="440" y="523"/>
                    <a:pt x="436" y="523"/>
                    <a:pt x="433" y="521"/>
                  </a:cubicBezTo>
                  <a:cubicBezTo>
                    <a:pt x="433" y="520"/>
                    <a:pt x="432" y="517"/>
                    <a:pt x="432" y="516"/>
                  </a:cubicBezTo>
                  <a:cubicBezTo>
                    <a:pt x="430" y="514"/>
                    <a:pt x="432" y="512"/>
                    <a:pt x="432" y="510"/>
                  </a:cubicBezTo>
                  <a:cubicBezTo>
                    <a:pt x="432" y="509"/>
                    <a:pt x="429" y="506"/>
                    <a:pt x="427" y="505"/>
                  </a:cubicBezTo>
                  <a:cubicBezTo>
                    <a:pt x="426" y="503"/>
                    <a:pt x="422" y="502"/>
                    <a:pt x="420" y="500"/>
                  </a:cubicBezTo>
                  <a:cubicBezTo>
                    <a:pt x="418" y="500"/>
                    <a:pt x="415" y="496"/>
                    <a:pt x="413" y="496"/>
                  </a:cubicBezTo>
                  <a:cubicBezTo>
                    <a:pt x="412" y="495"/>
                    <a:pt x="409" y="493"/>
                    <a:pt x="408" y="493"/>
                  </a:cubicBezTo>
                  <a:cubicBezTo>
                    <a:pt x="406" y="493"/>
                    <a:pt x="403" y="495"/>
                    <a:pt x="402" y="495"/>
                  </a:cubicBezTo>
                  <a:cubicBezTo>
                    <a:pt x="401" y="496"/>
                    <a:pt x="399" y="498"/>
                    <a:pt x="398" y="498"/>
                  </a:cubicBezTo>
                  <a:cubicBezTo>
                    <a:pt x="395" y="499"/>
                    <a:pt x="392" y="499"/>
                    <a:pt x="389" y="499"/>
                  </a:cubicBezTo>
                  <a:cubicBezTo>
                    <a:pt x="388" y="500"/>
                    <a:pt x="385" y="503"/>
                    <a:pt x="384" y="505"/>
                  </a:cubicBezTo>
                  <a:cubicBezTo>
                    <a:pt x="384" y="506"/>
                    <a:pt x="382" y="510"/>
                    <a:pt x="381" y="512"/>
                  </a:cubicBezTo>
                  <a:cubicBezTo>
                    <a:pt x="381" y="513"/>
                    <a:pt x="382" y="517"/>
                    <a:pt x="381" y="520"/>
                  </a:cubicBezTo>
                  <a:cubicBezTo>
                    <a:pt x="381" y="520"/>
                    <a:pt x="378" y="521"/>
                    <a:pt x="378" y="523"/>
                  </a:cubicBezTo>
                  <a:cubicBezTo>
                    <a:pt x="378" y="524"/>
                    <a:pt x="377" y="527"/>
                    <a:pt x="378" y="528"/>
                  </a:cubicBezTo>
                  <a:cubicBezTo>
                    <a:pt x="378" y="530"/>
                    <a:pt x="381" y="531"/>
                    <a:pt x="382" y="534"/>
                  </a:cubicBezTo>
                  <a:cubicBezTo>
                    <a:pt x="382" y="535"/>
                    <a:pt x="381" y="538"/>
                    <a:pt x="380" y="538"/>
                  </a:cubicBezTo>
                  <a:cubicBezTo>
                    <a:pt x="380" y="541"/>
                    <a:pt x="377" y="543"/>
                    <a:pt x="377" y="544"/>
                  </a:cubicBezTo>
                  <a:cubicBezTo>
                    <a:pt x="375" y="545"/>
                    <a:pt x="375" y="548"/>
                    <a:pt x="374" y="548"/>
                  </a:cubicBezTo>
                  <a:cubicBezTo>
                    <a:pt x="373" y="550"/>
                    <a:pt x="370" y="550"/>
                    <a:pt x="368" y="550"/>
                  </a:cubicBezTo>
                  <a:cubicBezTo>
                    <a:pt x="367" y="550"/>
                    <a:pt x="364" y="547"/>
                    <a:pt x="361" y="547"/>
                  </a:cubicBezTo>
                  <a:cubicBezTo>
                    <a:pt x="360" y="547"/>
                    <a:pt x="357" y="548"/>
                    <a:pt x="357" y="550"/>
                  </a:cubicBezTo>
                  <a:cubicBezTo>
                    <a:pt x="354" y="551"/>
                    <a:pt x="353" y="555"/>
                    <a:pt x="352" y="557"/>
                  </a:cubicBezTo>
                  <a:cubicBezTo>
                    <a:pt x="350" y="559"/>
                    <a:pt x="350" y="565"/>
                    <a:pt x="349" y="568"/>
                  </a:cubicBezTo>
                  <a:cubicBezTo>
                    <a:pt x="349" y="568"/>
                    <a:pt x="347" y="571"/>
                    <a:pt x="346" y="573"/>
                  </a:cubicBezTo>
                  <a:cubicBezTo>
                    <a:pt x="346" y="572"/>
                    <a:pt x="346" y="572"/>
                    <a:pt x="346" y="572"/>
                  </a:cubicBezTo>
                  <a:cubicBezTo>
                    <a:pt x="344" y="569"/>
                    <a:pt x="342" y="566"/>
                    <a:pt x="340" y="565"/>
                  </a:cubicBezTo>
                  <a:cubicBezTo>
                    <a:pt x="339" y="564"/>
                    <a:pt x="336" y="561"/>
                    <a:pt x="335" y="561"/>
                  </a:cubicBezTo>
                  <a:cubicBezTo>
                    <a:pt x="332" y="558"/>
                    <a:pt x="328" y="551"/>
                    <a:pt x="326" y="548"/>
                  </a:cubicBezTo>
                  <a:cubicBezTo>
                    <a:pt x="323" y="545"/>
                    <a:pt x="321" y="540"/>
                    <a:pt x="318" y="537"/>
                  </a:cubicBezTo>
                  <a:cubicBezTo>
                    <a:pt x="315" y="534"/>
                    <a:pt x="311" y="528"/>
                    <a:pt x="308" y="527"/>
                  </a:cubicBezTo>
                  <a:cubicBezTo>
                    <a:pt x="307" y="526"/>
                    <a:pt x="302" y="526"/>
                    <a:pt x="301" y="524"/>
                  </a:cubicBezTo>
                  <a:cubicBezTo>
                    <a:pt x="298" y="524"/>
                    <a:pt x="294" y="521"/>
                    <a:pt x="291" y="520"/>
                  </a:cubicBezTo>
                  <a:cubicBezTo>
                    <a:pt x="290" y="520"/>
                    <a:pt x="288" y="520"/>
                    <a:pt x="287" y="520"/>
                  </a:cubicBezTo>
                  <a:cubicBezTo>
                    <a:pt x="285" y="520"/>
                    <a:pt x="283" y="519"/>
                    <a:pt x="281" y="517"/>
                  </a:cubicBezTo>
                  <a:cubicBezTo>
                    <a:pt x="281" y="516"/>
                    <a:pt x="281" y="514"/>
                    <a:pt x="281" y="513"/>
                  </a:cubicBezTo>
                  <a:cubicBezTo>
                    <a:pt x="280" y="513"/>
                    <a:pt x="277" y="512"/>
                    <a:pt x="276" y="512"/>
                  </a:cubicBezTo>
                  <a:cubicBezTo>
                    <a:pt x="274" y="512"/>
                    <a:pt x="271" y="512"/>
                    <a:pt x="271" y="512"/>
                  </a:cubicBezTo>
                  <a:cubicBezTo>
                    <a:pt x="270" y="513"/>
                    <a:pt x="269" y="516"/>
                    <a:pt x="269" y="517"/>
                  </a:cubicBezTo>
                  <a:cubicBezTo>
                    <a:pt x="269" y="520"/>
                    <a:pt x="270" y="523"/>
                    <a:pt x="271" y="524"/>
                  </a:cubicBezTo>
                  <a:cubicBezTo>
                    <a:pt x="271" y="526"/>
                    <a:pt x="270" y="531"/>
                    <a:pt x="270" y="533"/>
                  </a:cubicBezTo>
                  <a:cubicBezTo>
                    <a:pt x="269" y="534"/>
                    <a:pt x="267" y="538"/>
                    <a:pt x="266" y="538"/>
                  </a:cubicBezTo>
                  <a:cubicBezTo>
                    <a:pt x="264" y="540"/>
                    <a:pt x="260" y="540"/>
                    <a:pt x="259" y="538"/>
                  </a:cubicBezTo>
                  <a:cubicBezTo>
                    <a:pt x="256" y="537"/>
                    <a:pt x="255" y="534"/>
                    <a:pt x="253" y="533"/>
                  </a:cubicBezTo>
                  <a:cubicBezTo>
                    <a:pt x="250" y="531"/>
                    <a:pt x="246" y="530"/>
                    <a:pt x="243" y="530"/>
                  </a:cubicBezTo>
                  <a:cubicBezTo>
                    <a:pt x="242" y="530"/>
                    <a:pt x="240" y="528"/>
                    <a:pt x="238" y="52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AD3F38BF-C6AB-4BA0-94F3-9CAA62FB1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3902075"/>
              <a:ext cx="660400" cy="1044575"/>
            </a:xfrm>
            <a:custGeom>
              <a:avLst/>
              <a:gdLst>
                <a:gd name="T0" fmla="*/ 317 w 322"/>
                <a:gd name="T1" fmla="*/ 260 h 510"/>
                <a:gd name="T2" fmla="*/ 316 w 322"/>
                <a:gd name="T3" fmla="*/ 272 h 510"/>
                <a:gd name="T4" fmla="*/ 315 w 322"/>
                <a:gd name="T5" fmla="*/ 312 h 510"/>
                <a:gd name="T6" fmla="*/ 317 w 322"/>
                <a:gd name="T7" fmla="*/ 347 h 510"/>
                <a:gd name="T8" fmla="*/ 315 w 322"/>
                <a:gd name="T9" fmla="*/ 364 h 510"/>
                <a:gd name="T10" fmla="*/ 316 w 322"/>
                <a:gd name="T11" fmla="*/ 386 h 510"/>
                <a:gd name="T12" fmla="*/ 301 w 322"/>
                <a:gd name="T13" fmla="*/ 404 h 510"/>
                <a:gd name="T14" fmla="*/ 296 w 322"/>
                <a:gd name="T15" fmla="*/ 427 h 510"/>
                <a:gd name="T16" fmla="*/ 298 w 322"/>
                <a:gd name="T17" fmla="*/ 453 h 510"/>
                <a:gd name="T18" fmla="*/ 296 w 322"/>
                <a:gd name="T19" fmla="*/ 479 h 510"/>
                <a:gd name="T20" fmla="*/ 277 w 322"/>
                <a:gd name="T21" fmla="*/ 465 h 510"/>
                <a:gd name="T22" fmla="*/ 271 w 322"/>
                <a:gd name="T23" fmla="*/ 466 h 510"/>
                <a:gd name="T24" fmla="*/ 257 w 322"/>
                <a:gd name="T25" fmla="*/ 462 h 510"/>
                <a:gd name="T26" fmla="*/ 265 w 322"/>
                <a:gd name="T27" fmla="*/ 448 h 510"/>
                <a:gd name="T28" fmla="*/ 274 w 322"/>
                <a:gd name="T29" fmla="*/ 423 h 510"/>
                <a:gd name="T30" fmla="*/ 265 w 322"/>
                <a:gd name="T31" fmla="*/ 407 h 510"/>
                <a:gd name="T32" fmla="*/ 260 w 322"/>
                <a:gd name="T33" fmla="*/ 404 h 510"/>
                <a:gd name="T34" fmla="*/ 253 w 322"/>
                <a:gd name="T35" fmla="*/ 407 h 510"/>
                <a:gd name="T36" fmla="*/ 241 w 322"/>
                <a:gd name="T37" fmla="*/ 406 h 510"/>
                <a:gd name="T38" fmla="*/ 239 w 322"/>
                <a:gd name="T39" fmla="*/ 396 h 510"/>
                <a:gd name="T40" fmla="*/ 230 w 322"/>
                <a:gd name="T41" fmla="*/ 395 h 510"/>
                <a:gd name="T42" fmla="*/ 215 w 322"/>
                <a:gd name="T43" fmla="*/ 392 h 510"/>
                <a:gd name="T44" fmla="*/ 195 w 322"/>
                <a:gd name="T45" fmla="*/ 396 h 510"/>
                <a:gd name="T46" fmla="*/ 181 w 322"/>
                <a:gd name="T47" fmla="*/ 397 h 510"/>
                <a:gd name="T48" fmla="*/ 177 w 322"/>
                <a:gd name="T49" fmla="*/ 410 h 510"/>
                <a:gd name="T50" fmla="*/ 173 w 322"/>
                <a:gd name="T51" fmla="*/ 400 h 510"/>
                <a:gd name="T52" fmla="*/ 164 w 322"/>
                <a:gd name="T53" fmla="*/ 407 h 510"/>
                <a:gd name="T54" fmla="*/ 166 w 322"/>
                <a:gd name="T55" fmla="*/ 424 h 510"/>
                <a:gd name="T56" fmla="*/ 168 w 322"/>
                <a:gd name="T57" fmla="*/ 448 h 510"/>
                <a:gd name="T58" fmla="*/ 174 w 322"/>
                <a:gd name="T59" fmla="*/ 470 h 510"/>
                <a:gd name="T60" fmla="*/ 178 w 322"/>
                <a:gd name="T61" fmla="*/ 503 h 510"/>
                <a:gd name="T62" fmla="*/ 166 w 322"/>
                <a:gd name="T63" fmla="*/ 504 h 510"/>
                <a:gd name="T64" fmla="*/ 157 w 322"/>
                <a:gd name="T65" fmla="*/ 487 h 510"/>
                <a:gd name="T66" fmla="*/ 147 w 322"/>
                <a:gd name="T67" fmla="*/ 469 h 510"/>
                <a:gd name="T68" fmla="*/ 128 w 322"/>
                <a:gd name="T69" fmla="*/ 459 h 510"/>
                <a:gd name="T70" fmla="*/ 116 w 322"/>
                <a:gd name="T71" fmla="*/ 451 h 510"/>
                <a:gd name="T72" fmla="*/ 98 w 322"/>
                <a:gd name="T73" fmla="*/ 444 h 510"/>
                <a:gd name="T74" fmla="*/ 78 w 322"/>
                <a:gd name="T75" fmla="*/ 438 h 510"/>
                <a:gd name="T76" fmla="*/ 61 w 322"/>
                <a:gd name="T77" fmla="*/ 427 h 510"/>
                <a:gd name="T78" fmla="*/ 43 w 322"/>
                <a:gd name="T79" fmla="*/ 414 h 510"/>
                <a:gd name="T80" fmla="*/ 26 w 322"/>
                <a:gd name="T81" fmla="*/ 423 h 510"/>
                <a:gd name="T82" fmla="*/ 11 w 322"/>
                <a:gd name="T83" fmla="*/ 386 h 510"/>
                <a:gd name="T84" fmla="*/ 2 w 322"/>
                <a:gd name="T85" fmla="*/ 322 h 510"/>
                <a:gd name="T86" fmla="*/ 32 w 322"/>
                <a:gd name="T87" fmla="*/ 296 h 510"/>
                <a:gd name="T88" fmla="*/ 31 w 322"/>
                <a:gd name="T89" fmla="*/ 263 h 510"/>
                <a:gd name="T90" fmla="*/ 61 w 322"/>
                <a:gd name="T91" fmla="*/ 258 h 510"/>
                <a:gd name="T92" fmla="*/ 106 w 322"/>
                <a:gd name="T93" fmla="*/ 208 h 510"/>
                <a:gd name="T94" fmla="*/ 115 w 322"/>
                <a:gd name="T95" fmla="*/ 155 h 510"/>
                <a:gd name="T96" fmla="*/ 112 w 322"/>
                <a:gd name="T97" fmla="*/ 101 h 510"/>
                <a:gd name="T98" fmla="*/ 92 w 322"/>
                <a:gd name="T99" fmla="*/ 48 h 510"/>
                <a:gd name="T100" fmla="*/ 84 w 322"/>
                <a:gd name="T101" fmla="*/ 10 h 510"/>
                <a:gd name="T102" fmla="*/ 126 w 322"/>
                <a:gd name="T103" fmla="*/ 0 h 510"/>
                <a:gd name="T104" fmla="*/ 149 w 322"/>
                <a:gd name="T105" fmla="*/ 33 h 510"/>
                <a:gd name="T106" fmla="*/ 167 w 322"/>
                <a:gd name="T107" fmla="*/ 58 h 510"/>
                <a:gd name="T108" fmla="*/ 182 w 322"/>
                <a:gd name="T109" fmla="*/ 77 h 510"/>
                <a:gd name="T110" fmla="*/ 195 w 322"/>
                <a:gd name="T111" fmla="*/ 99 h 510"/>
                <a:gd name="T112" fmla="*/ 206 w 322"/>
                <a:gd name="T113" fmla="*/ 131 h 510"/>
                <a:gd name="T114" fmla="*/ 216 w 322"/>
                <a:gd name="T115" fmla="*/ 149 h 510"/>
                <a:gd name="T116" fmla="*/ 240 w 322"/>
                <a:gd name="T117" fmla="*/ 167 h 510"/>
                <a:gd name="T118" fmla="*/ 256 w 322"/>
                <a:gd name="T119" fmla="*/ 198 h 510"/>
                <a:gd name="T120" fmla="*/ 271 w 322"/>
                <a:gd name="T121" fmla="*/ 194 h 510"/>
                <a:gd name="T122" fmla="*/ 289 w 322"/>
                <a:gd name="T123" fmla="*/ 215 h 510"/>
                <a:gd name="T124" fmla="*/ 315 w 322"/>
                <a:gd name="T125" fmla="*/ 2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510">
                  <a:moveTo>
                    <a:pt x="322" y="247"/>
                  </a:moveTo>
                  <a:cubicBezTo>
                    <a:pt x="322" y="249"/>
                    <a:pt x="322" y="251"/>
                    <a:pt x="320" y="253"/>
                  </a:cubicBezTo>
                  <a:cubicBezTo>
                    <a:pt x="320" y="254"/>
                    <a:pt x="320" y="257"/>
                    <a:pt x="320" y="257"/>
                  </a:cubicBezTo>
                  <a:cubicBezTo>
                    <a:pt x="319" y="258"/>
                    <a:pt x="317" y="260"/>
                    <a:pt x="317" y="260"/>
                  </a:cubicBezTo>
                  <a:cubicBezTo>
                    <a:pt x="316" y="261"/>
                    <a:pt x="313" y="260"/>
                    <a:pt x="312" y="261"/>
                  </a:cubicBezTo>
                  <a:cubicBezTo>
                    <a:pt x="310" y="263"/>
                    <a:pt x="308" y="265"/>
                    <a:pt x="308" y="267"/>
                  </a:cubicBezTo>
                  <a:cubicBezTo>
                    <a:pt x="308" y="268"/>
                    <a:pt x="309" y="272"/>
                    <a:pt x="310" y="272"/>
                  </a:cubicBezTo>
                  <a:cubicBezTo>
                    <a:pt x="312" y="274"/>
                    <a:pt x="316" y="272"/>
                    <a:pt x="316" y="272"/>
                  </a:cubicBezTo>
                  <a:cubicBezTo>
                    <a:pt x="319" y="275"/>
                    <a:pt x="316" y="281"/>
                    <a:pt x="316" y="285"/>
                  </a:cubicBezTo>
                  <a:cubicBezTo>
                    <a:pt x="316" y="287"/>
                    <a:pt x="317" y="292"/>
                    <a:pt x="317" y="295"/>
                  </a:cubicBezTo>
                  <a:cubicBezTo>
                    <a:pt x="317" y="298"/>
                    <a:pt x="316" y="302"/>
                    <a:pt x="316" y="303"/>
                  </a:cubicBezTo>
                  <a:cubicBezTo>
                    <a:pt x="315" y="306"/>
                    <a:pt x="315" y="309"/>
                    <a:pt x="315" y="312"/>
                  </a:cubicBezTo>
                  <a:cubicBezTo>
                    <a:pt x="313" y="315"/>
                    <a:pt x="315" y="319"/>
                    <a:pt x="315" y="322"/>
                  </a:cubicBezTo>
                  <a:cubicBezTo>
                    <a:pt x="315" y="324"/>
                    <a:pt x="317" y="327"/>
                    <a:pt x="317" y="329"/>
                  </a:cubicBezTo>
                  <a:cubicBezTo>
                    <a:pt x="317" y="331"/>
                    <a:pt x="317" y="336"/>
                    <a:pt x="317" y="338"/>
                  </a:cubicBezTo>
                  <a:cubicBezTo>
                    <a:pt x="317" y="340"/>
                    <a:pt x="316" y="344"/>
                    <a:pt x="317" y="347"/>
                  </a:cubicBezTo>
                  <a:cubicBezTo>
                    <a:pt x="317" y="347"/>
                    <a:pt x="320" y="348"/>
                    <a:pt x="320" y="350"/>
                  </a:cubicBezTo>
                  <a:cubicBezTo>
                    <a:pt x="320" y="351"/>
                    <a:pt x="319" y="352"/>
                    <a:pt x="319" y="354"/>
                  </a:cubicBezTo>
                  <a:cubicBezTo>
                    <a:pt x="319" y="355"/>
                    <a:pt x="320" y="358"/>
                    <a:pt x="319" y="359"/>
                  </a:cubicBezTo>
                  <a:cubicBezTo>
                    <a:pt x="319" y="361"/>
                    <a:pt x="316" y="362"/>
                    <a:pt x="315" y="364"/>
                  </a:cubicBezTo>
                  <a:cubicBezTo>
                    <a:pt x="313" y="365"/>
                    <a:pt x="312" y="368"/>
                    <a:pt x="312" y="369"/>
                  </a:cubicBezTo>
                  <a:cubicBezTo>
                    <a:pt x="312" y="371"/>
                    <a:pt x="313" y="374"/>
                    <a:pt x="313" y="375"/>
                  </a:cubicBezTo>
                  <a:cubicBezTo>
                    <a:pt x="313" y="376"/>
                    <a:pt x="316" y="379"/>
                    <a:pt x="316" y="381"/>
                  </a:cubicBezTo>
                  <a:cubicBezTo>
                    <a:pt x="316" y="382"/>
                    <a:pt x="316" y="385"/>
                    <a:pt x="316" y="386"/>
                  </a:cubicBezTo>
                  <a:cubicBezTo>
                    <a:pt x="315" y="388"/>
                    <a:pt x="312" y="389"/>
                    <a:pt x="310" y="389"/>
                  </a:cubicBezTo>
                  <a:cubicBezTo>
                    <a:pt x="309" y="390"/>
                    <a:pt x="308" y="396"/>
                    <a:pt x="306" y="397"/>
                  </a:cubicBezTo>
                  <a:cubicBezTo>
                    <a:pt x="305" y="399"/>
                    <a:pt x="302" y="399"/>
                    <a:pt x="302" y="400"/>
                  </a:cubicBezTo>
                  <a:cubicBezTo>
                    <a:pt x="301" y="402"/>
                    <a:pt x="301" y="403"/>
                    <a:pt x="301" y="404"/>
                  </a:cubicBezTo>
                  <a:cubicBezTo>
                    <a:pt x="299" y="406"/>
                    <a:pt x="301" y="409"/>
                    <a:pt x="301" y="410"/>
                  </a:cubicBezTo>
                  <a:cubicBezTo>
                    <a:pt x="299" y="411"/>
                    <a:pt x="298" y="413"/>
                    <a:pt x="298" y="414"/>
                  </a:cubicBezTo>
                  <a:cubicBezTo>
                    <a:pt x="296" y="416"/>
                    <a:pt x="298" y="420"/>
                    <a:pt x="298" y="421"/>
                  </a:cubicBezTo>
                  <a:cubicBezTo>
                    <a:pt x="298" y="423"/>
                    <a:pt x="298" y="425"/>
                    <a:pt x="296" y="427"/>
                  </a:cubicBezTo>
                  <a:cubicBezTo>
                    <a:pt x="296" y="427"/>
                    <a:pt x="295" y="428"/>
                    <a:pt x="294" y="430"/>
                  </a:cubicBezTo>
                  <a:cubicBezTo>
                    <a:pt x="294" y="432"/>
                    <a:pt x="292" y="438"/>
                    <a:pt x="294" y="441"/>
                  </a:cubicBezTo>
                  <a:cubicBezTo>
                    <a:pt x="294" y="442"/>
                    <a:pt x="294" y="448"/>
                    <a:pt x="295" y="449"/>
                  </a:cubicBezTo>
                  <a:cubicBezTo>
                    <a:pt x="295" y="451"/>
                    <a:pt x="298" y="452"/>
                    <a:pt x="298" y="453"/>
                  </a:cubicBezTo>
                  <a:cubicBezTo>
                    <a:pt x="299" y="456"/>
                    <a:pt x="301" y="462"/>
                    <a:pt x="301" y="466"/>
                  </a:cubicBezTo>
                  <a:cubicBezTo>
                    <a:pt x="301" y="468"/>
                    <a:pt x="301" y="472"/>
                    <a:pt x="301" y="473"/>
                  </a:cubicBezTo>
                  <a:cubicBezTo>
                    <a:pt x="299" y="475"/>
                    <a:pt x="299" y="477"/>
                    <a:pt x="298" y="479"/>
                  </a:cubicBezTo>
                  <a:cubicBezTo>
                    <a:pt x="298" y="479"/>
                    <a:pt x="298" y="479"/>
                    <a:pt x="296" y="479"/>
                  </a:cubicBezTo>
                  <a:cubicBezTo>
                    <a:pt x="296" y="477"/>
                    <a:pt x="294" y="475"/>
                    <a:pt x="292" y="473"/>
                  </a:cubicBezTo>
                  <a:cubicBezTo>
                    <a:pt x="291" y="472"/>
                    <a:pt x="286" y="470"/>
                    <a:pt x="284" y="469"/>
                  </a:cubicBezTo>
                  <a:cubicBezTo>
                    <a:pt x="282" y="469"/>
                    <a:pt x="281" y="469"/>
                    <a:pt x="278" y="469"/>
                  </a:cubicBezTo>
                  <a:cubicBezTo>
                    <a:pt x="278" y="468"/>
                    <a:pt x="278" y="466"/>
                    <a:pt x="277" y="465"/>
                  </a:cubicBezTo>
                  <a:cubicBezTo>
                    <a:pt x="277" y="463"/>
                    <a:pt x="277" y="460"/>
                    <a:pt x="275" y="459"/>
                  </a:cubicBezTo>
                  <a:cubicBezTo>
                    <a:pt x="272" y="458"/>
                    <a:pt x="272" y="458"/>
                    <a:pt x="272" y="458"/>
                  </a:cubicBezTo>
                  <a:cubicBezTo>
                    <a:pt x="271" y="459"/>
                    <a:pt x="270" y="460"/>
                    <a:pt x="270" y="462"/>
                  </a:cubicBezTo>
                  <a:cubicBezTo>
                    <a:pt x="270" y="463"/>
                    <a:pt x="271" y="465"/>
                    <a:pt x="271" y="466"/>
                  </a:cubicBezTo>
                  <a:cubicBezTo>
                    <a:pt x="271" y="468"/>
                    <a:pt x="270" y="468"/>
                    <a:pt x="268" y="468"/>
                  </a:cubicBezTo>
                  <a:cubicBezTo>
                    <a:pt x="267" y="469"/>
                    <a:pt x="264" y="469"/>
                    <a:pt x="263" y="469"/>
                  </a:cubicBezTo>
                  <a:cubicBezTo>
                    <a:pt x="261" y="469"/>
                    <a:pt x="260" y="468"/>
                    <a:pt x="258" y="466"/>
                  </a:cubicBezTo>
                  <a:cubicBezTo>
                    <a:pt x="258" y="466"/>
                    <a:pt x="257" y="463"/>
                    <a:pt x="257" y="462"/>
                  </a:cubicBezTo>
                  <a:cubicBezTo>
                    <a:pt x="257" y="460"/>
                    <a:pt x="257" y="459"/>
                    <a:pt x="258" y="458"/>
                  </a:cubicBezTo>
                  <a:cubicBezTo>
                    <a:pt x="258" y="456"/>
                    <a:pt x="261" y="455"/>
                    <a:pt x="261" y="453"/>
                  </a:cubicBezTo>
                  <a:cubicBezTo>
                    <a:pt x="261" y="452"/>
                    <a:pt x="263" y="451"/>
                    <a:pt x="263" y="451"/>
                  </a:cubicBezTo>
                  <a:cubicBezTo>
                    <a:pt x="263" y="449"/>
                    <a:pt x="264" y="448"/>
                    <a:pt x="265" y="448"/>
                  </a:cubicBezTo>
                  <a:cubicBezTo>
                    <a:pt x="265" y="446"/>
                    <a:pt x="267" y="444"/>
                    <a:pt x="267" y="442"/>
                  </a:cubicBezTo>
                  <a:cubicBezTo>
                    <a:pt x="268" y="441"/>
                    <a:pt x="270" y="437"/>
                    <a:pt x="271" y="434"/>
                  </a:cubicBezTo>
                  <a:cubicBezTo>
                    <a:pt x="271" y="432"/>
                    <a:pt x="271" y="430"/>
                    <a:pt x="271" y="428"/>
                  </a:cubicBezTo>
                  <a:cubicBezTo>
                    <a:pt x="272" y="427"/>
                    <a:pt x="274" y="424"/>
                    <a:pt x="274" y="423"/>
                  </a:cubicBezTo>
                  <a:cubicBezTo>
                    <a:pt x="274" y="421"/>
                    <a:pt x="274" y="417"/>
                    <a:pt x="274" y="416"/>
                  </a:cubicBezTo>
                  <a:cubicBezTo>
                    <a:pt x="274" y="414"/>
                    <a:pt x="274" y="411"/>
                    <a:pt x="274" y="411"/>
                  </a:cubicBezTo>
                  <a:cubicBezTo>
                    <a:pt x="274" y="410"/>
                    <a:pt x="271" y="410"/>
                    <a:pt x="271" y="410"/>
                  </a:cubicBezTo>
                  <a:cubicBezTo>
                    <a:pt x="270" y="410"/>
                    <a:pt x="267" y="409"/>
                    <a:pt x="265" y="407"/>
                  </a:cubicBezTo>
                  <a:cubicBezTo>
                    <a:pt x="265" y="404"/>
                    <a:pt x="265" y="404"/>
                    <a:pt x="265" y="404"/>
                  </a:cubicBezTo>
                  <a:cubicBezTo>
                    <a:pt x="265" y="403"/>
                    <a:pt x="264" y="403"/>
                    <a:pt x="264" y="402"/>
                  </a:cubicBezTo>
                  <a:cubicBezTo>
                    <a:pt x="264" y="402"/>
                    <a:pt x="263" y="400"/>
                    <a:pt x="261" y="402"/>
                  </a:cubicBezTo>
                  <a:cubicBezTo>
                    <a:pt x="261" y="402"/>
                    <a:pt x="260" y="403"/>
                    <a:pt x="260" y="404"/>
                  </a:cubicBezTo>
                  <a:cubicBezTo>
                    <a:pt x="260" y="404"/>
                    <a:pt x="261" y="406"/>
                    <a:pt x="261" y="407"/>
                  </a:cubicBezTo>
                  <a:cubicBezTo>
                    <a:pt x="261" y="407"/>
                    <a:pt x="261" y="409"/>
                    <a:pt x="260" y="410"/>
                  </a:cubicBezTo>
                  <a:cubicBezTo>
                    <a:pt x="258" y="410"/>
                    <a:pt x="256" y="410"/>
                    <a:pt x="256" y="410"/>
                  </a:cubicBezTo>
                  <a:cubicBezTo>
                    <a:pt x="254" y="410"/>
                    <a:pt x="254" y="407"/>
                    <a:pt x="253" y="407"/>
                  </a:cubicBezTo>
                  <a:cubicBezTo>
                    <a:pt x="253" y="406"/>
                    <a:pt x="250" y="403"/>
                    <a:pt x="250" y="403"/>
                  </a:cubicBezTo>
                  <a:cubicBezTo>
                    <a:pt x="249" y="402"/>
                    <a:pt x="246" y="402"/>
                    <a:pt x="246" y="402"/>
                  </a:cubicBezTo>
                  <a:cubicBezTo>
                    <a:pt x="244" y="402"/>
                    <a:pt x="243" y="402"/>
                    <a:pt x="243" y="403"/>
                  </a:cubicBezTo>
                  <a:cubicBezTo>
                    <a:pt x="241" y="403"/>
                    <a:pt x="241" y="406"/>
                    <a:pt x="241" y="406"/>
                  </a:cubicBezTo>
                  <a:cubicBezTo>
                    <a:pt x="240" y="407"/>
                    <a:pt x="237" y="406"/>
                    <a:pt x="236" y="406"/>
                  </a:cubicBezTo>
                  <a:cubicBezTo>
                    <a:pt x="236" y="404"/>
                    <a:pt x="236" y="402"/>
                    <a:pt x="236" y="402"/>
                  </a:cubicBezTo>
                  <a:cubicBezTo>
                    <a:pt x="236" y="400"/>
                    <a:pt x="237" y="399"/>
                    <a:pt x="237" y="397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240" y="396"/>
                    <a:pt x="240" y="395"/>
                    <a:pt x="241" y="395"/>
                  </a:cubicBezTo>
                  <a:cubicBezTo>
                    <a:pt x="241" y="393"/>
                    <a:pt x="240" y="392"/>
                    <a:pt x="240" y="392"/>
                  </a:cubicBezTo>
                  <a:cubicBezTo>
                    <a:pt x="239" y="392"/>
                    <a:pt x="236" y="392"/>
                    <a:pt x="234" y="392"/>
                  </a:cubicBezTo>
                  <a:cubicBezTo>
                    <a:pt x="233" y="393"/>
                    <a:pt x="232" y="395"/>
                    <a:pt x="230" y="395"/>
                  </a:cubicBezTo>
                  <a:cubicBezTo>
                    <a:pt x="229" y="392"/>
                    <a:pt x="229" y="392"/>
                    <a:pt x="229" y="392"/>
                  </a:cubicBezTo>
                  <a:cubicBezTo>
                    <a:pt x="229" y="390"/>
                    <a:pt x="229" y="389"/>
                    <a:pt x="229" y="389"/>
                  </a:cubicBezTo>
                  <a:cubicBezTo>
                    <a:pt x="227" y="388"/>
                    <a:pt x="222" y="389"/>
                    <a:pt x="220" y="389"/>
                  </a:cubicBezTo>
                  <a:cubicBezTo>
                    <a:pt x="219" y="390"/>
                    <a:pt x="216" y="390"/>
                    <a:pt x="215" y="392"/>
                  </a:cubicBezTo>
                  <a:cubicBezTo>
                    <a:pt x="215" y="392"/>
                    <a:pt x="212" y="395"/>
                    <a:pt x="211" y="395"/>
                  </a:cubicBezTo>
                  <a:cubicBezTo>
                    <a:pt x="209" y="396"/>
                    <a:pt x="206" y="396"/>
                    <a:pt x="205" y="396"/>
                  </a:cubicBezTo>
                  <a:cubicBezTo>
                    <a:pt x="204" y="396"/>
                    <a:pt x="202" y="395"/>
                    <a:pt x="201" y="395"/>
                  </a:cubicBezTo>
                  <a:cubicBezTo>
                    <a:pt x="199" y="395"/>
                    <a:pt x="196" y="396"/>
                    <a:pt x="195" y="396"/>
                  </a:cubicBezTo>
                  <a:cubicBezTo>
                    <a:pt x="194" y="396"/>
                    <a:pt x="191" y="396"/>
                    <a:pt x="191" y="397"/>
                  </a:cubicBezTo>
                  <a:cubicBezTo>
                    <a:pt x="189" y="397"/>
                    <a:pt x="188" y="399"/>
                    <a:pt x="188" y="399"/>
                  </a:cubicBezTo>
                  <a:cubicBezTo>
                    <a:pt x="187" y="399"/>
                    <a:pt x="184" y="396"/>
                    <a:pt x="182" y="396"/>
                  </a:cubicBezTo>
                  <a:cubicBezTo>
                    <a:pt x="181" y="397"/>
                    <a:pt x="181" y="397"/>
                    <a:pt x="181" y="397"/>
                  </a:cubicBezTo>
                  <a:cubicBezTo>
                    <a:pt x="180" y="399"/>
                    <a:pt x="180" y="400"/>
                    <a:pt x="180" y="402"/>
                  </a:cubicBezTo>
                  <a:cubicBezTo>
                    <a:pt x="180" y="403"/>
                    <a:pt x="181" y="404"/>
                    <a:pt x="181" y="404"/>
                  </a:cubicBezTo>
                  <a:cubicBezTo>
                    <a:pt x="181" y="406"/>
                    <a:pt x="181" y="407"/>
                    <a:pt x="181" y="409"/>
                  </a:cubicBezTo>
                  <a:cubicBezTo>
                    <a:pt x="180" y="409"/>
                    <a:pt x="178" y="410"/>
                    <a:pt x="177" y="410"/>
                  </a:cubicBezTo>
                  <a:cubicBezTo>
                    <a:pt x="175" y="410"/>
                    <a:pt x="174" y="410"/>
                    <a:pt x="173" y="410"/>
                  </a:cubicBezTo>
                  <a:cubicBezTo>
                    <a:pt x="171" y="407"/>
                    <a:pt x="171" y="407"/>
                    <a:pt x="171" y="407"/>
                  </a:cubicBezTo>
                  <a:cubicBezTo>
                    <a:pt x="171" y="406"/>
                    <a:pt x="173" y="404"/>
                    <a:pt x="173" y="404"/>
                  </a:cubicBezTo>
                  <a:cubicBezTo>
                    <a:pt x="173" y="403"/>
                    <a:pt x="173" y="402"/>
                    <a:pt x="173" y="400"/>
                  </a:cubicBezTo>
                  <a:cubicBezTo>
                    <a:pt x="173" y="400"/>
                    <a:pt x="171" y="399"/>
                    <a:pt x="170" y="399"/>
                  </a:cubicBezTo>
                  <a:cubicBezTo>
                    <a:pt x="168" y="399"/>
                    <a:pt x="168" y="399"/>
                    <a:pt x="168" y="399"/>
                  </a:cubicBezTo>
                  <a:cubicBezTo>
                    <a:pt x="167" y="399"/>
                    <a:pt x="166" y="402"/>
                    <a:pt x="166" y="402"/>
                  </a:cubicBezTo>
                  <a:cubicBezTo>
                    <a:pt x="164" y="403"/>
                    <a:pt x="164" y="406"/>
                    <a:pt x="164" y="407"/>
                  </a:cubicBezTo>
                  <a:cubicBezTo>
                    <a:pt x="164" y="409"/>
                    <a:pt x="166" y="411"/>
                    <a:pt x="164" y="413"/>
                  </a:cubicBezTo>
                  <a:cubicBezTo>
                    <a:pt x="164" y="414"/>
                    <a:pt x="161" y="416"/>
                    <a:pt x="163" y="417"/>
                  </a:cubicBezTo>
                  <a:cubicBezTo>
                    <a:pt x="163" y="418"/>
                    <a:pt x="164" y="418"/>
                    <a:pt x="164" y="420"/>
                  </a:cubicBezTo>
                  <a:cubicBezTo>
                    <a:pt x="166" y="421"/>
                    <a:pt x="166" y="423"/>
                    <a:pt x="166" y="424"/>
                  </a:cubicBezTo>
                  <a:cubicBezTo>
                    <a:pt x="166" y="425"/>
                    <a:pt x="164" y="428"/>
                    <a:pt x="164" y="430"/>
                  </a:cubicBezTo>
                  <a:cubicBezTo>
                    <a:pt x="164" y="431"/>
                    <a:pt x="164" y="435"/>
                    <a:pt x="164" y="438"/>
                  </a:cubicBezTo>
                  <a:cubicBezTo>
                    <a:pt x="164" y="439"/>
                    <a:pt x="166" y="442"/>
                    <a:pt x="167" y="444"/>
                  </a:cubicBezTo>
                  <a:cubicBezTo>
                    <a:pt x="167" y="445"/>
                    <a:pt x="168" y="446"/>
                    <a:pt x="168" y="448"/>
                  </a:cubicBezTo>
                  <a:cubicBezTo>
                    <a:pt x="170" y="449"/>
                    <a:pt x="168" y="453"/>
                    <a:pt x="170" y="455"/>
                  </a:cubicBezTo>
                  <a:cubicBezTo>
                    <a:pt x="170" y="455"/>
                    <a:pt x="171" y="456"/>
                    <a:pt x="171" y="458"/>
                  </a:cubicBezTo>
                  <a:cubicBezTo>
                    <a:pt x="173" y="459"/>
                    <a:pt x="173" y="463"/>
                    <a:pt x="173" y="465"/>
                  </a:cubicBezTo>
                  <a:cubicBezTo>
                    <a:pt x="173" y="466"/>
                    <a:pt x="174" y="469"/>
                    <a:pt x="174" y="470"/>
                  </a:cubicBezTo>
                  <a:cubicBezTo>
                    <a:pt x="174" y="473"/>
                    <a:pt x="175" y="477"/>
                    <a:pt x="175" y="479"/>
                  </a:cubicBezTo>
                  <a:cubicBezTo>
                    <a:pt x="177" y="483"/>
                    <a:pt x="174" y="489"/>
                    <a:pt x="175" y="491"/>
                  </a:cubicBezTo>
                  <a:cubicBezTo>
                    <a:pt x="175" y="493"/>
                    <a:pt x="178" y="494"/>
                    <a:pt x="178" y="494"/>
                  </a:cubicBezTo>
                  <a:cubicBezTo>
                    <a:pt x="180" y="496"/>
                    <a:pt x="180" y="500"/>
                    <a:pt x="178" y="503"/>
                  </a:cubicBezTo>
                  <a:cubicBezTo>
                    <a:pt x="178" y="504"/>
                    <a:pt x="178" y="505"/>
                    <a:pt x="177" y="507"/>
                  </a:cubicBezTo>
                  <a:cubicBezTo>
                    <a:pt x="175" y="508"/>
                    <a:pt x="173" y="510"/>
                    <a:pt x="171" y="508"/>
                  </a:cubicBezTo>
                  <a:cubicBezTo>
                    <a:pt x="170" y="505"/>
                    <a:pt x="170" y="505"/>
                    <a:pt x="170" y="505"/>
                  </a:cubicBezTo>
                  <a:cubicBezTo>
                    <a:pt x="168" y="505"/>
                    <a:pt x="167" y="505"/>
                    <a:pt x="166" y="504"/>
                  </a:cubicBezTo>
                  <a:cubicBezTo>
                    <a:pt x="164" y="504"/>
                    <a:pt x="161" y="501"/>
                    <a:pt x="161" y="500"/>
                  </a:cubicBezTo>
                  <a:cubicBezTo>
                    <a:pt x="160" y="500"/>
                    <a:pt x="160" y="496"/>
                    <a:pt x="158" y="494"/>
                  </a:cubicBezTo>
                  <a:cubicBezTo>
                    <a:pt x="158" y="494"/>
                    <a:pt x="157" y="491"/>
                    <a:pt x="157" y="490"/>
                  </a:cubicBezTo>
                  <a:cubicBezTo>
                    <a:pt x="157" y="490"/>
                    <a:pt x="157" y="489"/>
                    <a:pt x="157" y="487"/>
                  </a:cubicBezTo>
                  <a:cubicBezTo>
                    <a:pt x="157" y="486"/>
                    <a:pt x="156" y="484"/>
                    <a:pt x="156" y="483"/>
                  </a:cubicBezTo>
                  <a:cubicBezTo>
                    <a:pt x="154" y="482"/>
                    <a:pt x="156" y="479"/>
                    <a:pt x="156" y="477"/>
                  </a:cubicBezTo>
                  <a:cubicBezTo>
                    <a:pt x="154" y="476"/>
                    <a:pt x="153" y="473"/>
                    <a:pt x="151" y="472"/>
                  </a:cubicBezTo>
                  <a:cubicBezTo>
                    <a:pt x="151" y="470"/>
                    <a:pt x="149" y="469"/>
                    <a:pt x="147" y="469"/>
                  </a:cubicBezTo>
                  <a:cubicBezTo>
                    <a:pt x="146" y="469"/>
                    <a:pt x="142" y="469"/>
                    <a:pt x="140" y="468"/>
                  </a:cubicBezTo>
                  <a:cubicBezTo>
                    <a:pt x="139" y="468"/>
                    <a:pt x="137" y="465"/>
                    <a:pt x="136" y="463"/>
                  </a:cubicBezTo>
                  <a:cubicBezTo>
                    <a:pt x="136" y="462"/>
                    <a:pt x="136" y="458"/>
                    <a:pt x="135" y="458"/>
                  </a:cubicBezTo>
                  <a:cubicBezTo>
                    <a:pt x="133" y="456"/>
                    <a:pt x="129" y="458"/>
                    <a:pt x="128" y="459"/>
                  </a:cubicBezTo>
                  <a:cubicBezTo>
                    <a:pt x="125" y="459"/>
                    <a:pt x="122" y="460"/>
                    <a:pt x="121" y="462"/>
                  </a:cubicBezTo>
                  <a:cubicBezTo>
                    <a:pt x="121" y="462"/>
                    <a:pt x="119" y="462"/>
                    <a:pt x="119" y="463"/>
                  </a:cubicBezTo>
                  <a:cubicBezTo>
                    <a:pt x="119" y="462"/>
                    <a:pt x="118" y="460"/>
                    <a:pt x="118" y="459"/>
                  </a:cubicBezTo>
                  <a:cubicBezTo>
                    <a:pt x="118" y="458"/>
                    <a:pt x="118" y="452"/>
                    <a:pt x="116" y="451"/>
                  </a:cubicBezTo>
                  <a:cubicBezTo>
                    <a:pt x="116" y="448"/>
                    <a:pt x="113" y="442"/>
                    <a:pt x="112" y="441"/>
                  </a:cubicBezTo>
                  <a:cubicBezTo>
                    <a:pt x="111" y="439"/>
                    <a:pt x="106" y="437"/>
                    <a:pt x="104" y="437"/>
                  </a:cubicBezTo>
                  <a:cubicBezTo>
                    <a:pt x="104" y="437"/>
                    <a:pt x="101" y="437"/>
                    <a:pt x="101" y="438"/>
                  </a:cubicBezTo>
                  <a:cubicBezTo>
                    <a:pt x="99" y="439"/>
                    <a:pt x="99" y="442"/>
                    <a:pt x="98" y="444"/>
                  </a:cubicBezTo>
                  <a:cubicBezTo>
                    <a:pt x="97" y="445"/>
                    <a:pt x="92" y="446"/>
                    <a:pt x="90" y="445"/>
                  </a:cubicBezTo>
                  <a:cubicBezTo>
                    <a:pt x="90" y="444"/>
                    <a:pt x="90" y="441"/>
                    <a:pt x="88" y="441"/>
                  </a:cubicBezTo>
                  <a:cubicBezTo>
                    <a:pt x="88" y="439"/>
                    <a:pt x="87" y="441"/>
                    <a:pt x="85" y="441"/>
                  </a:cubicBezTo>
                  <a:cubicBezTo>
                    <a:pt x="84" y="441"/>
                    <a:pt x="80" y="439"/>
                    <a:pt x="78" y="438"/>
                  </a:cubicBezTo>
                  <a:cubicBezTo>
                    <a:pt x="77" y="438"/>
                    <a:pt x="77" y="434"/>
                    <a:pt x="76" y="434"/>
                  </a:cubicBezTo>
                  <a:cubicBezTo>
                    <a:pt x="76" y="432"/>
                    <a:pt x="73" y="431"/>
                    <a:pt x="71" y="431"/>
                  </a:cubicBezTo>
                  <a:cubicBezTo>
                    <a:pt x="70" y="431"/>
                    <a:pt x="66" y="431"/>
                    <a:pt x="64" y="431"/>
                  </a:cubicBezTo>
                  <a:cubicBezTo>
                    <a:pt x="63" y="430"/>
                    <a:pt x="63" y="428"/>
                    <a:pt x="61" y="427"/>
                  </a:cubicBezTo>
                  <a:cubicBezTo>
                    <a:pt x="61" y="425"/>
                    <a:pt x="60" y="423"/>
                    <a:pt x="59" y="421"/>
                  </a:cubicBezTo>
                  <a:cubicBezTo>
                    <a:pt x="57" y="420"/>
                    <a:pt x="56" y="417"/>
                    <a:pt x="54" y="416"/>
                  </a:cubicBezTo>
                  <a:cubicBezTo>
                    <a:pt x="53" y="416"/>
                    <a:pt x="50" y="414"/>
                    <a:pt x="49" y="414"/>
                  </a:cubicBezTo>
                  <a:cubicBezTo>
                    <a:pt x="47" y="414"/>
                    <a:pt x="45" y="414"/>
                    <a:pt x="43" y="414"/>
                  </a:cubicBezTo>
                  <a:cubicBezTo>
                    <a:pt x="42" y="414"/>
                    <a:pt x="39" y="417"/>
                    <a:pt x="39" y="417"/>
                  </a:cubicBezTo>
                  <a:cubicBezTo>
                    <a:pt x="38" y="418"/>
                    <a:pt x="39" y="423"/>
                    <a:pt x="38" y="424"/>
                  </a:cubicBezTo>
                  <a:cubicBezTo>
                    <a:pt x="36" y="425"/>
                    <a:pt x="32" y="427"/>
                    <a:pt x="31" y="427"/>
                  </a:cubicBezTo>
                  <a:cubicBezTo>
                    <a:pt x="29" y="427"/>
                    <a:pt x="28" y="423"/>
                    <a:pt x="26" y="423"/>
                  </a:cubicBezTo>
                  <a:cubicBezTo>
                    <a:pt x="25" y="421"/>
                    <a:pt x="21" y="417"/>
                    <a:pt x="19" y="417"/>
                  </a:cubicBezTo>
                  <a:cubicBezTo>
                    <a:pt x="18" y="417"/>
                    <a:pt x="15" y="417"/>
                    <a:pt x="12" y="417"/>
                  </a:cubicBezTo>
                  <a:cubicBezTo>
                    <a:pt x="14" y="413"/>
                    <a:pt x="12" y="404"/>
                    <a:pt x="12" y="400"/>
                  </a:cubicBezTo>
                  <a:cubicBezTo>
                    <a:pt x="12" y="397"/>
                    <a:pt x="11" y="390"/>
                    <a:pt x="11" y="386"/>
                  </a:cubicBezTo>
                  <a:cubicBezTo>
                    <a:pt x="9" y="382"/>
                    <a:pt x="9" y="374"/>
                    <a:pt x="8" y="369"/>
                  </a:cubicBezTo>
                  <a:cubicBezTo>
                    <a:pt x="7" y="364"/>
                    <a:pt x="4" y="354"/>
                    <a:pt x="2" y="350"/>
                  </a:cubicBezTo>
                  <a:cubicBezTo>
                    <a:pt x="1" y="347"/>
                    <a:pt x="0" y="340"/>
                    <a:pt x="0" y="336"/>
                  </a:cubicBezTo>
                  <a:cubicBezTo>
                    <a:pt x="0" y="333"/>
                    <a:pt x="1" y="326"/>
                    <a:pt x="2" y="322"/>
                  </a:cubicBezTo>
                  <a:cubicBezTo>
                    <a:pt x="4" y="320"/>
                    <a:pt x="8" y="317"/>
                    <a:pt x="9" y="316"/>
                  </a:cubicBezTo>
                  <a:cubicBezTo>
                    <a:pt x="12" y="315"/>
                    <a:pt x="16" y="315"/>
                    <a:pt x="19" y="313"/>
                  </a:cubicBezTo>
                  <a:cubicBezTo>
                    <a:pt x="21" y="312"/>
                    <a:pt x="26" y="309"/>
                    <a:pt x="28" y="308"/>
                  </a:cubicBezTo>
                  <a:cubicBezTo>
                    <a:pt x="29" y="305"/>
                    <a:pt x="31" y="299"/>
                    <a:pt x="32" y="296"/>
                  </a:cubicBezTo>
                  <a:cubicBezTo>
                    <a:pt x="32" y="294"/>
                    <a:pt x="32" y="289"/>
                    <a:pt x="32" y="287"/>
                  </a:cubicBezTo>
                  <a:cubicBezTo>
                    <a:pt x="32" y="284"/>
                    <a:pt x="33" y="280"/>
                    <a:pt x="32" y="277"/>
                  </a:cubicBezTo>
                  <a:cubicBezTo>
                    <a:pt x="32" y="274"/>
                    <a:pt x="26" y="271"/>
                    <a:pt x="26" y="268"/>
                  </a:cubicBezTo>
                  <a:cubicBezTo>
                    <a:pt x="26" y="267"/>
                    <a:pt x="29" y="264"/>
                    <a:pt x="31" y="263"/>
                  </a:cubicBezTo>
                  <a:cubicBezTo>
                    <a:pt x="31" y="261"/>
                    <a:pt x="32" y="257"/>
                    <a:pt x="33" y="256"/>
                  </a:cubicBezTo>
                  <a:cubicBezTo>
                    <a:pt x="36" y="256"/>
                    <a:pt x="42" y="256"/>
                    <a:pt x="45" y="256"/>
                  </a:cubicBezTo>
                  <a:cubicBezTo>
                    <a:pt x="47" y="257"/>
                    <a:pt x="50" y="261"/>
                    <a:pt x="53" y="263"/>
                  </a:cubicBezTo>
                  <a:cubicBezTo>
                    <a:pt x="56" y="263"/>
                    <a:pt x="60" y="258"/>
                    <a:pt x="61" y="258"/>
                  </a:cubicBezTo>
                  <a:cubicBezTo>
                    <a:pt x="64" y="257"/>
                    <a:pt x="68" y="254"/>
                    <a:pt x="70" y="253"/>
                  </a:cubicBezTo>
                  <a:cubicBezTo>
                    <a:pt x="74" y="249"/>
                    <a:pt x="81" y="240"/>
                    <a:pt x="84" y="236"/>
                  </a:cubicBezTo>
                  <a:cubicBezTo>
                    <a:pt x="88" y="233"/>
                    <a:pt x="97" y="228"/>
                    <a:pt x="99" y="223"/>
                  </a:cubicBezTo>
                  <a:cubicBezTo>
                    <a:pt x="101" y="219"/>
                    <a:pt x="106" y="212"/>
                    <a:pt x="106" y="208"/>
                  </a:cubicBezTo>
                  <a:cubicBezTo>
                    <a:pt x="106" y="205"/>
                    <a:pt x="102" y="200"/>
                    <a:pt x="102" y="197"/>
                  </a:cubicBezTo>
                  <a:cubicBezTo>
                    <a:pt x="101" y="191"/>
                    <a:pt x="101" y="183"/>
                    <a:pt x="102" y="177"/>
                  </a:cubicBezTo>
                  <a:cubicBezTo>
                    <a:pt x="102" y="174"/>
                    <a:pt x="106" y="167"/>
                    <a:pt x="109" y="164"/>
                  </a:cubicBezTo>
                  <a:cubicBezTo>
                    <a:pt x="111" y="162"/>
                    <a:pt x="115" y="157"/>
                    <a:pt x="115" y="155"/>
                  </a:cubicBezTo>
                  <a:cubicBezTo>
                    <a:pt x="118" y="150"/>
                    <a:pt x="121" y="141"/>
                    <a:pt x="121" y="136"/>
                  </a:cubicBezTo>
                  <a:cubicBezTo>
                    <a:pt x="122" y="134"/>
                    <a:pt x="121" y="125"/>
                    <a:pt x="121" y="122"/>
                  </a:cubicBezTo>
                  <a:cubicBezTo>
                    <a:pt x="119" y="121"/>
                    <a:pt x="115" y="118"/>
                    <a:pt x="115" y="115"/>
                  </a:cubicBezTo>
                  <a:cubicBezTo>
                    <a:pt x="113" y="113"/>
                    <a:pt x="113" y="106"/>
                    <a:pt x="112" y="101"/>
                  </a:cubicBezTo>
                  <a:cubicBezTo>
                    <a:pt x="111" y="99"/>
                    <a:pt x="109" y="90"/>
                    <a:pt x="106" y="87"/>
                  </a:cubicBezTo>
                  <a:cubicBezTo>
                    <a:pt x="105" y="84"/>
                    <a:pt x="101" y="82"/>
                    <a:pt x="98" y="79"/>
                  </a:cubicBezTo>
                  <a:cubicBezTo>
                    <a:pt x="97" y="75"/>
                    <a:pt x="97" y="68"/>
                    <a:pt x="95" y="65"/>
                  </a:cubicBezTo>
                  <a:cubicBezTo>
                    <a:pt x="95" y="61"/>
                    <a:pt x="94" y="52"/>
                    <a:pt x="92" y="48"/>
                  </a:cubicBezTo>
                  <a:cubicBezTo>
                    <a:pt x="92" y="45"/>
                    <a:pt x="90" y="41"/>
                    <a:pt x="90" y="40"/>
                  </a:cubicBezTo>
                  <a:cubicBezTo>
                    <a:pt x="88" y="37"/>
                    <a:pt x="87" y="33"/>
                    <a:pt x="87" y="30"/>
                  </a:cubicBezTo>
                  <a:cubicBezTo>
                    <a:pt x="85" y="27"/>
                    <a:pt x="83" y="21"/>
                    <a:pt x="83" y="19"/>
                  </a:cubicBezTo>
                  <a:cubicBezTo>
                    <a:pt x="83" y="16"/>
                    <a:pt x="84" y="12"/>
                    <a:pt x="84" y="10"/>
                  </a:cubicBezTo>
                  <a:cubicBezTo>
                    <a:pt x="85" y="7"/>
                    <a:pt x="88" y="3"/>
                    <a:pt x="91" y="2"/>
                  </a:cubicBezTo>
                  <a:cubicBezTo>
                    <a:pt x="94" y="0"/>
                    <a:pt x="102" y="0"/>
                    <a:pt x="105" y="0"/>
                  </a:cubicBezTo>
                  <a:cubicBezTo>
                    <a:pt x="109" y="0"/>
                    <a:pt x="116" y="0"/>
                    <a:pt x="121" y="0"/>
                  </a:cubicBezTo>
                  <a:cubicBezTo>
                    <a:pt x="122" y="0"/>
                    <a:pt x="125" y="0"/>
                    <a:pt x="126" y="0"/>
                  </a:cubicBezTo>
                  <a:cubicBezTo>
                    <a:pt x="128" y="3"/>
                    <a:pt x="129" y="6"/>
                    <a:pt x="129" y="7"/>
                  </a:cubicBezTo>
                  <a:cubicBezTo>
                    <a:pt x="130" y="10"/>
                    <a:pt x="132" y="17"/>
                    <a:pt x="133" y="20"/>
                  </a:cubicBezTo>
                  <a:cubicBezTo>
                    <a:pt x="135" y="21"/>
                    <a:pt x="137" y="24"/>
                    <a:pt x="140" y="27"/>
                  </a:cubicBezTo>
                  <a:cubicBezTo>
                    <a:pt x="142" y="28"/>
                    <a:pt x="146" y="31"/>
                    <a:pt x="149" y="33"/>
                  </a:cubicBezTo>
                  <a:cubicBezTo>
                    <a:pt x="150" y="34"/>
                    <a:pt x="153" y="37"/>
                    <a:pt x="154" y="40"/>
                  </a:cubicBezTo>
                  <a:cubicBezTo>
                    <a:pt x="156" y="41"/>
                    <a:pt x="158" y="45"/>
                    <a:pt x="160" y="47"/>
                  </a:cubicBezTo>
                  <a:cubicBezTo>
                    <a:pt x="161" y="48"/>
                    <a:pt x="164" y="49"/>
                    <a:pt x="166" y="49"/>
                  </a:cubicBezTo>
                  <a:cubicBezTo>
                    <a:pt x="166" y="52"/>
                    <a:pt x="166" y="56"/>
                    <a:pt x="167" y="58"/>
                  </a:cubicBezTo>
                  <a:cubicBezTo>
                    <a:pt x="167" y="58"/>
                    <a:pt x="170" y="59"/>
                    <a:pt x="171" y="59"/>
                  </a:cubicBezTo>
                  <a:cubicBezTo>
                    <a:pt x="173" y="61"/>
                    <a:pt x="175" y="65"/>
                    <a:pt x="177" y="66"/>
                  </a:cubicBezTo>
                  <a:cubicBezTo>
                    <a:pt x="177" y="69"/>
                    <a:pt x="178" y="73"/>
                    <a:pt x="178" y="75"/>
                  </a:cubicBezTo>
                  <a:cubicBezTo>
                    <a:pt x="180" y="76"/>
                    <a:pt x="181" y="77"/>
                    <a:pt x="182" y="77"/>
                  </a:cubicBezTo>
                  <a:cubicBezTo>
                    <a:pt x="182" y="79"/>
                    <a:pt x="182" y="82"/>
                    <a:pt x="184" y="83"/>
                  </a:cubicBezTo>
                  <a:cubicBezTo>
                    <a:pt x="184" y="86"/>
                    <a:pt x="187" y="89"/>
                    <a:pt x="188" y="90"/>
                  </a:cubicBezTo>
                  <a:cubicBezTo>
                    <a:pt x="188" y="92"/>
                    <a:pt x="189" y="93"/>
                    <a:pt x="191" y="94"/>
                  </a:cubicBezTo>
                  <a:cubicBezTo>
                    <a:pt x="192" y="96"/>
                    <a:pt x="194" y="97"/>
                    <a:pt x="195" y="99"/>
                  </a:cubicBezTo>
                  <a:cubicBezTo>
                    <a:pt x="195" y="101"/>
                    <a:pt x="196" y="106"/>
                    <a:pt x="196" y="108"/>
                  </a:cubicBezTo>
                  <a:cubicBezTo>
                    <a:pt x="198" y="111"/>
                    <a:pt x="201" y="115"/>
                    <a:pt x="202" y="118"/>
                  </a:cubicBezTo>
                  <a:cubicBezTo>
                    <a:pt x="202" y="120"/>
                    <a:pt x="205" y="122"/>
                    <a:pt x="205" y="124"/>
                  </a:cubicBezTo>
                  <a:cubicBezTo>
                    <a:pt x="206" y="125"/>
                    <a:pt x="206" y="128"/>
                    <a:pt x="206" y="131"/>
                  </a:cubicBezTo>
                  <a:cubicBezTo>
                    <a:pt x="208" y="131"/>
                    <a:pt x="209" y="134"/>
                    <a:pt x="211" y="135"/>
                  </a:cubicBezTo>
                  <a:cubicBezTo>
                    <a:pt x="211" y="135"/>
                    <a:pt x="212" y="138"/>
                    <a:pt x="212" y="139"/>
                  </a:cubicBezTo>
                  <a:cubicBezTo>
                    <a:pt x="213" y="141"/>
                    <a:pt x="212" y="142"/>
                    <a:pt x="213" y="143"/>
                  </a:cubicBezTo>
                  <a:cubicBezTo>
                    <a:pt x="213" y="145"/>
                    <a:pt x="216" y="148"/>
                    <a:pt x="216" y="149"/>
                  </a:cubicBezTo>
                  <a:cubicBezTo>
                    <a:pt x="218" y="150"/>
                    <a:pt x="222" y="155"/>
                    <a:pt x="223" y="155"/>
                  </a:cubicBezTo>
                  <a:cubicBezTo>
                    <a:pt x="225" y="156"/>
                    <a:pt x="227" y="155"/>
                    <a:pt x="227" y="155"/>
                  </a:cubicBezTo>
                  <a:cubicBezTo>
                    <a:pt x="230" y="156"/>
                    <a:pt x="233" y="157"/>
                    <a:pt x="233" y="159"/>
                  </a:cubicBezTo>
                  <a:cubicBezTo>
                    <a:pt x="236" y="160"/>
                    <a:pt x="239" y="166"/>
                    <a:pt x="240" y="167"/>
                  </a:cubicBezTo>
                  <a:cubicBezTo>
                    <a:pt x="241" y="170"/>
                    <a:pt x="246" y="174"/>
                    <a:pt x="247" y="177"/>
                  </a:cubicBezTo>
                  <a:cubicBezTo>
                    <a:pt x="247" y="180"/>
                    <a:pt x="249" y="184"/>
                    <a:pt x="249" y="187"/>
                  </a:cubicBezTo>
                  <a:cubicBezTo>
                    <a:pt x="250" y="188"/>
                    <a:pt x="251" y="190"/>
                    <a:pt x="253" y="190"/>
                  </a:cubicBezTo>
                  <a:cubicBezTo>
                    <a:pt x="254" y="191"/>
                    <a:pt x="254" y="195"/>
                    <a:pt x="256" y="198"/>
                  </a:cubicBezTo>
                  <a:cubicBezTo>
                    <a:pt x="257" y="200"/>
                    <a:pt x="258" y="205"/>
                    <a:pt x="260" y="205"/>
                  </a:cubicBezTo>
                  <a:cubicBezTo>
                    <a:pt x="261" y="207"/>
                    <a:pt x="267" y="207"/>
                    <a:pt x="268" y="205"/>
                  </a:cubicBezTo>
                  <a:cubicBezTo>
                    <a:pt x="268" y="204"/>
                    <a:pt x="268" y="202"/>
                    <a:pt x="268" y="201"/>
                  </a:cubicBezTo>
                  <a:cubicBezTo>
                    <a:pt x="270" y="200"/>
                    <a:pt x="270" y="195"/>
                    <a:pt x="271" y="194"/>
                  </a:cubicBezTo>
                  <a:cubicBezTo>
                    <a:pt x="272" y="194"/>
                    <a:pt x="275" y="194"/>
                    <a:pt x="277" y="194"/>
                  </a:cubicBezTo>
                  <a:cubicBezTo>
                    <a:pt x="279" y="194"/>
                    <a:pt x="282" y="197"/>
                    <a:pt x="284" y="198"/>
                  </a:cubicBezTo>
                  <a:cubicBezTo>
                    <a:pt x="285" y="200"/>
                    <a:pt x="286" y="204"/>
                    <a:pt x="288" y="205"/>
                  </a:cubicBezTo>
                  <a:cubicBezTo>
                    <a:pt x="289" y="208"/>
                    <a:pt x="289" y="212"/>
                    <a:pt x="289" y="215"/>
                  </a:cubicBezTo>
                  <a:cubicBezTo>
                    <a:pt x="291" y="216"/>
                    <a:pt x="291" y="221"/>
                    <a:pt x="291" y="223"/>
                  </a:cubicBezTo>
                  <a:cubicBezTo>
                    <a:pt x="292" y="226"/>
                    <a:pt x="295" y="230"/>
                    <a:pt x="296" y="233"/>
                  </a:cubicBezTo>
                  <a:cubicBezTo>
                    <a:pt x="298" y="235"/>
                    <a:pt x="301" y="237"/>
                    <a:pt x="302" y="239"/>
                  </a:cubicBezTo>
                  <a:cubicBezTo>
                    <a:pt x="305" y="242"/>
                    <a:pt x="310" y="246"/>
                    <a:pt x="315" y="247"/>
                  </a:cubicBezTo>
                  <a:cubicBezTo>
                    <a:pt x="316" y="247"/>
                    <a:pt x="319" y="247"/>
                    <a:pt x="322" y="247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05FE3AA-F71D-4B59-B4C5-950AC7136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" y="4751388"/>
              <a:ext cx="871538" cy="993775"/>
            </a:xfrm>
            <a:custGeom>
              <a:avLst/>
              <a:gdLst>
                <a:gd name="T0" fmla="*/ 393 w 425"/>
                <a:gd name="T1" fmla="*/ 128 h 485"/>
                <a:gd name="T2" fmla="*/ 378 w 425"/>
                <a:gd name="T3" fmla="*/ 88 h 485"/>
                <a:gd name="T4" fmla="*/ 355 w 425"/>
                <a:gd name="T5" fmla="*/ 54 h 485"/>
                <a:gd name="T6" fmla="*/ 345 w 425"/>
                <a:gd name="T7" fmla="*/ 79 h 485"/>
                <a:gd name="T8" fmla="*/ 336 w 425"/>
                <a:gd name="T9" fmla="*/ 106 h 485"/>
                <a:gd name="T10" fmla="*/ 322 w 425"/>
                <a:gd name="T11" fmla="*/ 128 h 485"/>
                <a:gd name="T12" fmla="*/ 293 w 425"/>
                <a:gd name="T13" fmla="*/ 138 h 485"/>
                <a:gd name="T14" fmla="*/ 263 w 425"/>
                <a:gd name="T15" fmla="*/ 151 h 485"/>
                <a:gd name="T16" fmla="*/ 252 w 425"/>
                <a:gd name="T17" fmla="*/ 173 h 485"/>
                <a:gd name="T18" fmla="*/ 238 w 425"/>
                <a:gd name="T19" fmla="*/ 166 h 485"/>
                <a:gd name="T20" fmla="*/ 218 w 425"/>
                <a:gd name="T21" fmla="*/ 159 h 485"/>
                <a:gd name="T22" fmla="*/ 192 w 425"/>
                <a:gd name="T23" fmla="*/ 184 h 485"/>
                <a:gd name="T24" fmla="*/ 168 w 425"/>
                <a:gd name="T25" fmla="*/ 208 h 485"/>
                <a:gd name="T26" fmla="*/ 142 w 425"/>
                <a:gd name="T27" fmla="*/ 200 h 485"/>
                <a:gd name="T28" fmla="*/ 155 w 425"/>
                <a:gd name="T29" fmla="*/ 177 h 485"/>
                <a:gd name="T30" fmla="*/ 173 w 425"/>
                <a:gd name="T31" fmla="*/ 152 h 485"/>
                <a:gd name="T32" fmla="*/ 162 w 425"/>
                <a:gd name="T33" fmla="*/ 117 h 485"/>
                <a:gd name="T34" fmla="*/ 159 w 425"/>
                <a:gd name="T35" fmla="*/ 103 h 485"/>
                <a:gd name="T36" fmla="*/ 158 w 425"/>
                <a:gd name="T37" fmla="*/ 70 h 485"/>
                <a:gd name="T38" fmla="*/ 168 w 425"/>
                <a:gd name="T39" fmla="*/ 95 h 485"/>
                <a:gd name="T40" fmla="*/ 182 w 425"/>
                <a:gd name="T41" fmla="*/ 77 h 485"/>
                <a:gd name="T42" fmla="*/ 193 w 425"/>
                <a:gd name="T43" fmla="*/ 36 h 485"/>
                <a:gd name="T44" fmla="*/ 162 w 425"/>
                <a:gd name="T45" fmla="*/ 26 h 485"/>
                <a:gd name="T46" fmla="*/ 131 w 425"/>
                <a:gd name="T47" fmla="*/ 1 h 485"/>
                <a:gd name="T48" fmla="*/ 96 w 425"/>
                <a:gd name="T49" fmla="*/ 3 h 485"/>
                <a:gd name="T50" fmla="*/ 69 w 425"/>
                <a:gd name="T51" fmla="*/ 70 h 485"/>
                <a:gd name="T52" fmla="*/ 38 w 425"/>
                <a:gd name="T53" fmla="*/ 42 h 485"/>
                <a:gd name="T54" fmla="*/ 3 w 425"/>
                <a:gd name="T55" fmla="*/ 50 h 485"/>
                <a:gd name="T56" fmla="*/ 7 w 425"/>
                <a:gd name="T57" fmla="*/ 117 h 485"/>
                <a:gd name="T58" fmla="*/ 9 w 425"/>
                <a:gd name="T59" fmla="*/ 179 h 485"/>
                <a:gd name="T60" fmla="*/ 26 w 425"/>
                <a:gd name="T61" fmla="*/ 191 h 485"/>
                <a:gd name="T62" fmla="*/ 41 w 425"/>
                <a:gd name="T63" fmla="*/ 205 h 485"/>
                <a:gd name="T64" fmla="*/ 50 w 425"/>
                <a:gd name="T65" fmla="*/ 201 h 485"/>
                <a:gd name="T66" fmla="*/ 48 w 425"/>
                <a:gd name="T67" fmla="*/ 222 h 485"/>
                <a:gd name="T68" fmla="*/ 76 w 425"/>
                <a:gd name="T69" fmla="*/ 217 h 485"/>
                <a:gd name="T70" fmla="*/ 76 w 425"/>
                <a:gd name="T71" fmla="*/ 257 h 485"/>
                <a:gd name="T72" fmla="*/ 62 w 425"/>
                <a:gd name="T73" fmla="*/ 302 h 485"/>
                <a:gd name="T74" fmla="*/ 64 w 425"/>
                <a:gd name="T75" fmla="*/ 338 h 485"/>
                <a:gd name="T76" fmla="*/ 68 w 425"/>
                <a:gd name="T77" fmla="*/ 351 h 485"/>
                <a:gd name="T78" fmla="*/ 85 w 425"/>
                <a:gd name="T79" fmla="*/ 386 h 485"/>
                <a:gd name="T80" fmla="*/ 123 w 425"/>
                <a:gd name="T81" fmla="*/ 379 h 485"/>
                <a:gd name="T82" fmla="*/ 131 w 425"/>
                <a:gd name="T83" fmla="*/ 424 h 485"/>
                <a:gd name="T84" fmla="*/ 155 w 425"/>
                <a:gd name="T85" fmla="*/ 439 h 485"/>
                <a:gd name="T86" fmla="*/ 185 w 425"/>
                <a:gd name="T87" fmla="*/ 455 h 485"/>
                <a:gd name="T88" fmla="*/ 207 w 425"/>
                <a:gd name="T89" fmla="*/ 477 h 485"/>
                <a:gd name="T90" fmla="*/ 228 w 425"/>
                <a:gd name="T91" fmla="*/ 462 h 485"/>
                <a:gd name="T92" fmla="*/ 266 w 425"/>
                <a:gd name="T93" fmla="*/ 429 h 485"/>
                <a:gd name="T94" fmla="*/ 289 w 425"/>
                <a:gd name="T95" fmla="*/ 396 h 485"/>
                <a:gd name="T96" fmla="*/ 293 w 425"/>
                <a:gd name="T97" fmla="*/ 358 h 485"/>
                <a:gd name="T98" fmla="*/ 305 w 425"/>
                <a:gd name="T99" fmla="*/ 331 h 485"/>
                <a:gd name="T100" fmla="*/ 332 w 425"/>
                <a:gd name="T101" fmla="*/ 327 h 485"/>
                <a:gd name="T102" fmla="*/ 345 w 425"/>
                <a:gd name="T103" fmla="*/ 310 h 485"/>
                <a:gd name="T104" fmla="*/ 357 w 425"/>
                <a:gd name="T105" fmla="*/ 277 h 485"/>
                <a:gd name="T106" fmla="*/ 366 w 425"/>
                <a:gd name="T107" fmla="*/ 235 h 485"/>
                <a:gd name="T108" fmla="*/ 385 w 425"/>
                <a:gd name="T109" fmla="*/ 201 h 485"/>
                <a:gd name="T110" fmla="*/ 401 w 425"/>
                <a:gd name="T111" fmla="*/ 165 h 485"/>
                <a:gd name="T112" fmla="*/ 418 w 425"/>
                <a:gd name="T113" fmla="*/ 142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5" h="485">
                  <a:moveTo>
                    <a:pt x="419" y="133"/>
                  </a:moveTo>
                  <a:cubicBezTo>
                    <a:pt x="419" y="131"/>
                    <a:pt x="418" y="128"/>
                    <a:pt x="416" y="127"/>
                  </a:cubicBezTo>
                  <a:cubicBezTo>
                    <a:pt x="416" y="126"/>
                    <a:pt x="412" y="124"/>
                    <a:pt x="411" y="126"/>
                  </a:cubicBezTo>
                  <a:cubicBezTo>
                    <a:pt x="409" y="126"/>
                    <a:pt x="409" y="128"/>
                    <a:pt x="408" y="130"/>
                  </a:cubicBezTo>
                  <a:cubicBezTo>
                    <a:pt x="408" y="130"/>
                    <a:pt x="405" y="133"/>
                    <a:pt x="402" y="133"/>
                  </a:cubicBezTo>
                  <a:cubicBezTo>
                    <a:pt x="401" y="133"/>
                    <a:pt x="400" y="131"/>
                    <a:pt x="398" y="130"/>
                  </a:cubicBezTo>
                  <a:cubicBezTo>
                    <a:pt x="397" y="130"/>
                    <a:pt x="394" y="128"/>
                    <a:pt x="393" y="128"/>
                  </a:cubicBezTo>
                  <a:cubicBezTo>
                    <a:pt x="393" y="127"/>
                    <a:pt x="391" y="124"/>
                    <a:pt x="391" y="124"/>
                  </a:cubicBezTo>
                  <a:cubicBezTo>
                    <a:pt x="390" y="121"/>
                    <a:pt x="391" y="117"/>
                    <a:pt x="391" y="116"/>
                  </a:cubicBezTo>
                  <a:cubicBezTo>
                    <a:pt x="391" y="114"/>
                    <a:pt x="390" y="113"/>
                    <a:pt x="388" y="112"/>
                  </a:cubicBezTo>
                  <a:cubicBezTo>
                    <a:pt x="387" y="110"/>
                    <a:pt x="384" y="110"/>
                    <a:pt x="383" y="109"/>
                  </a:cubicBezTo>
                  <a:cubicBezTo>
                    <a:pt x="381" y="109"/>
                    <a:pt x="380" y="106"/>
                    <a:pt x="380" y="105"/>
                  </a:cubicBezTo>
                  <a:cubicBezTo>
                    <a:pt x="378" y="103"/>
                    <a:pt x="377" y="100"/>
                    <a:pt x="377" y="99"/>
                  </a:cubicBezTo>
                  <a:cubicBezTo>
                    <a:pt x="377" y="96"/>
                    <a:pt x="378" y="91"/>
                    <a:pt x="378" y="88"/>
                  </a:cubicBezTo>
                  <a:cubicBezTo>
                    <a:pt x="377" y="86"/>
                    <a:pt x="376" y="85"/>
                    <a:pt x="374" y="84"/>
                  </a:cubicBezTo>
                  <a:cubicBezTo>
                    <a:pt x="374" y="82"/>
                    <a:pt x="374" y="79"/>
                    <a:pt x="374" y="77"/>
                  </a:cubicBezTo>
                  <a:cubicBezTo>
                    <a:pt x="374" y="74"/>
                    <a:pt x="376" y="68"/>
                    <a:pt x="374" y="66"/>
                  </a:cubicBezTo>
                  <a:cubicBezTo>
                    <a:pt x="374" y="64"/>
                    <a:pt x="374" y="64"/>
                    <a:pt x="373" y="64"/>
                  </a:cubicBezTo>
                  <a:cubicBezTo>
                    <a:pt x="373" y="63"/>
                    <a:pt x="370" y="60"/>
                    <a:pt x="369" y="59"/>
                  </a:cubicBezTo>
                  <a:cubicBezTo>
                    <a:pt x="367" y="57"/>
                    <a:pt x="363" y="56"/>
                    <a:pt x="360" y="54"/>
                  </a:cubicBezTo>
                  <a:cubicBezTo>
                    <a:pt x="359" y="54"/>
                    <a:pt x="357" y="54"/>
                    <a:pt x="355" y="54"/>
                  </a:cubicBezTo>
                  <a:cubicBezTo>
                    <a:pt x="355" y="56"/>
                    <a:pt x="355" y="56"/>
                    <a:pt x="355" y="56"/>
                  </a:cubicBezTo>
                  <a:cubicBezTo>
                    <a:pt x="355" y="57"/>
                    <a:pt x="353" y="60"/>
                    <a:pt x="353" y="61"/>
                  </a:cubicBezTo>
                  <a:cubicBezTo>
                    <a:pt x="352" y="63"/>
                    <a:pt x="350" y="63"/>
                    <a:pt x="349" y="64"/>
                  </a:cubicBezTo>
                  <a:cubicBezTo>
                    <a:pt x="348" y="64"/>
                    <a:pt x="343" y="64"/>
                    <a:pt x="342" y="66"/>
                  </a:cubicBezTo>
                  <a:cubicBezTo>
                    <a:pt x="341" y="66"/>
                    <a:pt x="341" y="70"/>
                    <a:pt x="341" y="71"/>
                  </a:cubicBezTo>
                  <a:cubicBezTo>
                    <a:pt x="341" y="72"/>
                    <a:pt x="343" y="72"/>
                    <a:pt x="343" y="74"/>
                  </a:cubicBezTo>
                  <a:cubicBezTo>
                    <a:pt x="345" y="75"/>
                    <a:pt x="343" y="78"/>
                    <a:pt x="345" y="79"/>
                  </a:cubicBezTo>
                  <a:cubicBezTo>
                    <a:pt x="345" y="82"/>
                    <a:pt x="345" y="85"/>
                    <a:pt x="345" y="86"/>
                  </a:cubicBezTo>
                  <a:cubicBezTo>
                    <a:pt x="343" y="88"/>
                    <a:pt x="342" y="89"/>
                    <a:pt x="342" y="91"/>
                  </a:cubicBezTo>
                  <a:cubicBezTo>
                    <a:pt x="341" y="91"/>
                    <a:pt x="341" y="93"/>
                    <a:pt x="341" y="93"/>
                  </a:cubicBezTo>
                  <a:cubicBezTo>
                    <a:pt x="341" y="95"/>
                    <a:pt x="341" y="96"/>
                    <a:pt x="341" y="96"/>
                  </a:cubicBezTo>
                  <a:cubicBezTo>
                    <a:pt x="339" y="96"/>
                    <a:pt x="339" y="98"/>
                    <a:pt x="339" y="98"/>
                  </a:cubicBezTo>
                  <a:cubicBezTo>
                    <a:pt x="338" y="99"/>
                    <a:pt x="338" y="100"/>
                    <a:pt x="338" y="102"/>
                  </a:cubicBezTo>
                  <a:cubicBezTo>
                    <a:pt x="336" y="102"/>
                    <a:pt x="338" y="105"/>
                    <a:pt x="336" y="106"/>
                  </a:cubicBezTo>
                  <a:cubicBezTo>
                    <a:pt x="336" y="106"/>
                    <a:pt x="336" y="107"/>
                    <a:pt x="335" y="109"/>
                  </a:cubicBezTo>
                  <a:cubicBezTo>
                    <a:pt x="333" y="109"/>
                    <a:pt x="331" y="107"/>
                    <a:pt x="331" y="109"/>
                  </a:cubicBezTo>
                  <a:cubicBezTo>
                    <a:pt x="329" y="109"/>
                    <a:pt x="328" y="110"/>
                    <a:pt x="328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28" y="116"/>
                    <a:pt x="328" y="119"/>
                    <a:pt x="328" y="120"/>
                  </a:cubicBezTo>
                  <a:cubicBezTo>
                    <a:pt x="328" y="120"/>
                    <a:pt x="326" y="123"/>
                    <a:pt x="326" y="124"/>
                  </a:cubicBezTo>
                  <a:cubicBezTo>
                    <a:pt x="325" y="126"/>
                    <a:pt x="324" y="127"/>
                    <a:pt x="322" y="128"/>
                  </a:cubicBezTo>
                  <a:cubicBezTo>
                    <a:pt x="322" y="128"/>
                    <a:pt x="319" y="130"/>
                    <a:pt x="318" y="130"/>
                  </a:cubicBezTo>
                  <a:cubicBezTo>
                    <a:pt x="318" y="131"/>
                    <a:pt x="315" y="133"/>
                    <a:pt x="315" y="134"/>
                  </a:cubicBezTo>
                  <a:cubicBezTo>
                    <a:pt x="314" y="134"/>
                    <a:pt x="312" y="135"/>
                    <a:pt x="312" y="137"/>
                  </a:cubicBezTo>
                  <a:cubicBezTo>
                    <a:pt x="311" y="137"/>
                    <a:pt x="310" y="140"/>
                    <a:pt x="310" y="140"/>
                  </a:cubicBezTo>
                  <a:cubicBezTo>
                    <a:pt x="308" y="141"/>
                    <a:pt x="305" y="142"/>
                    <a:pt x="304" y="141"/>
                  </a:cubicBezTo>
                  <a:cubicBezTo>
                    <a:pt x="303" y="141"/>
                    <a:pt x="300" y="140"/>
                    <a:pt x="298" y="140"/>
                  </a:cubicBezTo>
                  <a:cubicBezTo>
                    <a:pt x="297" y="138"/>
                    <a:pt x="294" y="138"/>
                    <a:pt x="293" y="138"/>
                  </a:cubicBezTo>
                  <a:cubicBezTo>
                    <a:pt x="291" y="140"/>
                    <a:pt x="290" y="142"/>
                    <a:pt x="289" y="142"/>
                  </a:cubicBezTo>
                  <a:cubicBezTo>
                    <a:pt x="287" y="142"/>
                    <a:pt x="284" y="142"/>
                    <a:pt x="283" y="142"/>
                  </a:cubicBezTo>
                  <a:cubicBezTo>
                    <a:pt x="282" y="142"/>
                    <a:pt x="280" y="141"/>
                    <a:pt x="279" y="141"/>
                  </a:cubicBezTo>
                  <a:cubicBezTo>
                    <a:pt x="277" y="141"/>
                    <a:pt x="276" y="144"/>
                    <a:pt x="274" y="144"/>
                  </a:cubicBezTo>
                  <a:cubicBezTo>
                    <a:pt x="274" y="145"/>
                    <a:pt x="273" y="148"/>
                    <a:pt x="272" y="148"/>
                  </a:cubicBezTo>
                  <a:cubicBezTo>
                    <a:pt x="272" y="149"/>
                    <a:pt x="269" y="149"/>
                    <a:pt x="267" y="149"/>
                  </a:cubicBezTo>
                  <a:cubicBezTo>
                    <a:pt x="266" y="149"/>
                    <a:pt x="265" y="149"/>
                    <a:pt x="263" y="151"/>
                  </a:cubicBezTo>
                  <a:cubicBezTo>
                    <a:pt x="263" y="151"/>
                    <a:pt x="262" y="152"/>
                    <a:pt x="260" y="154"/>
                  </a:cubicBezTo>
                  <a:cubicBezTo>
                    <a:pt x="260" y="155"/>
                    <a:pt x="259" y="156"/>
                    <a:pt x="258" y="158"/>
                  </a:cubicBezTo>
                  <a:cubicBezTo>
                    <a:pt x="258" y="158"/>
                    <a:pt x="259" y="161"/>
                    <a:pt x="259" y="162"/>
                  </a:cubicBezTo>
                  <a:cubicBezTo>
                    <a:pt x="259" y="162"/>
                    <a:pt x="256" y="163"/>
                    <a:pt x="255" y="163"/>
                  </a:cubicBezTo>
                  <a:cubicBezTo>
                    <a:pt x="255" y="165"/>
                    <a:pt x="255" y="168"/>
                    <a:pt x="255" y="168"/>
                  </a:cubicBezTo>
                  <a:cubicBezTo>
                    <a:pt x="255" y="169"/>
                    <a:pt x="255" y="172"/>
                    <a:pt x="255" y="172"/>
                  </a:cubicBezTo>
                  <a:cubicBezTo>
                    <a:pt x="253" y="173"/>
                    <a:pt x="253" y="173"/>
                    <a:pt x="252" y="173"/>
                  </a:cubicBezTo>
                  <a:cubicBezTo>
                    <a:pt x="249" y="175"/>
                    <a:pt x="249" y="175"/>
                    <a:pt x="249" y="175"/>
                  </a:cubicBezTo>
                  <a:cubicBezTo>
                    <a:pt x="248" y="176"/>
                    <a:pt x="248" y="177"/>
                    <a:pt x="246" y="177"/>
                  </a:cubicBezTo>
                  <a:cubicBezTo>
                    <a:pt x="245" y="177"/>
                    <a:pt x="245" y="177"/>
                    <a:pt x="245" y="177"/>
                  </a:cubicBezTo>
                  <a:cubicBezTo>
                    <a:pt x="244" y="179"/>
                    <a:pt x="242" y="179"/>
                    <a:pt x="241" y="179"/>
                  </a:cubicBezTo>
                  <a:cubicBezTo>
                    <a:pt x="239" y="179"/>
                    <a:pt x="237" y="177"/>
                    <a:pt x="235" y="177"/>
                  </a:cubicBezTo>
                  <a:cubicBezTo>
                    <a:pt x="235" y="176"/>
                    <a:pt x="234" y="173"/>
                    <a:pt x="235" y="172"/>
                  </a:cubicBezTo>
                  <a:cubicBezTo>
                    <a:pt x="235" y="170"/>
                    <a:pt x="237" y="168"/>
                    <a:pt x="238" y="166"/>
                  </a:cubicBezTo>
                  <a:cubicBezTo>
                    <a:pt x="239" y="165"/>
                    <a:pt x="241" y="163"/>
                    <a:pt x="241" y="162"/>
                  </a:cubicBezTo>
                  <a:cubicBezTo>
                    <a:pt x="242" y="161"/>
                    <a:pt x="242" y="158"/>
                    <a:pt x="241" y="155"/>
                  </a:cubicBezTo>
                  <a:cubicBezTo>
                    <a:pt x="241" y="155"/>
                    <a:pt x="238" y="154"/>
                    <a:pt x="238" y="152"/>
                  </a:cubicBezTo>
                  <a:cubicBezTo>
                    <a:pt x="237" y="152"/>
                    <a:pt x="234" y="152"/>
                    <a:pt x="232" y="152"/>
                  </a:cubicBezTo>
                  <a:cubicBezTo>
                    <a:pt x="231" y="154"/>
                    <a:pt x="230" y="155"/>
                    <a:pt x="228" y="155"/>
                  </a:cubicBezTo>
                  <a:cubicBezTo>
                    <a:pt x="227" y="156"/>
                    <a:pt x="224" y="155"/>
                    <a:pt x="222" y="156"/>
                  </a:cubicBezTo>
                  <a:cubicBezTo>
                    <a:pt x="221" y="156"/>
                    <a:pt x="220" y="159"/>
                    <a:pt x="218" y="159"/>
                  </a:cubicBezTo>
                  <a:cubicBezTo>
                    <a:pt x="217" y="161"/>
                    <a:pt x="215" y="162"/>
                    <a:pt x="215" y="163"/>
                  </a:cubicBezTo>
                  <a:cubicBezTo>
                    <a:pt x="214" y="163"/>
                    <a:pt x="213" y="165"/>
                    <a:pt x="213" y="166"/>
                  </a:cubicBezTo>
                  <a:cubicBezTo>
                    <a:pt x="211" y="166"/>
                    <a:pt x="211" y="169"/>
                    <a:pt x="211" y="170"/>
                  </a:cubicBezTo>
                  <a:cubicBezTo>
                    <a:pt x="211" y="172"/>
                    <a:pt x="211" y="175"/>
                    <a:pt x="210" y="176"/>
                  </a:cubicBezTo>
                  <a:cubicBezTo>
                    <a:pt x="210" y="177"/>
                    <a:pt x="207" y="179"/>
                    <a:pt x="206" y="180"/>
                  </a:cubicBezTo>
                  <a:cubicBezTo>
                    <a:pt x="204" y="180"/>
                    <a:pt x="200" y="182"/>
                    <a:pt x="199" y="182"/>
                  </a:cubicBezTo>
                  <a:cubicBezTo>
                    <a:pt x="196" y="182"/>
                    <a:pt x="193" y="183"/>
                    <a:pt x="192" y="184"/>
                  </a:cubicBezTo>
                  <a:cubicBezTo>
                    <a:pt x="190" y="186"/>
                    <a:pt x="190" y="187"/>
                    <a:pt x="189" y="189"/>
                  </a:cubicBezTo>
                  <a:cubicBezTo>
                    <a:pt x="187" y="189"/>
                    <a:pt x="185" y="189"/>
                    <a:pt x="185" y="190"/>
                  </a:cubicBezTo>
                  <a:cubicBezTo>
                    <a:pt x="183" y="191"/>
                    <a:pt x="183" y="194"/>
                    <a:pt x="183" y="196"/>
                  </a:cubicBezTo>
                  <a:cubicBezTo>
                    <a:pt x="182" y="197"/>
                    <a:pt x="182" y="200"/>
                    <a:pt x="180" y="200"/>
                  </a:cubicBezTo>
                  <a:cubicBezTo>
                    <a:pt x="179" y="201"/>
                    <a:pt x="176" y="203"/>
                    <a:pt x="175" y="204"/>
                  </a:cubicBezTo>
                  <a:cubicBezTo>
                    <a:pt x="175" y="204"/>
                    <a:pt x="175" y="207"/>
                    <a:pt x="173" y="207"/>
                  </a:cubicBezTo>
                  <a:cubicBezTo>
                    <a:pt x="173" y="208"/>
                    <a:pt x="169" y="208"/>
                    <a:pt x="168" y="208"/>
                  </a:cubicBezTo>
                  <a:cubicBezTo>
                    <a:pt x="166" y="208"/>
                    <a:pt x="163" y="208"/>
                    <a:pt x="163" y="207"/>
                  </a:cubicBezTo>
                  <a:cubicBezTo>
                    <a:pt x="162" y="207"/>
                    <a:pt x="162" y="204"/>
                    <a:pt x="161" y="203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59" y="201"/>
                    <a:pt x="156" y="201"/>
                    <a:pt x="155" y="200"/>
                  </a:cubicBezTo>
                  <a:cubicBezTo>
                    <a:pt x="154" y="200"/>
                    <a:pt x="151" y="197"/>
                    <a:pt x="149" y="197"/>
                  </a:cubicBezTo>
                  <a:cubicBezTo>
                    <a:pt x="148" y="197"/>
                    <a:pt x="147" y="197"/>
                    <a:pt x="145" y="198"/>
                  </a:cubicBezTo>
                  <a:cubicBezTo>
                    <a:pt x="145" y="198"/>
                    <a:pt x="144" y="200"/>
                    <a:pt x="142" y="200"/>
                  </a:cubicBezTo>
                  <a:cubicBezTo>
                    <a:pt x="142" y="201"/>
                    <a:pt x="141" y="200"/>
                    <a:pt x="140" y="200"/>
                  </a:cubicBezTo>
                  <a:cubicBezTo>
                    <a:pt x="140" y="198"/>
                    <a:pt x="138" y="197"/>
                    <a:pt x="138" y="196"/>
                  </a:cubicBezTo>
                  <a:cubicBezTo>
                    <a:pt x="138" y="194"/>
                    <a:pt x="138" y="190"/>
                    <a:pt x="138" y="189"/>
                  </a:cubicBezTo>
                  <a:cubicBezTo>
                    <a:pt x="138" y="187"/>
                    <a:pt x="140" y="184"/>
                    <a:pt x="141" y="183"/>
                  </a:cubicBezTo>
                  <a:cubicBezTo>
                    <a:pt x="141" y="182"/>
                    <a:pt x="142" y="179"/>
                    <a:pt x="145" y="177"/>
                  </a:cubicBezTo>
                  <a:cubicBezTo>
                    <a:pt x="145" y="177"/>
                    <a:pt x="149" y="179"/>
                    <a:pt x="151" y="179"/>
                  </a:cubicBezTo>
                  <a:cubicBezTo>
                    <a:pt x="152" y="179"/>
                    <a:pt x="155" y="177"/>
                    <a:pt x="155" y="177"/>
                  </a:cubicBezTo>
                  <a:cubicBezTo>
                    <a:pt x="156" y="177"/>
                    <a:pt x="156" y="176"/>
                    <a:pt x="158" y="175"/>
                  </a:cubicBezTo>
                  <a:cubicBezTo>
                    <a:pt x="158" y="175"/>
                    <a:pt x="159" y="175"/>
                    <a:pt x="161" y="173"/>
                  </a:cubicBezTo>
                  <a:cubicBezTo>
                    <a:pt x="162" y="173"/>
                    <a:pt x="163" y="172"/>
                    <a:pt x="165" y="170"/>
                  </a:cubicBezTo>
                  <a:cubicBezTo>
                    <a:pt x="165" y="169"/>
                    <a:pt x="165" y="168"/>
                    <a:pt x="165" y="166"/>
                  </a:cubicBezTo>
                  <a:cubicBezTo>
                    <a:pt x="165" y="165"/>
                    <a:pt x="166" y="162"/>
                    <a:pt x="166" y="161"/>
                  </a:cubicBezTo>
                  <a:cubicBezTo>
                    <a:pt x="166" y="159"/>
                    <a:pt x="168" y="158"/>
                    <a:pt x="169" y="156"/>
                  </a:cubicBezTo>
                  <a:cubicBezTo>
                    <a:pt x="169" y="155"/>
                    <a:pt x="173" y="154"/>
                    <a:pt x="173" y="152"/>
                  </a:cubicBezTo>
                  <a:cubicBezTo>
                    <a:pt x="175" y="151"/>
                    <a:pt x="176" y="149"/>
                    <a:pt x="176" y="148"/>
                  </a:cubicBezTo>
                  <a:cubicBezTo>
                    <a:pt x="176" y="147"/>
                    <a:pt x="178" y="144"/>
                    <a:pt x="176" y="142"/>
                  </a:cubicBezTo>
                  <a:cubicBezTo>
                    <a:pt x="176" y="141"/>
                    <a:pt x="172" y="140"/>
                    <a:pt x="170" y="140"/>
                  </a:cubicBezTo>
                  <a:cubicBezTo>
                    <a:pt x="169" y="138"/>
                    <a:pt x="166" y="137"/>
                    <a:pt x="165" y="137"/>
                  </a:cubicBezTo>
                  <a:cubicBezTo>
                    <a:pt x="163" y="135"/>
                    <a:pt x="162" y="133"/>
                    <a:pt x="162" y="133"/>
                  </a:cubicBezTo>
                  <a:cubicBezTo>
                    <a:pt x="161" y="130"/>
                    <a:pt x="161" y="127"/>
                    <a:pt x="161" y="124"/>
                  </a:cubicBezTo>
                  <a:cubicBezTo>
                    <a:pt x="161" y="123"/>
                    <a:pt x="162" y="120"/>
                    <a:pt x="162" y="117"/>
                  </a:cubicBezTo>
                  <a:cubicBezTo>
                    <a:pt x="162" y="117"/>
                    <a:pt x="163" y="114"/>
                    <a:pt x="163" y="113"/>
                  </a:cubicBezTo>
                  <a:cubicBezTo>
                    <a:pt x="162" y="112"/>
                    <a:pt x="161" y="110"/>
                    <a:pt x="161" y="110"/>
                  </a:cubicBezTo>
                  <a:cubicBezTo>
                    <a:pt x="159" y="110"/>
                    <a:pt x="159" y="113"/>
                    <a:pt x="158" y="113"/>
                  </a:cubicBezTo>
                  <a:cubicBezTo>
                    <a:pt x="156" y="114"/>
                    <a:pt x="155" y="113"/>
                    <a:pt x="155" y="113"/>
                  </a:cubicBezTo>
                  <a:cubicBezTo>
                    <a:pt x="155" y="112"/>
                    <a:pt x="154" y="109"/>
                    <a:pt x="155" y="107"/>
                  </a:cubicBezTo>
                  <a:cubicBezTo>
                    <a:pt x="155" y="106"/>
                    <a:pt x="156" y="105"/>
                    <a:pt x="156" y="103"/>
                  </a:cubicBezTo>
                  <a:cubicBezTo>
                    <a:pt x="158" y="103"/>
                    <a:pt x="159" y="103"/>
                    <a:pt x="159" y="103"/>
                  </a:cubicBezTo>
                  <a:cubicBezTo>
                    <a:pt x="161" y="103"/>
                    <a:pt x="162" y="105"/>
                    <a:pt x="163" y="103"/>
                  </a:cubicBezTo>
                  <a:cubicBezTo>
                    <a:pt x="165" y="102"/>
                    <a:pt x="163" y="99"/>
                    <a:pt x="163" y="98"/>
                  </a:cubicBezTo>
                  <a:cubicBezTo>
                    <a:pt x="163" y="96"/>
                    <a:pt x="162" y="93"/>
                    <a:pt x="162" y="92"/>
                  </a:cubicBezTo>
                  <a:cubicBezTo>
                    <a:pt x="161" y="91"/>
                    <a:pt x="161" y="86"/>
                    <a:pt x="161" y="85"/>
                  </a:cubicBezTo>
                  <a:cubicBezTo>
                    <a:pt x="159" y="84"/>
                    <a:pt x="158" y="82"/>
                    <a:pt x="158" y="81"/>
                  </a:cubicBezTo>
                  <a:cubicBezTo>
                    <a:pt x="158" y="79"/>
                    <a:pt x="159" y="78"/>
                    <a:pt x="159" y="77"/>
                  </a:cubicBezTo>
                  <a:cubicBezTo>
                    <a:pt x="159" y="75"/>
                    <a:pt x="156" y="71"/>
                    <a:pt x="158" y="70"/>
                  </a:cubicBezTo>
                  <a:cubicBezTo>
                    <a:pt x="158" y="70"/>
                    <a:pt x="159" y="70"/>
                    <a:pt x="161" y="70"/>
                  </a:cubicBezTo>
                  <a:cubicBezTo>
                    <a:pt x="162" y="71"/>
                    <a:pt x="163" y="72"/>
                    <a:pt x="163" y="74"/>
                  </a:cubicBezTo>
                  <a:cubicBezTo>
                    <a:pt x="163" y="75"/>
                    <a:pt x="165" y="77"/>
                    <a:pt x="165" y="78"/>
                  </a:cubicBezTo>
                  <a:cubicBezTo>
                    <a:pt x="166" y="79"/>
                    <a:pt x="168" y="82"/>
                    <a:pt x="168" y="84"/>
                  </a:cubicBezTo>
                  <a:cubicBezTo>
                    <a:pt x="169" y="84"/>
                    <a:pt x="169" y="86"/>
                    <a:pt x="169" y="86"/>
                  </a:cubicBezTo>
                  <a:cubicBezTo>
                    <a:pt x="170" y="88"/>
                    <a:pt x="170" y="91"/>
                    <a:pt x="170" y="92"/>
                  </a:cubicBezTo>
                  <a:cubicBezTo>
                    <a:pt x="169" y="92"/>
                    <a:pt x="168" y="95"/>
                    <a:pt x="168" y="95"/>
                  </a:cubicBezTo>
                  <a:cubicBezTo>
                    <a:pt x="168" y="96"/>
                    <a:pt x="166" y="98"/>
                    <a:pt x="166" y="98"/>
                  </a:cubicBezTo>
                  <a:cubicBezTo>
                    <a:pt x="166" y="99"/>
                    <a:pt x="168" y="100"/>
                    <a:pt x="168" y="100"/>
                  </a:cubicBezTo>
                  <a:cubicBezTo>
                    <a:pt x="169" y="102"/>
                    <a:pt x="170" y="102"/>
                    <a:pt x="172" y="102"/>
                  </a:cubicBezTo>
                  <a:cubicBezTo>
                    <a:pt x="173" y="102"/>
                    <a:pt x="175" y="100"/>
                    <a:pt x="176" y="99"/>
                  </a:cubicBezTo>
                  <a:cubicBezTo>
                    <a:pt x="176" y="99"/>
                    <a:pt x="178" y="96"/>
                    <a:pt x="179" y="95"/>
                  </a:cubicBezTo>
                  <a:cubicBezTo>
                    <a:pt x="179" y="93"/>
                    <a:pt x="180" y="88"/>
                    <a:pt x="180" y="86"/>
                  </a:cubicBezTo>
                  <a:cubicBezTo>
                    <a:pt x="182" y="84"/>
                    <a:pt x="182" y="79"/>
                    <a:pt x="182" y="77"/>
                  </a:cubicBezTo>
                  <a:cubicBezTo>
                    <a:pt x="183" y="75"/>
                    <a:pt x="185" y="71"/>
                    <a:pt x="186" y="70"/>
                  </a:cubicBezTo>
                  <a:cubicBezTo>
                    <a:pt x="186" y="68"/>
                    <a:pt x="189" y="64"/>
                    <a:pt x="190" y="63"/>
                  </a:cubicBezTo>
                  <a:cubicBezTo>
                    <a:pt x="190" y="61"/>
                    <a:pt x="193" y="59"/>
                    <a:pt x="193" y="57"/>
                  </a:cubicBezTo>
                  <a:cubicBezTo>
                    <a:pt x="193" y="56"/>
                    <a:pt x="193" y="53"/>
                    <a:pt x="193" y="52"/>
                  </a:cubicBezTo>
                  <a:cubicBezTo>
                    <a:pt x="194" y="52"/>
                    <a:pt x="194" y="49"/>
                    <a:pt x="196" y="49"/>
                  </a:cubicBezTo>
                  <a:cubicBezTo>
                    <a:pt x="196" y="47"/>
                    <a:pt x="194" y="46"/>
                    <a:pt x="194" y="45"/>
                  </a:cubicBezTo>
                  <a:cubicBezTo>
                    <a:pt x="194" y="43"/>
                    <a:pt x="194" y="38"/>
                    <a:pt x="193" y="36"/>
                  </a:cubicBezTo>
                  <a:cubicBezTo>
                    <a:pt x="193" y="33"/>
                    <a:pt x="190" y="28"/>
                    <a:pt x="189" y="26"/>
                  </a:cubicBezTo>
                  <a:cubicBezTo>
                    <a:pt x="187" y="25"/>
                    <a:pt x="183" y="22"/>
                    <a:pt x="180" y="22"/>
                  </a:cubicBezTo>
                  <a:cubicBezTo>
                    <a:pt x="180" y="22"/>
                    <a:pt x="178" y="22"/>
                    <a:pt x="178" y="24"/>
                  </a:cubicBezTo>
                  <a:cubicBezTo>
                    <a:pt x="176" y="25"/>
                    <a:pt x="176" y="28"/>
                    <a:pt x="175" y="29"/>
                  </a:cubicBezTo>
                  <a:cubicBezTo>
                    <a:pt x="173" y="31"/>
                    <a:pt x="169" y="32"/>
                    <a:pt x="166" y="31"/>
                  </a:cubicBezTo>
                  <a:cubicBezTo>
                    <a:pt x="166" y="29"/>
                    <a:pt x="166" y="26"/>
                    <a:pt x="165" y="26"/>
                  </a:cubicBezTo>
                  <a:cubicBezTo>
                    <a:pt x="165" y="25"/>
                    <a:pt x="163" y="26"/>
                    <a:pt x="162" y="26"/>
                  </a:cubicBezTo>
                  <a:cubicBezTo>
                    <a:pt x="161" y="26"/>
                    <a:pt x="156" y="25"/>
                    <a:pt x="155" y="24"/>
                  </a:cubicBezTo>
                  <a:cubicBezTo>
                    <a:pt x="154" y="24"/>
                    <a:pt x="154" y="19"/>
                    <a:pt x="152" y="19"/>
                  </a:cubicBezTo>
                  <a:cubicBezTo>
                    <a:pt x="152" y="18"/>
                    <a:pt x="149" y="17"/>
                    <a:pt x="148" y="17"/>
                  </a:cubicBezTo>
                  <a:cubicBezTo>
                    <a:pt x="147" y="17"/>
                    <a:pt x="142" y="17"/>
                    <a:pt x="141" y="17"/>
                  </a:cubicBezTo>
                  <a:cubicBezTo>
                    <a:pt x="140" y="15"/>
                    <a:pt x="140" y="14"/>
                    <a:pt x="138" y="12"/>
                  </a:cubicBezTo>
                  <a:cubicBezTo>
                    <a:pt x="138" y="11"/>
                    <a:pt x="137" y="8"/>
                    <a:pt x="135" y="7"/>
                  </a:cubicBezTo>
                  <a:cubicBezTo>
                    <a:pt x="134" y="5"/>
                    <a:pt x="133" y="3"/>
                    <a:pt x="131" y="1"/>
                  </a:cubicBezTo>
                  <a:cubicBezTo>
                    <a:pt x="130" y="1"/>
                    <a:pt x="127" y="0"/>
                    <a:pt x="126" y="0"/>
                  </a:cubicBezTo>
                  <a:cubicBezTo>
                    <a:pt x="124" y="0"/>
                    <a:pt x="121" y="0"/>
                    <a:pt x="120" y="0"/>
                  </a:cubicBezTo>
                  <a:cubicBezTo>
                    <a:pt x="118" y="0"/>
                    <a:pt x="116" y="3"/>
                    <a:pt x="116" y="3"/>
                  </a:cubicBezTo>
                  <a:cubicBezTo>
                    <a:pt x="114" y="4"/>
                    <a:pt x="116" y="8"/>
                    <a:pt x="114" y="10"/>
                  </a:cubicBezTo>
                  <a:cubicBezTo>
                    <a:pt x="113" y="11"/>
                    <a:pt x="109" y="12"/>
                    <a:pt x="107" y="12"/>
                  </a:cubicBezTo>
                  <a:cubicBezTo>
                    <a:pt x="106" y="12"/>
                    <a:pt x="104" y="8"/>
                    <a:pt x="103" y="8"/>
                  </a:cubicBezTo>
                  <a:cubicBezTo>
                    <a:pt x="102" y="7"/>
                    <a:pt x="97" y="3"/>
                    <a:pt x="96" y="3"/>
                  </a:cubicBezTo>
                  <a:cubicBezTo>
                    <a:pt x="95" y="3"/>
                    <a:pt x="92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5"/>
                    <a:pt x="85" y="11"/>
                    <a:pt x="83" y="14"/>
                  </a:cubicBezTo>
                  <a:cubicBezTo>
                    <a:pt x="83" y="15"/>
                    <a:pt x="81" y="19"/>
                    <a:pt x="81" y="22"/>
                  </a:cubicBezTo>
                  <a:cubicBezTo>
                    <a:pt x="79" y="26"/>
                    <a:pt x="79" y="35"/>
                    <a:pt x="78" y="38"/>
                  </a:cubicBezTo>
                  <a:cubicBezTo>
                    <a:pt x="76" y="42"/>
                    <a:pt x="75" y="49"/>
                    <a:pt x="74" y="53"/>
                  </a:cubicBezTo>
                  <a:cubicBezTo>
                    <a:pt x="72" y="57"/>
                    <a:pt x="72" y="66"/>
                    <a:pt x="69" y="70"/>
                  </a:cubicBezTo>
                  <a:cubicBezTo>
                    <a:pt x="68" y="71"/>
                    <a:pt x="65" y="71"/>
                    <a:pt x="62" y="71"/>
                  </a:cubicBezTo>
                  <a:cubicBezTo>
                    <a:pt x="62" y="72"/>
                    <a:pt x="61" y="72"/>
                    <a:pt x="59" y="72"/>
                  </a:cubicBezTo>
                  <a:cubicBezTo>
                    <a:pt x="57" y="72"/>
                    <a:pt x="51" y="75"/>
                    <a:pt x="48" y="74"/>
                  </a:cubicBezTo>
                  <a:cubicBezTo>
                    <a:pt x="45" y="72"/>
                    <a:pt x="44" y="70"/>
                    <a:pt x="43" y="68"/>
                  </a:cubicBezTo>
                  <a:cubicBezTo>
                    <a:pt x="41" y="66"/>
                    <a:pt x="41" y="60"/>
                    <a:pt x="41" y="57"/>
                  </a:cubicBezTo>
                  <a:cubicBezTo>
                    <a:pt x="41" y="56"/>
                    <a:pt x="41" y="53"/>
                    <a:pt x="41" y="52"/>
                  </a:cubicBezTo>
                  <a:cubicBezTo>
                    <a:pt x="41" y="49"/>
                    <a:pt x="40" y="45"/>
                    <a:pt x="38" y="42"/>
                  </a:cubicBezTo>
                  <a:cubicBezTo>
                    <a:pt x="37" y="40"/>
                    <a:pt x="33" y="36"/>
                    <a:pt x="30" y="35"/>
                  </a:cubicBezTo>
                  <a:cubicBezTo>
                    <a:pt x="29" y="33"/>
                    <a:pt x="26" y="31"/>
                    <a:pt x="24" y="29"/>
                  </a:cubicBezTo>
                  <a:cubicBezTo>
                    <a:pt x="23" y="29"/>
                    <a:pt x="19" y="29"/>
                    <a:pt x="17" y="31"/>
                  </a:cubicBezTo>
                  <a:cubicBezTo>
                    <a:pt x="16" y="32"/>
                    <a:pt x="14" y="33"/>
                    <a:pt x="13" y="35"/>
                  </a:cubicBezTo>
                  <a:cubicBezTo>
                    <a:pt x="12" y="36"/>
                    <a:pt x="9" y="38"/>
                    <a:pt x="7" y="39"/>
                  </a:cubicBezTo>
                  <a:cubicBezTo>
                    <a:pt x="7" y="40"/>
                    <a:pt x="7" y="43"/>
                    <a:pt x="6" y="45"/>
                  </a:cubicBezTo>
                  <a:cubicBezTo>
                    <a:pt x="6" y="46"/>
                    <a:pt x="5" y="49"/>
                    <a:pt x="3" y="50"/>
                  </a:cubicBezTo>
                  <a:cubicBezTo>
                    <a:pt x="3" y="52"/>
                    <a:pt x="0" y="54"/>
                    <a:pt x="0" y="56"/>
                  </a:cubicBezTo>
                  <a:cubicBezTo>
                    <a:pt x="0" y="59"/>
                    <a:pt x="2" y="63"/>
                    <a:pt x="2" y="64"/>
                  </a:cubicBezTo>
                  <a:cubicBezTo>
                    <a:pt x="3" y="67"/>
                    <a:pt x="5" y="70"/>
                    <a:pt x="6" y="71"/>
                  </a:cubicBezTo>
                  <a:cubicBezTo>
                    <a:pt x="7" y="74"/>
                    <a:pt x="12" y="78"/>
                    <a:pt x="13" y="81"/>
                  </a:cubicBezTo>
                  <a:cubicBezTo>
                    <a:pt x="13" y="84"/>
                    <a:pt x="14" y="91"/>
                    <a:pt x="14" y="95"/>
                  </a:cubicBezTo>
                  <a:cubicBezTo>
                    <a:pt x="14" y="98"/>
                    <a:pt x="12" y="102"/>
                    <a:pt x="12" y="105"/>
                  </a:cubicBezTo>
                  <a:cubicBezTo>
                    <a:pt x="10" y="107"/>
                    <a:pt x="7" y="113"/>
                    <a:pt x="7" y="117"/>
                  </a:cubicBezTo>
                  <a:cubicBezTo>
                    <a:pt x="6" y="119"/>
                    <a:pt x="6" y="124"/>
                    <a:pt x="7" y="127"/>
                  </a:cubicBezTo>
                  <a:cubicBezTo>
                    <a:pt x="7" y="128"/>
                    <a:pt x="13" y="130"/>
                    <a:pt x="13" y="131"/>
                  </a:cubicBezTo>
                  <a:cubicBezTo>
                    <a:pt x="14" y="134"/>
                    <a:pt x="14" y="140"/>
                    <a:pt x="14" y="142"/>
                  </a:cubicBezTo>
                  <a:cubicBezTo>
                    <a:pt x="14" y="145"/>
                    <a:pt x="13" y="149"/>
                    <a:pt x="13" y="152"/>
                  </a:cubicBezTo>
                  <a:cubicBezTo>
                    <a:pt x="13" y="155"/>
                    <a:pt x="12" y="159"/>
                    <a:pt x="12" y="162"/>
                  </a:cubicBezTo>
                  <a:cubicBezTo>
                    <a:pt x="12" y="165"/>
                    <a:pt x="12" y="170"/>
                    <a:pt x="12" y="173"/>
                  </a:cubicBezTo>
                  <a:cubicBezTo>
                    <a:pt x="10" y="175"/>
                    <a:pt x="10" y="177"/>
                    <a:pt x="9" y="179"/>
                  </a:cubicBezTo>
                  <a:cubicBezTo>
                    <a:pt x="9" y="180"/>
                    <a:pt x="6" y="183"/>
                    <a:pt x="5" y="184"/>
                  </a:cubicBezTo>
                  <a:cubicBezTo>
                    <a:pt x="5" y="186"/>
                    <a:pt x="3" y="189"/>
                    <a:pt x="3" y="190"/>
                  </a:cubicBezTo>
                  <a:cubicBezTo>
                    <a:pt x="3" y="191"/>
                    <a:pt x="5" y="196"/>
                    <a:pt x="6" y="197"/>
                  </a:cubicBezTo>
                  <a:cubicBezTo>
                    <a:pt x="7" y="197"/>
                    <a:pt x="10" y="198"/>
                    <a:pt x="12" y="197"/>
                  </a:cubicBezTo>
                  <a:cubicBezTo>
                    <a:pt x="13" y="197"/>
                    <a:pt x="16" y="196"/>
                    <a:pt x="17" y="194"/>
                  </a:cubicBezTo>
                  <a:cubicBezTo>
                    <a:pt x="19" y="193"/>
                    <a:pt x="22" y="191"/>
                    <a:pt x="23" y="190"/>
                  </a:cubicBezTo>
                  <a:cubicBezTo>
                    <a:pt x="23" y="190"/>
                    <a:pt x="24" y="190"/>
                    <a:pt x="26" y="191"/>
                  </a:cubicBezTo>
                  <a:cubicBezTo>
                    <a:pt x="27" y="191"/>
                    <a:pt x="27" y="196"/>
                    <a:pt x="29" y="197"/>
                  </a:cubicBezTo>
                  <a:cubicBezTo>
                    <a:pt x="29" y="198"/>
                    <a:pt x="30" y="201"/>
                    <a:pt x="29" y="203"/>
                  </a:cubicBezTo>
                  <a:cubicBezTo>
                    <a:pt x="29" y="204"/>
                    <a:pt x="27" y="207"/>
                    <a:pt x="27" y="210"/>
                  </a:cubicBezTo>
                  <a:cubicBezTo>
                    <a:pt x="26" y="212"/>
                    <a:pt x="26" y="212"/>
                    <a:pt x="26" y="212"/>
                  </a:cubicBezTo>
                  <a:cubicBezTo>
                    <a:pt x="27" y="214"/>
                    <a:pt x="30" y="217"/>
                    <a:pt x="31" y="217"/>
                  </a:cubicBezTo>
                  <a:cubicBezTo>
                    <a:pt x="33" y="217"/>
                    <a:pt x="36" y="214"/>
                    <a:pt x="37" y="212"/>
                  </a:cubicBezTo>
                  <a:cubicBezTo>
                    <a:pt x="38" y="211"/>
                    <a:pt x="41" y="207"/>
                    <a:pt x="41" y="205"/>
                  </a:cubicBezTo>
                  <a:cubicBezTo>
                    <a:pt x="43" y="203"/>
                    <a:pt x="43" y="197"/>
                    <a:pt x="43" y="194"/>
                  </a:cubicBezTo>
                  <a:cubicBezTo>
                    <a:pt x="43" y="191"/>
                    <a:pt x="43" y="187"/>
                    <a:pt x="44" y="186"/>
                  </a:cubicBezTo>
                  <a:cubicBezTo>
                    <a:pt x="45" y="184"/>
                    <a:pt x="48" y="184"/>
                    <a:pt x="50" y="184"/>
                  </a:cubicBezTo>
                  <a:cubicBezTo>
                    <a:pt x="51" y="184"/>
                    <a:pt x="54" y="184"/>
                    <a:pt x="55" y="186"/>
                  </a:cubicBezTo>
                  <a:cubicBezTo>
                    <a:pt x="57" y="187"/>
                    <a:pt x="55" y="190"/>
                    <a:pt x="55" y="191"/>
                  </a:cubicBezTo>
                  <a:cubicBezTo>
                    <a:pt x="55" y="193"/>
                    <a:pt x="54" y="197"/>
                    <a:pt x="52" y="198"/>
                  </a:cubicBezTo>
                  <a:cubicBezTo>
                    <a:pt x="52" y="200"/>
                    <a:pt x="50" y="201"/>
                    <a:pt x="50" y="201"/>
                  </a:cubicBezTo>
                  <a:cubicBezTo>
                    <a:pt x="48" y="203"/>
                    <a:pt x="48" y="205"/>
                    <a:pt x="48" y="207"/>
                  </a:cubicBezTo>
                  <a:cubicBezTo>
                    <a:pt x="47" y="208"/>
                    <a:pt x="45" y="210"/>
                    <a:pt x="44" y="211"/>
                  </a:cubicBezTo>
                  <a:cubicBezTo>
                    <a:pt x="43" y="212"/>
                    <a:pt x="41" y="214"/>
                    <a:pt x="40" y="215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38" y="219"/>
                    <a:pt x="37" y="221"/>
                    <a:pt x="38" y="222"/>
                  </a:cubicBezTo>
                  <a:cubicBezTo>
                    <a:pt x="38" y="224"/>
                    <a:pt x="41" y="222"/>
                    <a:pt x="43" y="222"/>
                  </a:cubicBezTo>
                  <a:cubicBezTo>
                    <a:pt x="44" y="222"/>
                    <a:pt x="47" y="222"/>
                    <a:pt x="48" y="222"/>
                  </a:cubicBezTo>
                  <a:cubicBezTo>
                    <a:pt x="50" y="221"/>
                    <a:pt x="51" y="218"/>
                    <a:pt x="51" y="218"/>
                  </a:cubicBezTo>
                  <a:cubicBezTo>
                    <a:pt x="52" y="217"/>
                    <a:pt x="55" y="214"/>
                    <a:pt x="57" y="212"/>
                  </a:cubicBezTo>
                  <a:cubicBezTo>
                    <a:pt x="58" y="212"/>
                    <a:pt x="61" y="210"/>
                    <a:pt x="62" y="210"/>
                  </a:cubicBezTo>
                  <a:cubicBezTo>
                    <a:pt x="64" y="208"/>
                    <a:pt x="66" y="208"/>
                    <a:pt x="69" y="207"/>
                  </a:cubicBezTo>
                  <a:cubicBezTo>
                    <a:pt x="71" y="207"/>
                    <a:pt x="74" y="207"/>
                    <a:pt x="75" y="208"/>
                  </a:cubicBezTo>
                  <a:cubicBezTo>
                    <a:pt x="76" y="208"/>
                    <a:pt x="78" y="211"/>
                    <a:pt x="79" y="212"/>
                  </a:cubicBezTo>
                  <a:cubicBezTo>
                    <a:pt x="79" y="214"/>
                    <a:pt x="76" y="215"/>
                    <a:pt x="76" y="217"/>
                  </a:cubicBezTo>
                  <a:cubicBezTo>
                    <a:pt x="78" y="218"/>
                    <a:pt x="78" y="222"/>
                    <a:pt x="79" y="224"/>
                  </a:cubicBezTo>
                  <a:cubicBezTo>
                    <a:pt x="79" y="225"/>
                    <a:pt x="81" y="228"/>
                    <a:pt x="81" y="231"/>
                  </a:cubicBezTo>
                  <a:cubicBezTo>
                    <a:pt x="81" y="232"/>
                    <a:pt x="79" y="235"/>
                    <a:pt x="79" y="236"/>
                  </a:cubicBezTo>
                  <a:cubicBezTo>
                    <a:pt x="78" y="236"/>
                    <a:pt x="78" y="239"/>
                    <a:pt x="78" y="240"/>
                  </a:cubicBezTo>
                  <a:cubicBezTo>
                    <a:pt x="76" y="242"/>
                    <a:pt x="76" y="245"/>
                    <a:pt x="76" y="246"/>
                  </a:cubicBezTo>
                  <a:cubicBezTo>
                    <a:pt x="76" y="247"/>
                    <a:pt x="76" y="250"/>
                    <a:pt x="76" y="252"/>
                  </a:cubicBezTo>
                  <a:cubicBezTo>
                    <a:pt x="76" y="253"/>
                    <a:pt x="76" y="256"/>
                    <a:pt x="76" y="257"/>
                  </a:cubicBezTo>
                  <a:cubicBezTo>
                    <a:pt x="75" y="259"/>
                    <a:pt x="74" y="260"/>
                    <a:pt x="74" y="260"/>
                  </a:cubicBezTo>
                  <a:cubicBezTo>
                    <a:pt x="72" y="261"/>
                    <a:pt x="71" y="264"/>
                    <a:pt x="71" y="267"/>
                  </a:cubicBezTo>
                  <a:cubicBezTo>
                    <a:pt x="71" y="268"/>
                    <a:pt x="71" y="271"/>
                    <a:pt x="71" y="273"/>
                  </a:cubicBezTo>
                  <a:cubicBezTo>
                    <a:pt x="71" y="275"/>
                    <a:pt x="69" y="280"/>
                    <a:pt x="69" y="281"/>
                  </a:cubicBezTo>
                  <a:cubicBezTo>
                    <a:pt x="69" y="282"/>
                    <a:pt x="69" y="285"/>
                    <a:pt x="69" y="287"/>
                  </a:cubicBezTo>
                  <a:cubicBezTo>
                    <a:pt x="68" y="289"/>
                    <a:pt x="64" y="291"/>
                    <a:pt x="64" y="294"/>
                  </a:cubicBezTo>
                  <a:cubicBezTo>
                    <a:pt x="62" y="295"/>
                    <a:pt x="64" y="301"/>
                    <a:pt x="62" y="302"/>
                  </a:cubicBezTo>
                  <a:cubicBezTo>
                    <a:pt x="62" y="305"/>
                    <a:pt x="59" y="306"/>
                    <a:pt x="58" y="308"/>
                  </a:cubicBezTo>
                  <a:cubicBezTo>
                    <a:pt x="57" y="309"/>
                    <a:pt x="55" y="312"/>
                    <a:pt x="54" y="313"/>
                  </a:cubicBezTo>
                  <a:cubicBezTo>
                    <a:pt x="54" y="315"/>
                    <a:pt x="52" y="316"/>
                    <a:pt x="52" y="317"/>
                  </a:cubicBezTo>
                  <a:cubicBezTo>
                    <a:pt x="52" y="319"/>
                    <a:pt x="54" y="322"/>
                    <a:pt x="54" y="323"/>
                  </a:cubicBezTo>
                  <a:cubicBezTo>
                    <a:pt x="55" y="324"/>
                    <a:pt x="57" y="327"/>
                    <a:pt x="58" y="329"/>
                  </a:cubicBezTo>
                  <a:cubicBezTo>
                    <a:pt x="59" y="330"/>
                    <a:pt x="65" y="330"/>
                    <a:pt x="65" y="333"/>
                  </a:cubicBezTo>
                  <a:cubicBezTo>
                    <a:pt x="66" y="334"/>
                    <a:pt x="65" y="337"/>
                    <a:pt x="64" y="338"/>
                  </a:cubicBezTo>
                  <a:cubicBezTo>
                    <a:pt x="64" y="338"/>
                    <a:pt x="61" y="341"/>
                    <a:pt x="59" y="341"/>
                  </a:cubicBezTo>
                  <a:cubicBezTo>
                    <a:pt x="59" y="343"/>
                    <a:pt x="57" y="344"/>
                    <a:pt x="55" y="344"/>
                  </a:cubicBezTo>
                  <a:cubicBezTo>
                    <a:pt x="55" y="345"/>
                    <a:pt x="54" y="347"/>
                    <a:pt x="54" y="348"/>
                  </a:cubicBezTo>
                  <a:cubicBezTo>
                    <a:pt x="52" y="350"/>
                    <a:pt x="54" y="352"/>
                    <a:pt x="54" y="352"/>
                  </a:cubicBezTo>
                  <a:cubicBezTo>
                    <a:pt x="55" y="354"/>
                    <a:pt x="59" y="354"/>
                    <a:pt x="61" y="352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65" y="351"/>
                    <a:pt x="68" y="351"/>
                    <a:pt x="68" y="351"/>
                  </a:cubicBezTo>
                  <a:cubicBezTo>
                    <a:pt x="69" y="352"/>
                    <a:pt x="69" y="354"/>
                    <a:pt x="71" y="355"/>
                  </a:cubicBezTo>
                  <a:cubicBezTo>
                    <a:pt x="71" y="357"/>
                    <a:pt x="69" y="359"/>
                    <a:pt x="69" y="361"/>
                  </a:cubicBezTo>
                  <a:cubicBezTo>
                    <a:pt x="69" y="364"/>
                    <a:pt x="71" y="366"/>
                    <a:pt x="72" y="369"/>
                  </a:cubicBezTo>
                  <a:cubicBezTo>
                    <a:pt x="72" y="371"/>
                    <a:pt x="75" y="373"/>
                    <a:pt x="76" y="375"/>
                  </a:cubicBezTo>
                  <a:cubicBezTo>
                    <a:pt x="76" y="376"/>
                    <a:pt x="78" y="380"/>
                    <a:pt x="76" y="383"/>
                  </a:cubicBezTo>
                  <a:cubicBezTo>
                    <a:pt x="78" y="383"/>
                    <a:pt x="81" y="383"/>
                    <a:pt x="81" y="385"/>
                  </a:cubicBezTo>
                  <a:cubicBezTo>
                    <a:pt x="82" y="385"/>
                    <a:pt x="83" y="386"/>
                    <a:pt x="85" y="386"/>
                  </a:cubicBezTo>
                  <a:cubicBezTo>
                    <a:pt x="86" y="387"/>
                    <a:pt x="90" y="387"/>
                    <a:pt x="92" y="387"/>
                  </a:cubicBezTo>
                  <a:cubicBezTo>
                    <a:pt x="93" y="387"/>
                    <a:pt x="97" y="387"/>
                    <a:pt x="100" y="386"/>
                  </a:cubicBezTo>
                  <a:cubicBezTo>
                    <a:pt x="102" y="386"/>
                    <a:pt x="104" y="385"/>
                    <a:pt x="107" y="383"/>
                  </a:cubicBezTo>
                  <a:cubicBezTo>
                    <a:pt x="109" y="383"/>
                    <a:pt x="111" y="383"/>
                    <a:pt x="113" y="382"/>
                  </a:cubicBezTo>
                  <a:cubicBezTo>
                    <a:pt x="114" y="382"/>
                    <a:pt x="114" y="379"/>
                    <a:pt x="116" y="379"/>
                  </a:cubicBezTo>
                  <a:cubicBezTo>
                    <a:pt x="116" y="378"/>
                    <a:pt x="118" y="379"/>
                    <a:pt x="120" y="379"/>
                  </a:cubicBezTo>
                  <a:cubicBezTo>
                    <a:pt x="120" y="379"/>
                    <a:pt x="121" y="379"/>
                    <a:pt x="123" y="379"/>
                  </a:cubicBezTo>
                  <a:cubicBezTo>
                    <a:pt x="123" y="380"/>
                    <a:pt x="123" y="383"/>
                    <a:pt x="123" y="385"/>
                  </a:cubicBezTo>
                  <a:cubicBezTo>
                    <a:pt x="123" y="387"/>
                    <a:pt x="124" y="392"/>
                    <a:pt x="123" y="393"/>
                  </a:cubicBezTo>
                  <a:cubicBezTo>
                    <a:pt x="123" y="394"/>
                    <a:pt x="121" y="396"/>
                    <a:pt x="121" y="397"/>
                  </a:cubicBezTo>
                  <a:cubicBezTo>
                    <a:pt x="121" y="400"/>
                    <a:pt x="124" y="403"/>
                    <a:pt x="124" y="406"/>
                  </a:cubicBezTo>
                  <a:cubicBezTo>
                    <a:pt x="124" y="407"/>
                    <a:pt x="124" y="411"/>
                    <a:pt x="126" y="413"/>
                  </a:cubicBezTo>
                  <a:cubicBezTo>
                    <a:pt x="126" y="414"/>
                    <a:pt x="128" y="417"/>
                    <a:pt x="130" y="418"/>
                  </a:cubicBezTo>
                  <a:cubicBezTo>
                    <a:pt x="130" y="420"/>
                    <a:pt x="131" y="422"/>
                    <a:pt x="131" y="424"/>
                  </a:cubicBezTo>
                  <a:cubicBezTo>
                    <a:pt x="131" y="425"/>
                    <a:pt x="130" y="428"/>
                    <a:pt x="130" y="429"/>
                  </a:cubicBezTo>
                  <a:cubicBezTo>
                    <a:pt x="130" y="432"/>
                    <a:pt x="131" y="436"/>
                    <a:pt x="131" y="438"/>
                  </a:cubicBezTo>
                  <a:cubicBezTo>
                    <a:pt x="131" y="439"/>
                    <a:pt x="131" y="443"/>
                    <a:pt x="133" y="445"/>
                  </a:cubicBezTo>
                  <a:cubicBezTo>
                    <a:pt x="133" y="446"/>
                    <a:pt x="135" y="448"/>
                    <a:pt x="137" y="449"/>
                  </a:cubicBezTo>
                  <a:cubicBezTo>
                    <a:pt x="138" y="449"/>
                    <a:pt x="141" y="449"/>
                    <a:pt x="142" y="449"/>
                  </a:cubicBezTo>
                  <a:cubicBezTo>
                    <a:pt x="144" y="448"/>
                    <a:pt x="147" y="445"/>
                    <a:pt x="148" y="443"/>
                  </a:cubicBezTo>
                  <a:cubicBezTo>
                    <a:pt x="149" y="442"/>
                    <a:pt x="154" y="441"/>
                    <a:pt x="155" y="439"/>
                  </a:cubicBezTo>
                  <a:cubicBezTo>
                    <a:pt x="158" y="439"/>
                    <a:pt x="162" y="439"/>
                    <a:pt x="163" y="441"/>
                  </a:cubicBezTo>
                  <a:cubicBezTo>
                    <a:pt x="165" y="441"/>
                    <a:pt x="168" y="442"/>
                    <a:pt x="169" y="442"/>
                  </a:cubicBezTo>
                  <a:cubicBezTo>
                    <a:pt x="169" y="443"/>
                    <a:pt x="170" y="445"/>
                    <a:pt x="170" y="446"/>
                  </a:cubicBezTo>
                  <a:cubicBezTo>
                    <a:pt x="172" y="446"/>
                    <a:pt x="172" y="449"/>
                    <a:pt x="172" y="449"/>
                  </a:cubicBezTo>
                  <a:cubicBezTo>
                    <a:pt x="173" y="450"/>
                    <a:pt x="178" y="449"/>
                    <a:pt x="179" y="450"/>
                  </a:cubicBezTo>
                  <a:cubicBezTo>
                    <a:pt x="180" y="450"/>
                    <a:pt x="182" y="452"/>
                    <a:pt x="183" y="452"/>
                  </a:cubicBezTo>
                  <a:cubicBezTo>
                    <a:pt x="183" y="452"/>
                    <a:pt x="183" y="455"/>
                    <a:pt x="185" y="455"/>
                  </a:cubicBezTo>
                  <a:cubicBezTo>
                    <a:pt x="185" y="456"/>
                    <a:pt x="187" y="456"/>
                    <a:pt x="189" y="457"/>
                  </a:cubicBezTo>
                  <a:cubicBezTo>
                    <a:pt x="190" y="457"/>
                    <a:pt x="192" y="457"/>
                    <a:pt x="192" y="459"/>
                  </a:cubicBezTo>
                  <a:cubicBezTo>
                    <a:pt x="193" y="460"/>
                    <a:pt x="194" y="462"/>
                    <a:pt x="194" y="464"/>
                  </a:cubicBezTo>
                  <a:cubicBezTo>
                    <a:pt x="194" y="464"/>
                    <a:pt x="193" y="467"/>
                    <a:pt x="193" y="469"/>
                  </a:cubicBezTo>
                  <a:cubicBezTo>
                    <a:pt x="193" y="470"/>
                    <a:pt x="194" y="473"/>
                    <a:pt x="194" y="474"/>
                  </a:cubicBezTo>
                  <a:cubicBezTo>
                    <a:pt x="197" y="475"/>
                    <a:pt x="200" y="474"/>
                    <a:pt x="203" y="475"/>
                  </a:cubicBezTo>
                  <a:cubicBezTo>
                    <a:pt x="204" y="475"/>
                    <a:pt x="206" y="475"/>
                    <a:pt x="207" y="477"/>
                  </a:cubicBezTo>
                  <a:cubicBezTo>
                    <a:pt x="208" y="478"/>
                    <a:pt x="208" y="481"/>
                    <a:pt x="210" y="481"/>
                  </a:cubicBezTo>
                  <a:cubicBezTo>
                    <a:pt x="210" y="482"/>
                    <a:pt x="213" y="484"/>
                    <a:pt x="213" y="485"/>
                  </a:cubicBezTo>
                  <a:cubicBezTo>
                    <a:pt x="214" y="484"/>
                    <a:pt x="214" y="484"/>
                    <a:pt x="215" y="484"/>
                  </a:cubicBezTo>
                  <a:cubicBezTo>
                    <a:pt x="217" y="482"/>
                    <a:pt x="218" y="480"/>
                    <a:pt x="220" y="478"/>
                  </a:cubicBezTo>
                  <a:cubicBezTo>
                    <a:pt x="220" y="477"/>
                    <a:pt x="221" y="473"/>
                    <a:pt x="222" y="473"/>
                  </a:cubicBezTo>
                  <a:cubicBezTo>
                    <a:pt x="224" y="471"/>
                    <a:pt x="225" y="470"/>
                    <a:pt x="227" y="470"/>
                  </a:cubicBezTo>
                  <a:cubicBezTo>
                    <a:pt x="227" y="469"/>
                    <a:pt x="227" y="464"/>
                    <a:pt x="228" y="462"/>
                  </a:cubicBezTo>
                  <a:cubicBezTo>
                    <a:pt x="230" y="460"/>
                    <a:pt x="232" y="459"/>
                    <a:pt x="234" y="459"/>
                  </a:cubicBezTo>
                  <a:cubicBezTo>
                    <a:pt x="235" y="457"/>
                    <a:pt x="238" y="455"/>
                    <a:pt x="239" y="453"/>
                  </a:cubicBezTo>
                  <a:cubicBezTo>
                    <a:pt x="239" y="452"/>
                    <a:pt x="241" y="449"/>
                    <a:pt x="242" y="448"/>
                  </a:cubicBezTo>
                  <a:cubicBezTo>
                    <a:pt x="242" y="446"/>
                    <a:pt x="245" y="445"/>
                    <a:pt x="246" y="443"/>
                  </a:cubicBezTo>
                  <a:cubicBezTo>
                    <a:pt x="248" y="442"/>
                    <a:pt x="251" y="439"/>
                    <a:pt x="252" y="438"/>
                  </a:cubicBezTo>
                  <a:cubicBezTo>
                    <a:pt x="253" y="436"/>
                    <a:pt x="259" y="436"/>
                    <a:pt x="260" y="435"/>
                  </a:cubicBezTo>
                  <a:cubicBezTo>
                    <a:pt x="262" y="434"/>
                    <a:pt x="266" y="431"/>
                    <a:pt x="266" y="429"/>
                  </a:cubicBezTo>
                  <a:cubicBezTo>
                    <a:pt x="267" y="428"/>
                    <a:pt x="267" y="424"/>
                    <a:pt x="267" y="422"/>
                  </a:cubicBezTo>
                  <a:cubicBezTo>
                    <a:pt x="269" y="420"/>
                    <a:pt x="270" y="417"/>
                    <a:pt x="272" y="414"/>
                  </a:cubicBezTo>
                  <a:cubicBezTo>
                    <a:pt x="273" y="414"/>
                    <a:pt x="274" y="413"/>
                    <a:pt x="276" y="411"/>
                  </a:cubicBezTo>
                  <a:cubicBezTo>
                    <a:pt x="277" y="410"/>
                    <a:pt x="279" y="407"/>
                    <a:pt x="280" y="406"/>
                  </a:cubicBezTo>
                  <a:cubicBezTo>
                    <a:pt x="280" y="406"/>
                    <a:pt x="282" y="403"/>
                    <a:pt x="282" y="401"/>
                  </a:cubicBezTo>
                  <a:cubicBezTo>
                    <a:pt x="282" y="401"/>
                    <a:pt x="284" y="399"/>
                    <a:pt x="284" y="397"/>
                  </a:cubicBezTo>
                  <a:cubicBezTo>
                    <a:pt x="286" y="397"/>
                    <a:pt x="287" y="397"/>
                    <a:pt x="289" y="396"/>
                  </a:cubicBezTo>
                  <a:cubicBezTo>
                    <a:pt x="289" y="396"/>
                    <a:pt x="290" y="393"/>
                    <a:pt x="290" y="392"/>
                  </a:cubicBezTo>
                  <a:cubicBezTo>
                    <a:pt x="290" y="389"/>
                    <a:pt x="290" y="386"/>
                    <a:pt x="290" y="385"/>
                  </a:cubicBezTo>
                  <a:cubicBezTo>
                    <a:pt x="290" y="383"/>
                    <a:pt x="289" y="380"/>
                    <a:pt x="289" y="379"/>
                  </a:cubicBezTo>
                  <a:cubicBezTo>
                    <a:pt x="289" y="378"/>
                    <a:pt x="290" y="375"/>
                    <a:pt x="290" y="375"/>
                  </a:cubicBezTo>
                  <a:cubicBezTo>
                    <a:pt x="290" y="373"/>
                    <a:pt x="291" y="372"/>
                    <a:pt x="291" y="371"/>
                  </a:cubicBezTo>
                  <a:cubicBezTo>
                    <a:pt x="291" y="369"/>
                    <a:pt x="291" y="368"/>
                    <a:pt x="291" y="366"/>
                  </a:cubicBezTo>
                  <a:cubicBezTo>
                    <a:pt x="293" y="364"/>
                    <a:pt x="293" y="359"/>
                    <a:pt x="293" y="358"/>
                  </a:cubicBezTo>
                  <a:cubicBezTo>
                    <a:pt x="294" y="357"/>
                    <a:pt x="294" y="352"/>
                    <a:pt x="294" y="351"/>
                  </a:cubicBezTo>
                  <a:cubicBezTo>
                    <a:pt x="294" y="350"/>
                    <a:pt x="294" y="348"/>
                    <a:pt x="294" y="347"/>
                  </a:cubicBezTo>
                  <a:cubicBezTo>
                    <a:pt x="296" y="345"/>
                    <a:pt x="297" y="344"/>
                    <a:pt x="297" y="343"/>
                  </a:cubicBezTo>
                  <a:cubicBezTo>
                    <a:pt x="298" y="341"/>
                    <a:pt x="297" y="337"/>
                    <a:pt x="298" y="336"/>
                  </a:cubicBezTo>
                  <a:cubicBezTo>
                    <a:pt x="298" y="336"/>
                    <a:pt x="298" y="334"/>
                    <a:pt x="298" y="333"/>
                  </a:cubicBezTo>
                  <a:cubicBezTo>
                    <a:pt x="300" y="333"/>
                    <a:pt x="300" y="333"/>
                    <a:pt x="300" y="331"/>
                  </a:cubicBezTo>
                  <a:cubicBezTo>
                    <a:pt x="301" y="331"/>
                    <a:pt x="304" y="331"/>
                    <a:pt x="305" y="331"/>
                  </a:cubicBezTo>
                  <a:cubicBezTo>
                    <a:pt x="308" y="331"/>
                    <a:pt x="308" y="331"/>
                    <a:pt x="308" y="331"/>
                  </a:cubicBezTo>
                  <a:cubicBezTo>
                    <a:pt x="311" y="331"/>
                    <a:pt x="314" y="329"/>
                    <a:pt x="315" y="329"/>
                  </a:cubicBezTo>
                  <a:cubicBezTo>
                    <a:pt x="318" y="329"/>
                    <a:pt x="321" y="329"/>
                    <a:pt x="322" y="329"/>
                  </a:cubicBezTo>
                  <a:cubicBezTo>
                    <a:pt x="324" y="330"/>
                    <a:pt x="325" y="334"/>
                    <a:pt x="326" y="334"/>
                  </a:cubicBezTo>
                  <a:cubicBezTo>
                    <a:pt x="328" y="336"/>
                    <a:pt x="329" y="336"/>
                    <a:pt x="331" y="336"/>
                  </a:cubicBezTo>
                  <a:cubicBezTo>
                    <a:pt x="331" y="334"/>
                    <a:pt x="332" y="333"/>
                    <a:pt x="332" y="331"/>
                  </a:cubicBezTo>
                  <a:cubicBezTo>
                    <a:pt x="332" y="331"/>
                    <a:pt x="331" y="329"/>
                    <a:pt x="332" y="327"/>
                  </a:cubicBezTo>
                  <a:cubicBezTo>
                    <a:pt x="332" y="327"/>
                    <a:pt x="333" y="327"/>
                    <a:pt x="333" y="326"/>
                  </a:cubicBezTo>
                  <a:cubicBezTo>
                    <a:pt x="335" y="326"/>
                    <a:pt x="338" y="326"/>
                    <a:pt x="339" y="326"/>
                  </a:cubicBezTo>
                  <a:cubicBezTo>
                    <a:pt x="339" y="326"/>
                    <a:pt x="341" y="324"/>
                    <a:pt x="341" y="323"/>
                  </a:cubicBezTo>
                  <a:cubicBezTo>
                    <a:pt x="342" y="323"/>
                    <a:pt x="343" y="323"/>
                    <a:pt x="345" y="322"/>
                  </a:cubicBezTo>
                  <a:cubicBezTo>
                    <a:pt x="345" y="320"/>
                    <a:pt x="346" y="319"/>
                    <a:pt x="346" y="319"/>
                  </a:cubicBezTo>
                  <a:cubicBezTo>
                    <a:pt x="346" y="317"/>
                    <a:pt x="346" y="315"/>
                    <a:pt x="346" y="315"/>
                  </a:cubicBezTo>
                  <a:cubicBezTo>
                    <a:pt x="346" y="313"/>
                    <a:pt x="345" y="312"/>
                    <a:pt x="345" y="310"/>
                  </a:cubicBezTo>
                  <a:cubicBezTo>
                    <a:pt x="345" y="309"/>
                    <a:pt x="345" y="308"/>
                    <a:pt x="346" y="306"/>
                  </a:cubicBezTo>
                  <a:cubicBezTo>
                    <a:pt x="346" y="306"/>
                    <a:pt x="349" y="303"/>
                    <a:pt x="349" y="302"/>
                  </a:cubicBezTo>
                  <a:cubicBezTo>
                    <a:pt x="350" y="302"/>
                    <a:pt x="353" y="299"/>
                    <a:pt x="353" y="298"/>
                  </a:cubicBezTo>
                  <a:cubicBezTo>
                    <a:pt x="355" y="296"/>
                    <a:pt x="355" y="294"/>
                    <a:pt x="356" y="292"/>
                  </a:cubicBezTo>
                  <a:cubicBezTo>
                    <a:pt x="356" y="291"/>
                    <a:pt x="356" y="289"/>
                    <a:pt x="356" y="289"/>
                  </a:cubicBezTo>
                  <a:cubicBezTo>
                    <a:pt x="356" y="287"/>
                    <a:pt x="356" y="284"/>
                    <a:pt x="356" y="282"/>
                  </a:cubicBezTo>
                  <a:cubicBezTo>
                    <a:pt x="356" y="281"/>
                    <a:pt x="357" y="278"/>
                    <a:pt x="357" y="277"/>
                  </a:cubicBezTo>
                  <a:cubicBezTo>
                    <a:pt x="359" y="275"/>
                    <a:pt x="360" y="274"/>
                    <a:pt x="360" y="273"/>
                  </a:cubicBezTo>
                  <a:cubicBezTo>
                    <a:pt x="362" y="271"/>
                    <a:pt x="362" y="268"/>
                    <a:pt x="362" y="267"/>
                  </a:cubicBezTo>
                  <a:cubicBezTo>
                    <a:pt x="362" y="266"/>
                    <a:pt x="360" y="263"/>
                    <a:pt x="359" y="261"/>
                  </a:cubicBezTo>
                  <a:cubicBezTo>
                    <a:pt x="359" y="259"/>
                    <a:pt x="359" y="254"/>
                    <a:pt x="360" y="253"/>
                  </a:cubicBezTo>
                  <a:cubicBezTo>
                    <a:pt x="360" y="250"/>
                    <a:pt x="363" y="247"/>
                    <a:pt x="363" y="246"/>
                  </a:cubicBezTo>
                  <a:cubicBezTo>
                    <a:pt x="364" y="245"/>
                    <a:pt x="366" y="242"/>
                    <a:pt x="366" y="240"/>
                  </a:cubicBezTo>
                  <a:cubicBezTo>
                    <a:pt x="366" y="239"/>
                    <a:pt x="366" y="236"/>
                    <a:pt x="366" y="235"/>
                  </a:cubicBezTo>
                  <a:cubicBezTo>
                    <a:pt x="367" y="233"/>
                    <a:pt x="369" y="232"/>
                    <a:pt x="369" y="231"/>
                  </a:cubicBezTo>
                  <a:cubicBezTo>
                    <a:pt x="370" y="229"/>
                    <a:pt x="369" y="226"/>
                    <a:pt x="369" y="225"/>
                  </a:cubicBezTo>
                  <a:cubicBezTo>
                    <a:pt x="370" y="222"/>
                    <a:pt x="374" y="221"/>
                    <a:pt x="376" y="219"/>
                  </a:cubicBezTo>
                  <a:cubicBezTo>
                    <a:pt x="377" y="218"/>
                    <a:pt x="378" y="217"/>
                    <a:pt x="380" y="215"/>
                  </a:cubicBezTo>
                  <a:cubicBezTo>
                    <a:pt x="380" y="215"/>
                    <a:pt x="380" y="212"/>
                    <a:pt x="380" y="211"/>
                  </a:cubicBezTo>
                  <a:cubicBezTo>
                    <a:pt x="381" y="210"/>
                    <a:pt x="381" y="207"/>
                    <a:pt x="383" y="205"/>
                  </a:cubicBezTo>
                  <a:cubicBezTo>
                    <a:pt x="383" y="204"/>
                    <a:pt x="385" y="203"/>
                    <a:pt x="385" y="201"/>
                  </a:cubicBezTo>
                  <a:cubicBezTo>
                    <a:pt x="387" y="200"/>
                    <a:pt x="388" y="197"/>
                    <a:pt x="388" y="196"/>
                  </a:cubicBezTo>
                  <a:cubicBezTo>
                    <a:pt x="390" y="194"/>
                    <a:pt x="391" y="191"/>
                    <a:pt x="391" y="191"/>
                  </a:cubicBezTo>
                  <a:cubicBezTo>
                    <a:pt x="391" y="189"/>
                    <a:pt x="391" y="186"/>
                    <a:pt x="393" y="184"/>
                  </a:cubicBezTo>
                  <a:cubicBezTo>
                    <a:pt x="393" y="183"/>
                    <a:pt x="395" y="182"/>
                    <a:pt x="395" y="180"/>
                  </a:cubicBezTo>
                  <a:cubicBezTo>
                    <a:pt x="397" y="179"/>
                    <a:pt x="400" y="176"/>
                    <a:pt x="400" y="175"/>
                  </a:cubicBezTo>
                  <a:cubicBezTo>
                    <a:pt x="400" y="173"/>
                    <a:pt x="400" y="169"/>
                    <a:pt x="401" y="168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401" y="163"/>
                    <a:pt x="400" y="162"/>
                    <a:pt x="400" y="161"/>
                  </a:cubicBezTo>
                  <a:cubicBezTo>
                    <a:pt x="400" y="161"/>
                    <a:pt x="400" y="158"/>
                    <a:pt x="400" y="156"/>
                  </a:cubicBezTo>
                  <a:cubicBezTo>
                    <a:pt x="401" y="156"/>
                    <a:pt x="404" y="155"/>
                    <a:pt x="404" y="154"/>
                  </a:cubicBezTo>
                  <a:cubicBezTo>
                    <a:pt x="405" y="154"/>
                    <a:pt x="405" y="152"/>
                    <a:pt x="407" y="151"/>
                  </a:cubicBezTo>
                  <a:cubicBezTo>
                    <a:pt x="407" y="149"/>
                    <a:pt x="409" y="148"/>
                    <a:pt x="409" y="148"/>
                  </a:cubicBezTo>
                  <a:cubicBezTo>
                    <a:pt x="411" y="147"/>
                    <a:pt x="412" y="147"/>
                    <a:pt x="414" y="145"/>
                  </a:cubicBezTo>
                  <a:cubicBezTo>
                    <a:pt x="414" y="145"/>
                    <a:pt x="416" y="142"/>
                    <a:pt x="418" y="142"/>
                  </a:cubicBezTo>
                  <a:cubicBezTo>
                    <a:pt x="418" y="141"/>
                    <a:pt x="419" y="140"/>
                    <a:pt x="421" y="138"/>
                  </a:cubicBezTo>
                  <a:cubicBezTo>
                    <a:pt x="422" y="137"/>
                    <a:pt x="425" y="137"/>
                    <a:pt x="425" y="13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3" y="134"/>
                    <a:pt x="421" y="134"/>
                    <a:pt x="419" y="13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14513A4-2CC1-40FE-BFF2-40FA91C04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163" y="1992313"/>
              <a:ext cx="1054100" cy="1681163"/>
            </a:xfrm>
            <a:custGeom>
              <a:avLst/>
              <a:gdLst>
                <a:gd name="T0" fmla="*/ 451 w 514"/>
                <a:gd name="T1" fmla="*/ 432 h 821"/>
                <a:gd name="T2" fmla="*/ 424 w 514"/>
                <a:gd name="T3" fmla="*/ 396 h 821"/>
                <a:gd name="T4" fmla="*/ 404 w 514"/>
                <a:gd name="T5" fmla="*/ 368 h 821"/>
                <a:gd name="T6" fmla="*/ 408 w 514"/>
                <a:gd name="T7" fmla="*/ 342 h 821"/>
                <a:gd name="T8" fmla="*/ 448 w 514"/>
                <a:gd name="T9" fmla="*/ 330 h 821"/>
                <a:gd name="T10" fmla="*/ 472 w 514"/>
                <a:gd name="T11" fmla="*/ 292 h 821"/>
                <a:gd name="T12" fmla="*/ 459 w 514"/>
                <a:gd name="T13" fmla="*/ 229 h 821"/>
                <a:gd name="T14" fmla="*/ 417 w 514"/>
                <a:gd name="T15" fmla="*/ 191 h 821"/>
                <a:gd name="T16" fmla="*/ 384 w 514"/>
                <a:gd name="T17" fmla="*/ 149 h 821"/>
                <a:gd name="T18" fmla="*/ 369 w 514"/>
                <a:gd name="T19" fmla="*/ 153 h 821"/>
                <a:gd name="T20" fmla="*/ 339 w 514"/>
                <a:gd name="T21" fmla="*/ 98 h 821"/>
                <a:gd name="T22" fmla="*/ 304 w 514"/>
                <a:gd name="T23" fmla="*/ 63 h 821"/>
                <a:gd name="T24" fmla="*/ 270 w 514"/>
                <a:gd name="T25" fmla="*/ 22 h 821"/>
                <a:gd name="T26" fmla="*/ 224 w 514"/>
                <a:gd name="T27" fmla="*/ 49 h 821"/>
                <a:gd name="T28" fmla="*/ 191 w 514"/>
                <a:gd name="T29" fmla="*/ 130 h 821"/>
                <a:gd name="T30" fmla="*/ 227 w 514"/>
                <a:gd name="T31" fmla="*/ 174 h 821"/>
                <a:gd name="T32" fmla="*/ 200 w 514"/>
                <a:gd name="T33" fmla="*/ 250 h 821"/>
                <a:gd name="T34" fmla="*/ 88 w 514"/>
                <a:gd name="T35" fmla="*/ 250 h 821"/>
                <a:gd name="T36" fmla="*/ 28 w 514"/>
                <a:gd name="T37" fmla="*/ 352 h 821"/>
                <a:gd name="T38" fmla="*/ 3 w 514"/>
                <a:gd name="T39" fmla="*/ 431 h 821"/>
                <a:gd name="T40" fmla="*/ 15 w 514"/>
                <a:gd name="T41" fmla="*/ 488 h 821"/>
                <a:gd name="T42" fmla="*/ 4 w 514"/>
                <a:gd name="T43" fmla="*/ 560 h 821"/>
                <a:gd name="T44" fmla="*/ 22 w 514"/>
                <a:gd name="T45" fmla="*/ 649 h 821"/>
                <a:gd name="T46" fmla="*/ 63 w 514"/>
                <a:gd name="T47" fmla="*/ 664 h 821"/>
                <a:gd name="T48" fmla="*/ 93 w 514"/>
                <a:gd name="T49" fmla="*/ 705 h 821"/>
                <a:gd name="T50" fmla="*/ 121 w 514"/>
                <a:gd name="T51" fmla="*/ 726 h 821"/>
                <a:gd name="T52" fmla="*/ 141 w 514"/>
                <a:gd name="T53" fmla="*/ 789 h 821"/>
                <a:gd name="T54" fmla="*/ 191 w 514"/>
                <a:gd name="T55" fmla="*/ 804 h 821"/>
                <a:gd name="T56" fmla="*/ 236 w 514"/>
                <a:gd name="T57" fmla="*/ 820 h 821"/>
                <a:gd name="T58" fmla="*/ 252 w 514"/>
                <a:gd name="T59" fmla="*/ 782 h 821"/>
                <a:gd name="T60" fmla="*/ 273 w 514"/>
                <a:gd name="T61" fmla="*/ 757 h 821"/>
                <a:gd name="T62" fmla="*/ 293 w 514"/>
                <a:gd name="T63" fmla="*/ 758 h 821"/>
                <a:gd name="T64" fmla="*/ 313 w 514"/>
                <a:gd name="T65" fmla="*/ 752 h 821"/>
                <a:gd name="T66" fmla="*/ 344 w 514"/>
                <a:gd name="T67" fmla="*/ 689 h 821"/>
                <a:gd name="T68" fmla="*/ 331 w 514"/>
                <a:gd name="T69" fmla="*/ 661 h 821"/>
                <a:gd name="T70" fmla="*/ 289 w 514"/>
                <a:gd name="T71" fmla="*/ 636 h 821"/>
                <a:gd name="T72" fmla="*/ 282 w 514"/>
                <a:gd name="T73" fmla="*/ 595 h 821"/>
                <a:gd name="T74" fmla="*/ 321 w 514"/>
                <a:gd name="T75" fmla="*/ 594 h 821"/>
                <a:gd name="T76" fmla="*/ 398 w 514"/>
                <a:gd name="T77" fmla="*/ 564 h 821"/>
                <a:gd name="T78" fmla="*/ 456 w 514"/>
                <a:gd name="T79" fmla="*/ 563 h 821"/>
                <a:gd name="T80" fmla="*/ 501 w 514"/>
                <a:gd name="T81" fmla="*/ 512 h 821"/>
                <a:gd name="T82" fmla="*/ 263 w 514"/>
                <a:gd name="T83" fmla="*/ 455 h 821"/>
                <a:gd name="T84" fmla="*/ 253 w 514"/>
                <a:gd name="T85" fmla="*/ 460 h 821"/>
                <a:gd name="T86" fmla="*/ 255 w 514"/>
                <a:gd name="T87" fmla="*/ 496 h 821"/>
                <a:gd name="T88" fmla="*/ 255 w 514"/>
                <a:gd name="T89" fmla="*/ 536 h 821"/>
                <a:gd name="T90" fmla="*/ 239 w 514"/>
                <a:gd name="T91" fmla="*/ 517 h 821"/>
                <a:gd name="T92" fmla="*/ 249 w 514"/>
                <a:gd name="T93" fmla="*/ 510 h 821"/>
                <a:gd name="T94" fmla="*/ 238 w 514"/>
                <a:gd name="T95" fmla="*/ 469 h 821"/>
                <a:gd name="T96" fmla="*/ 201 w 514"/>
                <a:gd name="T97" fmla="*/ 438 h 821"/>
                <a:gd name="T98" fmla="*/ 222 w 514"/>
                <a:gd name="T99" fmla="*/ 445 h 821"/>
                <a:gd name="T100" fmla="*/ 211 w 514"/>
                <a:gd name="T101" fmla="*/ 422 h 821"/>
                <a:gd name="T102" fmla="*/ 239 w 514"/>
                <a:gd name="T103" fmla="*/ 430 h 821"/>
                <a:gd name="T104" fmla="*/ 253 w 514"/>
                <a:gd name="T105" fmla="*/ 428 h 821"/>
                <a:gd name="T106" fmla="*/ 267 w 514"/>
                <a:gd name="T107" fmla="*/ 449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4" h="821">
                  <a:moveTo>
                    <a:pt x="514" y="504"/>
                  </a:moveTo>
                  <a:cubicBezTo>
                    <a:pt x="513" y="500"/>
                    <a:pt x="508" y="496"/>
                    <a:pt x="506" y="493"/>
                  </a:cubicBezTo>
                  <a:cubicBezTo>
                    <a:pt x="503" y="488"/>
                    <a:pt x="494" y="481"/>
                    <a:pt x="491" y="477"/>
                  </a:cubicBezTo>
                  <a:cubicBezTo>
                    <a:pt x="489" y="474"/>
                    <a:pt x="482" y="469"/>
                    <a:pt x="479" y="466"/>
                  </a:cubicBezTo>
                  <a:cubicBezTo>
                    <a:pt x="476" y="462"/>
                    <a:pt x="473" y="453"/>
                    <a:pt x="470" y="449"/>
                  </a:cubicBezTo>
                  <a:cubicBezTo>
                    <a:pt x="466" y="445"/>
                    <a:pt x="456" y="437"/>
                    <a:pt x="451" y="432"/>
                  </a:cubicBezTo>
                  <a:cubicBezTo>
                    <a:pt x="449" y="431"/>
                    <a:pt x="444" y="427"/>
                    <a:pt x="441" y="424"/>
                  </a:cubicBezTo>
                  <a:cubicBezTo>
                    <a:pt x="439" y="422"/>
                    <a:pt x="436" y="420"/>
                    <a:pt x="434" y="418"/>
                  </a:cubicBezTo>
                  <a:cubicBezTo>
                    <a:pt x="432" y="417"/>
                    <a:pt x="428" y="417"/>
                    <a:pt x="427" y="414"/>
                  </a:cubicBezTo>
                  <a:cubicBezTo>
                    <a:pt x="425" y="413"/>
                    <a:pt x="425" y="408"/>
                    <a:pt x="425" y="406"/>
                  </a:cubicBezTo>
                  <a:cubicBezTo>
                    <a:pt x="427" y="404"/>
                    <a:pt x="428" y="403"/>
                    <a:pt x="428" y="401"/>
                  </a:cubicBezTo>
                  <a:cubicBezTo>
                    <a:pt x="428" y="399"/>
                    <a:pt x="425" y="396"/>
                    <a:pt x="424" y="396"/>
                  </a:cubicBezTo>
                  <a:cubicBezTo>
                    <a:pt x="422" y="394"/>
                    <a:pt x="420" y="392"/>
                    <a:pt x="418" y="392"/>
                  </a:cubicBezTo>
                  <a:cubicBezTo>
                    <a:pt x="415" y="392"/>
                    <a:pt x="413" y="392"/>
                    <a:pt x="411" y="393"/>
                  </a:cubicBezTo>
                  <a:cubicBezTo>
                    <a:pt x="410" y="393"/>
                    <a:pt x="410" y="394"/>
                    <a:pt x="408" y="394"/>
                  </a:cubicBezTo>
                  <a:cubicBezTo>
                    <a:pt x="407" y="394"/>
                    <a:pt x="407" y="389"/>
                    <a:pt x="407" y="387"/>
                  </a:cubicBezTo>
                  <a:cubicBezTo>
                    <a:pt x="407" y="385"/>
                    <a:pt x="408" y="380"/>
                    <a:pt x="407" y="379"/>
                  </a:cubicBezTo>
                  <a:cubicBezTo>
                    <a:pt x="407" y="376"/>
                    <a:pt x="405" y="371"/>
                    <a:pt x="404" y="368"/>
                  </a:cubicBezTo>
                  <a:cubicBezTo>
                    <a:pt x="403" y="365"/>
                    <a:pt x="401" y="359"/>
                    <a:pt x="400" y="357"/>
                  </a:cubicBezTo>
                  <a:cubicBezTo>
                    <a:pt x="397" y="355"/>
                    <a:pt x="391" y="352"/>
                    <a:pt x="391" y="349"/>
                  </a:cubicBezTo>
                  <a:cubicBezTo>
                    <a:pt x="390" y="348"/>
                    <a:pt x="390" y="344"/>
                    <a:pt x="391" y="342"/>
                  </a:cubicBezTo>
                  <a:cubicBezTo>
                    <a:pt x="391" y="341"/>
                    <a:pt x="394" y="340"/>
                    <a:pt x="396" y="338"/>
                  </a:cubicBezTo>
                  <a:cubicBezTo>
                    <a:pt x="398" y="338"/>
                    <a:pt x="401" y="338"/>
                    <a:pt x="403" y="340"/>
                  </a:cubicBezTo>
                  <a:cubicBezTo>
                    <a:pt x="404" y="340"/>
                    <a:pt x="407" y="342"/>
                    <a:pt x="408" y="342"/>
                  </a:cubicBezTo>
                  <a:cubicBezTo>
                    <a:pt x="410" y="342"/>
                    <a:pt x="411" y="340"/>
                    <a:pt x="414" y="338"/>
                  </a:cubicBezTo>
                  <a:cubicBezTo>
                    <a:pt x="415" y="338"/>
                    <a:pt x="420" y="338"/>
                    <a:pt x="421" y="338"/>
                  </a:cubicBezTo>
                  <a:cubicBezTo>
                    <a:pt x="424" y="338"/>
                    <a:pt x="427" y="340"/>
                    <a:pt x="428" y="340"/>
                  </a:cubicBezTo>
                  <a:cubicBezTo>
                    <a:pt x="431" y="340"/>
                    <a:pt x="435" y="340"/>
                    <a:pt x="436" y="340"/>
                  </a:cubicBezTo>
                  <a:cubicBezTo>
                    <a:pt x="438" y="338"/>
                    <a:pt x="439" y="334"/>
                    <a:pt x="441" y="334"/>
                  </a:cubicBezTo>
                  <a:cubicBezTo>
                    <a:pt x="442" y="333"/>
                    <a:pt x="446" y="331"/>
                    <a:pt x="448" y="330"/>
                  </a:cubicBezTo>
                  <a:cubicBezTo>
                    <a:pt x="449" y="328"/>
                    <a:pt x="455" y="328"/>
                    <a:pt x="456" y="328"/>
                  </a:cubicBezTo>
                  <a:cubicBezTo>
                    <a:pt x="459" y="327"/>
                    <a:pt x="465" y="327"/>
                    <a:pt x="467" y="326"/>
                  </a:cubicBezTo>
                  <a:cubicBezTo>
                    <a:pt x="469" y="324"/>
                    <a:pt x="472" y="321"/>
                    <a:pt x="472" y="319"/>
                  </a:cubicBezTo>
                  <a:cubicBezTo>
                    <a:pt x="473" y="316"/>
                    <a:pt x="472" y="312"/>
                    <a:pt x="472" y="309"/>
                  </a:cubicBezTo>
                  <a:cubicBezTo>
                    <a:pt x="472" y="306"/>
                    <a:pt x="469" y="302"/>
                    <a:pt x="469" y="299"/>
                  </a:cubicBezTo>
                  <a:cubicBezTo>
                    <a:pt x="469" y="298"/>
                    <a:pt x="470" y="293"/>
                    <a:pt x="472" y="292"/>
                  </a:cubicBezTo>
                  <a:cubicBezTo>
                    <a:pt x="472" y="291"/>
                    <a:pt x="470" y="286"/>
                    <a:pt x="472" y="285"/>
                  </a:cubicBezTo>
                  <a:cubicBezTo>
                    <a:pt x="472" y="282"/>
                    <a:pt x="476" y="278"/>
                    <a:pt x="477" y="275"/>
                  </a:cubicBezTo>
                  <a:cubicBezTo>
                    <a:pt x="479" y="274"/>
                    <a:pt x="482" y="271"/>
                    <a:pt x="484" y="269"/>
                  </a:cubicBezTo>
                  <a:cubicBezTo>
                    <a:pt x="486" y="268"/>
                    <a:pt x="489" y="264"/>
                    <a:pt x="490" y="261"/>
                  </a:cubicBezTo>
                  <a:cubicBezTo>
                    <a:pt x="487" y="258"/>
                    <a:pt x="484" y="255"/>
                    <a:pt x="482" y="253"/>
                  </a:cubicBezTo>
                  <a:cubicBezTo>
                    <a:pt x="476" y="247"/>
                    <a:pt x="465" y="234"/>
                    <a:pt x="459" y="229"/>
                  </a:cubicBezTo>
                  <a:cubicBezTo>
                    <a:pt x="453" y="225"/>
                    <a:pt x="445" y="213"/>
                    <a:pt x="441" y="209"/>
                  </a:cubicBezTo>
                  <a:cubicBezTo>
                    <a:pt x="439" y="208"/>
                    <a:pt x="435" y="203"/>
                    <a:pt x="432" y="202"/>
                  </a:cubicBezTo>
                  <a:cubicBezTo>
                    <a:pt x="431" y="202"/>
                    <a:pt x="427" y="202"/>
                    <a:pt x="425" y="203"/>
                  </a:cubicBezTo>
                  <a:cubicBezTo>
                    <a:pt x="424" y="203"/>
                    <a:pt x="421" y="205"/>
                    <a:pt x="420" y="205"/>
                  </a:cubicBezTo>
                  <a:cubicBezTo>
                    <a:pt x="418" y="203"/>
                    <a:pt x="418" y="201"/>
                    <a:pt x="418" y="199"/>
                  </a:cubicBezTo>
                  <a:cubicBezTo>
                    <a:pt x="417" y="198"/>
                    <a:pt x="418" y="192"/>
                    <a:pt x="417" y="191"/>
                  </a:cubicBezTo>
                  <a:cubicBezTo>
                    <a:pt x="415" y="188"/>
                    <a:pt x="411" y="184"/>
                    <a:pt x="408" y="182"/>
                  </a:cubicBezTo>
                  <a:cubicBezTo>
                    <a:pt x="405" y="180"/>
                    <a:pt x="398" y="175"/>
                    <a:pt x="396" y="173"/>
                  </a:cubicBezTo>
                  <a:cubicBezTo>
                    <a:pt x="393" y="171"/>
                    <a:pt x="389" y="168"/>
                    <a:pt x="387" y="166"/>
                  </a:cubicBezTo>
                  <a:cubicBezTo>
                    <a:pt x="387" y="164"/>
                    <a:pt x="384" y="161"/>
                    <a:pt x="384" y="160"/>
                  </a:cubicBezTo>
                  <a:cubicBezTo>
                    <a:pt x="384" y="159"/>
                    <a:pt x="386" y="156"/>
                    <a:pt x="386" y="154"/>
                  </a:cubicBezTo>
                  <a:cubicBezTo>
                    <a:pt x="386" y="153"/>
                    <a:pt x="384" y="150"/>
                    <a:pt x="384" y="149"/>
                  </a:cubicBezTo>
                  <a:cubicBezTo>
                    <a:pt x="384" y="147"/>
                    <a:pt x="383" y="146"/>
                    <a:pt x="383" y="145"/>
                  </a:cubicBezTo>
                  <a:cubicBezTo>
                    <a:pt x="382" y="143"/>
                    <a:pt x="380" y="142"/>
                    <a:pt x="379" y="142"/>
                  </a:cubicBezTo>
                  <a:cubicBezTo>
                    <a:pt x="377" y="142"/>
                    <a:pt x="376" y="145"/>
                    <a:pt x="376" y="145"/>
                  </a:cubicBezTo>
                  <a:cubicBezTo>
                    <a:pt x="374" y="147"/>
                    <a:pt x="377" y="150"/>
                    <a:pt x="377" y="153"/>
                  </a:cubicBezTo>
                  <a:cubicBezTo>
                    <a:pt x="376" y="154"/>
                    <a:pt x="376" y="157"/>
                    <a:pt x="374" y="159"/>
                  </a:cubicBezTo>
                  <a:cubicBezTo>
                    <a:pt x="373" y="159"/>
                    <a:pt x="369" y="154"/>
                    <a:pt x="369" y="153"/>
                  </a:cubicBezTo>
                  <a:cubicBezTo>
                    <a:pt x="366" y="150"/>
                    <a:pt x="365" y="145"/>
                    <a:pt x="363" y="142"/>
                  </a:cubicBezTo>
                  <a:cubicBezTo>
                    <a:pt x="362" y="139"/>
                    <a:pt x="358" y="132"/>
                    <a:pt x="355" y="129"/>
                  </a:cubicBezTo>
                  <a:cubicBezTo>
                    <a:pt x="353" y="128"/>
                    <a:pt x="348" y="126"/>
                    <a:pt x="346" y="125"/>
                  </a:cubicBezTo>
                  <a:cubicBezTo>
                    <a:pt x="345" y="122"/>
                    <a:pt x="342" y="119"/>
                    <a:pt x="342" y="116"/>
                  </a:cubicBezTo>
                  <a:cubicBezTo>
                    <a:pt x="342" y="115"/>
                    <a:pt x="345" y="111"/>
                    <a:pt x="345" y="109"/>
                  </a:cubicBezTo>
                  <a:cubicBezTo>
                    <a:pt x="345" y="107"/>
                    <a:pt x="342" y="101"/>
                    <a:pt x="339" y="98"/>
                  </a:cubicBezTo>
                  <a:cubicBezTo>
                    <a:pt x="338" y="97"/>
                    <a:pt x="334" y="94"/>
                    <a:pt x="332" y="93"/>
                  </a:cubicBezTo>
                  <a:cubicBezTo>
                    <a:pt x="329" y="91"/>
                    <a:pt x="324" y="90"/>
                    <a:pt x="321" y="88"/>
                  </a:cubicBezTo>
                  <a:cubicBezTo>
                    <a:pt x="320" y="87"/>
                    <a:pt x="317" y="86"/>
                    <a:pt x="315" y="84"/>
                  </a:cubicBezTo>
                  <a:cubicBezTo>
                    <a:pt x="314" y="81"/>
                    <a:pt x="315" y="76"/>
                    <a:pt x="314" y="74"/>
                  </a:cubicBezTo>
                  <a:cubicBezTo>
                    <a:pt x="314" y="71"/>
                    <a:pt x="311" y="67"/>
                    <a:pt x="310" y="66"/>
                  </a:cubicBezTo>
                  <a:cubicBezTo>
                    <a:pt x="310" y="64"/>
                    <a:pt x="305" y="63"/>
                    <a:pt x="304" y="63"/>
                  </a:cubicBezTo>
                  <a:cubicBezTo>
                    <a:pt x="303" y="62"/>
                    <a:pt x="297" y="59"/>
                    <a:pt x="296" y="57"/>
                  </a:cubicBezTo>
                  <a:cubicBezTo>
                    <a:pt x="294" y="55"/>
                    <a:pt x="291" y="50"/>
                    <a:pt x="290" y="48"/>
                  </a:cubicBezTo>
                  <a:cubicBezTo>
                    <a:pt x="289" y="45"/>
                    <a:pt x="287" y="41"/>
                    <a:pt x="287" y="38"/>
                  </a:cubicBezTo>
                  <a:cubicBezTo>
                    <a:pt x="286" y="36"/>
                    <a:pt x="284" y="32"/>
                    <a:pt x="283" y="31"/>
                  </a:cubicBezTo>
                  <a:cubicBezTo>
                    <a:pt x="280" y="31"/>
                    <a:pt x="276" y="31"/>
                    <a:pt x="274" y="29"/>
                  </a:cubicBezTo>
                  <a:cubicBezTo>
                    <a:pt x="273" y="28"/>
                    <a:pt x="272" y="24"/>
                    <a:pt x="270" y="22"/>
                  </a:cubicBezTo>
                  <a:cubicBezTo>
                    <a:pt x="269" y="21"/>
                    <a:pt x="266" y="17"/>
                    <a:pt x="265" y="15"/>
                  </a:cubicBezTo>
                  <a:cubicBezTo>
                    <a:pt x="263" y="13"/>
                    <a:pt x="259" y="10"/>
                    <a:pt x="258" y="8"/>
                  </a:cubicBezTo>
                  <a:cubicBezTo>
                    <a:pt x="255" y="7"/>
                    <a:pt x="252" y="4"/>
                    <a:pt x="251" y="3"/>
                  </a:cubicBezTo>
                  <a:cubicBezTo>
                    <a:pt x="251" y="3"/>
                    <a:pt x="249" y="1"/>
                    <a:pt x="248" y="0"/>
                  </a:cubicBezTo>
                  <a:cubicBezTo>
                    <a:pt x="245" y="6"/>
                    <a:pt x="241" y="17"/>
                    <a:pt x="238" y="21"/>
                  </a:cubicBezTo>
                  <a:cubicBezTo>
                    <a:pt x="234" y="28"/>
                    <a:pt x="228" y="42"/>
                    <a:pt x="224" y="49"/>
                  </a:cubicBezTo>
                  <a:cubicBezTo>
                    <a:pt x="220" y="56"/>
                    <a:pt x="208" y="70"/>
                    <a:pt x="204" y="77"/>
                  </a:cubicBezTo>
                  <a:cubicBezTo>
                    <a:pt x="200" y="81"/>
                    <a:pt x="191" y="90"/>
                    <a:pt x="189" y="95"/>
                  </a:cubicBezTo>
                  <a:cubicBezTo>
                    <a:pt x="186" y="98"/>
                    <a:pt x="181" y="105"/>
                    <a:pt x="181" y="109"/>
                  </a:cubicBezTo>
                  <a:cubicBezTo>
                    <a:pt x="180" y="112"/>
                    <a:pt x="180" y="118"/>
                    <a:pt x="181" y="119"/>
                  </a:cubicBezTo>
                  <a:cubicBezTo>
                    <a:pt x="181" y="122"/>
                    <a:pt x="184" y="126"/>
                    <a:pt x="186" y="128"/>
                  </a:cubicBezTo>
                  <a:cubicBezTo>
                    <a:pt x="187" y="128"/>
                    <a:pt x="190" y="129"/>
                    <a:pt x="191" y="130"/>
                  </a:cubicBezTo>
                  <a:cubicBezTo>
                    <a:pt x="193" y="130"/>
                    <a:pt x="196" y="133"/>
                    <a:pt x="197" y="135"/>
                  </a:cubicBezTo>
                  <a:cubicBezTo>
                    <a:pt x="198" y="136"/>
                    <a:pt x="203" y="139"/>
                    <a:pt x="204" y="140"/>
                  </a:cubicBezTo>
                  <a:cubicBezTo>
                    <a:pt x="207" y="142"/>
                    <a:pt x="212" y="142"/>
                    <a:pt x="215" y="142"/>
                  </a:cubicBezTo>
                  <a:cubicBezTo>
                    <a:pt x="217" y="143"/>
                    <a:pt x="221" y="145"/>
                    <a:pt x="221" y="146"/>
                  </a:cubicBezTo>
                  <a:cubicBezTo>
                    <a:pt x="222" y="147"/>
                    <a:pt x="224" y="153"/>
                    <a:pt x="225" y="154"/>
                  </a:cubicBezTo>
                  <a:cubicBezTo>
                    <a:pt x="225" y="159"/>
                    <a:pt x="227" y="168"/>
                    <a:pt x="227" y="174"/>
                  </a:cubicBezTo>
                  <a:cubicBezTo>
                    <a:pt x="227" y="181"/>
                    <a:pt x="227" y="198"/>
                    <a:pt x="227" y="206"/>
                  </a:cubicBezTo>
                  <a:cubicBezTo>
                    <a:pt x="225" y="210"/>
                    <a:pt x="225" y="219"/>
                    <a:pt x="224" y="223"/>
                  </a:cubicBezTo>
                  <a:cubicBezTo>
                    <a:pt x="222" y="226"/>
                    <a:pt x="220" y="230"/>
                    <a:pt x="218" y="232"/>
                  </a:cubicBezTo>
                  <a:cubicBezTo>
                    <a:pt x="217" y="234"/>
                    <a:pt x="214" y="240"/>
                    <a:pt x="212" y="241"/>
                  </a:cubicBezTo>
                  <a:cubicBezTo>
                    <a:pt x="211" y="244"/>
                    <a:pt x="210" y="248"/>
                    <a:pt x="208" y="250"/>
                  </a:cubicBezTo>
                  <a:cubicBezTo>
                    <a:pt x="205" y="251"/>
                    <a:pt x="201" y="250"/>
                    <a:pt x="200" y="250"/>
                  </a:cubicBezTo>
                  <a:cubicBezTo>
                    <a:pt x="194" y="250"/>
                    <a:pt x="183" y="247"/>
                    <a:pt x="179" y="246"/>
                  </a:cubicBezTo>
                  <a:cubicBezTo>
                    <a:pt x="173" y="244"/>
                    <a:pt x="163" y="240"/>
                    <a:pt x="158" y="239"/>
                  </a:cubicBezTo>
                  <a:cubicBezTo>
                    <a:pt x="152" y="237"/>
                    <a:pt x="143" y="234"/>
                    <a:pt x="138" y="234"/>
                  </a:cubicBezTo>
                  <a:cubicBezTo>
                    <a:pt x="135" y="234"/>
                    <a:pt x="129" y="234"/>
                    <a:pt x="127" y="234"/>
                  </a:cubicBezTo>
                  <a:cubicBezTo>
                    <a:pt x="122" y="234"/>
                    <a:pt x="112" y="237"/>
                    <a:pt x="108" y="239"/>
                  </a:cubicBezTo>
                  <a:cubicBezTo>
                    <a:pt x="103" y="241"/>
                    <a:pt x="93" y="246"/>
                    <a:pt x="88" y="250"/>
                  </a:cubicBezTo>
                  <a:cubicBezTo>
                    <a:pt x="83" y="254"/>
                    <a:pt x="76" y="267"/>
                    <a:pt x="70" y="274"/>
                  </a:cubicBezTo>
                  <a:cubicBezTo>
                    <a:pt x="65" y="281"/>
                    <a:pt x="53" y="295"/>
                    <a:pt x="48" y="303"/>
                  </a:cubicBezTo>
                  <a:cubicBezTo>
                    <a:pt x="45" y="309"/>
                    <a:pt x="39" y="320"/>
                    <a:pt x="36" y="326"/>
                  </a:cubicBezTo>
                  <a:cubicBezTo>
                    <a:pt x="35" y="328"/>
                    <a:pt x="32" y="334"/>
                    <a:pt x="31" y="337"/>
                  </a:cubicBezTo>
                  <a:cubicBezTo>
                    <a:pt x="29" y="340"/>
                    <a:pt x="26" y="342"/>
                    <a:pt x="25" y="344"/>
                  </a:cubicBezTo>
                  <a:cubicBezTo>
                    <a:pt x="25" y="345"/>
                    <a:pt x="28" y="349"/>
                    <a:pt x="28" y="352"/>
                  </a:cubicBezTo>
                  <a:cubicBezTo>
                    <a:pt x="29" y="355"/>
                    <a:pt x="29" y="362"/>
                    <a:pt x="28" y="365"/>
                  </a:cubicBezTo>
                  <a:cubicBezTo>
                    <a:pt x="28" y="369"/>
                    <a:pt x="25" y="373"/>
                    <a:pt x="24" y="376"/>
                  </a:cubicBezTo>
                  <a:cubicBezTo>
                    <a:pt x="22" y="380"/>
                    <a:pt x="19" y="386"/>
                    <a:pt x="17" y="389"/>
                  </a:cubicBezTo>
                  <a:cubicBezTo>
                    <a:pt x="14" y="393"/>
                    <a:pt x="8" y="401"/>
                    <a:pt x="5" y="406"/>
                  </a:cubicBezTo>
                  <a:cubicBezTo>
                    <a:pt x="4" y="408"/>
                    <a:pt x="0" y="415"/>
                    <a:pt x="0" y="420"/>
                  </a:cubicBezTo>
                  <a:cubicBezTo>
                    <a:pt x="0" y="422"/>
                    <a:pt x="1" y="428"/>
                    <a:pt x="3" y="431"/>
                  </a:cubicBezTo>
                  <a:cubicBezTo>
                    <a:pt x="4" y="434"/>
                    <a:pt x="7" y="438"/>
                    <a:pt x="8" y="439"/>
                  </a:cubicBezTo>
                  <a:cubicBezTo>
                    <a:pt x="10" y="442"/>
                    <a:pt x="10" y="448"/>
                    <a:pt x="11" y="452"/>
                  </a:cubicBezTo>
                  <a:cubicBezTo>
                    <a:pt x="11" y="455"/>
                    <a:pt x="12" y="462"/>
                    <a:pt x="14" y="465"/>
                  </a:cubicBezTo>
                  <a:cubicBezTo>
                    <a:pt x="15" y="466"/>
                    <a:pt x="18" y="469"/>
                    <a:pt x="19" y="470"/>
                  </a:cubicBezTo>
                  <a:cubicBezTo>
                    <a:pt x="19" y="472"/>
                    <a:pt x="21" y="476"/>
                    <a:pt x="21" y="479"/>
                  </a:cubicBezTo>
                  <a:cubicBezTo>
                    <a:pt x="19" y="481"/>
                    <a:pt x="17" y="487"/>
                    <a:pt x="15" y="488"/>
                  </a:cubicBezTo>
                  <a:cubicBezTo>
                    <a:pt x="14" y="491"/>
                    <a:pt x="10" y="496"/>
                    <a:pt x="8" y="498"/>
                  </a:cubicBezTo>
                  <a:cubicBezTo>
                    <a:pt x="7" y="500"/>
                    <a:pt x="7" y="504"/>
                    <a:pt x="5" y="507"/>
                  </a:cubicBezTo>
                  <a:cubicBezTo>
                    <a:pt x="5" y="510"/>
                    <a:pt x="4" y="517"/>
                    <a:pt x="4" y="519"/>
                  </a:cubicBezTo>
                  <a:cubicBezTo>
                    <a:pt x="4" y="522"/>
                    <a:pt x="8" y="528"/>
                    <a:pt x="8" y="531"/>
                  </a:cubicBezTo>
                  <a:cubicBezTo>
                    <a:pt x="10" y="535"/>
                    <a:pt x="10" y="542"/>
                    <a:pt x="8" y="545"/>
                  </a:cubicBezTo>
                  <a:cubicBezTo>
                    <a:pt x="8" y="549"/>
                    <a:pt x="4" y="556"/>
                    <a:pt x="4" y="560"/>
                  </a:cubicBezTo>
                  <a:cubicBezTo>
                    <a:pt x="3" y="563"/>
                    <a:pt x="3" y="567"/>
                    <a:pt x="3" y="570"/>
                  </a:cubicBezTo>
                  <a:cubicBezTo>
                    <a:pt x="4" y="576"/>
                    <a:pt x="7" y="584"/>
                    <a:pt x="8" y="590"/>
                  </a:cubicBezTo>
                  <a:cubicBezTo>
                    <a:pt x="10" y="594"/>
                    <a:pt x="11" y="602"/>
                    <a:pt x="11" y="606"/>
                  </a:cubicBezTo>
                  <a:cubicBezTo>
                    <a:pt x="12" y="611"/>
                    <a:pt x="17" y="618"/>
                    <a:pt x="18" y="622"/>
                  </a:cubicBezTo>
                  <a:cubicBezTo>
                    <a:pt x="19" y="626"/>
                    <a:pt x="19" y="634"/>
                    <a:pt x="19" y="639"/>
                  </a:cubicBezTo>
                  <a:cubicBezTo>
                    <a:pt x="21" y="642"/>
                    <a:pt x="22" y="647"/>
                    <a:pt x="22" y="649"/>
                  </a:cubicBezTo>
                  <a:cubicBezTo>
                    <a:pt x="22" y="650"/>
                    <a:pt x="22" y="651"/>
                    <a:pt x="21" y="653"/>
                  </a:cubicBezTo>
                  <a:cubicBezTo>
                    <a:pt x="24" y="654"/>
                    <a:pt x="25" y="656"/>
                    <a:pt x="26" y="656"/>
                  </a:cubicBezTo>
                  <a:cubicBezTo>
                    <a:pt x="28" y="657"/>
                    <a:pt x="32" y="660"/>
                    <a:pt x="34" y="661"/>
                  </a:cubicBezTo>
                  <a:cubicBezTo>
                    <a:pt x="35" y="663"/>
                    <a:pt x="39" y="664"/>
                    <a:pt x="42" y="664"/>
                  </a:cubicBezTo>
                  <a:cubicBezTo>
                    <a:pt x="43" y="665"/>
                    <a:pt x="48" y="664"/>
                    <a:pt x="49" y="664"/>
                  </a:cubicBezTo>
                  <a:cubicBezTo>
                    <a:pt x="52" y="664"/>
                    <a:pt x="59" y="664"/>
                    <a:pt x="63" y="664"/>
                  </a:cubicBezTo>
                  <a:cubicBezTo>
                    <a:pt x="65" y="665"/>
                    <a:pt x="67" y="665"/>
                    <a:pt x="69" y="667"/>
                  </a:cubicBezTo>
                  <a:cubicBezTo>
                    <a:pt x="70" y="668"/>
                    <a:pt x="70" y="672"/>
                    <a:pt x="72" y="674"/>
                  </a:cubicBezTo>
                  <a:cubicBezTo>
                    <a:pt x="73" y="677"/>
                    <a:pt x="74" y="679"/>
                    <a:pt x="76" y="681"/>
                  </a:cubicBezTo>
                  <a:cubicBezTo>
                    <a:pt x="77" y="682"/>
                    <a:pt x="83" y="685"/>
                    <a:pt x="84" y="686"/>
                  </a:cubicBezTo>
                  <a:cubicBezTo>
                    <a:pt x="86" y="689"/>
                    <a:pt x="86" y="695"/>
                    <a:pt x="87" y="698"/>
                  </a:cubicBezTo>
                  <a:cubicBezTo>
                    <a:pt x="88" y="699"/>
                    <a:pt x="91" y="703"/>
                    <a:pt x="93" y="705"/>
                  </a:cubicBezTo>
                  <a:cubicBezTo>
                    <a:pt x="94" y="706"/>
                    <a:pt x="98" y="710"/>
                    <a:pt x="101" y="712"/>
                  </a:cubicBezTo>
                  <a:cubicBezTo>
                    <a:pt x="103" y="712"/>
                    <a:pt x="107" y="712"/>
                    <a:pt x="108" y="712"/>
                  </a:cubicBezTo>
                  <a:cubicBezTo>
                    <a:pt x="110" y="710"/>
                    <a:pt x="111" y="708"/>
                    <a:pt x="111" y="708"/>
                  </a:cubicBezTo>
                  <a:cubicBezTo>
                    <a:pt x="112" y="708"/>
                    <a:pt x="117" y="708"/>
                    <a:pt x="118" y="709"/>
                  </a:cubicBezTo>
                  <a:cubicBezTo>
                    <a:pt x="119" y="710"/>
                    <a:pt x="121" y="716"/>
                    <a:pt x="121" y="717"/>
                  </a:cubicBezTo>
                  <a:cubicBezTo>
                    <a:pt x="121" y="720"/>
                    <a:pt x="121" y="723"/>
                    <a:pt x="121" y="726"/>
                  </a:cubicBezTo>
                  <a:cubicBezTo>
                    <a:pt x="119" y="726"/>
                    <a:pt x="118" y="729"/>
                    <a:pt x="117" y="730"/>
                  </a:cubicBezTo>
                  <a:cubicBezTo>
                    <a:pt x="115" y="733"/>
                    <a:pt x="115" y="740"/>
                    <a:pt x="115" y="743"/>
                  </a:cubicBezTo>
                  <a:cubicBezTo>
                    <a:pt x="115" y="745"/>
                    <a:pt x="117" y="748"/>
                    <a:pt x="117" y="751"/>
                  </a:cubicBezTo>
                  <a:cubicBezTo>
                    <a:pt x="119" y="754"/>
                    <a:pt x="125" y="757"/>
                    <a:pt x="127" y="759"/>
                  </a:cubicBezTo>
                  <a:cubicBezTo>
                    <a:pt x="129" y="762"/>
                    <a:pt x="134" y="769"/>
                    <a:pt x="135" y="772"/>
                  </a:cubicBezTo>
                  <a:cubicBezTo>
                    <a:pt x="136" y="776"/>
                    <a:pt x="139" y="785"/>
                    <a:pt x="141" y="789"/>
                  </a:cubicBezTo>
                  <a:cubicBezTo>
                    <a:pt x="142" y="792"/>
                    <a:pt x="142" y="797"/>
                    <a:pt x="143" y="800"/>
                  </a:cubicBezTo>
                  <a:cubicBezTo>
                    <a:pt x="145" y="802"/>
                    <a:pt x="150" y="804"/>
                    <a:pt x="153" y="804"/>
                  </a:cubicBezTo>
                  <a:cubicBezTo>
                    <a:pt x="155" y="804"/>
                    <a:pt x="160" y="804"/>
                    <a:pt x="163" y="804"/>
                  </a:cubicBezTo>
                  <a:cubicBezTo>
                    <a:pt x="166" y="804"/>
                    <a:pt x="170" y="802"/>
                    <a:pt x="173" y="803"/>
                  </a:cubicBezTo>
                  <a:cubicBezTo>
                    <a:pt x="174" y="803"/>
                    <a:pt x="177" y="804"/>
                    <a:pt x="179" y="806"/>
                  </a:cubicBezTo>
                  <a:cubicBezTo>
                    <a:pt x="181" y="806"/>
                    <a:pt x="189" y="804"/>
                    <a:pt x="191" y="804"/>
                  </a:cubicBezTo>
                  <a:cubicBezTo>
                    <a:pt x="193" y="806"/>
                    <a:pt x="196" y="807"/>
                    <a:pt x="197" y="807"/>
                  </a:cubicBezTo>
                  <a:cubicBezTo>
                    <a:pt x="200" y="807"/>
                    <a:pt x="203" y="809"/>
                    <a:pt x="204" y="810"/>
                  </a:cubicBezTo>
                  <a:cubicBezTo>
                    <a:pt x="207" y="811"/>
                    <a:pt x="212" y="813"/>
                    <a:pt x="215" y="813"/>
                  </a:cubicBezTo>
                  <a:cubicBezTo>
                    <a:pt x="217" y="813"/>
                    <a:pt x="221" y="813"/>
                    <a:pt x="222" y="813"/>
                  </a:cubicBezTo>
                  <a:cubicBezTo>
                    <a:pt x="225" y="813"/>
                    <a:pt x="228" y="816"/>
                    <a:pt x="231" y="816"/>
                  </a:cubicBezTo>
                  <a:cubicBezTo>
                    <a:pt x="232" y="817"/>
                    <a:pt x="235" y="820"/>
                    <a:pt x="236" y="820"/>
                  </a:cubicBezTo>
                  <a:cubicBezTo>
                    <a:pt x="238" y="820"/>
                    <a:pt x="241" y="821"/>
                    <a:pt x="242" y="820"/>
                  </a:cubicBezTo>
                  <a:cubicBezTo>
                    <a:pt x="243" y="820"/>
                    <a:pt x="245" y="816"/>
                    <a:pt x="246" y="816"/>
                  </a:cubicBezTo>
                  <a:cubicBezTo>
                    <a:pt x="248" y="816"/>
                    <a:pt x="248" y="816"/>
                    <a:pt x="248" y="816"/>
                  </a:cubicBezTo>
                  <a:cubicBezTo>
                    <a:pt x="246" y="813"/>
                    <a:pt x="246" y="810"/>
                    <a:pt x="246" y="809"/>
                  </a:cubicBezTo>
                  <a:cubicBezTo>
                    <a:pt x="246" y="806"/>
                    <a:pt x="251" y="800"/>
                    <a:pt x="251" y="797"/>
                  </a:cubicBezTo>
                  <a:cubicBezTo>
                    <a:pt x="252" y="793"/>
                    <a:pt x="253" y="786"/>
                    <a:pt x="252" y="782"/>
                  </a:cubicBezTo>
                  <a:cubicBezTo>
                    <a:pt x="252" y="781"/>
                    <a:pt x="249" y="776"/>
                    <a:pt x="249" y="773"/>
                  </a:cubicBezTo>
                  <a:cubicBezTo>
                    <a:pt x="249" y="771"/>
                    <a:pt x="252" y="766"/>
                    <a:pt x="253" y="765"/>
                  </a:cubicBezTo>
                  <a:cubicBezTo>
                    <a:pt x="253" y="762"/>
                    <a:pt x="255" y="757"/>
                    <a:pt x="256" y="755"/>
                  </a:cubicBezTo>
                  <a:cubicBezTo>
                    <a:pt x="258" y="754"/>
                    <a:pt x="262" y="750"/>
                    <a:pt x="263" y="750"/>
                  </a:cubicBezTo>
                  <a:cubicBezTo>
                    <a:pt x="265" y="750"/>
                    <a:pt x="267" y="751"/>
                    <a:pt x="269" y="751"/>
                  </a:cubicBezTo>
                  <a:cubicBezTo>
                    <a:pt x="270" y="752"/>
                    <a:pt x="272" y="757"/>
                    <a:pt x="273" y="757"/>
                  </a:cubicBezTo>
                  <a:cubicBezTo>
                    <a:pt x="274" y="758"/>
                    <a:pt x="277" y="755"/>
                    <a:pt x="279" y="755"/>
                  </a:cubicBezTo>
                  <a:cubicBezTo>
                    <a:pt x="282" y="755"/>
                    <a:pt x="282" y="755"/>
                    <a:pt x="282" y="755"/>
                  </a:cubicBezTo>
                  <a:cubicBezTo>
                    <a:pt x="283" y="755"/>
                    <a:pt x="284" y="757"/>
                    <a:pt x="284" y="758"/>
                  </a:cubicBezTo>
                  <a:cubicBezTo>
                    <a:pt x="286" y="759"/>
                    <a:pt x="284" y="764"/>
                    <a:pt x="286" y="764"/>
                  </a:cubicBezTo>
                  <a:cubicBezTo>
                    <a:pt x="287" y="765"/>
                    <a:pt x="291" y="764"/>
                    <a:pt x="291" y="764"/>
                  </a:cubicBezTo>
                  <a:cubicBezTo>
                    <a:pt x="293" y="762"/>
                    <a:pt x="293" y="759"/>
                    <a:pt x="293" y="758"/>
                  </a:cubicBezTo>
                  <a:cubicBezTo>
                    <a:pt x="293" y="757"/>
                    <a:pt x="291" y="754"/>
                    <a:pt x="293" y="754"/>
                  </a:cubicBezTo>
                  <a:cubicBezTo>
                    <a:pt x="293" y="752"/>
                    <a:pt x="296" y="750"/>
                    <a:pt x="297" y="750"/>
                  </a:cubicBezTo>
                  <a:cubicBezTo>
                    <a:pt x="298" y="750"/>
                    <a:pt x="301" y="751"/>
                    <a:pt x="301" y="752"/>
                  </a:cubicBezTo>
                  <a:cubicBezTo>
                    <a:pt x="303" y="752"/>
                    <a:pt x="304" y="755"/>
                    <a:pt x="304" y="757"/>
                  </a:cubicBezTo>
                  <a:cubicBezTo>
                    <a:pt x="305" y="757"/>
                    <a:pt x="307" y="758"/>
                    <a:pt x="308" y="758"/>
                  </a:cubicBezTo>
                  <a:cubicBezTo>
                    <a:pt x="310" y="757"/>
                    <a:pt x="311" y="754"/>
                    <a:pt x="313" y="752"/>
                  </a:cubicBezTo>
                  <a:cubicBezTo>
                    <a:pt x="313" y="751"/>
                    <a:pt x="314" y="747"/>
                    <a:pt x="314" y="744"/>
                  </a:cubicBezTo>
                  <a:cubicBezTo>
                    <a:pt x="314" y="741"/>
                    <a:pt x="313" y="736"/>
                    <a:pt x="313" y="731"/>
                  </a:cubicBezTo>
                  <a:cubicBezTo>
                    <a:pt x="313" y="729"/>
                    <a:pt x="315" y="722"/>
                    <a:pt x="317" y="719"/>
                  </a:cubicBezTo>
                  <a:cubicBezTo>
                    <a:pt x="318" y="716"/>
                    <a:pt x="325" y="710"/>
                    <a:pt x="328" y="706"/>
                  </a:cubicBezTo>
                  <a:cubicBezTo>
                    <a:pt x="331" y="705"/>
                    <a:pt x="336" y="699"/>
                    <a:pt x="338" y="696"/>
                  </a:cubicBezTo>
                  <a:cubicBezTo>
                    <a:pt x="339" y="695"/>
                    <a:pt x="344" y="691"/>
                    <a:pt x="344" y="689"/>
                  </a:cubicBezTo>
                  <a:cubicBezTo>
                    <a:pt x="344" y="686"/>
                    <a:pt x="345" y="682"/>
                    <a:pt x="344" y="681"/>
                  </a:cubicBezTo>
                  <a:cubicBezTo>
                    <a:pt x="344" y="679"/>
                    <a:pt x="341" y="678"/>
                    <a:pt x="341" y="677"/>
                  </a:cubicBezTo>
                  <a:cubicBezTo>
                    <a:pt x="339" y="675"/>
                    <a:pt x="338" y="672"/>
                    <a:pt x="338" y="670"/>
                  </a:cubicBezTo>
                  <a:cubicBezTo>
                    <a:pt x="338" y="668"/>
                    <a:pt x="338" y="665"/>
                    <a:pt x="338" y="664"/>
                  </a:cubicBezTo>
                  <a:cubicBezTo>
                    <a:pt x="338" y="664"/>
                    <a:pt x="336" y="663"/>
                    <a:pt x="335" y="660"/>
                  </a:cubicBezTo>
                  <a:cubicBezTo>
                    <a:pt x="334" y="660"/>
                    <a:pt x="331" y="661"/>
                    <a:pt x="331" y="661"/>
                  </a:cubicBezTo>
                  <a:cubicBezTo>
                    <a:pt x="328" y="661"/>
                    <a:pt x="325" y="665"/>
                    <a:pt x="322" y="665"/>
                  </a:cubicBezTo>
                  <a:cubicBezTo>
                    <a:pt x="320" y="667"/>
                    <a:pt x="314" y="667"/>
                    <a:pt x="311" y="665"/>
                  </a:cubicBezTo>
                  <a:cubicBezTo>
                    <a:pt x="308" y="664"/>
                    <a:pt x="307" y="658"/>
                    <a:pt x="304" y="657"/>
                  </a:cubicBezTo>
                  <a:cubicBezTo>
                    <a:pt x="303" y="656"/>
                    <a:pt x="298" y="653"/>
                    <a:pt x="297" y="651"/>
                  </a:cubicBezTo>
                  <a:cubicBezTo>
                    <a:pt x="296" y="650"/>
                    <a:pt x="294" y="646"/>
                    <a:pt x="293" y="643"/>
                  </a:cubicBezTo>
                  <a:cubicBezTo>
                    <a:pt x="293" y="642"/>
                    <a:pt x="290" y="637"/>
                    <a:pt x="289" y="636"/>
                  </a:cubicBezTo>
                  <a:cubicBezTo>
                    <a:pt x="289" y="634"/>
                    <a:pt x="286" y="633"/>
                    <a:pt x="284" y="632"/>
                  </a:cubicBezTo>
                  <a:cubicBezTo>
                    <a:pt x="283" y="630"/>
                    <a:pt x="283" y="626"/>
                    <a:pt x="283" y="625"/>
                  </a:cubicBezTo>
                  <a:cubicBezTo>
                    <a:pt x="283" y="623"/>
                    <a:pt x="287" y="620"/>
                    <a:pt x="287" y="618"/>
                  </a:cubicBezTo>
                  <a:cubicBezTo>
                    <a:pt x="287" y="616"/>
                    <a:pt x="287" y="613"/>
                    <a:pt x="287" y="612"/>
                  </a:cubicBezTo>
                  <a:cubicBezTo>
                    <a:pt x="287" y="609"/>
                    <a:pt x="284" y="608"/>
                    <a:pt x="283" y="606"/>
                  </a:cubicBezTo>
                  <a:cubicBezTo>
                    <a:pt x="282" y="604"/>
                    <a:pt x="283" y="598"/>
                    <a:pt x="282" y="595"/>
                  </a:cubicBezTo>
                  <a:cubicBezTo>
                    <a:pt x="282" y="594"/>
                    <a:pt x="280" y="591"/>
                    <a:pt x="280" y="590"/>
                  </a:cubicBezTo>
                  <a:cubicBezTo>
                    <a:pt x="282" y="588"/>
                    <a:pt x="287" y="588"/>
                    <a:pt x="289" y="588"/>
                  </a:cubicBezTo>
                  <a:cubicBezTo>
                    <a:pt x="291" y="588"/>
                    <a:pt x="297" y="588"/>
                    <a:pt x="300" y="588"/>
                  </a:cubicBezTo>
                  <a:cubicBezTo>
                    <a:pt x="301" y="588"/>
                    <a:pt x="304" y="590"/>
                    <a:pt x="305" y="590"/>
                  </a:cubicBezTo>
                  <a:cubicBezTo>
                    <a:pt x="308" y="590"/>
                    <a:pt x="311" y="592"/>
                    <a:pt x="313" y="592"/>
                  </a:cubicBezTo>
                  <a:cubicBezTo>
                    <a:pt x="314" y="594"/>
                    <a:pt x="320" y="595"/>
                    <a:pt x="321" y="594"/>
                  </a:cubicBezTo>
                  <a:cubicBezTo>
                    <a:pt x="324" y="594"/>
                    <a:pt x="329" y="588"/>
                    <a:pt x="331" y="588"/>
                  </a:cubicBezTo>
                  <a:cubicBezTo>
                    <a:pt x="334" y="587"/>
                    <a:pt x="339" y="585"/>
                    <a:pt x="342" y="585"/>
                  </a:cubicBezTo>
                  <a:cubicBezTo>
                    <a:pt x="345" y="584"/>
                    <a:pt x="352" y="584"/>
                    <a:pt x="355" y="584"/>
                  </a:cubicBezTo>
                  <a:cubicBezTo>
                    <a:pt x="359" y="584"/>
                    <a:pt x="366" y="584"/>
                    <a:pt x="369" y="584"/>
                  </a:cubicBezTo>
                  <a:cubicBezTo>
                    <a:pt x="373" y="583"/>
                    <a:pt x="382" y="577"/>
                    <a:pt x="386" y="574"/>
                  </a:cubicBezTo>
                  <a:cubicBezTo>
                    <a:pt x="389" y="573"/>
                    <a:pt x="396" y="567"/>
                    <a:pt x="398" y="564"/>
                  </a:cubicBezTo>
                  <a:cubicBezTo>
                    <a:pt x="401" y="564"/>
                    <a:pt x="404" y="561"/>
                    <a:pt x="407" y="561"/>
                  </a:cubicBezTo>
                  <a:cubicBezTo>
                    <a:pt x="408" y="561"/>
                    <a:pt x="413" y="563"/>
                    <a:pt x="414" y="563"/>
                  </a:cubicBezTo>
                  <a:cubicBezTo>
                    <a:pt x="415" y="564"/>
                    <a:pt x="420" y="566"/>
                    <a:pt x="421" y="566"/>
                  </a:cubicBezTo>
                  <a:cubicBezTo>
                    <a:pt x="425" y="567"/>
                    <a:pt x="432" y="564"/>
                    <a:pt x="436" y="566"/>
                  </a:cubicBezTo>
                  <a:cubicBezTo>
                    <a:pt x="441" y="566"/>
                    <a:pt x="448" y="569"/>
                    <a:pt x="452" y="567"/>
                  </a:cubicBezTo>
                  <a:cubicBezTo>
                    <a:pt x="453" y="567"/>
                    <a:pt x="455" y="564"/>
                    <a:pt x="456" y="563"/>
                  </a:cubicBezTo>
                  <a:cubicBezTo>
                    <a:pt x="458" y="560"/>
                    <a:pt x="456" y="554"/>
                    <a:pt x="458" y="552"/>
                  </a:cubicBezTo>
                  <a:cubicBezTo>
                    <a:pt x="459" y="547"/>
                    <a:pt x="463" y="542"/>
                    <a:pt x="466" y="538"/>
                  </a:cubicBezTo>
                  <a:cubicBezTo>
                    <a:pt x="467" y="536"/>
                    <a:pt x="473" y="531"/>
                    <a:pt x="475" y="529"/>
                  </a:cubicBezTo>
                  <a:cubicBezTo>
                    <a:pt x="477" y="526"/>
                    <a:pt x="480" y="519"/>
                    <a:pt x="483" y="518"/>
                  </a:cubicBezTo>
                  <a:cubicBezTo>
                    <a:pt x="486" y="515"/>
                    <a:pt x="490" y="514"/>
                    <a:pt x="493" y="512"/>
                  </a:cubicBezTo>
                  <a:cubicBezTo>
                    <a:pt x="494" y="512"/>
                    <a:pt x="498" y="512"/>
                    <a:pt x="501" y="512"/>
                  </a:cubicBezTo>
                  <a:cubicBezTo>
                    <a:pt x="504" y="512"/>
                    <a:pt x="510" y="515"/>
                    <a:pt x="511" y="514"/>
                  </a:cubicBezTo>
                  <a:cubicBezTo>
                    <a:pt x="514" y="512"/>
                    <a:pt x="514" y="505"/>
                    <a:pt x="514" y="504"/>
                  </a:cubicBezTo>
                  <a:close/>
                  <a:moveTo>
                    <a:pt x="272" y="462"/>
                  </a:moveTo>
                  <a:cubicBezTo>
                    <a:pt x="270" y="463"/>
                    <a:pt x="269" y="463"/>
                    <a:pt x="267" y="462"/>
                  </a:cubicBezTo>
                  <a:cubicBezTo>
                    <a:pt x="266" y="462"/>
                    <a:pt x="263" y="462"/>
                    <a:pt x="263" y="460"/>
                  </a:cubicBezTo>
                  <a:cubicBezTo>
                    <a:pt x="262" y="459"/>
                    <a:pt x="263" y="456"/>
                    <a:pt x="263" y="455"/>
                  </a:cubicBezTo>
                  <a:cubicBezTo>
                    <a:pt x="263" y="453"/>
                    <a:pt x="263" y="451"/>
                    <a:pt x="262" y="451"/>
                  </a:cubicBezTo>
                  <a:cubicBezTo>
                    <a:pt x="260" y="449"/>
                    <a:pt x="259" y="448"/>
                    <a:pt x="258" y="448"/>
                  </a:cubicBezTo>
                  <a:cubicBezTo>
                    <a:pt x="256" y="448"/>
                    <a:pt x="255" y="448"/>
                    <a:pt x="253" y="449"/>
                  </a:cubicBezTo>
                  <a:cubicBezTo>
                    <a:pt x="253" y="451"/>
                    <a:pt x="256" y="452"/>
                    <a:pt x="256" y="453"/>
                  </a:cubicBezTo>
                  <a:cubicBezTo>
                    <a:pt x="256" y="455"/>
                    <a:pt x="256" y="456"/>
                    <a:pt x="256" y="458"/>
                  </a:cubicBezTo>
                  <a:cubicBezTo>
                    <a:pt x="255" y="458"/>
                    <a:pt x="253" y="459"/>
                    <a:pt x="253" y="460"/>
                  </a:cubicBezTo>
                  <a:cubicBezTo>
                    <a:pt x="252" y="460"/>
                    <a:pt x="251" y="460"/>
                    <a:pt x="251" y="462"/>
                  </a:cubicBezTo>
                  <a:cubicBezTo>
                    <a:pt x="249" y="462"/>
                    <a:pt x="249" y="465"/>
                    <a:pt x="249" y="466"/>
                  </a:cubicBezTo>
                  <a:cubicBezTo>
                    <a:pt x="249" y="469"/>
                    <a:pt x="251" y="473"/>
                    <a:pt x="251" y="474"/>
                  </a:cubicBezTo>
                  <a:cubicBezTo>
                    <a:pt x="252" y="476"/>
                    <a:pt x="251" y="479"/>
                    <a:pt x="251" y="480"/>
                  </a:cubicBezTo>
                  <a:cubicBezTo>
                    <a:pt x="251" y="483"/>
                    <a:pt x="251" y="486"/>
                    <a:pt x="251" y="487"/>
                  </a:cubicBezTo>
                  <a:cubicBezTo>
                    <a:pt x="252" y="488"/>
                    <a:pt x="253" y="493"/>
                    <a:pt x="255" y="496"/>
                  </a:cubicBezTo>
                  <a:cubicBezTo>
                    <a:pt x="255" y="497"/>
                    <a:pt x="255" y="500"/>
                    <a:pt x="255" y="501"/>
                  </a:cubicBezTo>
                  <a:cubicBezTo>
                    <a:pt x="253" y="503"/>
                    <a:pt x="253" y="507"/>
                    <a:pt x="253" y="508"/>
                  </a:cubicBezTo>
                  <a:cubicBezTo>
                    <a:pt x="253" y="510"/>
                    <a:pt x="255" y="512"/>
                    <a:pt x="256" y="514"/>
                  </a:cubicBezTo>
                  <a:cubicBezTo>
                    <a:pt x="256" y="517"/>
                    <a:pt x="256" y="521"/>
                    <a:pt x="256" y="522"/>
                  </a:cubicBezTo>
                  <a:cubicBezTo>
                    <a:pt x="256" y="524"/>
                    <a:pt x="256" y="526"/>
                    <a:pt x="256" y="528"/>
                  </a:cubicBezTo>
                  <a:cubicBezTo>
                    <a:pt x="256" y="531"/>
                    <a:pt x="256" y="535"/>
                    <a:pt x="255" y="536"/>
                  </a:cubicBezTo>
                  <a:cubicBezTo>
                    <a:pt x="255" y="538"/>
                    <a:pt x="253" y="539"/>
                    <a:pt x="253" y="540"/>
                  </a:cubicBezTo>
                  <a:cubicBezTo>
                    <a:pt x="252" y="540"/>
                    <a:pt x="251" y="542"/>
                    <a:pt x="249" y="542"/>
                  </a:cubicBezTo>
                  <a:cubicBezTo>
                    <a:pt x="248" y="540"/>
                    <a:pt x="251" y="536"/>
                    <a:pt x="249" y="535"/>
                  </a:cubicBezTo>
                  <a:cubicBezTo>
                    <a:pt x="249" y="532"/>
                    <a:pt x="245" y="529"/>
                    <a:pt x="243" y="528"/>
                  </a:cubicBezTo>
                  <a:cubicBezTo>
                    <a:pt x="242" y="526"/>
                    <a:pt x="241" y="525"/>
                    <a:pt x="241" y="524"/>
                  </a:cubicBezTo>
                  <a:cubicBezTo>
                    <a:pt x="239" y="521"/>
                    <a:pt x="239" y="518"/>
                    <a:pt x="239" y="517"/>
                  </a:cubicBezTo>
                  <a:cubicBezTo>
                    <a:pt x="239" y="514"/>
                    <a:pt x="238" y="510"/>
                    <a:pt x="238" y="508"/>
                  </a:cubicBezTo>
                  <a:cubicBezTo>
                    <a:pt x="238" y="507"/>
                    <a:pt x="238" y="505"/>
                    <a:pt x="239" y="505"/>
                  </a:cubicBezTo>
                  <a:cubicBezTo>
                    <a:pt x="239" y="505"/>
                    <a:pt x="241" y="505"/>
                    <a:pt x="242" y="505"/>
                  </a:cubicBezTo>
                  <a:cubicBezTo>
                    <a:pt x="242" y="505"/>
                    <a:pt x="242" y="508"/>
                    <a:pt x="242" y="510"/>
                  </a:cubicBezTo>
                  <a:cubicBezTo>
                    <a:pt x="243" y="511"/>
                    <a:pt x="245" y="512"/>
                    <a:pt x="246" y="512"/>
                  </a:cubicBezTo>
                  <a:cubicBezTo>
                    <a:pt x="248" y="512"/>
                    <a:pt x="248" y="511"/>
                    <a:pt x="249" y="510"/>
                  </a:cubicBezTo>
                  <a:cubicBezTo>
                    <a:pt x="249" y="508"/>
                    <a:pt x="249" y="505"/>
                    <a:pt x="249" y="504"/>
                  </a:cubicBezTo>
                  <a:cubicBezTo>
                    <a:pt x="249" y="503"/>
                    <a:pt x="248" y="498"/>
                    <a:pt x="248" y="497"/>
                  </a:cubicBezTo>
                  <a:cubicBezTo>
                    <a:pt x="246" y="494"/>
                    <a:pt x="246" y="490"/>
                    <a:pt x="246" y="488"/>
                  </a:cubicBezTo>
                  <a:cubicBezTo>
                    <a:pt x="245" y="487"/>
                    <a:pt x="245" y="484"/>
                    <a:pt x="243" y="483"/>
                  </a:cubicBezTo>
                  <a:cubicBezTo>
                    <a:pt x="243" y="480"/>
                    <a:pt x="243" y="476"/>
                    <a:pt x="242" y="474"/>
                  </a:cubicBezTo>
                  <a:cubicBezTo>
                    <a:pt x="242" y="473"/>
                    <a:pt x="239" y="470"/>
                    <a:pt x="238" y="469"/>
                  </a:cubicBezTo>
                  <a:cubicBezTo>
                    <a:pt x="236" y="466"/>
                    <a:pt x="234" y="463"/>
                    <a:pt x="231" y="462"/>
                  </a:cubicBezTo>
                  <a:cubicBezTo>
                    <a:pt x="228" y="460"/>
                    <a:pt x="224" y="459"/>
                    <a:pt x="221" y="459"/>
                  </a:cubicBezTo>
                  <a:cubicBezTo>
                    <a:pt x="220" y="458"/>
                    <a:pt x="218" y="456"/>
                    <a:pt x="217" y="456"/>
                  </a:cubicBezTo>
                  <a:cubicBezTo>
                    <a:pt x="215" y="455"/>
                    <a:pt x="211" y="452"/>
                    <a:pt x="210" y="451"/>
                  </a:cubicBezTo>
                  <a:cubicBezTo>
                    <a:pt x="208" y="449"/>
                    <a:pt x="204" y="445"/>
                    <a:pt x="204" y="442"/>
                  </a:cubicBezTo>
                  <a:cubicBezTo>
                    <a:pt x="203" y="442"/>
                    <a:pt x="200" y="439"/>
                    <a:pt x="201" y="438"/>
                  </a:cubicBezTo>
                  <a:cubicBezTo>
                    <a:pt x="201" y="437"/>
                    <a:pt x="204" y="438"/>
                    <a:pt x="205" y="438"/>
                  </a:cubicBezTo>
                  <a:cubicBezTo>
                    <a:pt x="207" y="438"/>
                    <a:pt x="208" y="439"/>
                    <a:pt x="210" y="439"/>
                  </a:cubicBezTo>
                  <a:cubicBezTo>
                    <a:pt x="211" y="439"/>
                    <a:pt x="214" y="442"/>
                    <a:pt x="214" y="444"/>
                  </a:cubicBezTo>
                  <a:cubicBezTo>
                    <a:pt x="215" y="444"/>
                    <a:pt x="215" y="446"/>
                    <a:pt x="217" y="446"/>
                  </a:cubicBezTo>
                  <a:cubicBezTo>
                    <a:pt x="217" y="448"/>
                    <a:pt x="220" y="451"/>
                    <a:pt x="220" y="449"/>
                  </a:cubicBezTo>
                  <a:cubicBezTo>
                    <a:pt x="221" y="449"/>
                    <a:pt x="222" y="446"/>
                    <a:pt x="222" y="445"/>
                  </a:cubicBezTo>
                  <a:cubicBezTo>
                    <a:pt x="222" y="444"/>
                    <a:pt x="220" y="441"/>
                    <a:pt x="220" y="439"/>
                  </a:cubicBezTo>
                  <a:cubicBezTo>
                    <a:pt x="218" y="438"/>
                    <a:pt x="218" y="435"/>
                    <a:pt x="217" y="434"/>
                  </a:cubicBezTo>
                  <a:cubicBezTo>
                    <a:pt x="215" y="432"/>
                    <a:pt x="214" y="431"/>
                    <a:pt x="212" y="431"/>
                  </a:cubicBezTo>
                  <a:cubicBezTo>
                    <a:pt x="211" y="430"/>
                    <a:pt x="210" y="428"/>
                    <a:pt x="210" y="427"/>
                  </a:cubicBezTo>
                  <a:cubicBezTo>
                    <a:pt x="208" y="425"/>
                    <a:pt x="208" y="422"/>
                    <a:pt x="208" y="422"/>
                  </a:cubicBezTo>
                  <a:cubicBezTo>
                    <a:pt x="208" y="421"/>
                    <a:pt x="211" y="421"/>
                    <a:pt x="211" y="422"/>
                  </a:cubicBezTo>
                  <a:cubicBezTo>
                    <a:pt x="212" y="422"/>
                    <a:pt x="214" y="424"/>
                    <a:pt x="215" y="424"/>
                  </a:cubicBezTo>
                  <a:cubicBezTo>
                    <a:pt x="217" y="424"/>
                    <a:pt x="218" y="422"/>
                    <a:pt x="220" y="422"/>
                  </a:cubicBezTo>
                  <a:cubicBezTo>
                    <a:pt x="221" y="422"/>
                    <a:pt x="224" y="422"/>
                    <a:pt x="225" y="424"/>
                  </a:cubicBezTo>
                  <a:cubicBezTo>
                    <a:pt x="227" y="424"/>
                    <a:pt x="227" y="427"/>
                    <a:pt x="227" y="428"/>
                  </a:cubicBezTo>
                  <a:cubicBezTo>
                    <a:pt x="228" y="428"/>
                    <a:pt x="231" y="430"/>
                    <a:pt x="232" y="430"/>
                  </a:cubicBezTo>
                  <a:cubicBezTo>
                    <a:pt x="234" y="430"/>
                    <a:pt x="238" y="428"/>
                    <a:pt x="239" y="430"/>
                  </a:cubicBezTo>
                  <a:cubicBezTo>
                    <a:pt x="239" y="430"/>
                    <a:pt x="241" y="431"/>
                    <a:pt x="242" y="432"/>
                  </a:cubicBezTo>
                  <a:cubicBezTo>
                    <a:pt x="242" y="434"/>
                    <a:pt x="243" y="437"/>
                    <a:pt x="245" y="438"/>
                  </a:cubicBezTo>
                  <a:cubicBezTo>
                    <a:pt x="246" y="439"/>
                    <a:pt x="251" y="442"/>
                    <a:pt x="252" y="441"/>
                  </a:cubicBezTo>
                  <a:cubicBezTo>
                    <a:pt x="253" y="441"/>
                    <a:pt x="253" y="438"/>
                    <a:pt x="255" y="438"/>
                  </a:cubicBezTo>
                  <a:cubicBezTo>
                    <a:pt x="255" y="437"/>
                    <a:pt x="253" y="434"/>
                    <a:pt x="253" y="432"/>
                  </a:cubicBezTo>
                  <a:cubicBezTo>
                    <a:pt x="253" y="431"/>
                    <a:pt x="252" y="428"/>
                    <a:pt x="253" y="428"/>
                  </a:cubicBezTo>
                  <a:cubicBezTo>
                    <a:pt x="253" y="427"/>
                    <a:pt x="256" y="430"/>
                    <a:pt x="256" y="430"/>
                  </a:cubicBezTo>
                  <a:cubicBezTo>
                    <a:pt x="258" y="431"/>
                    <a:pt x="260" y="432"/>
                    <a:pt x="262" y="434"/>
                  </a:cubicBezTo>
                  <a:cubicBezTo>
                    <a:pt x="263" y="435"/>
                    <a:pt x="262" y="438"/>
                    <a:pt x="263" y="439"/>
                  </a:cubicBezTo>
                  <a:cubicBezTo>
                    <a:pt x="265" y="441"/>
                    <a:pt x="269" y="441"/>
                    <a:pt x="269" y="442"/>
                  </a:cubicBezTo>
                  <a:cubicBezTo>
                    <a:pt x="270" y="444"/>
                    <a:pt x="270" y="445"/>
                    <a:pt x="269" y="446"/>
                  </a:cubicBezTo>
                  <a:cubicBezTo>
                    <a:pt x="267" y="449"/>
                    <a:pt x="267" y="449"/>
                    <a:pt x="267" y="449"/>
                  </a:cubicBezTo>
                  <a:cubicBezTo>
                    <a:pt x="266" y="451"/>
                    <a:pt x="267" y="453"/>
                    <a:pt x="267" y="455"/>
                  </a:cubicBezTo>
                  <a:cubicBezTo>
                    <a:pt x="267" y="456"/>
                    <a:pt x="270" y="458"/>
                    <a:pt x="272" y="459"/>
                  </a:cubicBezTo>
                  <a:cubicBezTo>
                    <a:pt x="272" y="460"/>
                    <a:pt x="272" y="462"/>
                    <a:pt x="272" y="46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57122721-CE98-4831-8141-2050D9C65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672013"/>
              <a:ext cx="482600" cy="401638"/>
            </a:xfrm>
            <a:custGeom>
              <a:avLst/>
              <a:gdLst>
                <a:gd name="T0" fmla="*/ 61 w 235"/>
                <a:gd name="T1" fmla="*/ 27 h 196"/>
                <a:gd name="T2" fmla="*/ 72 w 235"/>
                <a:gd name="T3" fmla="*/ 16 h 196"/>
                <a:gd name="T4" fmla="*/ 86 w 235"/>
                <a:gd name="T5" fmla="*/ 7 h 196"/>
                <a:gd name="T6" fmla="*/ 107 w 235"/>
                <a:gd name="T7" fmla="*/ 8 h 196"/>
                <a:gd name="T8" fmla="*/ 124 w 235"/>
                <a:gd name="T9" fmla="*/ 10 h 196"/>
                <a:gd name="T10" fmla="*/ 137 w 235"/>
                <a:gd name="T11" fmla="*/ 21 h 196"/>
                <a:gd name="T12" fmla="*/ 146 w 235"/>
                <a:gd name="T13" fmla="*/ 17 h 196"/>
                <a:gd name="T14" fmla="*/ 133 w 235"/>
                <a:gd name="T15" fmla="*/ 7 h 196"/>
                <a:gd name="T16" fmla="*/ 144 w 235"/>
                <a:gd name="T17" fmla="*/ 0 h 196"/>
                <a:gd name="T18" fmla="*/ 164 w 235"/>
                <a:gd name="T19" fmla="*/ 23 h 196"/>
                <a:gd name="T20" fmla="*/ 188 w 235"/>
                <a:gd name="T21" fmla="*/ 25 h 196"/>
                <a:gd name="T22" fmla="*/ 196 w 235"/>
                <a:gd name="T23" fmla="*/ 34 h 196"/>
                <a:gd name="T24" fmla="*/ 191 w 235"/>
                <a:gd name="T25" fmla="*/ 48 h 196"/>
                <a:gd name="T26" fmla="*/ 189 w 235"/>
                <a:gd name="T27" fmla="*/ 55 h 196"/>
                <a:gd name="T28" fmla="*/ 196 w 235"/>
                <a:gd name="T29" fmla="*/ 68 h 196"/>
                <a:gd name="T30" fmla="*/ 198 w 235"/>
                <a:gd name="T31" fmla="*/ 90 h 196"/>
                <a:gd name="T32" fmla="*/ 208 w 235"/>
                <a:gd name="T33" fmla="*/ 104 h 196"/>
                <a:gd name="T34" fmla="*/ 225 w 235"/>
                <a:gd name="T35" fmla="*/ 107 h 196"/>
                <a:gd name="T36" fmla="*/ 233 w 235"/>
                <a:gd name="T37" fmla="*/ 113 h 196"/>
                <a:gd name="T38" fmla="*/ 230 w 235"/>
                <a:gd name="T39" fmla="*/ 133 h 196"/>
                <a:gd name="T40" fmla="*/ 219 w 235"/>
                <a:gd name="T41" fmla="*/ 137 h 196"/>
                <a:gd name="T42" fmla="*/ 219 w 235"/>
                <a:gd name="T43" fmla="*/ 145 h 196"/>
                <a:gd name="T44" fmla="*/ 205 w 235"/>
                <a:gd name="T45" fmla="*/ 154 h 196"/>
                <a:gd name="T46" fmla="*/ 198 w 235"/>
                <a:gd name="T47" fmla="*/ 169 h 196"/>
                <a:gd name="T48" fmla="*/ 177 w 235"/>
                <a:gd name="T49" fmla="*/ 166 h 196"/>
                <a:gd name="T50" fmla="*/ 172 w 235"/>
                <a:gd name="T51" fmla="*/ 178 h 196"/>
                <a:gd name="T52" fmla="*/ 171 w 235"/>
                <a:gd name="T53" fmla="*/ 189 h 196"/>
                <a:gd name="T54" fmla="*/ 160 w 235"/>
                <a:gd name="T55" fmla="*/ 189 h 196"/>
                <a:gd name="T56" fmla="*/ 154 w 235"/>
                <a:gd name="T57" fmla="*/ 196 h 196"/>
                <a:gd name="T58" fmla="*/ 137 w 235"/>
                <a:gd name="T59" fmla="*/ 193 h 196"/>
                <a:gd name="T60" fmla="*/ 124 w 235"/>
                <a:gd name="T61" fmla="*/ 178 h 196"/>
                <a:gd name="T62" fmla="*/ 92 w 235"/>
                <a:gd name="T63" fmla="*/ 171 h 196"/>
                <a:gd name="T64" fmla="*/ 76 w 235"/>
                <a:gd name="T65" fmla="*/ 152 h 196"/>
                <a:gd name="T66" fmla="*/ 58 w 235"/>
                <a:gd name="T67" fmla="*/ 133 h 196"/>
                <a:gd name="T68" fmla="*/ 41 w 235"/>
                <a:gd name="T69" fmla="*/ 120 h 196"/>
                <a:gd name="T70" fmla="*/ 31 w 235"/>
                <a:gd name="T71" fmla="*/ 109 h 196"/>
                <a:gd name="T72" fmla="*/ 15 w 235"/>
                <a:gd name="T73" fmla="*/ 111 h 196"/>
                <a:gd name="T74" fmla="*/ 0 w 235"/>
                <a:gd name="T75" fmla="*/ 109 h 196"/>
                <a:gd name="T76" fmla="*/ 1 w 235"/>
                <a:gd name="T77" fmla="*/ 92 h 196"/>
                <a:gd name="T78" fmla="*/ 14 w 235"/>
                <a:gd name="T79" fmla="*/ 80 h 196"/>
                <a:gd name="T80" fmla="*/ 31 w 235"/>
                <a:gd name="T81" fmla="*/ 78 h 196"/>
                <a:gd name="T82" fmla="*/ 42 w 235"/>
                <a:gd name="T83" fmla="*/ 65 h 196"/>
                <a:gd name="T84" fmla="*/ 64 w 235"/>
                <a:gd name="T85" fmla="*/ 58 h 196"/>
                <a:gd name="T86" fmla="*/ 85 w 235"/>
                <a:gd name="T87" fmla="*/ 48 h 196"/>
                <a:gd name="T88" fmla="*/ 82 w 235"/>
                <a:gd name="T89" fmla="*/ 42 h 196"/>
                <a:gd name="T90" fmla="*/ 55 w 235"/>
                <a:gd name="T91" fmla="*/ 48 h 196"/>
                <a:gd name="T92" fmla="*/ 27 w 235"/>
                <a:gd name="T93" fmla="*/ 45 h 196"/>
                <a:gd name="T94" fmla="*/ 37 w 235"/>
                <a:gd name="T95" fmla="*/ 3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5" h="196">
                  <a:moveTo>
                    <a:pt x="45" y="24"/>
                  </a:moveTo>
                  <a:cubicBezTo>
                    <a:pt x="47" y="24"/>
                    <a:pt x="49" y="25"/>
                    <a:pt x="51" y="25"/>
                  </a:cubicBezTo>
                  <a:cubicBezTo>
                    <a:pt x="54" y="25"/>
                    <a:pt x="58" y="27"/>
                    <a:pt x="61" y="27"/>
                  </a:cubicBezTo>
                  <a:cubicBezTo>
                    <a:pt x="62" y="25"/>
                    <a:pt x="65" y="24"/>
                    <a:pt x="66" y="23"/>
                  </a:cubicBezTo>
                  <a:cubicBezTo>
                    <a:pt x="68" y="23"/>
                    <a:pt x="71" y="21"/>
                    <a:pt x="71" y="20"/>
                  </a:cubicBezTo>
                  <a:cubicBezTo>
                    <a:pt x="72" y="20"/>
                    <a:pt x="72" y="17"/>
                    <a:pt x="72" y="16"/>
                  </a:cubicBezTo>
                  <a:cubicBezTo>
                    <a:pt x="73" y="14"/>
                    <a:pt x="72" y="11"/>
                    <a:pt x="72" y="10"/>
                  </a:cubicBezTo>
                  <a:cubicBezTo>
                    <a:pt x="73" y="8"/>
                    <a:pt x="78" y="7"/>
                    <a:pt x="79" y="7"/>
                  </a:cubicBezTo>
                  <a:cubicBezTo>
                    <a:pt x="81" y="7"/>
                    <a:pt x="85" y="7"/>
                    <a:pt x="86" y="7"/>
                  </a:cubicBezTo>
                  <a:cubicBezTo>
                    <a:pt x="88" y="7"/>
                    <a:pt x="92" y="8"/>
                    <a:pt x="93" y="8"/>
                  </a:cubicBezTo>
                  <a:cubicBezTo>
                    <a:pt x="95" y="8"/>
                    <a:pt x="99" y="10"/>
                    <a:pt x="100" y="10"/>
                  </a:cubicBezTo>
                  <a:cubicBezTo>
                    <a:pt x="103" y="10"/>
                    <a:pt x="106" y="8"/>
                    <a:pt x="107" y="8"/>
                  </a:cubicBezTo>
                  <a:cubicBezTo>
                    <a:pt x="109" y="8"/>
                    <a:pt x="112" y="6"/>
                    <a:pt x="113" y="6"/>
                  </a:cubicBezTo>
                  <a:cubicBezTo>
                    <a:pt x="114" y="6"/>
                    <a:pt x="119" y="6"/>
                    <a:pt x="120" y="7"/>
                  </a:cubicBezTo>
                  <a:cubicBezTo>
                    <a:pt x="122" y="7"/>
                    <a:pt x="123" y="8"/>
                    <a:pt x="124" y="10"/>
                  </a:cubicBezTo>
                  <a:cubicBezTo>
                    <a:pt x="126" y="10"/>
                    <a:pt x="129" y="11"/>
                    <a:pt x="130" y="13"/>
                  </a:cubicBezTo>
                  <a:cubicBezTo>
                    <a:pt x="131" y="14"/>
                    <a:pt x="134" y="16"/>
                    <a:pt x="134" y="16"/>
                  </a:cubicBezTo>
                  <a:cubicBezTo>
                    <a:pt x="136" y="17"/>
                    <a:pt x="137" y="20"/>
                    <a:pt x="137" y="21"/>
                  </a:cubicBezTo>
                  <a:cubicBezTo>
                    <a:pt x="138" y="21"/>
                    <a:pt x="140" y="23"/>
                    <a:pt x="141" y="23"/>
                  </a:cubicBezTo>
                  <a:cubicBezTo>
                    <a:pt x="141" y="23"/>
                    <a:pt x="144" y="23"/>
                    <a:pt x="144" y="21"/>
                  </a:cubicBezTo>
                  <a:cubicBezTo>
                    <a:pt x="146" y="21"/>
                    <a:pt x="147" y="18"/>
                    <a:pt x="146" y="17"/>
                  </a:cubicBezTo>
                  <a:cubicBezTo>
                    <a:pt x="146" y="17"/>
                    <a:pt x="144" y="16"/>
                    <a:pt x="143" y="14"/>
                  </a:cubicBezTo>
                  <a:cubicBezTo>
                    <a:pt x="141" y="14"/>
                    <a:pt x="138" y="13"/>
                    <a:pt x="138" y="11"/>
                  </a:cubicBezTo>
                  <a:cubicBezTo>
                    <a:pt x="137" y="10"/>
                    <a:pt x="133" y="8"/>
                    <a:pt x="133" y="7"/>
                  </a:cubicBezTo>
                  <a:cubicBezTo>
                    <a:pt x="133" y="6"/>
                    <a:pt x="134" y="3"/>
                    <a:pt x="134" y="3"/>
                  </a:cubicBezTo>
                  <a:cubicBezTo>
                    <a:pt x="136" y="1"/>
                    <a:pt x="138" y="0"/>
                    <a:pt x="140" y="0"/>
                  </a:cubicBezTo>
                  <a:cubicBezTo>
                    <a:pt x="141" y="0"/>
                    <a:pt x="144" y="0"/>
                    <a:pt x="144" y="0"/>
                  </a:cubicBezTo>
                  <a:cubicBezTo>
                    <a:pt x="147" y="1"/>
                    <a:pt x="150" y="6"/>
                    <a:pt x="151" y="8"/>
                  </a:cubicBezTo>
                  <a:cubicBezTo>
                    <a:pt x="153" y="10"/>
                    <a:pt x="155" y="14"/>
                    <a:pt x="157" y="16"/>
                  </a:cubicBezTo>
                  <a:cubicBezTo>
                    <a:pt x="158" y="18"/>
                    <a:pt x="163" y="21"/>
                    <a:pt x="164" y="23"/>
                  </a:cubicBezTo>
                  <a:cubicBezTo>
                    <a:pt x="167" y="23"/>
                    <a:pt x="170" y="25"/>
                    <a:pt x="171" y="25"/>
                  </a:cubicBezTo>
                  <a:cubicBezTo>
                    <a:pt x="174" y="27"/>
                    <a:pt x="179" y="27"/>
                    <a:pt x="181" y="27"/>
                  </a:cubicBezTo>
                  <a:cubicBezTo>
                    <a:pt x="184" y="27"/>
                    <a:pt x="187" y="25"/>
                    <a:pt x="188" y="25"/>
                  </a:cubicBezTo>
                  <a:cubicBezTo>
                    <a:pt x="189" y="25"/>
                    <a:pt x="191" y="25"/>
                    <a:pt x="192" y="27"/>
                  </a:cubicBezTo>
                  <a:cubicBezTo>
                    <a:pt x="194" y="27"/>
                    <a:pt x="195" y="28"/>
                    <a:pt x="195" y="30"/>
                  </a:cubicBezTo>
                  <a:cubicBezTo>
                    <a:pt x="196" y="31"/>
                    <a:pt x="196" y="32"/>
                    <a:pt x="196" y="34"/>
                  </a:cubicBezTo>
                  <a:cubicBezTo>
                    <a:pt x="195" y="35"/>
                    <a:pt x="192" y="37"/>
                    <a:pt x="192" y="38"/>
                  </a:cubicBezTo>
                  <a:cubicBezTo>
                    <a:pt x="191" y="40"/>
                    <a:pt x="189" y="41"/>
                    <a:pt x="189" y="42"/>
                  </a:cubicBezTo>
                  <a:cubicBezTo>
                    <a:pt x="189" y="44"/>
                    <a:pt x="189" y="47"/>
                    <a:pt x="191" y="48"/>
                  </a:cubicBezTo>
                  <a:cubicBezTo>
                    <a:pt x="191" y="48"/>
                    <a:pt x="191" y="48"/>
                    <a:pt x="192" y="49"/>
                  </a:cubicBezTo>
                  <a:cubicBezTo>
                    <a:pt x="191" y="49"/>
                    <a:pt x="189" y="51"/>
                    <a:pt x="189" y="52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9" y="56"/>
                    <a:pt x="189" y="59"/>
                    <a:pt x="191" y="61"/>
                  </a:cubicBezTo>
                  <a:cubicBezTo>
                    <a:pt x="191" y="62"/>
                    <a:pt x="194" y="62"/>
                    <a:pt x="194" y="63"/>
                  </a:cubicBezTo>
                  <a:cubicBezTo>
                    <a:pt x="195" y="65"/>
                    <a:pt x="196" y="66"/>
                    <a:pt x="196" y="68"/>
                  </a:cubicBezTo>
                  <a:cubicBezTo>
                    <a:pt x="198" y="69"/>
                    <a:pt x="196" y="73"/>
                    <a:pt x="196" y="75"/>
                  </a:cubicBezTo>
                  <a:cubicBezTo>
                    <a:pt x="196" y="76"/>
                    <a:pt x="199" y="80"/>
                    <a:pt x="201" y="82"/>
                  </a:cubicBezTo>
                  <a:cubicBezTo>
                    <a:pt x="201" y="85"/>
                    <a:pt x="198" y="89"/>
                    <a:pt x="198" y="90"/>
                  </a:cubicBezTo>
                  <a:cubicBezTo>
                    <a:pt x="198" y="93"/>
                    <a:pt x="198" y="99"/>
                    <a:pt x="199" y="102"/>
                  </a:cubicBezTo>
                  <a:cubicBezTo>
                    <a:pt x="201" y="103"/>
                    <a:pt x="204" y="104"/>
                    <a:pt x="204" y="104"/>
                  </a:cubicBezTo>
                  <a:cubicBezTo>
                    <a:pt x="205" y="106"/>
                    <a:pt x="208" y="104"/>
                    <a:pt x="208" y="104"/>
                  </a:cubicBezTo>
                  <a:cubicBezTo>
                    <a:pt x="209" y="104"/>
                    <a:pt x="211" y="106"/>
                    <a:pt x="212" y="106"/>
                  </a:cubicBezTo>
                  <a:cubicBezTo>
                    <a:pt x="213" y="106"/>
                    <a:pt x="216" y="107"/>
                    <a:pt x="219" y="107"/>
                  </a:cubicBezTo>
                  <a:cubicBezTo>
                    <a:pt x="220" y="109"/>
                    <a:pt x="223" y="107"/>
                    <a:pt x="225" y="107"/>
                  </a:cubicBezTo>
                  <a:cubicBezTo>
                    <a:pt x="226" y="109"/>
                    <a:pt x="228" y="110"/>
                    <a:pt x="229" y="111"/>
                  </a:cubicBezTo>
                  <a:cubicBezTo>
                    <a:pt x="230" y="111"/>
                    <a:pt x="232" y="111"/>
                    <a:pt x="233" y="111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3" y="114"/>
                    <a:pt x="235" y="117"/>
                    <a:pt x="235" y="120"/>
                  </a:cubicBezTo>
                  <a:cubicBezTo>
                    <a:pt x="235" y="121"/>
                    <a:pt x="235" y="126"/>
                    <a:pt x="233" y="128"/>
                  </a:cubicBezTo>
                  <a:cubicBezTo>
                    <a:pt x="233" y="130"/>
                    <a:pt x="232" y="131"/>
                    <a:pt x="230" y="133"/>
                  </a:cubicBezTo>
                  <a:cubicBezTo>
                    <a:pt x="230" y="134"/>
                    <a:pt x="230" y="135"/>
                    <a:pt x="229" y="137"/>
                  </a:cubicBezTo>
                  <a:cubicBezTo>
                    <a:pt x="228" y="138"/>
                    <a:pt x="226" y="138"/>
                    <a:pt x="225" y="138"/>
                  </a:cubicBezTo>
                  <a:cubicBezTo>
                    <a:pt x="223" y="138"/>
                    <a:pt x="220" y="137"/>
                    <a:pt x="219" y="137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6" y="135"/>
                    <a:pt x="216" y="140"/>
                    <a:pt x="218" y="141"/>
                  </a:cubicBezTo>
                  <a:cubicBezTo>
                    <a:pt x="218" y="142"/>
                    <a:pt x="219" y="144"/>
                    <a:pt x="219" y="145"/>
                  </a:cubicBezTo>
                  <a:cubicBezTo>
                    <a:pt x="220" y="147"/>
                    <a:pt x="219" y="149"/>
                    <a:pt x="218" y="151"/>
                  </a:cubicBezTo>
                  <a:cubicBezTo>
                    <a:pt x="218" y="152"/>
                    <a:pt x="215" y="154"/>
                    <a:pt x="212" y="154"/>
                  </a:cubicBezTo>
                  <a:cubicBezTo>
                    <a:pt x="211" y="155"/>
                    <a:pt x="206" y="152"/>
                    <a:pt x="205" y="154"/>
                  </a:cubicBezTo>
                  <a:cubicBezTo>
                    <a:pt x="205" y="154"/>
                    <a:pt x="204" y="157"/>
                    <a:pt x="204" y="158"/>
                  </a:cubicBezTo>
                  <a:cubicBezTo>
                    <a:pt x="204" y="159"/>
                    <a:pt x="206" y="162"/>
                    <a:pt x="206" y="164"/>
                  </a:cubicBezTo>
                  <a:cubicBezTo>
                    <a:pt x="205" y="165"/>
                    <a:pt x="201" y="168"/>
                    <a:pt x="198" y="169"/>
                  </a:cubicBezTo>
                  <a:cubicBezTo>
                    <a:pt x="195" y="171"/>
                    <a:pt x="189" y="171"/>
                    <a:pt x="187" y="171"/>
                  </a:cubicBezTo>
                  <a:cubicBezTo>
                    <a:pt x="185" y="171"/>
                    <a:pt x="182" y="169"/>
                    <a:pt x="181" y="169"/>
                  </a:cubicBezTo>
                  <a:cubicBezTo>
                    <a:pt x="179" y="168"/>
                    <a:pt x="177" y="166"/>
                    <a:pt x="177" y="166"/>
                  </a:cubicBezTo>
                  <a:cubicBezTo>
                    <a:pt x="175" y="166"/>
                    <a:pt x="171" y="168"/>
                    <a:pt x="171" y="169"/>
                  </a:cubicBezTo>
                  <a:cubicBezTo>
                    <a:pt x="170" y="171"/>
                    <a:pt x="170" y="173"/>
                    <a:pt x="170" y="175"/>
                  </a:cubicBezTo>
                  <a:cubicBezTo>
                    <a:pt x="170" y="175"/>
                    <a:pt x="172" y="176"/>
                    <a:pt x="172" y="178"/>
                  </a:cubicBezTo>
                  <a:cubicBezTo>
                    <a:pt x="174" y="179"/>
                    <a:pt x="177" y="181"/>
                    <a:pt x="178" y="182"/>
                  </a:cubicBezTo>
                  <a:cubicBezTo>
                    <a:pt x="178" y="183"/>
                    <a:pt x="178" y="186"/>
                    <a:pt x="177" y="188"/>
                  </a:cubicBezTo>
                  <a:cubicBezTo>
                    <a:pt x="175" y="188"/>
                    <a:pt x="172" y="189"/>
                    <a:pt x="171" y="189"/>
                  </a:cubicBezTo>
                  <a:cubicBezTo>
                    <a:pt x="170" y="189"/>
                    <a:pt x="168" y="186"/>
                    <a:pt x="167" y="186"/>
                  </a:cubicBezTo>
                  <a:cubicBezTo>
                    <a:pt x="165" y="186"/>
                    <a:pt x="163" y="186"/>
                    <a:pt x="161" y="188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0" y="190"/>
                    <a:pt x="163" y="190"/>
                    <a:pt x="163" y="192"/>
                  </a:cubicBezTo>
                  <a:cubicBezTo>
                    <a:pt x="163" y="192"/>
                    <a:pt x="161" y="193"/>
                    <a:pt x="161" y="195"/>
                  </a:cubicBezTo>
                  <a:cubicBezTo>
                    <a:pt x="160" y="196"/>
                    <a:pt x="155" y="196"/>
                    <a:pt x="154" y="196"/>
                  </a:cubicBezTo>
                  <a:cubicBezTo>
                    <a:pt x="151" y="196"/>
                    <a:pt x="147" y="196"/>
                    <a:pt x="144" y="196"/>
                  </a:cubicBezTo>
                  <a:cubicBezTo>
                    <a:pt x="143" y="195"/>
                    <a:pt x="138" y="193"/>
                    <a:pt x="137" y="193"/>
                  </a:cubicBezTo>
                  <a:cubicBezTo>
                    <a:pt x="137" y="193"/>
                    <a:pt x="137" y="193"/>
                    <a:pt x="137" y="193"/>
                  </a:cubicBezTo>
                  <a:cubicBezTo>
                    <a:pt x="136" y="192"/>
                    <a:pt x="136" y="189"/>
                    <a:pt x="136" y="189"/>
                  </a:cubicBezTo>
                  <a:cubicBezTo>
                    <a:pt x="134" y="186"/>
                    <a:pt x="131" y="182"/>
                    <a:pt x="130" y="181"/>
                  </a:cubicBezTo>
                  <a:cubicBezTo>
                    <a:pt x="129" y="179"/>
                    <a:pt x="126" y="178"/>
                    <a:pt x="124" y="178"/>
                  </a:cubicBezTo>
                  <a:cubicBezTo>
                    <a:pt x="122" y="176"/>
                    <a:pt x="117" y="176"/>
                    <a:pt x="114" y="175"/>
                  </a:cubicBezTo>
                  <a:cubicBezTo>
                    <a:pt x="113" y="175"/>
                    <a:pt x="107" y="175"/>
                    <a:pt x="105" y="173"/>
                  </a:cubicBezTo>
                  <a:cubicBezTo>
                    <a:pt x="102" y="173"/>
                    <a:pt x="95" y="173"/>
                    <a:pt x="92" y="171"/>
                  </a:cubicBezTo>
                  <a:cubicBezTo>
                    <a:pt x="90" y="171"/>
                    <a:pt x="88" y="166"/>
                    <a:pt x="86" y="165"/>
                  </a:cubicBezTo>
                  <a:cubicBezTo>
                    <a:pt x="85" y="164"/>
                    <a:pt x="83" y="159"/>
                    <a:pt x="82" y="158"/>
                  </a:cubicBezTo>
                  <a:cubicBezTo>
                    <a:pt x="81" y="157"/>
                    <a:pt x="78" y="154"/>
                    <a:pt x="76" y="152"/>
                  </a:cubicBezTo>
                  <a:cubicBezTo>
                    <a:pt x="76" y="151"/>
                    <a:pt x="75" y="147"/>
                    <a:pt x="75" y="145"/>
                  </a:cubicBezTo>
                  <a:cubicBezTo>
                    <a:pt x="73" y="142"/>
                    <a:pt x="69" y="140"/>
                    <a:pt x="68" y="138"/>
                  </a:cubicBezTo>
                  <a:cubicBezTo>
                    <a:pt x="66" y="135"/>
                    <a:pt x="61" y="134"/>
                    <a:pt x="58" y="133"/>
                  </a:cubicBezTo>
                  <a:cubicBezTo>
                    <a:pt x="56" y="131"/>
                    <a:pt x="55" y="128"/>
                    <a:pt x="54" y="128"/>
                  </a:cubicBezTo>
                  <a:cubicBezTo>
                    <a:pt x="52" y="127"/>
                    <a:pt x="49" y="124"/>
                    <a:pt x="48" y="124"/>
                  </a:cubicBezTo>
                  <a:cubicBezTo>
                    <a:pt x="47" y="123"/>
                    <a:pt x="42" y="121"/>
                    <a:pt x="41" y="120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16"/>
                    <a:pt x="35" y="114"/>
                    <a:pt x="34" y="113"/>
                  </a:cubicBezTo>
                  <a:cubicBezTo>
                    <a:pt x="34" y="113"/>
                    <a:pt x="32" y="110"/>
                    <a:pt x="31" y="109"/>
                  </a:cubicBezTo>
                  <a:cubicBezTo>
                    <a:pt x="30" y="109"/>
                    <a:pt x="27" y="107"/>
                    <a:pt x="24" y="107"/>
                  </a:cubicBezTo>
                  <a:cubicBezTo>
                    <a:pt x="23" y="107"/>
                    <a:pt x="20" y="107"/>
                    <a:pt x="18" y="107"/>
                  </a:cubicBezTo>
                  <a:cubicBezTo>
                    <a:pt x="17" y="109"/>
                    <a:pt x="17" y="110"/>
                    <a:pt x="15" y="111"/>
                  </a:cubicBezTo>
                  <a:cubicBezTo>
                    <a:pt x="14" y="111"/>
                    <a:pt x="10" y="113"/>
                    <a:pt x="8" y="111"/>
                  </a:cubicBezTo>
                  <a:cubicBezTo>
                    <a:pt x="7" y="111"/>
                    <a:pt x="6" y="109"/>
                    <a:pt x="4" y="109"/>
                  </a:cubicBezTo>
                  <a:cubicBezTo>
                    <a:pt x="4" y="107"/>
                    <a:pt x="1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6"/>
                    <a:pt x="0" y="103"/>
                    <a:pt x="0" y="103"/>
                  </a:cubicBezTo>
                  <a:cubicBezTo>
                    <a:pt x="0" y="100"/>
                    <a:pt x="0" y="94"/>
                    <a:pt x="1" y="92"/>
                  </a:cubicBezTo>
                  <a:cubicBezTo>
                    <a:pt x="1" y="90"/>
                    <a:pt x="6" y="89"/>
                    <a:pt x="7" y="87"/>
                  </a:cubicBezTo>
                  <a:cubicBezTo>
                    <a:pt x="8" y="86"/>
                    <a:pt x="11" y="83"/>
                    <a:pt x="13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7" y="80"/>
                    <a:pt x="20" y="79"/>
                    <a:pt x="21" y="79"/>
                  </a:cubicBezTo>
                  <a:cubicBezTo>
                    <a:pt x="23" y="80"/>
                    <a:pt x="24" y="80"/>
                    <a:pt x="24" y="80"/>
                  </a:cubicBezTo>
                  <a:cubicBezTo>
                    <a:pt x="27" y="80"/>
                    <a:pt x="30" y="79"/>
                    <a:pt x="31" y="78"/>
                  </a:cubicBezTo>
                  <a:cubicBezTo>
                    <a:pt x="32" y="76"/>
                    <a:pt x="32" y="73"/>
                    <a:pt x="34" y="72"/>
                  </a:cubicBezTo>
                  <a:cubicBezTo>
                    <a:pt x="34" y="71"/>
                    <a:pt x="35" y="68"/>
                    <a:pt x="37" y="66"/>
                  </a:cubicBezTo>
                  <a:cubicBezTo>
                    <a:pt x="38" y="65"/>
                    <a:pt x="41" y="65"/>
                    <a:pt x="42" y="65"/>
                  </a:cubicBezTo>
                  <a:cubicBezTo>
                    <a:pt x="45" y="63"/>
                    <a:pt x="48" y="63"/>
                    <a:pt x="49" y="63"/>
                  </a:cubicBezTo>
                  <a:cubicBezTo>
                    <a:pt x="51" y="62"/>
                    <a:pt x="54" y="61"/>
                    <a:pt x="55" y="61"/>
                  </a:cubicBezTo>
                  <a:cubicBezTo>
                    <a:pt x="58" y="59"/>
                    <a:pt x="62" y="58"/>
                    <a:pt x="64" y="58"/>
                  </a:cubicBezTo>
                  <a:cubicBezTo>
                    <a:pt x="66" y="56"/>
                    <a:pt x="71" y="55"/>
                    <a:pt x="72" y="54"/>
                  </a:cubicBezTo>
                  <a:cubicBezTo>
                    <a:pt x="73" y="52"/>
                    <a:pt x="76" y="49"/>
                    <a:pt x="78" y="49"/>
                  </a:cubicBezTo>
                  <a:cubicBezTo>
                    <a:pt x="79" y="48"/>
                    <a:pt x="82" y="48"/>
                    <a:pt x="85" y="48"/>
                  </a:cubicBezTo>
                  <a:cubicBezTo>
                    <a:pt x="85" y="48"/>
                    <a:pt x="89" y="47"/>
                    <a:pt x="89" y="45"/>
                  </a:cubicBezTo>
                  <a:cubicBezTo>
                    <a:pt x="90" y="45"/>
                    <a:pt x="90" y="42"/>
                    <a:pt x="89" y="41"/>
                  </a:cubicBezTo>
                  <a:cubicBezTo>
                    <a:pt x="88" y="41"/>
                    <a:pt x="85" y="41"/>
                    <a:pt x="82" y="42"/>
                  </a:cubicBezTo>
                  <a:cubicBezTo>
                    <a:pt x="81" y="42"/>
                    <a:pt x="76" y="44"/>
                    <a:pt x="73" y="44"/>
                  </a:cubicBezTo>
                  <a:cubicBezTo>
                    <a:pt x="72" y="45"/>
                    <a:pt x="68" y="48"/>
                    <a:pt x="66" y="48"/>
                  </a:cubicBezTo>
                  <a:cubicBezTo>
                    <a:pt x="64" y="48"/>
                    <a:pt x="58" y="48"/>
                    <a:pt x="55" y="48"/>
                  </a:cubicBezTo>
                  <a:cubicBezTo>
                    <a:pt x="52" y="48"/>
                    <a:pt x="48" y="48"/>
                    <a:pt x="47" y="48"/>
                  </a:cubicBezTo>
                  <a:cubicBezTo>
                    <a:pt x="44" y="47"/>
                    <a:pt x="38" y="44"/>
                    <a:pt x="35" y="44"/>
                  </a:cubicBezTo>
                  <a:cubicBezTo>
                    <a:pt x="32" y="44"/>
                    <a:pt x="30" y="44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2"/>
                    <a:pt x="30" y="38"/>
                    <a:pt x="31" y="37"/>
                  </a:cubicBezTo>
                  <a:cubicBezTo>
                    <a:pt x="32" y="35"/>
                    <a:pt x="37" y="34"/>
                    <a:pt x="37" y="32"/>
                  </a:cubicBezTo>
                  <a:cubicBezTo>
                    <a:pt x="38" y="31"/>
                    <a:pt x="40" y="28"/>
                    <a:pt x="40" y="27"/>
                  </a:cubicBezTo>
                  <a:cubicBezTo>
                    <a:pt x="41" y="25"/>
                    <a:pt x="44" y="24"/>
                    <a:pt x="45" y="24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758F335D-66ED-4B66-A417-0569F1BB7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4375150"/>
              <a:ext cx="363538" cy="652463"/>
            </a:xfrm>
            <a:custGeom>
              <a:avLst/>
              <a:gdLst>
                <a:gd name="T0" fmla="*/ 156 w 177"/>
                <a:gd name="T1" fmla="*/ 91 h 319"/>
                <a:gd name="T2" fmla="*/ 150 w 177"/>
                <a:gd name="T3" fmla="*/ 105 h 319"/>
                <a:gd name="T4" fmla="*/ 161 w 177"/>
                <a:gd name="T5" fmla="*/ 124 h 319"/>
                <a:gd name="T6" fmla="*/ 171 w 177"/>
                <a:gd name="T7" fmla="*/ 137 h 319"/>
                <a:gd name="T8" fmla="*/ 171 w 177"/>
                <a:gd name="T9" fmla="*/ 154 h 319"/>
                <a:gd name="T10" fmla="*/ 160 w 177"/>
                <a:gd name="T11" fmla="*/ 166 h 319"/>
                <a:gd name="T12" fmla="*/ 157 w 177"/>
                <a:gd name="T13" fmla="*/ 183 h 319"/>
                <a:gd name="T14" fmla="*/ 140 w 177"/>
                <a:gd name="T15" fmla="*/ 193 h 319"/>
                <a:gd name="T16" fmla="*/ 123 w 177"/>
                <a:gd name="T17" fmla="*/ 189 h 319"/>
                <a:gd name="T18" fmla="*/ 119 w 177"/>
                <a:gd name="T19" fmla="*/ 196 h 319"/>
                <a:gd name="T20" fmla="*/ 135 w 177"/>
                <a:gd name="T21" fmla="*/ 198 h 319"/>
                <a:gd name="T22" fmla="*/ 149 w 177"/>
                <a:gd name="T23" fmla="*/ 198 h 319"/>
                <a:gd name="T24" fmla="*/ 160 w 177"/>
                <a:gd name="T25" fmla="*/ 203 h 319"/>
                <a:gd name="T26" fmla="*/ 160 w 177"/>
                <a:gd name="T27" fmla="*/ 214 h 319"/>
                <a:gd name="T28" fmla="*/ 174 w 177"/>
                <a:gd name="T29" fmla="*/ 224 h 319"/>
                <a:gd name="T30" fmla="*/ 170 w 177"/>
                <a:gd name="T31" fmla="*/ 232 h 319"/>
                <a:gd name="T32" fmla="*/ 163 w 177"/>
                <a:gd name="T33" fmla="*/ 253 h 319"/>
                <a:gd name="T34" fmla="*/ 152 w 177"/>
                <a:gd name="T35" fmla="*/ 261 h 319"/>
                <a:gd name="T36" fmla="*/ 146 w 177"/>
                <a:gd name="T37" fmla="*/ 279 h 319"/>
                <a:gd name="T38" fmla="*/ 129 w 177"/>
                <a:gd name="T39" fmla="*/ 286 h 319"/>
                <a:gd name="T40" fmla="*/ 107 w 177"/>
                <a:gd name="T41" fmla="*/ 288 h 319"/>
                <a:gd name="T42" fmla="*/ 97 w 177"/>
                <a:gd name="T43" fmla="*/ 293 h 319"/>
                <a:gd name="T44" fmla="*/ 81 w 177"/>
                <a:gd name="T45" fmla="*/ 296 h 319"/>
                <a:gd name="T46" fmla="*/ 85 w 177"/>
                <a:gd name="T47" fmla="*/ 289 h 319"/>
                <a:gd name="T48" fmla="*/ 77 w 177"/>
                <a:gd name="T49" fmla="*/ 293 h 319"/>
                <a:gd name="T50" fmla="*/ 64 w 177"/>
                <a:gd name="T51" fmla="*/ 302 h 319"/>
                <a:gd name="T52" fmla="*/ 56 w 177"/>
                <a:gd name="T53" fmla="*/ 319 h 319"/>
                <a:gd name="T54" fmla="*/ 48 w 177"/>
                <a:gd name="T55" fmla="*/ 310 h 319"/>
                <a:gd name="T56" fmla="*/ 33 w 177"/>
                <a:gd name="T57" fmla="*/ 316 h 319"/>
                <a:gd name="T58" fmla="*/ 22 w 177"/>
                <a:gd name="T59" fmla="*/ 307 h 319"/>
                <a:gd name="T60" fmla="*/ 14 w 177"/>
                <a:gd name="T61" fmla="*/ 292 h 319"/>
                <a:gd name="T62" fmla="*/ 10 w 177"/>
                <a:gd name="T63" fmla="*/ 271 h 319"/>
                <a:gd name="T64" fmla="*/ 5 w 177"/>
                <a:gd name="T65" fmla="*/ 249 h 319"/>
                <a:gd name="T66" fmla="*/ 8 w 177"/>
                <a:gd name="T67" fmla="*/ 242 h 319"/>
                <a:gd name="T68" fmla="*/ 2 w 177"/>
                <a:gd name="T69" fmla="*/ 218 h 319"/>
                <a:gd name="T70" fmla="*/ 4 w 177"/>
                <a:gd name="T71" fmla="*/ 196 h 319"/>
                <a:gd name="T72" fmla="*/ 8 w 177"/>
                <a:gd name="T73" fmla="*/ 179 h 319"/>
                <a:gd name="T74" fmla="*/ 14 w 177"/>
                <a:gd name="T75" fmla="*/ 166 h 319"/>
                <a:gd name="T76" fmla="*/ 24 w 177"/>
                <a:gd name="T77" fmla="*/ 150 h 319"/>
                <a:gd name="T78" fmla="*/ 22 w 177"/>
                <a:gd name="T79" fmla="*/ 133 h 319"/>
                <a:gd name="T80" fmla="*/ 28 w 177"/>
                <a:gd name="T81" fmla="*/ 119 h 319"/>
                <a:gd name="T82" fmla="*/ 25 w 177"/>
                <a:gd name="T83" fmla="*/ 98 h 319"/>
                <a:gd name="T84" fmla="*/ 24 w 177"/>
                <a:gd name="T85" fmla="*/ 73 h 319"/>
                <a:gd name="T86" fmla="*/ 24 w 177"/>
                <a:gd name="T87" fmla="*/ 42 h 319"/>
                <a:gd name="T88" fmla="*/ 19 w 177"/>
                <a:gd name="T89" fmla="*/ 31 h 319"/>
                <a:gd name="T90" fmla="*/ 28 w 177"/>
                <a:gd name="T91" fmla="*/ 23 h 319"/>
                <a:gd name="T92" fmla="*/ 45 w 177"/>
                <a:gd name="T93" fmla="*/ 21 h 319"/>
                <a:gd name="T94" fmla="*/ 62 w 177"/>
                <a:gd name="T95" fmla="*/ 21 h 319"/>
                <a:gd name="T96" fmla="*/ 63 w 177"/>
                <a:gd name="T97" fmla="*/ 0 h 319"/>
                <a:gd name="T98" fmla="*/ 73 w 177"/>
                <a:gd name="T99" fmla="*/ 6 h 319"/>
                <a:gd name="T100" fmla="*/ 93 w 177"/>
                <a:gd name="T101" fmla="*/ 13 h 319"/>
                <a:gd name="T102" fmla="*/ 118 w 177"/>
                <a:gd name="T103" fmla="*/ 37 h 319"/>
                <a:gd name="T104" fmla="*/ 138 w 177"/>
                <a:gd name="T105" fmla="*/ 60 h 319"/>
                <a:gd name="T106" fmla="*/ 145 w 177"/>
                <a:gd name="T107" fmla="*/ 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" h="319">
                  <a:moveTo>
                    <a:pt x="145" y="74"/>
                  </a:moveTo>
                  <a:cubicBezTo>
                    <a:pt x="146" y="77"/>
                    <a:pt x="153" y="78"/>
                    <a:pt x="154" y="81"/>
                  </a:cubicBezTo>
                  <a:cubicBezTo>
                    <a:pt x="156" y="84"/>
                    <a:pt x="156" y="88"/>
                    <a:pt x="156" y="91"/>
                  </a:cubicBezTo>
                  <a:cubicBezTo>
                    <a:pt x="157" y="92"/>
                    <a:pt x="157" y="95"/>
                    <a:pt x="157" y="97"/>
                  </a:cubicBezTo>
                  <a:cubicBezTo>
                    <a:pt x="156" y="98"/>
                    <a:pt x="152" y="98"/>
                    <a:pt x="152" y="98"/>
                  </a:cubicBezTo>
                  <a:cubicBezTo>
                    <a:pt x="150" y="99"/>
                    <a:pt x="150" y="104"/>
                    <a:pt x="150" y="105"/>
                  </a:cubicBezTo>
                  <a:cubicBezTo>
                    <a:pt x="152" y="108"/>
                    <a:pt x="156" y="111"/>
                    <a:pt x="157" y="112"/>
                  </a:cubicBezTo>
                  <a:cubicBezTo>
                    <a:pt x="159" y="113"/>
                    <a:pt x="161" y="115"/>
                    <a:pt x="163" y="116"/>
                  </a:cubicBezTo>
                  <a:cubicBezTo>
                    <a:pt x="163" y="118"/>
                    <a:pt x="161" y="123"/>
                    <a:pt x="161" y="124"/>
                  </a:cubicBezTo>
                  <a:cubicBezTo>
                    <a:pt x="163" y="126"/>
                    <a:pt x="164" y="129"/>
                    <a:pt x="164" y="129"/>
                  </a:cubicBezTo>
                  <a:cubicBezTo>
                    <a:pt x="166" y="130"/>
                    <a:pt x="168" y="130"/>
                    <a:pt x="170" y="131"/>
                  </a:cubicBezTo>
                  <a:cubicBezTo>
                    <a:pt x="171" y="131"/>
                    <a:pt x="171" y="136"/>
                    <a:pt x="171" y="137"/>
                  </a:cubicBezTo>
                  <a:cubicBezTo>
                    <a:pt x="171" y="138"/>
                    <a:pt x="170" y="141"/>
                    <a:pt x="170" y="144"/>
                  </a:cubicBezTo>
                  <a:cubicBezTo>
                    <a:pt x="170" y="145"/>
                    <a:pt x="171" y="148"/>
                    <a:pt x="171" y="150"/>
                  </a:cubicBezTo>
                  <a:cubicBezTo>
                    <a:pt x="171" y="150"/>
                    <a:pt x="171" y="152"/>
                    <a:pt x="171" y="154"/>
                  </a:cubicBezTo>
                  <a:cubicBezTo>
                    <a:pt x="171" y="155"/>
                    <a:pt x="168" y="157"/>
                    <a:pt x="167" y="158"/>
                  </a:cubicBezTo>
                  <a:cubicBezTo>
                    <a:pt x="166" y="158"/>
                    <a:pt x="163" y="159"/>
                    <a:pt x="163" y="161"/>
                  </a:cubicBezTo>
                  <a:cubicBezTo>
                    <a:pt x="161" y="162"/>
                    <a:pt x="160" y="165"/>
                    <a:pt x="160" y="166"/>
                  </a:cubicBezTo>
                  <a:cubicBezTo>
                    <a:pt x="159" y="169"/>
                    <a:pt x="160" y="173"/>
                    <a:pt x="160" y="176"/>
                  </a:cubicBezTo>
                  <a:cubicBezTo>
                    <a:pt x="160" y="178"/>
                    <a:pt x="160" y="180"/>
                    <a:pt x="160" y="183"/>
                  </a:cubicBezTo>
                  <a:cubicBezTo>
                    <a:pt x="160" y="183"/>
                    <a:pt x="159" y="183"/>
                    <a:pt x="157" y="183"/>
                  </a:cubicBezTo>
                  <a:cubicBezTo>
                    <a:pt x="156" y="183"/>
                    <a:pt x="154" y="185"/>
                    <a:pt x="153" y="185"/>
                  </a:cubicBezTo>
                  <a:cubicBezTo>
                    <a:pt x="150" y="186"/>
                    <a:pt x="146" y="187"/>
                    <a:pt x="145" y="189"/>
                  </a:cubicBezTo>
                  <a:cubicBezTo>
                    <a:pt x="143" y="189"/>
                    <a:pt x="142" y="193"/>
                    <a:pt x="140" y="193"/>
                  </a:cubicBezTo>
                  <a:cubicBezTo>
                    <a:pt x="138" y="194"/>
                    <a:pt x="133" y="193"/>
                    <a:pt x="130" y="192"/>
                  </a:cubicBezTo>
                  <a:cubicBezTo>
                    <a:pt x="130" y="192"/>
                    <a:pt x="129" y="189"/>
                    <a:pt x="128" y="189"/>
                  </a:cubicBezTo>
                  <a:cubicBezTo>
                    <a:pt x="126" y="189"/>
                    <a:pt x="125" y="189"/>
                    <a:pt x="123" y="189"/>
                  </a:cubicBezTo>
                  <a:cubicBezTo>
                    <a:pt x="122" y="189"/>
                    <a:pt x="118" y="189"/>
                    <a:pt x="118" y="190"/>
                  </a:cubicBezTo>
                  <a:cubicBezTo>
                    <a:pt x="116" y="190"/>
                    <a:pt x="116" y="193"/>
                    <a:pt x="118" y="194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96"/>
                    <a:pt x="123" y="194"/>
                    <a:pt x="125" y="194"/>
                  </a:cubicBezTo>
                  <a:cubicBezTo>
                    <a:pt x="126" y="194"/>
                    <a:pt x="129" y="194"/>
                    <a:pt x="130" y="196"/>
                  </a:cubicBezTo>
                  <a:cubicBezTo>
                    <a:pt x="132" y="196"/>
                    <a:pt x="133" y="198"/>
                    <a:pt x="135" y="198"/>
                  </a:cubicBezTo>
                  <a:cubicBezTo>
                    <a:pt x="136" y="200"/>
                    <a:pt x="139" y="201"/>
                    <a:pt x="142" y="201"/>
                  </a:cubicBezTo>
                  <a:cubicBezTo>
                    <a:pt x="143" y="201"/>
                    <a:pt x="146" y="201"/>
                    <a:pt x="147" y="201"/>
                  </a:cubicBezTo>
                  <a:cubicBezTo>
                    <a:pt x="147" y="200"/>
                    <a:pt x="149" y="198"/>
                    <a:pt x="149" y="198"/>
                  </a:cubicBezTo>
                  <a:cubicBezTo>
                    <a:pt x="150" y="197"/>
                    <a:pt x="153" y="198"/>
                    <a:pt x="153" y="200"/>
                  </a:cubicBezTo>
                  <a:cubicBezTo>
                    <a:pt x="154" y="200"/>
                    <a:pt x="154" y="203"/>
                    <a:pt x="156" y="203"/>
                  </a:cubicBezTo>
                  <a:cubicBezTo>
                    <a:pt x="156" y="203"/>
                    <a:pt x="159" y="203"/>
                    <a:pt x="160" y="203"/>
                  </a:cubicBezTo>
                  <a:cubicBezTo>
                    <a:pt x="161" y="203"/>
                    <a:pt x="163" y="204"/>
                    <a:pt x="164" y="205"/>
                  </a:cubicBezTo>
                  <a:cubicBezTo>
                    <a:pt x="164" y="207"/>
                    <a:pt x="164" y="210"/>
                    <a:pt x="164" y="211"/>
                  </a:cubicBezTo>
                  <a:cubicBezTo>
                    <a:pt x="163" y="212"/>
                    <a:pt x="161" y="212"/>
                    <a:pt x="160" y="214"/>
                  </a:cubicBezTo>
                  <a:cubicBezTo>
                    <a:pt x="160" y="215"/>
                    <a:pt x="160" y="218"/>
                    <a:pt x="161" y="218"/>
                  </a:cubicBezTo>
                  <a:cubicBezTo>
                    <a:pt x="163" y="219"/>
                    <a:pt x="166" y="221"/>
                    <a:pt x="167" y="222"/>
                  </a:cubicBezTo>
                  <a:cubicBezTo>
                    <a:pt x="168" y="222"/>
                    <a:pt x="173" y="224"/>
                    <a:pt x="174" y="224"/>
                  </a:cubicBezTo>
                  <a:cubicBezTo>
                    <a:pt x="176" y="225"/>
                    <a:pt x="176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4" y="228"/>
                    <a:pt x="171" y="231"/>
                    <a:pt x="170" y="232"/>
                  </a:cubicBezTo>
                  <a:cubicBezTo>
                    <a:pt x="168" y="233"/>
                    <a:pt x="164" y="235"/>
                    <a:pt x="164" y="236"/>
                  </a:cubicBezTo>
                  <a:cubicBezTo>
                    <a:pt x="163" y="239"/>
                    <a:pt x="163" y="245"/>
                    <a:pt x="163" y="247"/>
                  </a:cubicBezTo>
                  <a:cubicBezTo>
                    <a:pt x="163" y="247"/>
                    <a:pt x="163" y="250"/>
                    <a:pt x="163" y="253"/>
                  </a:cubicBezTo>
                  <a:cubicBezTo>
                    <a:pt x="161" y="253"/>
                    <a:pt x="160" y="253"/>
                    <a:pt x="159" y="254"/>
                  </a:cubicBezTo>
                  <a:cubicBezTo>
                    <a:pt x="157" y="254"/>
                    <a:pt x="156" y="256"/>
                    <a:pt x="154" y="256"/>
                  </a:cubicBezTo>
                  <a:cubicBezTo>
                    <a:pt x="153" y="257"/>
                    <a:pt x="152" y="260"/>
                    <a:pt x="152" y="261"/>
                  </a:cubicBezTo>
                  <a:cubicBezTo>
                    <a:pt x="152" y="263"/>
                    <a:pt x="152" y="265"/>
                    <a:pt x="152" y="267"/>
                  </a:cubicBezTo>
                  <a:cubicBezTo>
                    <a:pt x="152" y="268"/>
                    <a:pt x="152" y="272"/>
                    <a:pt x="152" y="274"/>
                  </a:cubicBezTo>
                  <a:cubicBezTo>
                    <a:pt x="150" y="275"/>
                    <a:pt x="147" y="278"/>
                    <a:pt x="146" y="279"/>
                  </a:cubicBezTo>
                  <a:cubicBezTo>
                    <a:pt x="145" y="281"/>
                    <a:pt x="143" y="284"/>
                    <a:pt x="142" y="285"/>
                  </a:cubicBezTo>
                  <a:cubicBezTo>
                    <a:pt x="142" y="286"/>
                    <a:pt x="139" y="289"/>
                    <a:pt x="136" y="289"/>
                  </a:cubicBezTo>
                  <a:cubicBezTo>
                    <a:pt x="135" y="289"/>
                    <a:pt x="130" y="288"/>
                    <a:pt x="129" y="286"/>
                  </a:cubicBezTo>
                  <a:cubicBezTo>
                    <a:pt x="128" y="285"/>
                    <a:pt x="123" y="281"/>
                    <a:pt x="122" y="281"/>
                  </a:cubicBezTo>
                  <a:cubicBezTo>
                    <a:pt x="119" y="279"/>
                    <a:pt x="115" y="281"/>
                    <a:pt x="112" y="282"/>
                  </a:cubicBezTo>
                  <a:cubicBezTo>
                    <a:pt x="111" y="284"/>
                    <a:pt x="107" y="285"/>
                    <a:pt x="107" y="288"/>
                  </a:cubicBezTo>
                  <a:cubicBezTo>
                    <a:pt x="105" y="289"/>
                    <a:pt x="108" y="293"/>
                    <a:pt x="107" y="295"/>
                  </a:cubicBezTo>
                  <a:cubicBezTo>
                    <a:pt x="105" y="296"/>
                    <a:pt x="104" y="296"/>
                    <a:pt x="102" y="296"/>
                  </a:cubicBezTo>
                  <a:cubicBezTo>
                    <a:pt x="101" y="296"/>
                    <a:pt x="98" y="295"/>
                    <a:pt x="97" y="293"/>
                  </a:cubicBezTo>
                  <a:cubicBezTo>
                    <a:pt x="95" y="293"/>
                    <a:pt x="91" y="295"/>
                    <a:pt x="88" y="295"/>
                  </a:cubicBezTo>
                  <a:cubicBezTo>
                    <a:pt x="87" y="295"/>
                    <a:pt x="85" y="295"/>
                    <a:pt x="84" y="296"/>
                  </a:cubicBezTo>
                  <a:cubicBezTo>
                    <a:pt x="83" y="296"/>
                    <a:pt x="83" y="296"/>
                    <a:pt x="81" y="296"/>
                  </a:cubicBezTo>
                  <a:cubicBezTo>
                    <a:pt x="83" y="295"/>
                    <a:pt x="83" y="293"/>
                    <a:pt x="83" y="293"/>
                  </a:cubicBezTo>
                  <a:cubicBezTo>
                    <a:pt x="84" y="293"/>
                    <a:pt x="85" y="293"/>
                    <a:pt x="87" y="292"/>
                  </a:cubicBezTo>
                  <a:cubicBezTo>
                    <a:pt x="85" y="289"/>
                    <a:pt x="85" y="289"/>
                    <a:pt x="85" y="289"/>
                  </a:cubicBezTo>
                  <a:cubicBezTo>
                    <a:pt x="84" y="288"/>
                    <a:pt x="84" y="286"/>
                    <a:pt x="83" y="286"/>
                  </a:cubicBezTo>
                  <a:cubicBezTo>
                    <a:pt x="81" y="286"/>
                    <a:pt x="78" y="289"/>
                    <a:pt x="77" y="291"/>
                  </a:cubicBezTo>
                  <a:cubicBezTo>
                    <a:pt x="77" y="291"/>
                    <a:pt x="77" y="292"/>
                    <a:pt x="77" y="293"/>
                  </a:cubicBezTo>
                  <a:cubicBezTo>
                    <a:pt x="76" y="293"/>
                    <a:pt x="74" y="295"/>
                    <a:pt x="73" y="296"/>
                  </a:cubicBezTo>
                  <a:cubicBezTo>
                    <a:pt x="71" y="296"/>
                    <a:pt x="69" y="296"/>
                    <a:pt x="67" y="296"/>
                  </a:cubicBezTo>
                  <a:cubicBezTo>
                    <a:pt x="66" y="298"/>
                    <a:pt x="66" y="300"/>
                    <a:pt x="64" y="302"/>
                  </a:cubicBezTo>
                  <a:cubicBezTo>
                    <a:pt x="64" y="303"/>
                    <a:pt x="63" y="307"/>
                    <a:pt x="63" y="309"/>
                  </a:cubicBezTo>
                  <a:cubicBezTo>
                    <a:pt x="63" y="310"/>
                    <a:pt x="62" y="313"/>
                    <a:pt x="60" y="314"/>
                  </a:cubicBezTo>
                  <a:cubicBezTo>
                    <a:pt x="60" y="316"/>
                    <a:pt x="57" y="319"/>
                    <a:pt x="56" y="319"/>
                  </a:cubicBezTo>
                  <a:cubicBezTo>
                    <a:pt x="56" y="319"/>
                    <a:pt x="56" y="319"/>
                    <a:pt x="56" y="319"/>
                  </a:cubicBezTo>
                  <a:cubicBezTo>
                    <a:pt x="55" y="317"/>
                    <a:pt x="52" y="317"/>
                    <a:pt x="50" y="316"/>
                  </a:cubicBezTo>
                  <a:cubicBezTo>
                    <a:pt x="50" y="314"/>
                    <a:pt x="49" y="312"/>
                    <a:pt x="48" y="310"/>
                  </a:cubicBezTo>
                  <a:cubicBezTo>
                    <a:pt x="48" y="309"/>
                    <a:pt x="43" y="307"/>
                    <a:pt x="42" y="309"/>
                  </a:cubicBezTo>
                  <a:cubicBezTo>
                    <a:pt x="40" y="309"/>
                    <a:pt x="40" y="312"/>
                    <a:pt x="39" y="313"/>
                  </a:cubicBezTo>
                  <a:cubicBezTo>
                    <a:pt x="39" y="313"/>
                    <a:pt x="36" y="316"/>
                    <a:pt x="33" y="316"/>
                  </a:cubicBezTo>
                  <a:cubicBezTo>
                    <a:pt x="32" y="316"/>
                    <a:pt x="31" y="314"/>
                    <a:pt x="29" y="313"/>
                  </a:cubicBezTo>
                  <a:cubicBezTo>
                    <a:pt x="28" y="313"/>
                    <a:pt x="25" y="312"/>
                    <a:pt x="24" y="312"/>
                  </a:cubicBezTo>
                  <a:cubicBezTo>
                    <a:pt x="24" y="310"/>
                    <a:pt x="22" y="307"/>
                    <a:pt x="22" y="307"/>
                  </a:cubicBezTo>
                  <a:cubicBezTo>
                    <a:pt x="21" y="305"/>
                    <a:pt x="22" y="300"/>
                    <a:pt x="22" y="299"/>
                  </a:cubicBezTo>
                  <a:cubicBezTo>
                    <a:pt x="22" y="298"/>
                    <a:pt x="21" y="296"/>
                    <a:pt x="19" y="295"/>
                  </a:cubicBezTo>
                  <a:cubicBezTo>
                    <a:pt x="18" y="293"/>
                    <a:pt x="15" y="293"/>
                    <a:pt x="14" y="292"/>
                  </a:cubicBezTo>
                  <a:cubicBezTo>
                    <a:pt x="12" y="292"/>
                    <a:pt x="11" y="289"/>
                    <a:pt x="11" y="288"/>
                  </a:cubicBezTo>
                  <a:cubicBezTo>
                    <a:pt x="10" y="286"/>
                    <a:pt x="8" y="284"/>
                    <a:pt x="8" y="282"/>
                  </a:cubicBezTo>
                  <a:cubicBezTo>
                    <a:pt x="8" y="279"/>
                    <a:pt x="10" y="274"/>
                    <a:pt x="10" y="271"/>
                  </a:cubicBezTo>
                  <a:cubicBezTo>
                    <a:pt x="8" y="270"/>
                    <a:pt x="7" y="268"/>
                    <a:pt x="5" y="267"/>
                  </a:cubicBezTo>
                  <a:cubicBezTo>
                    <a:pt x="5" y="265"/>
                    <a:pt x="5" y="263"/>
                    <a:pt x="5" y="260"/>
                  </a:cubicBezTo>
                  <a:cubicBezTo>
                    <a:pt x="5" y="257"/>
                    <a:pt x="7" y="252"/>
                    <a:pt x="5" y="249"/>
                  </a:cubicBezTo>
                  <a:cubicBezTo>
                    <a:pt x="5" y="247"/>
                    <a:pt x="5" y="247"/>
                    <a:pt x="4" y="247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7" y="246"/>
                    <a:pt x="7" y="243"/>
                    <a:pt x="8" y="242"/>
                  </a:cubicBezTo>
                  <a:cubicBezTo>
                    <a:pt x="8" y="240"/>
                    <a:pt x="8" y="236"/>
                    <a:pt x="8" y="235"/>
                  </a:cubicBezTo>
                  <a:cubicBezTo>
                    <a:pt x="8" y="231"/>
                    <a:pt x="7" y="225"/>
                    <a:pt x="5" y="222"/>
                  </a:cubicBezTo>
                  <a:cubicBezTo>
                    <a:pt x="5" y="221"/>
                    <a:pt x="2" y="219"/>
                    <a:pt x="2" y="218"/>
                  </a:cubicBezTo>
                  <a:cubicBezTo>
                    <a:pt x="1" y="217"/>
                    <a:pt x="1" y="211"/>
                    <a:pt x="1" y="210"/>
                  </a:cubicBezTo>
                  <a:cubicBezTo>
                    <a:pt x="0" y="207"/>
                    <a:pt x="1" y="201"/>
                    <a:pt x="1" y="198"/>
                  </a:cubicBezTo>
                  <a:cubicBezTo>
                    <a:pt x="2" y="197"/>
                    <a:pt x="4" y="196"/>
                    <a:pt x="4" y="196"/>
                  </a:cubicBezTo>
                  <a:cubicBezTo>
                    <a:pt x="5" y="194"/>
                    <a:pt x="5" y="192"/>
                    <a:pt x="5" y="190"/>
                  </a:cubicBezTo>
                  <a:cubicBezTo>
                    <a:pt x="5" y="189"/>
                    <a:pt x="4" y="185"/>
                    <a:pt x="5" y="183"/>
                  </a:cubicBezTo>
                  <a:cubicBezTo>
                    <a:pt x="5" y="182"/>
                    <a:pt x="7" y="180"/>
                    <a:pt x="8" y="179"/>
                  </a:cubicBezTo>
                  <a:cubicBezTo>
                    <a:pt x="8" y="178"/>
                    <a:pt x="7" y="175"/>
                    <a:pt x="8" y="173"/>
                  </a:cubicBezTo>
                  <a:cubicBezTo>
                    <a:pt x="8" y="172"/>
                    <a:pt x="8" y="171"/>
                    <a:pt x="10" y="169"/>
                  </a:cubicBezTo>
                  <a:cubicBezTo>
                    <a:pt x="10" y="168"/>
                    <a:pt x="12" y="168"/>
                    <a:pt x="14" y="166"/>
                  </a:cubicBezTo>
                  <a:cubicBezTo>
                    <a:pt x="15" y="165"/>
                    <a:pt x="17" y="159"/>
                    <a:pt x="18" y="158"/>
                  </a:cubicBezTo>
                  <a:cubicBezTo>
                    <a:pt x="19" y="158"/>
                    <a:pt x="22" y="157"/>
                    <a:pt x="24" y="155"/>
                  </a:cubicBezTo>
                  <a:cubicBezTo>
                    <a:pt x="24" y="154"/>
                    <a:pt x="24" y="151"/>
                    <a:pt x="24" y="150"/>
                  </a:cubicBezTo>
                  <a:cubicBezTo>
                    <a:pt x="24" y="148"/>
                    <a:pt x="21" y="145"/>
                    <a:pt x="21" y="144"/>
                  </a:cubicBezTo>
                  <a:cubicBezTo>
                    <a:pt x="21" y="143"/>
                    <a:pt x="19" y="140"/>
                    <a:pt x="19" y="138"/>
                  </a:cubicBezTo>
                  <a:cubicBezTo>
                    <a:pt x="19" y="137"/>
                    <a:pt x="21" y="134"/>
                    <a:pt x="22" y="133"/>
                  </a:cubicBezTo>
                  <a:cubicBezTo>
                    <a:pt x="24" y="131"/>
                    <a:pt x="26" y="130"/>
                    <a:pt x="26" y="129"/>
                  </a:cubicBezTo>
                  <a:cubicBezTo>
                    <a:pt x="28" y="127"/>
                    <a:pt x="26" y="124"/>
                    <a:pt x="26" y="123"/>
                  </a:cubicBezTo>
                  <a:cubicBezTo>
                    <a:pt x="26" y="122"/>
                    <a:pt x="28" y="120"/>
                    <a:pt x="28" y="119"/>
                  </a:cubicBezTo>
                  <a:cubicBezTo>
                    <a:pt x="28" y="118"/>
                    <a:pt x="25" y="116"/>
                    <a:pt x="25" y="116"/>
                  </a:cubicBezTo>
                  <a:cubicBezTo>
                    <a:pt x="24" y="113"/>
                    <a:pt x="25" y="109"/>
                    <a:pt x="25" y="108"/>
                  </a:cubicBezTo>
                  <a:cubicBezTo>
                    <a:pt x="25" y="105"/>
                    <a:pt x="25" y="101"/>
                    <a:pt x="25" y="98"/>
                  </a:cubicBezTo>
                  <a:cubicBezTo>
                    <a:pt x="25" y="97"/>
                    <a:pt x="22" y="94"/>
                    <a:pt x="22" y="91"/>
                  </a:cubicBezTo>
                  <a:cubicBezTo>
                    <a:pt x="22" y="88"/>
                    <a:pt x="21" y="84"/>
                    <a:pt x="22" y="81"/>
                  </a:cubicBezTo>
                  <a:cubicBezTo>
                    <a:pt x="22" y="78"/>
                    <a:pt x="22" y="76"/>
                    <a:pt x="24" y="73"/>
                  </a:cubicBezTo>
                  <a:cubicBezTo>
                    <a:pt x="24" y="71"/>
                    <a:pt x="25" y="67"/>
                    <a:pt x="25" y="64"/>
                  </a:cubicBezTo>
                  <a:cubicBezTo>
                    <a:pt x="25" y="62"/>
                    <a:pt x="24" y="56"/>
                    <a:pt x="24" y="55"/>
                  </a:cubicBezTo>
                  <a:cubicBezTo>
                    <a:pt x="24" y="51"/>
                    <a:pt x="26" y="45"/>
                    <a:pt x="24" y="42"/>
                  </a:cubicBezTo>
                  <a:cubicBezTo>
                    <a:pt x="24" y="42"/>
                    <a:pt x="19" y="44"/>
                    <a:pt x="18" y="42"/>
                  </a:cubicBezTo>
                  <a:cubicBezTo>
                    <a:pt x="17" y="42"/>
                    <a:pt x="15" y="38"/>
                    <a:pt x="15" y="37"/>
                  </a:cubicBezTo>
                  <a:cubicBezTo>
                    <a:pt x="15" y="35"/>
                    <a:pt x="18" y="32"/>
                    <a:pt x="19" y="31"/>
                  </a:cubicBezTo>
                  <a:cubicBezTo>
                    <a:pt x="21" y="30"/>
                    <a:pt x="24" y="31"/>
                    <a:pt x="25" y="30"/>
                  </a:cubicBezTo>
                  <a:cubicBezTo>
                    <a:pt x="25" y="30"/>
                    <a:pt x="26" y="28"/>
                    <a:pt x="28" y="27"/>
                  </a:cubicBezTo>
                  <a:cubicBezTo>
                    <a:pt x="28" y="27"/>
                    <a:pt x="28" y="24"/>
                    <a:pt x="28" y="23"/>
                  </a:cubicBezTo>
                  <a:cubicBezTo>
                    <a:pt x="29" y="21"/>
                    <a:pt x="29" y="18"/>
                    <a:pt x="29" y="17"/>
                  </a:cubicBezTo>
                  <a:cubicBezTo>
                    <a:pt x="32" y="17"/>
                    <a:pt x="33" y="18"/>
                    <a:pt x="35" y="18"/>
                  </a:cubicBezTo>
                  <a:cubicBezTo>
                    <a:pt x="38" y="18"/>
                    <a:pt x="42" y="20"/>
                    <a:pt x="45" y="21"/>
                  </a:cubicBezTo>
                  <a:cubicBezTo>
                    <a:pt x="46" y="23"/>
                    <a:pt x="48" y="25"/>
                    <a:pt x="50" y="27"/>
                  </a:cubicBezTo>
                  <a:cubicBezTo>
                    <a:pt x="52" y="28"/>
                    <a:pt x="56" y="28"/>
                    <a:pt x="57" y="27"/>
                  </a:cubicBezTo>
                  <a:cubicBezTo>
                    <a:pt x="59" y="27"/>
                    <a:pt x="60" y="23"/>
                    <a:pt x="62" y="21"/>
                  </a:cubicBezTo>
                  <a:cubicBezTo>
                    <a:pt x="62" y="20"/>
                    <a:pt x="63" y="14"/>
                    <a:pt x="63" y="13"/>
                  </a:cubicBezTo>
                  <a:cubicBezTo>
                    <a:pt x="62" y="11"/>
                    <a:pt x="60" y="9"/>
                    <a:pt x="60" y="6"/>
                  </a:cubicBezTo>
                  <a:cubicBezTo>
                    <a:pt x="60" y="4"/>
                    <a:pt x="62" y="2"/>
                    <a:pt x="63" y="0"/>
                  </a:cubicBezTo>
                  <a:cubicBezTo>
                    <a:pt x="63" y="0"/>
                    <a:pt x="66" y="0"/>
                    <a:pt x="67" y="0"/>
                  </a:cubicBezTo>
                  <a:cubicBezTo>
                    <a:pt x="69" y="0"/>
                    <a:pt x="71" y="2"/>
                    <a:pt x="73" y="2"/>
                  </a:cubicBezTo>
                  <a:cubicBezTo>
                    <a:pt x="73" y="3"/>
                    <a:pt x="73" y="4"/>
                    <a:pt x="73" y="6"/>
                  </a:cubicBezTo>
                  <a:cubicBezTo>
                    <a:pt x="74" y="7"/>
                    <a:pt x="77" y="9"/>
                    <a:pt x="78" y="9"/>
                  </a:cubicBezTo>
                  <a:cubicBezTo>
                    <a:pt x="80" y="9"/>
                    <a:pt x="81" y="9"/>
                    <a:pt x="83" y="9"/>
                  </a:cubicBezTo>
                  <a:cubicBezTo>
                    <a:pt x="85" y="10"/>
                    <a:pt x="90" y="13"/>
                    <a:pt x="93" y="13"/>
                  </a:cubicBezTo>
                  <a:cubicBezTo>
                    <a:pt x="94" y="14"/>
                    <a:pt x="98" y="14"/>
                    <a:pt x="100" y="16"/>
                  </a:cubicBezTo>
                  <a:cubicBezTo>
                    <a:pt x="102" y="17"/>
                    <a:pt x="107" y="23"/>
                    <a:pt x="109" y="25"/>
                  </a:cubicBezTo>
                  <a:cubicBezTo>
                    <a:pt x="112" y="28"/>
                    <a:pt x="115" y="34"/>
                    <a:pt x="118" y="37"/>
                  </a:cubicBezTo>
                  <a:cubicBezTo>
                    <a:pt x="119" y="39"/>
                    <a:pt x="123" y="46"/>
                    <a:pt x="126" y="49"/>
                  </a:cubicBezTo>
                  <a:cubicBezTo>
                    <a:pt x="128" y="49"/>
                    <a:pt x="130" y="52"/>
                    <a:pt x="132" y="53"/>
                  </a:cubicBezTo>
                  <a:cubicBezTo>
                    <a:pt x="133" y="55"/>
                    <a:pt x="136" y="57"/>
                    <a:pt x="138" y="60"/>
                  </a:cubicBezTo>
                  <a:cubicBezTo>
                    <a:pt x="138" y="60"/>
                    <a:pt x="138" y="60"/>
                    <a:pt x="138" y="62"/>
                  </a:cubicBezTo>
                  <a:cubicBezTo>
                    <a:pt x="139" y="63"/>
                    <a:pt x="142" y="66"/>
                    <a:pt x="142" y="67"/>
                  </a:cubicBezTo>
                  <a:cubicBezTo>
                    <a:pt x="143" y="69"/>
                    <a:pt x="143" y="73"/>
                    <a:pt x="145" y="74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6E770A84-6EF8-4AE6-A6E6-D4804A0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4278313"/>
              <a:ext cx="447675" cy="490538"/>
            </a:xfrm>
            <a:custGeom>
              <a:avLst/>
              <a:gdLst>
                <a:gd name="T0" fmla="*/ 70 w 218"/>
                <a:gd name="T1" fmla="*/ 216 h 239"/>
                <a:gd name="T2" fmla="*/ 56 w 218"/>
                <a:gd name="T3" fmla="*/ 228 h 239"/>
                <a:gd name="T4" fmla="*/ 48 w 218"/>
                <a:gd name="T5" fmla="*/ 237 h 239"/>
                <a:gd name="T6" fmla="*/ 39 w 218"/>
                <a:gd name="T7" fmla="*/ 235 h 239"/>
                <a:gd name="T8" fmla="*/ 22 w 218"/>
                <a:gd name="T9" fmla="*/ 230 h 239"/>
                <a:gd name="T10" fmla="*/ 25 w 218"/>
                <a:gd name="T11" fmla="*/ 207 h 239"/>
                <a:gd name="T12" fmla="*/ 34 w 218"/>
                <a:gd name="T13" fmla="*/ 196 h 239"/>
                <a:gd name="T14" fmla="*/ 32 w 218"/>
                <a:gd name="T15" fmla="*/ 178 h 239"/>
                <a:gd name="T16" fmla="*/ 25 w 218"/>
                <a:gd name="T17" fmla="*/ 162 h 239"/>
                <a:gd name="T18" fmla="*/ 14 w 218"/>
                <a:gd name="T19" fmla="*/ 144 h 239"/>
                <a:gd name="T20" fmla="*/ 17 w 218"/>
                <a:gd name="T21" fmla="*/ 127 h 239"/>
                <a:gd name="T22" fmla="*/ 0 w 218"/>
                <a:gd name="T23" fmla="*/ 108 h 239"/>
                <a:gd name="T24" fmla="*/ 11 w 218"/>
                <a:gd name="T25" fmla="*/ 84 h 239"/>
                <a:gd name="T26" fmla="*/ 28 w 218"/>
                <a:gd name="T27" fmla="*/ 83 h 239"/>
                <a:gd name="T28" fmla="*/ 36 w 218"/>
                <a:gd name="T29" fmla="*/ 68 h 239"/>
                <a:gd name="T30" fmla="*/ 35 w 218"/>
                <a:gd name="T31" fmla="*/ 54 h 239"/>
                <a:gd name="T32" fmla="*/ 43 w 218"/>
                <a:gd name="T33" fmla="*/ 33 h 239"/>
                <a:gd name="T34" fmla="*/ 62 w 218"/>
                <a:gd name="T35" fmla="*/ 28 h 239"/>
                <a:gd name="T36" fmla="*/ 81 w 218"/>
                <a:gd name="T37" fmla="*/ 39 h 239"/>
                <a:gd name="T38" fmla="*/ 87 w 218"/>
                <a:gd name="T39" fmla="*/ 56 h 239"/>
                <a:gd name="T40" fmla="*/ 111 w 218"/>
                <a:gd name="T41" fmla="*/ 50 h 239"/>
                <a:gd name="T42" fmla="*/ 133 w 218"/>
                <a:gd name="T43" fmla="*/ 32 h 239"/>
                <a:gd name="T44" fmla="*/ 151 w 218"/>
                <a:gd name="T45" fmla="*/ 31 h 239"/>
                <a:gd name="T46" fmla="*/ 162 w 218"/>
                <a:gd name="T47" fmla="*/ 26 h 239"/>
                <a:gd name="T48" fmla="*/ 175 w 218"/>
                <a:gd name="T49" fmla="*/ 12 h 239"/>
                <a:gd name="T50" fmla="*/ 193 w 218"/>
                <a:gd name="T51" fmla="*/ 4 h 239"/>
                <a:gd name="T52" fmla="*/ 203 w 218"/>
                <a:gd name="T53" fmla="*/ 4 h 239"/>
                <a:gd name="T54" fmla="*/ 218 w 218"/>
                <a:gd name="T55" fmla="*/ 21 h 239"/>
                <a:gd name="T56" fmla="*/ 214 w 218"/>
                <a:gd name="T57" fmla="*/ 49 h 239"/>
                <a:gd name="T58" fmla="*/ 200 w 218"/>
                <a:gd name="T59" fmla="*/ 66 h 239"/>
                <a:gd name="T60" fmla="*/ 189 w 218"/>
                <a:gd name="T61" fmla="*/ 75 h 239"/>
                <a:gd name="T62" fmla="*/ 193 w 218"/>
                <a:gd name="T63" fmla="*/ 94 h 239"/>
                <a:gd name="T64" fmla="*/ 178 w 218"/>
                <a:gd name="T65" fmla="*/ 102 h 239"/>
                <a:gd name="T66" fmla="*/ 160 w 218"/>
                <a:gd name="T67" fmla="*/ 98 h 239"/>
                <a:gd name="T68" fmla="*/ 157 w 218"/>
                <a:gd name="T69" fmla="*/ 112 h 239"/>
                <a:gd name="T70" fmla="*/ 153 w 218"/>
                <a:gd name="T71" fmla="*/ 129 h 239"/>
                <a:gd name="T72" fmla="*/ 162 w 218"/>
                <a:gd name="T73" fmla="*/ 150 h 239"/>
                <a:gd name="T74" fmla="*/ 168 w 218"/>
                <a:gd name="T75" fmla="*/ 165 h 239"/>
                <a:gd name="T76" fmla="*/ 158 w 218"/>
                <a:gd name="T77" fmla="*/ 174 h 239"/>
                <a:gd name="T78" fmla="*/ 144 w 218"/>
                <a:gd name="T79" fmla="*/ 179 h 239"/>
                <a:gd name="T80" fmla="*/ 139 w 218"/>
                <a:gd name="T81" fmla="*/ 165 h 239"/>
                <a:gd name="T82" fmla="*/ 129 w 218"/>
                <a:gd name="T83" fmla="*/ 162 h 239"/>
                <a:gd name="T84" fmla="*/ 130 w 218"/>
                <a:gd name="T85" fmla="*/ 178 h 239"/>
                <a:gd name="T86" fmla="*/ 113 w 218"/>
                <a:gd name="T87" fmla="*/ 188 h 239"/>
                <a:gd name="T88" fmla="*/ 92 w 218"/>
                <a:gd name="T89" fmla="*/ 195 h 239"/>
                <a:gd name="T90" fmla="*/ 77 w 218"/>
                <a:gd name="T91" fmla="*/ 192 h 239"/>
                <a:gd name="T92" fmla="*/ 83 w 218"/>
                <a:gd name="T93" fmla="*/ 200 h 239"/>
                <a:gd name="T94" fmla="*/ 97 w 218"/>
                <a:gd name="T95" fmla="*/ 202 h 239"/>
                <a:gd name="T96" fmla="*/ 91 w 218"/>
                <a:gd name="T97" fmla="*/ 2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39">
                  <a:moveTo>
                    <a:pt x="85" y="218"/>
                  </a:moveTo>
                  <a:cubicBezTo>
                    <a:pt x="83" y="218"/>
                    <a:pt x="78" y="217"/>
                    <a:pt x="76" y="217"/>
                  </a:cubicBezTo>
                  <a:cubicBezTo>
                    <a:pt x="74" y="217"/>
                    <a:pt x="71" y="216"/>
                    <a:pt x="70" y="216"/>
                  </a:cubicBezTo>
                  <a:cubicBezTo>
                    <a:pt x="69" y="216"/>
                    <a:pt x="66" y="217"/>
                    <a:pt x="64" y="218"/>
                  </a:cubicBezTo>
                  <a:cubicBezTo>
                    <a:pt x="64" y="220"/>
                    <a:pt x="63" y="223"/>
                    <a:pt x="62" y="224"/>
                  </a:cubicBezTo>
                  <a:cubicBezTo>
                    <a:pt x="62" y="225"/>
                    <a:pt x="57" y="227"/>
                    <a:pt x="56" y="228"/>
                  </a:cubicBezTo>
                  <a:cubicBezTo>
                    <a:pt x="55" y="230"/>
                    <a:pt x="53" y="234"/>
                    <a:pt x="52" y="235"/>
                  </a:cubicBezTo>
                  <a:cubicBezTo>
                    <a:pt x="52" y="235"/>
                    <a:pt x="52" y="235"/>
                    <a:pt x="52" y="237"/>
                  </a:cubicBezTo>
                  <a:cubicBezTo>
                    <a:pt x="50" y="237"/>
                    <a:pt x="49" y="237"/>
                    <a:pt x="48" y="237"/>
                  </a:cubicBezTo>
                  <a:cubicBezTo>
                    <a:pt x="46" y="239"/>
                    <a:pt x="46" y="239"/>
                    <a:pt x="46" y="239"/>
                  </a:cubicBezTo>
                  <a:cubicBezTo>
                    <a:pt x="45" y="239"/>
                    <a:pt x="42" y="239"/>
                    <a:pt x="42" y="239"/>
                  </a:cubicBezTo>
                  <a:cubicBezTo>
                    <a:pt x="41" y="238"/>
                    <a:pt x="41" y="235"/>
                    <a:pt x="39" y="235"/>
                  </a:cubicBezTo>
                  <a:cubicBezTo>
                    <a:pt x="39" y="234"/>
                    <a:pt x="36" y="235"/>
                    <a:pt x="35" y="234"/>
                  </a:cubicBezTo>
                  <a:cubicBezTo>
                    <a:pt x="34" y="234"/>
                    <a:pt x="29" y="231"/>
                    <a:pt x="28" y="231"/>
                  </a:cubicBezTo>
                  <a:cubicBezTo>
                    <a:pt x="27" y="230"/>
                    <a:pt x="25" y="230"/>
                    <a:pt x="22" y="230"/>
                  </a:cubicBezTo>
                  <a:cubicBezTo>
                    <a:pt x="22" y="227"/>
                    <a:pt x="22" y="224"/>
                    <a:pt x="22" y="223"/>
                  </a:cubicBezTo>
                  <a:cubicBezTo>
                    <a:pt x="22" y="220"/>
                    <a:pt x="21" y="216"/>
                    <a:pt x="22" y="213"/>
                  </a:cubicBezTo>
                  <a:cubicBezTo>
                    <a:pt x="22" y="211"/>
                    <a:pt x="24" y="209"/>
                    <a:pt x="25" y="207"/>
                  </a:cubicBezTo>
                  <a:cubicBezTo>
                    <a:pt x="25" y="206"/>
                    <a:pt x="28" y="204"/>
                    <a:pt x="29" y="204"/>
                  </a:cubicBezTo>
                  <a:cubicBezTo>
                    <a:pt x="31" y="203"/>
                    <a:pt x="34" y="202"/>
                    <a:pt x="34" y="200"/>
                  </a:cubicBezTo>
                  <a:cubicBezTo>
                    <a:pt x="34" y="199"/>
                    <a:pt x="34" y="196"/>
                    <a:pt x="34" y="196"/>
                  </a:cubicBezTo>
                  <a:cubicBezTo>
                    <a:pt x="34" y="195"/>
                    <a:pt x="32" y="192"/>
                    <a:pt x="32" y="190"/>
                  </a:cubicBezTo>
                  <a:cubicBezTo>
                    <a:pt x="32" y="188"/>
                    <a:pt x="34" y="185"/>
                    <a:pt x="34" y="183"/>
                  </a:cubicBezTo>
                  <a:cubicBezTo>
                    <a:pt x="34" y="182"/>
                    <a:pt x="34" y="178"/>
                    <a:pt x="32" y="178"/>
                  </a:cubicBezTo>
                  <a:cubicBezTo>
                    <a:pt x="31" y="176"/>
                    <a:pt x="28" y="176"/>
                    <a:pt x="27" y="175"/>
                  </a:cubicBezTo>
                  <a:cubicBezTo>
                    <a:pt x="27" y="175"/>
                    <a:pt x="25" y="172"/>
                    <a:pt x="24" y="171"/>
                  </a:cubicBezTo>
                  <a:cubicBezTo>
                    <a:pt x="24" y="169"/>
                    <a:pt x="25" y="164"/>
                    <a:pt x="25" y="162"/>
                  </a:cubicBezTo>
                  <a:cubicBezTo>
                    <a:pt x="24" y="161"/>
                    <a:pt x="21" y="160"/>
                    <a:pt x="20" y="158"/>
                  </a:cubicBezTo>
                  <a:cubicBezTo>
                    <a:pt x="18" y="157"/>
                    <a:pt x="14" y="154"/>
                    <a:pt x="13" y="151"/>
                  </a:cubicBezTo>
                  <a:cubicBezTo>
                    <a:pt x="13" y="150"/>
                    <a:pt x="13" y="146"/>
                    <a:pt x="14" y="144"/>
                  </a:cubicBezTo>
                  <a:cubicBezTo>
                    <a:pt x="14" y="144"/>
                    <a:pt x="18" y="144"/>
                    <a:pt x="20" y="143"/>
                  </a:cubicBezTo>
                  <a:cubicBezTo>
                    <a:pt x="20" y="141"/>
                    <a:pt x="20" y="139"/>
                    <a:pt x="18" y="137"/>
                  </a:cubicBezTo>
                  <a:cubicBezTo>
                    <a:pt x="18" y="134"/>
                    <a:pt x="18" y="130"/>
                    <a:pt x="17" y="127"/>
                  </a:cubicBezTo>
                  <a:cubicBezTo>
                    <a:pt x="15" y="125"/>
                    <a:pt x="8" y="123"/>
                    <a:pt x="7" y="120"/>
                  </a:cubicBezTo>
                  <a:cubicBezTo>
                    <a:pt x="6" y="119"/>
                    <a:pt x="6" y="115"/>
                    <a:pt x="4" y="113"/>
                  </a:cubicBezTo>
                  <a:cubicBezTo>
                    <a:pt x="4" y="112"/>
                    <a:pt x="1" y="109"/>
                    <a:pt x="0" y="108"/>
                  </a:cubicBezTo>
                  <a:cubicBezTo>
                    <a:pt x="1" y="105"/>
                    <a:pt x="3" y="102"/>
                    <a:pt x="3" y="102"/>
                  </a:cubicBezTo>
                  <a:cubicBezTo>
                    <a:pt x="4" y="99"/>
                    <a:pt x="4" y="94"/>
                    <a:pt x="6" y="91"/>
                  </a:cubicBezTo>
                  <a:cubicBezTo>
                    <a:pt x="7" y="90"/>
                    <a:pt x="8" y="85"/>
                    <a:pt x="11" y="84"/>
                  </a:cubicBezTo>
                  <a:cubicBezTo>
                    <a:pt x="11" y="83"/>
                    <a:pt x="14" y="81"/>
                    <a:pt x="15" y="81"/>
                  </a:cubicBezTo>
                  <a:cubicBezTo>
                    <a:pt x="18" y="81"/>
                    <a:pt x="21" y="84"/>
                    <a:pt x="22" y="84"/>
                  </a:cubicBezTo>
                  <a:cubicBezTo>
                    <a:pt x="24" y="84"/>
                    <a:pt x="27" y="84"/>
                    <a:pt x="28" y="83"/>
                  </a:cubicBezTo>
                  <a:cubicBezTo>
                    <a:pt x="29" y="83"/>
                    <a:pt x="29" y="80"/>
                    <a:pt x="31" y="78"/>
                  </a:cubicBezTo>
                  <a:cubicBezTo>
                    <a:pt x="31" y="77"/>
                    <a:pt x="34" y="75"/>
                    <a:pt x="34" y="73"/>
                  </a:cubicBezTo>
                  <a:cubicBezTo>
                    <a:pt x="35" y="73"/>
                    <a:pt x="36" y="70"/>
                    <a:pt x="36" y="68"/>
                  </a:cubicBezTo>
                  <a:cubicBezTo>
                    <a:pt x="35" y="66"/>
                    <a:pt x="32" y="64"/>
                    <a:pt x="32" y="63"/>
                  </a:cubicBezTo>
                  <a:cubicBezTo>
                    <a:pt x="31" y="61"/>
                    <a:pt x="32" y="59"/>
                    <a:pt x="32" y="57"/>
                  </a:cubicBezTo>
                  <a:cubicBezTo>
                    <a:pt x="32" y="56"/>
                    <a:pt x="35" y="54"/>
                    <a:pt x="35" y="54"/>
                  </a:cubicBezTo>
                  <a:cubicBezTo>
                    <a:pt x="36" y="52"/>
                    <a:pt x="35" y="47"/>
                    <a:pt x="35" y="46"/>
                  </a:cubicBezTo>
                  <a:cubicBezTo>
                    <a:pt x="36" y="45"/>
                    <a:pt x="38" y="40"/>
                    <a:pt x="38" y="39"/>
                  </a:cubicBezTo>
                  <a:cubicBezTo>
                    <a:pt x="39" y="38"/>
                    <a:pt x="42" y="35"/>
                    <a:pt x="43" y="33"/>
                  </a:cubicBezTo>
                  <a:cubicBezTo>
                    <a:pt x="46" y="33"/>
                    <a:pt x="49" y="33"/>
                    <a:pt x="52" y="32"/>
                  </a:cubicBezTo>
                  <a:cubicBezTo>
                    <a:pt x="53" y="32"/>
                    <a:pt x="55" y="31"/>
                    <a:pt x="56" y="29"/>
                  </a:cubicBezTo>
                  <a:cubicBezTo>
                    <a:pt x="57" y="29"/>
                    <a:pt x="60" y="28"/>
                    <a:pt x="62" y="28"/>
                  </a:cubicBezTo>
                  <a:cubicBezTo>
                    <a:pt x="63" y="28"/>
                    <a:pt x="66" y="29"/>
                    <a:pt x="67" y="31"/>
                  </a:cubicBezTo>
                  <a:cubicBezTo>
                    <a:pt x="69" y="31"/>
                    <a:pt x="71" y="35"/>
                    <a:pt x="74" y="35"/>
                  </a:cubicBezTo>
                  <a:cubicBezTo>
                    <a:pt x="76" y="36"/>
                    <a:pt x="80" y="38"/>
                    <a:pt x="81" y="39"/>
                  </a:cubicBezTo>
                  <a:cubicBezTo>
                    <a:pt x="83" y="40"/>
                    <a:pt x="85" y="43"/>
                    <a:pt x="85" y="45"/>
                  </a:cubicBezTo>
                  <a:cubicBezTo>
                    <a:pt x="85" y="46"/>
                    <a:pt x="84" y="49"/>
                    <a:pt x="85" y="50"/>
                  </a:cubicBezTo>
                  <a:cubicBezTo>
                    <a:pt x="85" y="52"/>
                    <a:pt x="87" y="54"/>
                    <a:pt x="87" y="56"/>
                  </a:cubicBezTo>
                  <a:cubicBezTo>
                    <a:pt x="90" y="57"/>
                    <a:pt x="94" y="57"/>
                    <a:pt x="95" y="57"/>
                  </a:cubicBezTo>
                  <a:cubicBezTo>
                    <a:pt x="98" y="57"/>
                    <a:pt x="102" y="57"/>
                    <a:pt x="104" y="56"/>
                  </a:cubicBezTo>
                  <a:cubicBezTo>
                    <a:pt x="106" y="54"/>
                    <a:pt x="109" y="52"/>
                    <a:pt x="111" y="50"/>
                  </a:cubicBezTo>
                  <a:cubicBezTo>
                    <a:pt x="113" y="47"/>
                    <a:pt x="119" y="43"/>
                    <a:pt x="122" y="40"/>
                  </a:cubicBezTo>
                  <a:cubicBezTo>
                    <a:pt x="123" y="39"/>
                    <a:pt x="125" y="35"/>
                    <a:pt x="127" y="33"/>
                  </a:cubicBezTo>
                  <a:cubicBezTo>
                    <a:pt x="129" y="33"/>
                    <a:pt x="132" y="32"/>
                    <a:pt x="133" y="32"/>
                  </a:cubicBezTo>
                  <a:cubicBezTo>
                    <a:pt x="136" y="32"/>
                    <a:pt x="139" y="32"/>
                    <a:pt x="140" y="32"/>
                  </a:cubicBezTo>
                  <a:cubicBezTo>
                    <a:pt x="141" y="32"/>
                    <a:pt x="144" y="31"/>
                    <a:pt x="147" y="31"/>
                  </a:cubicBezTo>
                  <a:cubicBezTo>
                    <a:pt x="147" y="31"/>
                    <a:pt x="150" y="31"/>
                    <a:pt x="151" y="31"/>
                  </a:cubicBezTo>
                  <a:cubicBezTo>
                    <a:pt x="153" y="29"/>
                    <a:pt x="155" y="31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9"/>
                    <a:pt x="161" y="28"/>
                    <a:pt x="162" y="26"/>
                  </a:cubicBezTo>
                  <a:cubicBezTo>
                    <a:pt x="162" y="25"/>
                    <a:pt x="164" y="22"/>
                    <a:pt x="164" y="21"/>
                  </a:cubicBezTo>
                  <a:cubicBezTo>
                    <a:pt x="165" y="18"/>
                    <a:pt x="168" y="15"/>
                    <a:pt x="169" y="15"/>
                  </a:cubicBezTo>
                  <a:cubicBezTo>
                    <a:pt x="171" y="14"/>
                    <a:pt x="174" y="14"/>
                    <a:pt x="175" y="12"/>
                  </a:cubicBezTo>
                  <a:cubicBezTo>
                    <a:pt x="176" y="11"/>
                    <a:pt x="176" y="8"/>
                    <a:pt x="176" y="8"/>
                  </a:cubicBezTo>
                  <a:cubicBezTo>
                    <a:pt x="179" y="5"/>
                    <a:pt x="185" y="7"/>
                    <a:pt x="188" y="7"/>
                  </a:cubicBezTo>
                  <a:cubicBezTo>
                    <a:pt x="189" y="5"/>
                    <a:pt x="192" y="4"/>
                    <a:pt x="193" y="4"/>
                  </a:cubicBezTo>
                  <a:cubicBezTo>
                    <a:pt x="195" y="3"/>
                    <a:pt x="197" y="1"/>
                    <a:pt x="199" y="1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2" y="1"/>
                    <a:pt x="203" y="3"/>
                    <a:pt x="203" y="4"/>
                  </a:cubicBezTo>
                  <a:cubicBezTo>
                    <a:pt x="204" y="5"/>
                    <a:pt x="207" y="7"/>
                    <a:pt x="209" y="7"/>
                  </a:cubicBezTo>
                  <a:cubicBezTo>
                    <a:pt x="210" y="8"/>
                    <a:pt x="214" y="11"/>
                    <a:pt x="216" y="12"/>
                  </a:cubicBezTo>
                  <a:cubicBezTo>
                    <a:pt x="217" y="14"/>
                    <a:pt x="218" y="18"/>
                    <a:pt x="218" y="21"/>
                  </a:cubicBezTo>
                  <a:cubicBezTo>
                    <a:pt x="218" y="22"/>
                    <a:pt x="216" y="26"/>
                    <a:pt x="216" y="28"/>
                  </a:cubicBezTo>
                  <a:cubicBezTo>
                    <a:pt x="214" y="29"/>
                    <a:pt x="214" y="33"/>
                    <a:pt x="213" y="36"/>
                  </a:cubicBezTo>
                  <a:cubicBezTo>
                    <a:pt x="213" y="39"/>
                    <a:pt x="214" y="45"/>
                    <a:pt x="214" y="49"/>
                  </a:cubicBezTo>
                  <a:cubicBezTo>
                    <a:pt x="214" y="50"/>
                    <a:pt x="213" y="54"/>
                    <a:pt x="211" y="56"/>
                  </a:cubicBezTo>
                  <a:cubicBezTo>
                    <a:pt x="210" y="57"/>
                    <a:pt x="206" y="57"/>
                    <a:pt x="204" y="59"/>
                  </a:cubicBezTo>
                  <a:cubicBezTo>
                    <a:pt x="203" y="60"/>
                    <a:pt x="202" y="64"/>
                    <a:pt x="200" y="66"/>
                  </a:cubicBezTo>
                  <a:cubicBezTo>
                    <a:pt x="199" y="66"/>
                    <a:pt x="199" y="68"/>
                    <a:pt x="197" y="70"/>
                  </a:cubicBezTo>
                  <a:cubicBezTo>
                    <a:pt x="196" y="70"/>
                    <a:pt x="193" y="70"/>
                    <a:pt x="192" y="70"/>
                  </a:cubicBezTo>
                  <a:cubicBezTo>
                    <a:pt x="190" y="71"/>
                    <a:pt x="189" y="74"/>
                    <a:pt x="189" y="75"/>
                  </a:cubicBezTo>
                  <a:cubicBezTo>
                    <a:pt x="189" y="77"/>
                    <a:pt x="192" y="78"/>
                    <a:pt x="192" y="78"/>
                  </a:cubicBezTo>
                  <a:cubicBezTo>
                    <a:pt x="193" y="81"/>
                    <a:pt x="193" y="85"/>
                    <a:pt x="193" y="87"/>
                  </a:cubicBezTo>
                  <a:cubicBezTo>
                    <a:pt x="193" y="90"/>
                    <a:pt x="195" y="92"/>
                    <a:pt x="193" y="94"/>
                  </a:cubicBezTo>
                  <a:cubicBezTo>
                    <a:pt x="193" y="97"/>
                    <a:pt x="189" y="99"/>
                    <a:pt x="188" y="101"/>
                  </a:cubicBezTo>
                  <a:cubicBezTo>
                    <a:pt x="186" y="101"/>
                    <a:pt x="185" y="102"/>
                    <a:pt x="183" y="102"/>
                  </a:cubicBezTo>
                  <a:cubicBezTo>
                    <a:pt x="182" y="104"/>
                    <a:pt x="179" y="102"/>
                    <a:pt x="178" y="102"/>
                  </a:cubicBezTo>
                  <a:cubicBezTo>
                    <a:pt x="176" y="102"/>
                    <a:pt x="175" y="99"/>
                    <a:pt x="174" y="98"/>
                  </a:cubicBezTo>
                  <a:cubicBezTo>
                    <a:pt x="172" y="98"/>
                    <a:pt x="169" y="98"/>
                    <a:pt x="167" y="98"/>
                  </a:cubicBezTo>
                  <a:cubicBezTo>
                    <a:pt x="165" y="98"/>
                    <a:pt x="161" y="97"/>
                    <a:pt x="160" y="98"/>
                  </a:cubicBezTo>
                  <a:cubicBezTo>
                    <a:pt x="158" y="99"/>
                    <a:pt x="157" y="101"/>
                    <a:pt x="157" y="102"/>
                  </a:cubicBezTo>
                  <a:cubicBezTo>
                    <a:pt x="155" y="104"/>
                    <a:pt x="158" y="106"/>
                    <a:pt x="158" y="108"/>
                  </a:cubicBezTo>
                  <a:cubicBezTo>
                    <a:pt x="158" y="109"/>
                    <a:pt x="157" y="111"/>
                    <a:pt x="157" y="112"/>
                  </a:cubicBezTo>
                  <a:cubicBezTo>
                    <a:pt x="157" y="113"/>
                    <a:pt x="154" y="115"/>
                    <a:pt x="154" y="116"/>
                  </a:cubicBezTo>
                  <a:cubicBezTo>
                    <a:pt x="153" y="118"/>
                    <a:pt x="151" y="122"/>
                    <a:pt x="151" y="123"/>
                  </a:cubicBezTo>
                  <a:cubicBezTo>
                    <a:pt x="151" y="125"/>
                    <a:pt x="153" y="127"/>
                    <a:pt x="153" y="129"/>
                  </a:cubicBezTo>
                  <a:cubicBezTo>
                    <a:pt x="154" y="129"/>
                    <a:pt x="155" y="130"/>
                    <a:pt x="157" y="132"/>
                  </a:cubicBezTo>
                  <a:cubicBezTo>
                    <a:pt x="158" y="133"/>
                    <a:pt x="160" y="139"/>
                    <a:pt x="160" y="140"/>
                  </a:cubicBezTo>
                  <a:cubicBezTo>
                    <a:pt x="161" y="143"/>
                    <a:pt x="161" y="147"/>
                    <a:pt x="162" y="150"/>
                  </a:cubicBezTo>
                  <a:cubicBezTo>
                    <a:pt x="162" y="151"/>
                    <a:pt x="164" y="154"/>
                    <a:pt x="164" y="155"/>
                  </a:cubicBezTo>
                  <a:cubicBezTo>
                    <a:pt x="165" y="155"/>
                    <a:pt x="167" y="158"/>
                    <a:pt x="168" y="160"/>
                  </a:cubicBezTo>
                  <a:cubicBezTo>
                    <a:pt x="168" y="161"/>
                    <a:pt x="168" y="164"/>
                    <a:pt x="168" y="165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67" y="167"/>
                    <a:pt x="164" y="167"/>
                    <a:pt x="162" y="168"/>
                  </a:cubicBezTo>
                  <a:cubicBezTo>
                    <a:pt x="161" y="168"/>
                    <a:pt x="160" y="172"/>
                    <a:pt x="158" y="174"/>
                  </a:cubicBezTo>
                  <a:cubicBezTo>
                    <a:pt x="158" y="175"/>
                    <a:pt x="157" y="178"/>
                    <a:pt x="155" y="178"/>
                  </a:cubicBezTo>
                  <a:cubicBezTo>
                    <a:pt x="155" y="179"/>
                    <a:pt x="153" y="181"/>
                    <a:pt x="151" y="181"/>
                  </a:cubicBezTo>
                  <a:cubicBezTo>
                    <a:pt x="150" y="182"/>
                    <a:pt x="146" y="181"/>
                    <a:pt x="144" y="179"/>
                  </a:cubicBezTo>
                  <a:cubicBezTo>
                    <a:pt x="143" y="178"/>
                    <a:pt x="140" y="175"/>
                    <a:pt x="140" y="174"/>
                  </a:cubicBezTo>
                  <a:cubicBezTo>
                    <a:pt x="140" y="172"/>
                    <a:pt x="140" y="169"/>
                    <a:pt x="140" y="169"/>
                  </a:cubicBezTo>
                  <a:cubicBezTo>
                    <a:pt x="140" y="168"/>
                    <a:pt x="140" y="165"/>
                    <a:pt x="139" y="165"/>
                  </a:cubicBezTo>
                  <a:cubicBezTo>
                    <a:pt x="139" y="164"/>
                    <a:pt x="137" y="162"/>
                    <a:pt x="137" y="161"/>
                  </a:cubicBezTo>
                  <a:cubicBezTo>
                    <a:pt x="136" y="161"/>
                    <a:pt x="133" y="161"/>
                    <a:pt x="132" y="161"/>
                  </a:cubicBezTo>
                  <a:cubicBezTo>
                    <a:pt x="132" y="161"/>
                    <a:pt x="129" y="161"/>
                    <a:pt x="129" y="162"/>
                  </a:cubicBezTo>
                  <a:cubicBezTo>
                    <a:pt x="127" y="162"/>
                    <a:pt x="127" y="167"/>
                    <a:pt x="129" y="168"/>
                  </a:cubicBezTo>
                  <a:cubicBezTo>
                    <a:pt x="129" y="169"/>
                    <a:pt x="132" y="171"/>
                    <a:pt x="132" y="172"/>
                  </a:cubicBezTo>
                  <a:cubicBezTo>
                    <a:pt x="132" y="174"/>
                    <a:pt x="130" y="176"/>
                    <a:pt x="130" y="178"/>
                  </a:cubicBezTo>
                  <a:cubicBezTo>
                    <a:pt x="129" y="179"/>
                    <a:pt x="126" y="183"/>
                    <a:pt x="125" y="185"/>
                  </a:cubicBezTo>
                  <a:cubicBezTo>
                    <a:pt x="125" y="186"/>
                    <a:pt x="122" y="188"/>
                    <a:pt x="120" y="188"/>
                  </a:cubicBezTo>
                  <a:cubicBezTo>
                    <a:pt x="119" y="189"/>
                    <a:pt x="115" y="188"/>
                    <a:pt x="113" y="188"/>
                  </a:cubicBezTo>
                  <a:cubicBezTo>
                    <a:pt x="111" y="188"/>
                    <a:pt x="108" y="190"/>
                    <a:pt x="105" y="192"/>
                  </a:cubicBezTo>
                  <a:cubicBezTo>
                    <a:pt x="104" y="192"/>
                    <a:pt x="99" y="190"/>
                    <a:pt x="98" y="190"/>
                  </a:cubicBezTo>
                  <a:cubicBezTo>
                    <a:pt x="97" y="192"/>
                    <a:pt x="94" y="195"/>
                    <a:pt x="92" y="195"/>
                  </a:cubicBezTo>
                  <a:cubicBezTo>
                    <a:pt x="91" y="195"/>
                    <a:pt x="88" y="195"/>
                    <a:pt x="87" y="195"/>
                  </a:cubicBezTo>
                  <a:cubicBezTo>
                    <a:pt x="87" y="195"/>
                    <a:pt x="85" y="193"/>
                    <a:pt x="84" y="193"/>
                  </a:cubicBezTo>
                  <a:cubicBezTo>
                    <a:pt x="83" y="192"/>
                    <a:pt x="78" y="192"/>
                    <a:pt x="77" y="192"/>
                  </a:cubicBezTo>
                  <a:cubicBezTo>
                    <a:pt x="76" y="192"/>
                    <a:pt x="74" y="193"/>
                    <a:pt x="73" y="193"/>
                  </a:cubicBezTo>
                  <a:cubicBezTo>
                    <a:pt x="73" y="195"/>
                    <a:pt x="74" y="196"/>
                    <a:pt x="76" y="197"/>
                  </a:cubicBezTo>
                  <a:cubicBezTo>
                    <a:pt x="77" y="197"/>
                    <a:pt x="80" y="199"/>
                    <a:pt x="83" y="200"/>
                  </a:cubicBezTo>
                  <a:cubicBezTo>
                    <a:pt x="84" y="200"/>
                    <a:pt x="88" y="202"/>
                    <a:pt x="90" y="202"/>
                  </a:cubicBezTo>
                  <a:cubicBezTo>
                    <a:pt x="91" y="202"/>
                    <a:pt x="95" y="202"/>
                    <a:pt x="97" y="202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97" y="203"/>
                    <a:pt x="98" y="206"/>
                    <a:pt x="97" y="207"/>
                  </a:cubicBezTo>
                  <a:cubicBezTo>
                    <a:pt x="97" y="209"/>
                    <a:pt x="97" y="211"/>
                    <a:pt x="95" y="211"/>
                  </a:cubicBezTo>
                  <a:cubicBezTo>
                    <a:pt x="95" y="213"/>
                    <a:pt x="92" y="214"/>
                    <a:pt x="91" y="214"/>
                  </a:cubicBezTo>
                  <a:cubicBezTo>
                    <a:pt x="90" y="216"/>
                    <a:pt x="87" y="217"/>
                    <a:pt x="85" y="218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20EAB43B-FE2A-4A27-AFF3-D372308B3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80963"/>
              <a:ext cx="1709738" cy="1890713"/>
            </a:xfrm>
            <a:custGeom>
              <a:avLst/>
              <a:gdLst>
                <a:gd name="T0" fmla="*/ 806 w 833"/>
                <a:gd name="T1" fmla="*/ 749 h 923"/>
                <a:gd name="T2" fmla="*/ 778 w 833"/>
                <a:gd name="T3" fmla="*/ 744 h 923"/>
                <a:gd name="T4" fmla="*/ 763 w 833"/>
                <a:gd name="T5" fmla="*/ 747 h 923"/>
                <a:gd name="T6" fmla="*/ 746 w 833"/>
                <a:gd name="T7" fmla="*/ 745 h 923"/>
                <a:gd name="T8" fmla="*/ 727 w 833"/>
                <a:gd name="T9" fmla="*/ 768 h 923"/>
                <a:gd name="T10" fmla="*/ 695 w 833"/>
                <a:gd name="T11" fmla="*/ 737 h 923"/>
                <a:gd name="T12" fmla="*/ 688 w 833"/>
                <a:gd name="T13" fmla="*/ 761 h 923"/>
                <a:gd name="T14" fmla="*/ 670 w 833"/>
                <a:gd name="T15" fmla="*/ 745 h 923"/>
                <a:gd name="T16" fmla="*/ 653 w 833"/>
                <a:gd name="T17" fmla="*/ 769 h 923"/>
                <a:gd name="T18" fmla="*/ 653 w 833"/>
                <a:gd name="T19" fmla="*/ 782 h 923"/>
                <a:gd name="T20" fmla="*/ 669 w 833"/>
                <a:gd name="T21" fmla="*/ 807 h 923"/>
                <a:gd name="T22" fmla="*/ 643 w 833"/>
                <a:gd name="T23" fmla="*/ 808 h 923"/>
                <a:gd name="T24" fmla="*/ 628 w 833"/>
                <a:gd name="T25" fmla="*/ 821 h 923"/>
                <a:gd name="T26" fmla="*/ 631 w 833"/>
                <a:gd name="T27" fmla="*/ 842 h 923"/>
                <a:gd name="T28" fmla="*/ 598 w 833"/>
                <a:gd name="T29" fmla="*/ 853 h 923"/>
                <a:gd name="T30" fmla="*/ 584 w 833"/>
                <a:gd name="T31" fmla="*/ 875 h 923"/>
                <a:gd name="T32" fmla="*/ 569 w 833"/>
                <a:gd name="T33" fmla="*/ 877 h 923"/>
                <a:gd name="T34" fmla="*/ 597 w 833"/>
                <a:gd name="T35" fmla="*/ 902 h 923"/>
                <a:gd name="T36" fmla="*/ 574 w 833"/>
                <a:gd name="T37" fmla="*/ 910 h 923"/>
                <a:gd name="T38" fmla="*/ 480 w 833"/>
                <a:gd name="T39" fmla="*/ 878 h 923"/>
                <a:gd name="T40" fmla="*/ 412 w 833"/>
                <a:gd name="T41" fmla="*/ 885 h 923"/>
                <a:gd name="T42" fmla="*/ 362 w 833"/>
                <a:gd name="T43" fmla="*/ 899 h 923"/>
                <a:gd name="T44" fmla="*/ 299 w 833"/>
                <a:gd name="T45" fmla="*/ 863 h 923"/>
                <a:gd name="T46" fmla="*/ 259 w 833"/>
                <a:gd name="T47" fmla="*/ 824 h 923"/>
                <a:gd name="T48" fmla="*/ 177 w 833"/>
                <a:gd name="T49" fmla="*/ 773 h 923"/>
                <a:gd name="T50" fmla="*/ 69 w 833"/>
                <a:gd name="T51" fmla="*/ 695 h 923"/>
                <a:gd name="T52" fmla="*/ 7 w 833"/>
                <a:gd name="T53" fmla="*/ 656 h 923"/>
                <a:gd name="T54" fmla="*/ 13 w 833"/>
                <a:gd name="T55" fmla="*/ 604 h 923"/>
                <a:gd name="T56" fmla="*/ 62 w 833"/>
                <a:gd name="T57" fmla="*/ 518 h 923"/>
                <a:gd name="T58" fmla="*/ 86 w 833"/>
                <a:gd name="T59" fmla="*/ 432 h 923"/>
                <a:gd name="T60" fmla="*/ 75 w 833"/>
                <a:gd name="T61" fmla="*/ 380 h 923"/>
                <a:gd name="T62" fmla="*/ 113 w 833"/>
                <a:gd name="T63" fmla="*/ 321 h 923"/>
                <a:gd name="T64" fmla="*/ 159 w 833"/>
                <a:gd name="T65" fmla="*/ 252 h 923"/>
                <a:gd name="T66" fmla="*/ 211 w 833"/>
                <a:gd name="T67" fmla="*/ 264 h 923"/>
                <a:gd name="T68" fmla="*/ 240 w 833"/>
                <a:gd name="T69" fmla="*/ 194 h 923"/>
                <a:gd name="T70" fmla="*/ 274 w 833"/>
                <a:gd name="T71" fmla="*/ 131 h 923"/>
                <a:gd name="T72" fmla="*/ 333 w 833"/>
                <a:gd name="T73" fmla="*/ 146 h 923"/>
                <a:gd name="T74" fmla="*/ 399 w 833"/>
                <a:gd name="T75" fmla="*/ 171 h 923"/>
                <a:gd name="T76" fmla="*/ 405 w 833"/>
                <a:gd name="T77" fmla="*/ 131 h 923"/>
                <a:gd name="T78" fmla="*/ 427 w 833"/>
                <a:gd name="T79" fmla="*/ 68 h 923"/>
                <a:gd name="T80" fmla="*/ 402 w 833"/>
                <a:gd name="T81" fmla="*/ 10 h 923"/>
                <a:gd name="T82" fmla="*/ 454 w 833"/>
                <a:gd name="T83" fmla="*/ 0 h 923"/>
                <a:gd name="T84" fmla="*/ 471 w 833"/>
                <a:gd name="T85" fmla="*/ 40 h 923"/>
                <a:gd name="T86" fmla="*/ 513 w 833"/>
                <a:gd name="T87" fmla="*/ 70 h 923"/>
                <a:gd name="T88" fmla="*/ 553 w 833"/>
                <a:gd name="T89" fmla="*/ 108 h 923"/>
                <a:gd name="T90" fmla="*/ 598 w 833"/>
                <a:gd name="T91" fmla="*/ 126 h 923"/>
                <a:gd name="T92" fmla="*/ 639 w 833"/>
                <a:gd name="T93" fmla="*/ 142 h 923"/>
                <a:gd name="T94" fmla="*/ 677 w 833"/>
                <a:gd name="T95" fmla="*/ 178 h 923"/>
                <a:gd name="T96" fmla="*/ 704 w 833"/>
                <a:gd name="T97" fmla="*/ 216 h 923"/>
                <a:gd name="T98" fmla="*/ 715 w 833"/>
                <a:gd name="T99" fmla="*/ 265 h 923"/>
                <a:gd name="T100" fmla="*/ 723 w 833"/>
                <a:gd name="T101" fmla="*/ 329 h 923"/>
                <a:gd name="T102" fmla="*/ 750 w 833"/>
                <a:gd name="T103" fmla="*/ 363 h 923"/>
                <a:gd name="T104" fmla="*/ 743 w 833"/>
                <a:gd name="T105" fmla="*/ 405 h 923"/>
                <a:gd name="T106" fmla="*/ 771 w 833"/>
                <a:gd name="T107" fmla="*/ 476 h 923"/>
                <a:gd name="T108" fmla="*/ 781 w 833"/>
                <a:gd name="T109" fmla="*/ 527 h 923"/>
                <a:gd name="T110" fmla="*/ 761 w 833"/>
                <a:gd name="T111" fmla="*/ 595 h 923"/>
                <a:gd name="T112" fmla="*/ 781 w 833"/>
                <a:gd name="T113" fmla="*/ 649 h 923"/>
                <a:gd name="T114" fmla="*/ 827 w 833"/>
                <a:gd name="T115" fmla="*/ 71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3" h="923">
                  <a:moveTo>
                    <a:pt x="831" y="727"/>
                  </a:moveTo>
                  <a:cubicBezTo>
                    <a:pt x="831" y="728"/>
                    <a:pt x="833" y="733"/>
                    <a:pt x="831" y="734"/>
                  </a:cubicBezTo>
                  <a:cubicBezTo>
                    <a:pt x="830" y="735"/>
                    <a:pt x="826" y="735"/>
                    <a:pt x="824" y="737"/>
                  </a:cubicBezTo>
                  <a:cubicBezTo>
                    <a:pt x="823" y="737"/>
                    <a:pt x="820" y="737"/>
                    <a:pt x="820" y="737"/>
                  </a:cubicBezTo>
                  <a:cubicBezTo>
                    <a:pt x="819" y="738"/>
                    <a:pt x="816" y="738"/>
                    <a:pt x="815" y="740"/>
                  </a:cubicBezTo>
                  <a:cubicBezTo>
                    <a:pt x="813" y="741"/>
                    <a:pt x="812" y="744"/>
                    <a:pt x="810" y="745"/>
                  </a:cubicBezTo>
                  <a:cubicBezTo>
                    <a:pt x="810" y="747"/>
                    <a:pt x="808" y="749"/>
                    <a:pt x="806" y="749"/>
                  </a:cubicBezTo>
                  <a:cubicBezTo>
                    <a:pt x="805" y="749"/>
                    <a:pt x="803" y="749"/>
                    <a:pt x="802" y="748"/>
                  </a:cubicBezTo>
                  <a:cubicBezTo>
                    <a:pt x="800" y="747"/>
                    <a:pt x="799" y="744"/>
                    <a:pt x="798" y="741"/>
                  </a:cubicBezTo>
                  <a:cubicBezTo>
                    <a:pt x="798" y="741"/>
                    <a:pt x="796" y="738"/>
                    <a:pt x="795" y="737"/>
                  </a:cubicBezTo>
                  <a:cubicBezTo>
                    <a:pt x="793" y="737"/>
                    <a:pt x="791" y="735"/>
                    <a:pt x="789" y="735"/>
                  </a:cubicBezTo>
                  <a:cubicBezTo>
                    <a:pt x="788" y="735"/>
                    <a:pt x="784" y="734"/>
                    <a:pt x="782" y="734"/>
                  </a:cubicBezTo>
                  <a:cubicBezTo>
                    <a:pt x="781" y="735"/>
                    <a:pt x="779" y="738"/>
                    <a:pt x="779" y="740"/>
                  </a:cubicBezTo>
                  <a:cubicBezTo>
                    <a:pt x="779" y="740"/>
                    <a:pt x="778" y="742"/>
                    <a:pt x="778" y="744"/>
                  </a:cubicBezTo>
                  <a:cubicBezTo>
                    <a:pt x="777" y="744"/>
                    <a:pt x="772" y="745"/>
                    <a:pt x="771" y="745"/>
                  </a:cubicBezTo>
                  <a:cubicBezTo>
                    <a:pt x="770" y="745"/>
                    <a:pt x="767" y="744"/>
                    <a:pt x="765" y="744"/>
                  </a:cubicBezTo>
                  <a:cubicBezTo>
                    <a:pt x="765" y="744"/>
                    <a:pt x="764" y="742"/>
                    <a:pt x="764" y="741"/>
                  </a:cubicBezTo>
                  <a:cubicBezTo>
                    <a:pt x="763" y="741"/>
                    <a:pt x="761" y="741"/>
                    <a:pt x="761" y="741"/>
                  </a:cubicBezTo>
                  <a:cubicBezTo>
                    <a:pt x="760" y="741"/>
                    <a:pt x="760" y="741"/>
                    <a:pt x="760" y="741"/>
                  </a:cubicBezTo>
                  <a:cubicBezTo>
                    <a:pt x="758" y="741"/>
                    <a:pt x="758" y="744"/>
                    <a:pt x="760" y="745"/>
                  </a:cubicBezTo>
                  <a:cubicBezTo>
                    <a:pt x="760" y="745"/>
                    <a:pt x="761" y="747"/>
                    <a:pt x="763" y="747"/>
                  </a:cubicBezTo>
                  <a:cubicBezTo>
                    <a:pt x="763" y="748"/>
                    <a:pt x="761" y="749"/>
                    <a:pt x="761" y="751"/>
                  </a:cubicBezTo>
                  <a:cubicBezTo>
                    <a:pt x="760" y="751"/>
                    <a:pt x="758" y="754"/>
                    <a:pt x="758" y="754"/>
                  </a:cubicBezTo>
                  <a:cubicBezTo>
                    <a:pt x="757" y="754"/>
                    <a:pt x="756" y="754"/>
                    <a:pt x="756" y="752"/>
                  </a:cubicBezTo>
                  <a:cubicBezTo>
                    <a:pt x="754" y="752"/>
                    <a:pt x="754" y="751"/>
                    <a:pt x="754" y="749"/>
                  </a:cubicBezTo>
                  <a:cubicBezTo>
                    <a:pt x="754" y="748"/>
                    <a:pt x="756" y="747"/>
                    <a:pt x="756" y="745"/>
                  </a:cubicBezTo>
                  <a:cubicBezTo>
                    <a:pt x="756" y="745"/>
                    <a:pt x="753" y="744"/>
                    <a:pt x="751" y="744"/>
                  </a:cubicBezTo>
                  <a:cubicBezTo>
                    <a:pt x="750" y="744"/>
                    <a:pt x="747" y="745"/>
                    <a:pt x="746" y="745"/>
                  </a:cubicBezTo>
                  <a:cubicBezTo>
                    <a:pt x="744" y="745"/>
                    <a:pt x="743" y="744"/>
                    <a:pt x="742" y="744"/>
                  </a:cubicBezTo>
                  <a:cubicBezTo>
                    <a:pt x="740" y="744"/>
                    <a:pt x="737" y="745"/>
                    <a:pt x="736" y="747"/>
                  </a:cubicBezTo>
                  <a:cubicBezTo>
                    <a:pt x="736" y="747"/>
                    <a:pt x="734" y="749"/>
                    <a:pt x="736" y="751"/>
                  </a:cubicBezTo>
                  <a:cubicBezTo>
                    <a:pt x="736" y="752"/>
                    <a:pt x="740" y="754"/>
                    <a:pt x="740" y="755"/>
                  </a:cubicBezTo>
                  <a:cubicBezTo>
                    <a:pt x="742" y="756"/>
                    <a:pt x="737" y="759"/>
                    <a:pt x="736" y="761"/>
                  </a:cubicBezTo>
                  <a:cubicBezTo>
                    <a:pt x="736" y="762"/>
                    <a:pt x="734" y="765"/>
                    <a:pt x="733" y="766"/>
                  </a:cubicBezTo>
                  <a:cubicBezTo>
                    <a:pt x="732" y="768"/>
                    <a:pt x="729" y="768"/>
                    <a:pt x="727" y="768"/>
                  </a:cubicBezTo>
                  <a:cubicBezTo>
                    <a:pt x="727" y="768"/>
                    <a:pt x="727" y="765"/>
                    <a:pt x="726" y="763"/>
                  </a:cubicBezTo>
                  <a:cubicBezTo>
                    <a:pt x="726" y="763"/>
                    <a:pt x="725" y="761"/>
                    <a:pt x="723" y="761"/>
                  </a:cubicBezTo>
                  <a:cubicBezTo>
                    <a:pt x="722" y="759"/>
                    <a:pt x="718" y="761"/>
                    <a:pt x="716" y="761"/>
                  </a:cubicBezTo>
                  <a:cubicBezTo>
                    <a:pt x="715" y="759"/>
                    <a:pt x="711" y="755"/>
                    <a:pt x="709" y="754"/>
                  </a:cubicBezTo>
                  <a:cubicBezTo>
                    <a:pt x="708" y="752"/>
                    <a:pt x="705" y="751"/>
                    <a:pt x="704" y="749"/>
                  </a:cubicBezTo>
                  <a:cubicBezTo>
                    <a:pt x="702" y="748"/>
                    <a:pt x="699" y="745"/>
                    <a:pt x="698" y="742"/>
                  </a:cubicBezTo>
                  <a:cubicBezTo>
                    <a:pt x="697" y="741"/>
                    <a:pt x="697" y="738"/>
                    <a:pt x="695" y="737"/>
                  </a:cubicBezTo>
                  <a:cubicBezTo>
                    <a:pt x="695" y="735"/>
                    <a:pt x="694" y="733"/>
                    <a:pt x="692" y="731"/>
                  </a:cubicBezTo>
                  <a:cubicBezTo>
                    <a:pt x="692" y="730"/>
                    <a:pt x="688" y="730"/>
                    <a:pt x="687" y="730"/>
                  </a:cubicBezTo>
                  <a:cubicBezTo>
                    <a:pt x="685" y="731"/>
                    <a:pt x="684" y="733"/>
                    <a:pt x="684" y="734"/>
                  </a:cubicBezTo>
                  <a:cubicBezTo>
                    <a:pt x="684" y="735"/>
                    <a:pt x="685" y="738"/>
                    <a:pt x="685" y="740"/>
                  </a:cubicBezTo>
                  <a:cubicBezTo>
                    <a:pt x="687" y="741"/>
                    <a:pt x="690" y="744"/>
                    <a:pt x="690" y="745"/>
                  </a:cubicBezTo>
                  <a:cubicBezTo>
                    <a:pt x="691" y="748"/>
                    <a:pt x="691" y="752"/>
                    <a:pt x="691" y="755"/>
                  </a:cubicBezTo>
                  <a:cubicBezTo>
                    <a:pt x="691" y="756"/>
                    <a:pt x="690" y="759"/>
                    <a:pt x="688" y="761"/>
                  </a:cubicBezTo>
                  <a:cubicBezTo>
                    <a:pt x="687" y="761"/>
                    <a:pt x="684" y="761"/>
                    <a:pt x="683" y="761"/>
                  </a:cubicBezTo>
                  <a:cubicBezTo>
                    <a:pt x="681" y="761"/>
                    <a:pt x="680" y="758"/>
                    <a:pt x="680" y="758"/>
                  </a:cubicBezTo>
                  <a:cubicBezTo>
                    <a:pt x="678" y="758"/>
                    <a:pt x="677" y="761"/>
                    <a:pt x="676" y="761"/>
                  </a:cubicBezTo>
                  <a:cubicBezTo>
                    <a:pt x="674" y="759"/>
                    <a:pt x="673" y="758"/>
                    <a:pt x="671" y="758"/>
                  </a:cubicBezTo>
                  <a:cubicBezTo>
                    <a:pt x="671" y="756"/>
                    <a:pt x="671" y="754"/>
                    <a:pt x="671" y="752"/>
                  </a:cubicBezTo>
                  <a:cubicBezTo>
                    <a:pt x="671" y="752"/>
                    <a:pt x="671" y="749"/>
                    <a:pt x="671" y="748"/>
                  </a:cubicBezTo>
                  <a:cubicBezTo>
                    <a:pt x="670" y="745"/>
                    <a:pt x="670" y="745"/>
                    <a:pt x="670" y="745"/>
                  </a:cubicBezTo>
                  <a:cubicBezTo>
                    <a:pt x="669" y="744"/>
                    <a:pt x="666" y="744"/>
                    <a:pt x="664" y="744"/>
                  </a:cubicBezTo>
                  <a:cubicBezTo>
                    <a:pt x="663" y="744"/>
                    <a:pt x="659" y="745"/>
                    <a:pt x="657" y="747"/>
                  </a:cubicBezTo>
                  <a:cubicBezTo>
                    <a:pt x="657" y="748"/>
                    <a:pt x="657" y="751"/>
                    <a:pt x="657" y="751"/>
                  </a:cubicBezTo>
                  <a:cubicBezTo>
                    <a:pt x="656" y="752"/>
                    <a:pt x="654" y="755"/>
                    <a:pt x="654" y="756"/>
                  </a:cubicBezTo>
                  <a:cubicBezTo>
                    <a:pt x="654" y="758"/>
                    <a:pt x="656" y="761"/>
                    <a:pt x="656" y="763"/>
                  </a:cubicBezTo>
                  <a:cubicBezTo>
                    <a:pt x="657" y="763"/>
                    <a:pt x="659" y="766"/>
                    <a:pt x="657" y="768"/>
                  </a:cubicBezTo>
                  <a:cubicBezTo>
                    <a:pt x="657" y="769"/>
                    <a:pt x="654" y="768"/>
                    <a:pt x="653" y="769"/>
                  </a:cubicBezTo>
                  <a:cubicBezTo>
                    <a:pt x="649" y="770"/>
                    <a:pt x="649" y="770"/>
                    <a:pt x="649" y="770"/>
                  </a:cubicBezTo>
                  <a:cubicBezTo>
                    <a:pt x="649" y="772"/>
                    <a:pt x="653" y="773"/>
                    <a:pt x="653" y="773"/>
                  </a:cubicBezTo>
                  <a:cubicBezTo>
                    <a:pt x="654" y="775"/>
                    <a:pt x="659" y="775"/>
                    <a:pt x="660" y="775"/>
                  </a:cubicBezTo>
                  <a:cubicBezTo>
                    <a:pt x="660" y="776"/>
                    <a:pt x="661" y="777"/>
                    <a:pt x="661" y="779"/>
                  </a:cubicBezTo>
                  <a:cubicBezTo>
                    <a:pt x="661" y="780"/>
                    <a:pt x="661" y="783"/>
                    <a:pt x="660" y="783"/>
                  </a:cubicBezTo>
                  <a:cubicBezTo>
                    <a:pt x="659" y="784"/>
                    <a:pt x="657" y="780"/>
                    <a:pt x="656" y="780"/>
                  </a:cubicBezTo>
                  <a:cubicBezTo>
                    <a:pt x="654" y="780"/>
                    <a:pt x="653" y="782"/>
                    <a:pt x="653" y="782"/>
                  </a:cubicBezTo>
                  <a:cubicBezTo>
                    <a:pt x="652" y="783"/>
                    <a:pt x="653" y="786"/>
                    <a:pt x="653" y="787"/>
                  </a:cubicBezTo>
                  <a:cubicBezTo>
                    <a:pt x="656" y="789"/>
                    <a:pt x="656" y="789"/>
                    <a:pt x="656" y="789"/>
                  </a:cubicBezTo>
                  <a:cubicBezTo>
                    <a:pt x="657" y="791"/>
                    <a:pt x="654" y="796"/>
                    <a:pt x="656" y="797"/>
                  </a:cubicBezTo>
                  <a:cubicBezTo>
                    <a:pt x="656" y="797"/>
                    <a:pt x="657" y="798"/>
                    <a:pt x="659" y="798"/>
                  </a:cubicBezTo>
                  <a:cubicBezTo>
                    <a:pt x="660" y="798"/>
                    <a:pt x="661" y="798"/>
                    <a:pt x="663" y="800"/>
                  </a:cubicBezTo>
                  <a:cubicBezTo>
                    <a:pt x="664" y="801"/>
                    <a:pt x="664" y="804"/>
                    <a:pt x="666" y="805"/>
                  </a:cubicBezTo>
                  <a:cubicBezTo>
                    <a:pt x="666" y="805"/>
                    <a:pt x="669" y="805"/>
                    <a:pt x="669" y="807"/>
                  </a:cubicBezTo>
                  <a:cubicBezTo>
                    <a:pt x="670" y="807"/>
                    <a:pt x="671" y="810"/>
                    <a:pt x="671" y="811"/>
                  </a:cubicBezTo>
                  <a:cubicBezTo>
                    <a:pt x="670" y="811"/>
                    <a:pt x="670" y="812"/>
                    <a:pt x="669" y="812"/>
                  </a:cubicBezTo>
                  <a:cubicBezTo>
                    <a:pt x="667" y="814"/>
                    <a:pt x="663" y="814"/>
                    <a:pt x="661" y="812"/>
                  </a:cubicBezTo>
                  <a:cubicBezTo>
                    <a:pt x="661" y="812"/>
                    <a:pt x="660" y="811"/>
                    <a:pt x="660" y="810"/>
                  </a:cubicBezTo>
                  <a:cubicBezTo>
                    <a:pt x="659" y="810"/>
                    <a:pt x="656" y="808"/>
                    <a:pt x="654" y="808"/>
                  </a:cubicBezTo>
                  <a:cubicBezTo>
                    <a:pt x="653" y="807"/>
                    <a:pt x="650" y="807"/>
                    <a:pt x="649" y="807"/>
                  </a:cubicBezTo>
                  <a:cubicBezTo>
                    <a:pt x="647" y="807"/>
                    <a:pt x="643" y="807"/>
                    <a:pt x="643" y="808"/>
                  </a:cubicBezTo>
                  <a:cubicBezTo>
                    <a:pt x="642" y="808"/>
                    <a:pt x="642" y="811"/>
                    <a:pt x="642" y="811"/>
                  </a:cubicBezTo>
                  <a:cubicBezTo>
                    <a:pt x="642" y="812"/>
                    <a:pt x="642" y="815"/>
                    <a:pt x="640" y="817"/>
                  </a:cubicBezTo>
                  <a:cubicBezTo>
                    <a:pt x="640" y="818"/>
                    <a:pt x="638" y="819"/>
                    <a:pt x="638" y="819"/>
                  </a:cubicBezTo>
                  <a:cubicBezTo>
                    <a:pt x="636" y="819"/>
                    <a:pt x="635" y="819"/>
                    <a:pt x="635" y="821"/>
                  </a:cubicBezTo>
                  <a:cubicBezTo>
                    <a:pt x="633" y="821"/>
                    <a:pt x="633" y="822"/>
                    <a:pt x="633" y="824"/>
                  </a:cubicBezTo>
                  <a:cubicBezTo>
                    <a:pt x="632" y="824"/>
                    <a:pt x="631" y="824"/>
                    <a:pt x="629" y="822"/>
                  </a:cubicBezTo>
                  <a:cubicBezTo>
                    <a:pt x="628" y="821"/>
                    <a:pt x="628" y="821"/>
                    <a:pt x="628" y="821"/>
                  </a:cubicBezTo>
                  <a:cubicBezTo>
                    <a:pt x="626" y="821"/>
                    <a:pt x="625" y="821"/>
                    <a:pt x="625" y="821"/>
                  </a:cubicBezTo>
                  <a:cubicBezTo>
                    <a:pt x="624" y="822"/>
                    <a:pt x="621" y="824"/>
                    <a:pt x="621" y="826"/>
                  </a:cubicBezTo>
                  <a:cubicBezTo>
                    <a:pt x="619" y="826"/>
                    <a:pt x="621" y="828"/>
                    <a:pt x="622" y="829"/>
                  </a:cubicBezTo>
                  <a:cubicBezTo>
                    <a:pt x="622" y="831"/>
                    <a:pt x="625" y="832"/>
                    <a:pt x="625" y="833"/>
                  </a:cubicBezTo>
                  <a:cubicBezTo>
                    <a:pt x="626" y="833"/>
                    <a:pt x="629" y="833"/>
                    <a:pt x="629" y="833"/>
                  </a:cubicBezTo>
                  <a:cubicBezTo>
                    <a:pt x="631" y="835"/>
                    <a:pt x="632" y="836"/>
                    <a:pt x="632" y="838"/>
                  </a:cubicBezTo>
                  <a:cubicBezTo>
                    <a:pt x="632" y="839"/>
                    <a:pt x="631" y="842"/>
                    <a:pt x="631" y="842"/>
                  </a:cubicBezTo>
                  <a:cubicBezTo>
                    <a:pt x="629" y="843"/>
                    <a:pt x="625" y="843"/>
                    <a:pt x="624" y="845"/>
                  </a:cubicBezTo>
                  <a:cubicBezTo>
                    <a:pt x="624" y="845"/>
                    <a:pt x="622" y="847"/>
                    <a:pt x="621" y="849"/>
                  </a:cubicBezTo>
                  <a:cubicBezTo>
                    <a:pt x="619" y="849"/>
                    <a:pt x="618" y="850"/>
                    <a:pt x="617" y="850"/>
                  </a:cubicBezTo>
                  <a:cubicBezTo>
                    <a:pt x="617" y="850"/>
                    <a:pt x="615" y="852"/>
                    <a:pt x="614" y="852"/>
                  </a:cubicBezTo>
                  <a:cubicBezTo>
                    <a:pt x="612" y="853"/>
                    <a:pt x="611" y="853"/>
                    <a:pt x="610" y="853"/>
                  </a:cubicBezTo>
                  <a:cubicBezTo>
                    <a:pt x="608" y="853"/>
                    <a:pt x="607" y="853"/>
                    <a:pt x="605" y="853"/>
                  </a:cubicBezTo>
                  <a:cubicBezTo>
                    <a:pt x="603" y="854"/>
                    <a:pt x="600" y="854"/>
                    <a:pt x="598" y="853"/>
                  </a:cubicBezTo>
                  <a:cubicBezTo>
                    <a:pt x="597" y="853"/>
                    <a:pt x="595" y="852"/>
                    <a:pt x="594" y="852"/>
                  </a:cubicBezTo>
                  <a:cubicBezTo>
                    <a:pt x="593" y="852"/>
                    <a:pt x="590" y="853"/>
                    <a:pt x="588" y="853"/>
                  </a:cubicBezTo>
                  <a:cubicBezTo>
                    <a:pt x="587" y="854"/>
                    <a:pt x="584" y="856"/>
                    <a:pt x="584" y="857"/>
                  </a:cubicBezTo>
                  <a:cubicBezTo>
                    <a:pt x="583" y="857"/>
                    <a:pt x="583" y="860"/>
                    <a:pt x="583" y="861"/>
                  </a:cubicBezTo>
                  <a:cubicBezTo>
                    <a:pt x="584" y="863"/>
                    <a:pt x="586" y="864"/>
                    <a:pt x="586" y="866"/>
                  </a:cubicBezTo>
                  <a:cubicBezTo>
                    <a:pt x="586" y="867"/>
                    <a:pt x="586" y="870"/>
                    <a:pt x="586" y="871"/>
                  </a:cubicBezTo>
                  <a:cubicBezTo>
                    <a:pt x="586" y="873"/>
                    <a:pt x="584" y="875"/>
                    <a:pt x="584" y="875"/>
                  </a:cubicBezTo>
                  <a:cubicBezTo>
                    <a:pt x="583" y="875"/>
                    <a:pt x="580" y="873"/>
                    <a:pt x="579" y="871"/>
                  </a:cubicBezTo>
                  <a:cubicBezTo>
                    <a:pt x="579" y="870"/>
                    <a:pt x="577" y="867"/>
                    <a:pt x="576" y="866"/>
                  </a:cubicBezTo>
                  <a:cubicBezTo>
                    <a:pt x="574" y="866"/>
                    <a:pt x="572" y="864"/>
                    <a:pt x="570" y="866"/>
                  </a:cubicBezTo>
                  <a:cubicBezTo>
                    <a:pt x="569" y="866"/>
                    <a:pt x="566" y="867"/>
                    <a:pt x="566" y="868"/>
                  </a:cubicBezTo>
                  <a:cubicBezTo>
                    <a:pt x="565" y="868"/>
                    <a:pt x="562" y="871"/>
                    <a:pt x="562" y="873"/>
                  </a:cubicBezTo>
                  <a:cubicBezTo>
                    <a:pt x="562" y="875"/>
                    <a:pt x="562" y="875"/>
                    <a:pt x="562" y="875"/>
                  </a:cubicBezTo>
                  <a:cubicBezTo>
                    <a:pt x="563" y="877"/>
                    <a:pt x="567" y="877"/>
                    <a:pt x="569" y="877"/>
                  </a:cubicBezTo>
                  <a:cubicBezTo>
                    <a:pt x="570" y="877"/>
                    <a:pt x="573" y="877"/>
                    <a:pt x="574" y="877"/>
                  </a:cubicBezTo>
                  <a:cubicBezTo>
                    <a:pt x="576" y="877"/>
                    <a:pt x="579" y="878"/>
                    <a:pt x="579" y="878"/>
                  </a:cubicBezTo>
                  <a:cubicBezTo>
                    <a:pt x="580" y="880"/>
                    <a:pt x="583" y="884"/>
                    <a:pt x="583" y="885"/>
                  </a:cubicBezTo>
                  <a:cubicBezTo>
                    <a:pt x="584" y="887"/>
                    <a:pt x="584" y="888"/>
                    <a:pt x="584" y="889"/>
                  </a:cubicBezTo>
                  <a:cubicBezTo>
                    <a:pt x="586" y="891"/>
                    <a:pt x="587" y="894"/>
                    <a:pt x="588" y="895"/>
                  </a:cubicBezTo>
                  <a:cubicBezTo>
                    <a:pt x="590" y="896"/>
                    <a:pt x="591" y="898"/>
                    <a:pt x="591" y="899"/>
                  </a:cubicBezTo>
                  <a:cubicBezTo>
                    <a:pt x="593" y="899"/>
                    <a:pt x="595" y="902"/>
                    <a:pt x="597" y="902"/>
                  </a:cubicBezTo>
                  <a:cubicBezTo>
                    <a:pt x="598" y="903"/>
                    <a:pt x="600" y="906"/>
                    <a:pt x="600" y="908"/>
                  </a:cubicBezTo>
                  <a:cubicBezTo>
                    <a:pt x="600" y="909"/>
                    <a:pt x="600" y="912"/>
                    <a:pt x="600" y="913"/>
                  </a:cubicBezTo>
                  <a:cubicBezTo>
                    <a:pt x="598" y="915"/>
                    <a:pt x="597" y="915"/>
                    <a:pt x="597" y="916"/>
                  </a:cubicBezTo>
                  <a:cubicBezTo>
                    <a:pt x="595" y="917"/>
                    <a:pt x="594" y="920"/>
                    <a:pt x="595" y="923"/>
                  </a:cubicBezTo>
                  <a:cubicBezTo>
                    <a:pt x="595" y="923"/>
                    <a:pt x="590" y="920"/>
                    <a:pt x="588" y="919"/>
                  </a:cubicBezTo>
                  <a:cubicBezTo>
                    <a:pt x="587" y="917"/>
                    <a:pt x="584" y="916"/>
                    <a:pt x="583" y="915"/>
                  </a:cubicBezTo>
                  <a:cubicBezTo>
                    <a:pt x="581" y="913"/>
                    <a:pt x="577" y="912"/>
                    <a:pt x="574" y="910"/>
                  </a:cubicBezTo>
                  <a:cubicBezTo>
                    <a:pt x="572" y="909"/>
                    <a:pt x="565" y="906"/>
                    <a:pt x="562" y="905"/>
                  </a:cubicBezTo>
                  <a:cubicBezTo>
                    <a:pt x="559" y="903"/>
                    <a:pt x="553" y="902"/>
                    <a:pt x="551" y="902"/>
                  </a:cubicBezTo>
                  <a:cubicBezTo>
                    <a:pt x="548" y="901"/>
                    <a:pt x="539" y="899"/>
                    <a:pt x="535" y="899"/>
                  </a:cubicBezTo>
                  <a:cubicBezTo>
                    <a:pt x="532" y="899"/>
                    <a:pt x="528" y="899"/>
                    <a:pt x="525" y="898"/>
                  </a:cubicBezTo>
                  <a:cubicBezTo>
                    <a:pt x="520" y="898"/>
                    <a:pt x="510" y="894"/>
                    <a:pt x="506" y="892"/>
                  </a:cubicBezTo>
                  <a:cubicBezTo>
                    <a:pt x="501" y="889"/>
                    <a:pt x="493" y="885"/>
                    <a:pt x="489" y="882"/>
                  </a:cubicBezTo>
                  <a:cubicBezTo>
                    <a:pt x="486" y="882"/>
                    <a:pt x="482" y="880"/>
                    <a:pt x="480" y="878"/>
                  </a:cubicBezTo>
                  <a:cubicBezTo>
                    <a:pt x="479" y="877"/>
                    <a:pt x="475" y="874"/>
                    <a:pt x="472" y="873"/>
                  </a:cubicBezTo>
                  <a:cubicBezTo>
                    <a:pt x="471" y="871"/>
                    <a:pt x="464" y="870"/>
                    <a:pt x="461" y="868"/>
                  </a:cubicBezTo>
                  <a:cubicBezTo>
                    <a:pt x="458" y="867"/>
                    <a:pt x="451" y="863"/>
                    <a:pt x="447" y="861"/>
                  </a:cubicBezTo>
                  <a:cubicBezTo>
                    <a:pt x="444" y="861"/>
                    <a:pt x="435" y="861"/>
                    <a:pt x="433" y="863"/>
                  </a:cubicBezTo>
                  <a:cubicBezTo>
                    <a:pt x="430" y="863"/>
                    <a:pt x="424" y="867"/>
                    <a:pt x="421" y="868"/>
                  </a:cubicBezTo>
                  <a:cubicBezTo>
                    <a:pt x="420" y="871"/>
                    <a:pt x="417" y="875"/>
                    <a:pt x="416" y="878"/>
                  </a:cubicBezTo>
                  <a:cubicBezTo>
                    <a:pt x="414" y="880"/>
                    <a:pt x="413" y="884"/>
                    <a:pt x="412" y="885"/>
                  </a:cubicBezTo>
                  <a:cubicBezTo>
                    <a:pt x="410" y="888"/>
                    <a:pt x="409" y="894"/>
                    <a:pt x="407" y="896"/>
                  </a:cubicBezTo>
                  <a:cubicBezTo>
                    <a:pt x="406" y="899"/>
                    <a:pt x="402" y="903"/>
                    <a:pt x="400" y="905"/>
                  </a:cubicBezTo>
                  <a:cubicBezTo>
                    <a:pt x="398" y="908"/>
                    <a:pt x="392" y="913"/>
                    <a:pt x="389" y="915"/>
                  </a:cubicBezTo>
                  <a:cubicBezTo>
                    <a:pt x="388" y="916"/>
                    <a:pt x="383" y="920"/>
                    <a:pt x="381" y="920"/>
                  </a:cubicBezTo>
                  <a:cubicBezTo>
                    <a:pt x="379" y="920"/>
                    <a:pt x="376" y="917"/>
                    <a:pt x="375" y="916"/>
                  </a:cubicBezTo>
                  <a:cubicBezTo>
                    <a:pt x="374" y="915"/>
                    <a:pt x="368" y="912"/>
                    <a:pt x="367" y="909"/>
                  </a:cubicBezTo>
                  <a:cubicBezTo>
                    <a:pt x="365" y="908"/>
                    <a:pt x="364" y="902"/>
                    <a:pt x="362" y="899"/>
                  </a:cubicBezTo>
                  <a:cubicBezTo>
                    <a:pt x="360" y="896"/>
                    <a:pt x="355" y="894"/>
                    <a:pt x="354" y="892"/>
                  </a:cubicBezTo>
                  <a:cubicBezTo>
                    <a:pt x="351" y="891"/>
                    <a:pt x="346" y="891"/>
                    <a:pt x="344" y="889"/>
                  </a:cubicBezTo>
                  <a:cubicBezTo>
                    <a:pt x="341" y="888"/>
                    <a:pt x="339" y="884"/>
                    <a:pt x="337" y="882"/>
                  </a:cubicBezTo>
                  <a:cubicBezTo>
                    <a:pt x="336" y="881"/>
                    <a:pt x="330" y="880"/>
                    <a:pt x="327" y="878"/>
                  </a:cubicBezTo>
                  <a:cubicBezTo>
                    <a:pt x="326" y="877"/>
                    <a:pt x="323" y="873"/>
                    <a:pt x="320" y="870"/>
                  </a:cubicBezTo>
                  <a:cubicBezTo>
                    <a:pt x="319" y="868"/>
                    <a:pt x="315" y="866"/>
                    <a:pt x="312" y="864"/>
                  </a:cubicBezTo>
                  <a:cubicBezTo>
                    <a:pt x="309" y="863"/>
                    <a:pt x="303" y="864"/>
                    <a:pt x="299" y="863"/>
                  </a:cubicBezTo>
                  <a:cubicBezTo>
                    <a:pt x="296" y="861"/>
                    <a:pt x="296" y="861"/>
                    <a:pt x="296" y="861"/>
                  </a:cubicBezTo>
                  <a:cubicBezTo>
                    <a:pt x="295" y="860"/>
                    <a:pt x="295" y="857"/>
                    <a:pt x="294" y="857"/>
                  </a:cubicBezTo>
                  <a:cubicBezTo>
                    <a:pt x="292" y="856"/>
                    <a:pt x="288" y="853"/>
                    <a:pt x="285" y="852"/>
                  </a:cubicBezTo>
                  <a:cubicBezTo>
                    <a:pt x="284" y="852"/>
                    <a:pt x="280" y="852"/>
                    <a:pt x="278" y="850"/>
                  </a:cubicBezTo>
                  <a:cubicBezTo>
                    <a:pt x="275" y="849"/>
                    <a:pt x="270" y="846"/>
                    <a:pt x="268" y="843"/>
                  </a:cubicBezTo>
                  <a:cubicBezTo>
                    <a:pt x="266" y="840"/>
                    <a:pt x="264" y="833"/>
                    <a:pt x="261" y="831"/>
                  </a:cubicBezTo>
                  <a:cubicBezTo>
                    <a:pt x="261" y="829"/>
                    <a:pt x="260" y="825"/>
                    <a:pt x="259" y="824"/>
                  </a:cubicBezTo>
                  <a:cubicBezTo>
                    <a:pt x="256" y="822"/>
                    <a:pt x="250" y="824"/>
                    <a:pt x="247" y="822"/>
                  </a:cubicBezTo>
                  <a:cubicBezTo>
                    <a:pt x="246" y="822"/>
                    <a:pt x="243" y="822"/>
                    <a:pt x="242" y="822"/>
                  </a:cubicBezTo>
                  <a:cubicBezTo>
                    <a:pt x="240" y="821"/>
                    <a:pt x="237" y="818"/>
                    <a:pt x="235" y="817"/>
                  </a:cubicBezTo>
                  <a:cubicBezTo>
                    <a:pt x="232" y="815"/>
                    <a:pt x="225" y="812"/>
                    <a:pt x="222" y="811"/>
                  </a:cubicBezTo>
                  <a:cubicBezTo>
                    <a:pt x="218" y="810"/>
                    <a:pt x="209" y="805"/>
                    <a:pt x="207" y="804"/>
                  </a:cubicBezTo>
                  <a:cubicBezTo>
                    <a:pt x="202" y="801"/>
                    <a:pt x="195" y="794"/>
                    <a:pt x="193" y="791"/>
                  </a:cubicBezTo>
                  <a:cubicBezTo>
                    <a:pt x="188" y="787"/>
                    <a:pt x="180" y="777"/>
                    <a:pt x="177" y="773"/>
                  </a:cubicBezTo>
                  <a:cubicBezTo>
                    <a:pt x="173" y="768"/>
                    <a:pt x="164" y="756"/>
                    <a:pt x="160" y="752"/>
                  </a:cubicBezTo>
                  <a:cubicBezTo>
                    <a:pt x="156" y="747"/>
                    <a:pt x="149" y="738"/>
                    <a:pt x="145" y="734"/>
                  </a:cubicBezTo>
                  <a:cubicBezTo>
                    <a:pt x="142" y="731"/>
                    <a:pt x="138" y="727"/>
                    <a:pt x="135" y="726"/>
                  </a:cubicBezTo>
                  <a:cubicBezTo>
                    <a:pt x="132" y="724"/>
                    <a:pt x="125" y="721"/>
                    <a:pt x="122" y="721"/>
                  </a:cubicBezTo>
                  <a:cubicBezTo>
                    <a:pt x="118" y="720"/>
                    <a:pt x="110" y="721"/>
                    <a:pt x="106" y="720"/>
                  </a:cubicBezTo>
                  <a:cubicBezTo>
                    <a:pt x="98" y="717"/>
                    <a:pt x="89" y="710"/>
                    <a:pt x="83" y="706"/>
                  </a:cubicBezTo>
                  <a:cubicBezTo>
                    <a:pt x="79" y="705"/>
                    <a:pt x="73" y="698"/>
                    <a:pt x="69" y="695"/>
                  </a:cubicBezTo>
                  <a:cubicBezTo>
                    <a:pt x="66" y="692"/>
                    <a:pt x="58" y="685"/>
                    <a:pt x="54" y="682"/>
                  </a:cubicBezTo>
                  <a:cubicBezTo>
                    <a:pt x="52" y="681"/>
                    <a:pt x="49" y="678"/>
                    <a:pt x="48" y="677"/>
                  </a:cubicBezTo>
                  <a:cubicBezTo>
                    <a:pt x="45" y="674"/>
                    <a:pt x="40" y="671"/>
                    <a:pt x="38" y="670"/>
                  </a:cubicBezTo>
                  <a:cubicBezTo>
                    <a:pt x="35" y="667"/>
                    <a:pt x="28" y="663"/>
                    <a:pt x="25" y="661"/>
                  </a:cubicBezTo>
                  <a:cubicBezTo>
                    <a:pt x="24" y="660"/>
                    <a:pt x="23" y="658"/>
                    <a:pt x="21" y="658"/>
                  </a:cubicBezTo>
                  <a:cubicBezTo>
                    <a:pt x="20" y="657"/>
                    <a:pt x="14" y="658"/>
                    <a:pt x="11" y="658"/>
                  </a:cubicBezTo>
                  <a:cubicBezTo>
                    <a:pt x="10" y="657"/>
                    <a:pt x="7" y="657"/>
                    <a:pt x="7" y="656"/>
                  </a:cubicBezTo>
                  <a:cubicBezTo>
                    <a:pt x="6" y="653"/>
                    <a:pt x="6" y="649"/>
                    <a:pt x="6" y="646"/>
                  </a:cubicBezTo>
                  <a:cubicBezTo>
                    <a:pt x="6" y="644"/>
                    <a:pt x="6" y="642"/>
                    <a:pt x="6" y="639"/>
                  </a:cubicBezTo>
                  <a:cubicBezTo>
                    <a:pt x="4" y="637"/>
                    <a:pt x="4" y="635"/>
                    <a:pt x="3" y="632"/>
                  </a:cubicBezTo>
                  <a:cubicBezTo>
                    <a:pt x="3" y="630"/>
                    <a:pt x="2" y="626"/>
                    <a:pt x="2" y="623"/>
                  </a:cubicBezTo>
                  <a:cubicBezTo>
                    <a:pt x="2" y="622"/>
                    <a:pt x="0" y="618"/>
                    <a:pt x="2" y="616"/>
                  </a:cubicBezTo>
                  <a:cubicBezTo>
                    <a:pt x="2" y="615"/>
                    <a:pt x="4" y="612"/>
                    <a:pt x="6" y="611"/>
                  </a:cubicBezTo>
                  <a:cubicBezTo>
                    <a:pt x="9" y="608"/>
                    <a:pt x="11" y="605"/>
                    <a:pt x="13" y="604"/>
                  </a:cubicBezTo>
                  <a:cubicBezTo>
                    <a:pt x="16" y="601"/>
                    <a:pt x="18" y="597"/>
                    <a:pt x="21" y="594"/>
                  </a:cubicBezTo>
                  <a:cubicBezTo>
                    <a:pt x="23" y="591"/>
                    <a:pt x="25" y="588"/>
                    <a:pt x="25" y="586"/>
                  </a:cubicBezTo>
                  <a:cubicBezTo>
                    <a:pt x="28" y="581"/>
                    <a:pt x="32" y="572"/>
                    <a:pt x="34" y="567"/>
                  </a:cubicBezTo>
                  <a:cubicBezTo>
                    <a:pt x="35" y="565"/>
                    <a:pt x="38" y="559"/>
                    <a:pt x="38" y="556"/>
                  </a:cubicBezTo>
                  <a:cubicBezTo>
                    <a:pt x="40" y="553"/>
                    <a:pt x="42" y="546"/>
                    <a:pt x="44" y="544"/>
                  </a:cubicBezTo>
                  <a:cubicBezTo>
                    <a:pt x="47" y="539"/>
                    <a:pt x="51" y="534"/>
                    <a:pt x="52" y="531"/>
                  </a:cubicBezTo>
                  <a:cubicBezTo>
                    <a:pt x="55" y="527"/>
                    <a:pt x="59" y="521"/>
                    <a:pt x="62" y="518"/>
                  </a:cubicBezTo>
                  <a:cubicBezTo>
                    <a:pt x="65" y="516"/>
                    <a:pt x="72" y="513"/>
                    <a:pt x="73" y="510"/>
                  </a:cubicBezTo>
                  <a:cubicBezTo>
                    <a:pt x="76" y="507"/>
                    <a:pt x="80" y="502"/>
                    <a:pt x="83" y="499"/>
                  </a:cubicBezTo>
                  <a:cubicBezTo>
                    <a:pt x="84" y="496"/>
                    <a:pt x="86" y="492"/>
                    <a:pt x="87" y="489"/>
                  </a:cubicBezTo>
                  <a:cubicBezTo>
                    <a:pt x="89" y="486"/>
                    <a:pt x="91" y="481"/>
                    <a:pt x="93" y="478"/>
                  </a:cubicBezTo>
                  <a:cubicBezTo>
                    <a:pt x="94" y="474"/>
                    <a:pt x="93" y="464"/>
                    <a:pt x="93" y="460"/>
                  </a:cubicBezTo>
                  <a:cubicBezTo>
                    <a:pt x="93" y="455"/>
                    <a:pt x="91" y="447"/>
                    <a:pt x="90" y="443"/>
                  </a:cubicBezTo>
                  <a:cubicBezTo>
                    <a:pt x="89" y="440"/>
                    <a:pt x="87" y="434"/>
                    <a:pt x="86" y="432"/>
                  </a:cubicBezTo>
                  <a:cubicBezTo>
                    <a:pt x="84" y="429"/>
                    <a:pt x="80" y="423"/>
                    <a:pt x="79" y="420"/>
                  </a:cubicBezTo>
                  <a:cubicBezTo>
                    <a:pt x="77" y="419"/>
                    <a:pt x="76" y="416"/>
                    <a:pt x="75" y="415"/>
                  </a:cubicBezTo>
                  <a:cubicBezTo>
                    <a:pt x="73" y="412"/>
                    <a:pt x="70" y="409"/>
                    <a:pt x="69" y="408"/>
                  </a:cubicBezTo>
                  <a:cubicBezTo>
                    <a:pt x="69" y="406"/>
                    <a:pt x="68" y="404"/>
                    <a:pt x="68" y="402"/>
                  </a:cubicBezTo>
                  <a:cubicBezTo>
                    <a:pt x="68" y="399"/>
                    <a:pt x="68" y="397"/>
                    <a:pt x="68" y="394"/>
                  </a:cubicBezTo>
                  <a:cubicBezTo>
                    <a:pt x="68" y="392"/>
                    <a:pt x="70" y="391"/>
                    <a:pt x="70" y="390"/>
                  </a:cubicBezTo>
                  <a:cubicBezTo>
                    <a:pt x="72" y="387"/>
                    <a:pt x="73" y="383"/>
                    <a:pt x="75" y="380"/>
                  </a:cubicBezTo>
                  <a:cubicBezTo>
                    <a:pt x="76" y="378"/>
                    <a:pt x="77" y="377"/>
                    <a:pt x="79" y="376"/>
                  </a:cubicBezTo>
                  <a:cubicBezTo>
                    <a:pt x="80" y="376"/>
                    <a:pt x="84" y="374"/>
                    <a:pt x="86" y="373"/>
                  </a:cubicBezTo>
                  <a:cubicBezTo>
                    <a:pt x="87" y="373"/>
                    <a:pt x="90" y="370"/>
                    <a:pt x="91" y="369"/>
                  </a:cubicBezTo>
                  <a:cubicBezTo>
                    <a:pt x="93" y="367"/>
                    <a:pt x="96" y="362"/>
                    <a:pt x="97" y="360"/>
                  </a:cubicBezTo>
                  <a:cubicBezTo>
                    <a:pt x="98" y="356"/>
                    <a:pt x="103" y="350"/>
                    <a:pt x="104" y="348"/>
                  </a:cubicBezTo>
                  <a:cubicBezTo>
                    <a:pt x="106" y="345"/>
                    <a:pt x="108" y="339"/>
                    <a:pt x="110" y="336"/>
                  </a:cubicBezTo>
                  <a:cubicBezTo>
                    <a:pt x="110" y="332"/>
                    <a:pt x="111" y="324"/>
                    <a:pt x="113" y="321"/>
                  </a:cubicBezTo>
                  <a:cubicBezTo>
                    <a:pt x="113" y="317"/>
                    <a:pt x="114" y="310"/>
                    <a:pt x="115" y="307"/>
                  </a:cubicBezTo>
                  <a:cubicBezTo>
                    <a:pt x="115" y="304"/>
                    <a:pt x="115" y="297"/>
                    <a:pt x="117" y="294"/>
                  </a:cubicBezTo>
                  <a:cubicBezTo>
                    <a:pt x="118" y="292"/>
                    <a:pt x="122" y="287"/>
                    <a:pt x="124" y="285"/>
                  </a:cubicBezTo>
                  <a:cubicBezTo>
                    <a:pt x="125" y="282"/>
                    <a:pt x="131" y="276"/>
                    <a:pt x="134" y="275"/>
                  </a:cubicBezTo>
                  <a:cubicBezTo>
                    <a:pt x="136" y="272"/>
                    <a:pt x="145" y="269"/>
                    <a:pt x="148" y="266"/>
                  </a:cubicBezTo>
                  <a:cubicBezTo>
                    <a:pt x="149" y="265"/>
                    <a:pt x="153" y="261"/>
                    <a:pt x="155" y="259"/>
                  </a:cubicBezTo>
                  <a:cubicBezTo>
                    <a:pt x="156" y="258"/>
                    <a:pt x="157" y="254"/>
                    <a:pt x="159" y="252"/>
                  </a:cubicBezTo>
                  <a:cubicBezTo>
                    <a:pt x="160" y="250"/>
                    <a:pt x="160" y="245"/>
                    <a:pt x="162" y="244"/>
                  </a:cubicBezTo>
                  <a:cubicBezTo>
                    <a:pt x="163" y="241"/>
                    <a:pt x="167" y="237"/>
                    <a:pt x="170" y="236"/>
                  </a:cubicBezTo>
                  <a:cubicBezTo>
                    <a:pt x="171" y="236"/>
                    <a:pt x="174" y="236"/>
                    <a:pt x="176" y="236"/>
                  </a:cubicBezTo>
                  <a:cubicBezTo>
                    <a:pt x="179" y="237"/>
                    <a:pt x="183" y="238"/>
                    <a:pt x="184" y="240"/>
                  </a:cubicBezTo>
                  <a:cubicBezTo>
                    <a:pt x="187" y="241"/>
                    <a:pt x="193" y="245"/>
                    <a:pt x="195" y="248"/>
                  </a:cubicBezTo>
                  <a:cubicBezTo>
                    <a:pt x="198" y="250"/>
                    <a:pt x="201" y="257"/>
                    <a:pt x="204" y="258"/>
                  </a:cubicBezTo>
                  <a:cubicBezTo>
                    <a:pt x="205" y="261"/>
                    <a:pt x="209" y="262"/>
                    <a:pt x="211" y="264"/>
                  </a:cubicBezTo>
                  <a:cubicBezTo>
                    <a:pt x="212" y="265"/>
                    <a:pt x="216" y="268"/>
                    <a:pt x="219" y="268"/>
                  </a:cubicBezTo>
                  <a:cubicBezTo>
                    <a:pt x="221" y="268"/>
                    <a:pt x="223" y="265"/>
                    <a:pt x="225" y="264"/>
                  </a:cubicBezTo>
                  <a:cubicBezTo>
                    <a:pt x="226" y="262"/>
                    <a:pt x="228" y="258"/>
                    <a:pt x="229" y="257"/>
                  </a:cubicBezTo>
                  <a:cubicBezTo>
                    <a:pt x="230" y="252"/>
                    <a:pt x="233" y="247"/>
                    <a:pt x="235" y="244"/>
                  </a:cubicBezTo>
                  <a:cubicBezTo>
                    <a:pt x="236" y="240"/>
                    <a:pt x="237" y="231"/>
                    <a:pt x="239" y="227"/>
                  </a:cubicBezTo>
                  <a:cubicBezTo>
                    <a:pt x="240" y="223"/>
                    <a:pt x="243" y="216"/>
                    <a:pt x="243" y="212"/>
                  </a:cubicBezTo>
                  <a:cubicBezTo>
                    <a:pt x="244" y="208"/>
                    <a:pt x="240" y="198"/>
                    <a:pt x="240" y="194"/>
                  </a:cubicBezTo>
                  <a:cubicBezTo>
                    <a:pt x="239" y="189"/>
                    <a:pt x="239" y="181"/>
                    <a:pt x="239" y="175"/>
                  </a:cubicBezTo>
                  <a:cubicBezTo>
                    <a:pt x="239" y="170"/>
                    <a:pt x="237" y="156"/>
                    <a:pt x="237" y="149"/>
                  </a:cubicBezTo>
                  <a:cubicBezTo>
                    <a:pt x="237" y="145"/>
                    <a:pt x="236" y="136"/>
                    <a:pt x="237" y="133"/>
                  </a:cubicBezTo>
                  <a:cubicBezTo>
                    <a:pt x="239" y="131"/>
                    <a:pt x="244" y="126"/>
                    <a:pt x="247" y="125"/>
                  </a:cubicBezTo>
                  <a:cubicBezTo>
                    <a:pt x="250" y="125"/>
                    <a:pt x="254" y="124"/>
                    <a:pt x="257" y="124"/>
                  </a:cubicBezTo>
                  <a:cubicBezTo>
                    <a:pt x="260" y="124"/>
                    <a:pt x="264" y="124"/>
                    <a:pt x="266" y="125"/>
                  </a:cubicBezTo>
                  <a:cubicBezTo>
                    <a:pt x="268" y="125"/>
                    <a:pt x="271" y="129"/>
                    <a:pt x="274" y="131"/>
                  </a:cubicBezTo>
                  <a:cubicBezTo>
                    <a:pt x="275" y="132"/>
                    <a:pt x="281" y="135"/>
                    <a:pt x="282" y="135"/>
                  </a:cubicBezTo>
                  <a:cubicBezTo>
                    <a:pt x="285" y="136"/>
                    <a:pt x="289" y="136"/>
                    <a:pt x="292" y="136"/>
                  </a:cubicBezTo>
                  <a:cubicBezTo>
                    <a:pt x="295" y="136"/>
                    <a:pt x="299" y="135"/>
                    <a:pt x="302" y="133"/>
                  </a:cubicBezTo>
                  <a:cubicBezTo>
                    <a:pt x="305" y="133"/>
                    <a:pt x="310" y="132"/>
                    <a:pt x="313" y="132"/>
                  </a:cubicBezTo>
                  <a:cubicBezTo>
                    <a:pt x="315" y="132"/>
                    <a:pt x="319" y="133"/>
                    <a:pt x="320" y="135"/>
                  </a:cubicBezTo>
                  <a:cubicBezTo>
                    <a:pt x="322" y="136"/>
                    <a:pt x="325" y="139"/>
                    <a:pt x="326" y="140"/>
                  </a:cubicBezTo>
                  <a:cubicBezTo>
                    <a:pt x="327" y="142"/>
                    <a:pt x="332" y="145"/>
                    <a:pt x="333" y="146"/>
                  </a:cubicBezTo>
                  <a:cubicBezTo>
                    <a:pt x="336" y="147"/>
                    <a:pt x="340" y="149"/>
                    <a:pt x="343" y="149"/>
                  </a:cubicBezTo>
                  <a:cubicBezTo>
                    <a:pt x="346" y="150"/>
                    <a:pt x="348" y="150"/>
                    <a:pt x="351" y="152"/>
                  </a:cubicBezTo>
                  <a:cubicBezTo>
                    <a:pt x="354" y="153"/>
                    <a:pt x="361" y="156"/>
                    <a:pt x="364" y="156"/>
                  </a:cubicBezTo>
                  <a:cubicBezTo>
                    <a:pt x="367" y="157"/>
                    <a:pt x="372" y="156"/>
                    <a:pt x="375" y="157"/>
                  </a:cubicBezTo>
                  <a:cubicBezTo>
                    <a:pt x="376" y="157"/>
                    <a:pt x="381" y="160"/>
                    <a:pt x="383" y="161"/>
                  </a:cubicBezTo>
                  <a:cubicBezTo>
                    <a:pt x="385" y="163"/>
                    <a:pt x="389" y="168"/>
                    <a:pt x="392" y="170"/>
                  </a:cubicBezTo>
                  <a:cubicBezTo>
                    <a:pt x="393" y="170"/>
                    <a:pt x="398" y="171"/>
                    <a:pt x="399" y="171"/>
                  </a:cubicBezTo>
                  <a:cubicBezTo>
                    <a:pt x="400" y="171"/>
                    <a:pt x="403" y="167"/>
                    <a:pt x="403" y="167"/>
                  </a:cubicBezTo>
                  <a:cubicBezTo>
                    <a:pt x="405" y="166"/>
                    <a:pt x="406" y="161"/>
                    <a:pt x="406" y="160"/>
                  </a:cubicBezTo>
                  <a:cubicBezTo>
                    <a:pt x="407" y="159"/>
                    <a:pt x="409" y="154"/>
                    <a:pt x="410" y="153"/>
                  </a:cubicBezTo>
                  <a:cubicBezTo>
                    <a:pt x="412" y="152"/>
                    <a:pt x="416" y="147"/>
                    <a:pt x="416" y="146"/>
                  </a:cubicBezTo>
                  <a:cubicBezTo>
                    <a:pt x="417" y="143"/>
                    <a:pt x="417" y="139"/>
                    <a:pt x="416" y="138"/>
                  </a:cubicBezTo>
                  <a:cubicBezTo>
                    <a:pt x="416" y="136"/>
                    <a:pt x="413" y="133"/>
                    <a:pt x="412" y="132"/>
                  </a:cubicBezTo>
                  <a:cubicBezTo>
                    <a:pt x="409" y="132"/>
                    <a:pt x="406" y="131"/>
                    <a:pt x="405" y="131"/>
                  </a:cubicBezTo>
                  <a:cubicBezTo>
                    <a:pt x="403" y="129"/>
                    <a:pt x="402" y="126"/>
                    <a:pt x="402" y="125"/>
                  </a:cubicBezTo>
                  <a:cubicBezTo>
                    <a:pt x="400" y="125"/>
                    <a:pt x="399" y="122"/>
                    <a:pt x="400" y="121"/>
                  </a:cubicBezTo>
                  <a:cubicBezTo>
                    <a:pt x="400" y="118"/>
                    <a:pt x="405" y="115"/>
                    <a:pt x="406" y="114"/>
                  </a:cubicBezTo>
                  <a:cubicBezTo>
                    <a:pt x="407" y="112"/>
                    <a:pt x="410" y="108"/>
                    <a:pt x="412" y="105"/>
                  </a:cubicBezTo>
                  <a:cubicBezTo>
                    <a:pt x="413" y="103"/>
                    <a:pt x="416" y="96"/>
                    <a:pt x="417" y="93"/>
                  </a:cubicBezTo>
                  <a:cubicBezTo>
                    <a:pt x="419" y="90"/>
                    <a:pt x="420" y="84"/>
                    <a:pt x="421" y="83"/>
                  </a:cubicBezTo>
                  <a:cubicBezTo>
                    <a:pt x="423" y="79"/>
                    <a:pt x="426" y="72"/>
                    <a:pt x="427" y="68"/>
                  </a:cubicBezTo>
                  <a:cubicBezTo>
                    <a:pt x="427" y="62"/>
                    <a:pt x="424" y="51"/>
                    <a:pt x="426" y="47"/>
                  </a:cubicBezTo>
                  <a:cubicBezTo>
                    <a:pt x="426" y="44"/>
                    <a:pt x="427" y="40"/>
                    <a:pt x="427" y="38"/>
                  </a:cubicBezTo>
                  <a:cubicBezTo>
                    <a:pt x="426" y="35"/>
                    <a:pt x="421" y="30"/>
                    <a:pt x="420" y="28"/>
                  </a:cubicBezTo>
                  <a:cubicBezTo>
                    <a:pt x="419" y="27"/>
                    <a:pt x="416" y="24"/>
                    <a:pt x="414" y="24"/>
                  </a:cubicBezTo>
                  <a:cubicBezTo>
                    <a:pt x="413" y="23"/>
                    <a:pt x="410" y="24"/>
                    <a:pt x="410" y="23"/>
                  </a:cubicBezTo>
                  <a:cubicBezTo>
                    <a:pt x="407" y="23"/>
                    <a:pt x="406" y="20"/>
                    <a:pt x="405" y="19"/>
                  </a:cubicBezTo>
                  <a:cubicBezTo>
                    <a:pt x="403" y="16"/>
                    <a:pt x="402" y="12"/>
                    <a:pt x="402" y="10"/>
                  </a:cubicBezTo>
                  <a:cubicBezTo>
                    <a:pt x="402" y="9"/>
                    <a:pt x="400" y="6"/>
                    <a:pt x="402" y="6"/>
                  </a:cubicBezTo>
                  <a:cubicBezTo>
                    <a:pt x="402" y="5"/>
                    <a:pt x="406" y="5"/>
                    <a:pt x="407" y="5"/>
                  </a:cubicBezTo>
                  <a:cubicBezTo>
                    <a:pt x="410" y="5"/>
                    <a:pt x="414" y="5"/>
                    <a:pt x="416" y="5"/>
                  </a:cubicBezTo>
                  <a:cubicBezTo>
                    <a:pt x="419" y="5"/>
                    <a:pt x="421" y="5"/>
                    <a:pt x="424" y="5"/>
                  </a:cubicBezTo>
                  <a:cubicBezTo>
                    <a:pt x="427" y="5"/>
                    <a:pt x="433" y="0"/>
                    <a:pt x="435" y="0"/>
                  </a:cubicBezTo>
                  <a:cubicBezTo>
                    <a:pt x="438" y="0"/>
                    <a:pt x="442" y="0"/>
                    <a:pt x="445" y="0"/>
                  </a:cubicBezTo>
                  <a:cubicBezTo>
                    <a:pt x="447" y="0"/>
                    <a:pt x="451" y="0"/>
                    <a:pt x="454" y="0"/>
                  </a:cubicBezTo>
                  <a:cubicBezTo>
                    <a:pt x="455" y="2"/>
                    <a:pt x="457" y="3"/>
                    <a:pt x="458" y="5"/>
                  </a:cubicBezTo>
                  <a:cubicBezTo>
                    <a:pt x="459" y="6"/>
                    <a:pt x="465" y="6"/>
                    <a:pt x="466" y="7"/>
                  </a:cubicBezTo>
                  <a:cubicBezTo>
                    <a:pt x="468" y="9"/>
                    <a:pt x="471" y="12"/>
                    <a:pt x="471" y="13"/>
                  </a:cubicBezTo>
                  <a:cubicBezTo>
                    <a:pt x="472" y="14"/>
                    <a:pt x="472" y="20"/>
                    <a:pt x="471" y="21"/>
                  </a:cubicBezTo>
                  <a:cubicBezTo>
                    <a:pt x="471" y="23"/>
                    <a:pt x="469" y="26"/>
                    <a:pt x="469" y="27"/>
                  </a:cubicBezTo>
                  <a:cubicBezTo>
                    <a:pt x="469" y="28"/>
                    <a:pt x="469" y="33"/>
                    <a:pt x="469" y="34"/>
                  </a:cubicBezTo>
                  <a:cubicBezTo>
                    <a:pt x="469" y="35"/>
                    <a:pt x="471" y="38"/>
                    <a:pt x="471" y="40"/>
                  </a:cubicBezTo>
                  <a:cubicBezTo>
                    <a:pt x="472" y="41"/>
                    <a:pt x="476" y="41"/>
                    <a:pt x="478" y="41"/>
                  </a:cubicBezTo>
                  <a:cubicBezTo>
                    <a:pt x="479" y="42"/>
                    <a:pt x="482" y="44"/>
                    <a:pt x="483" y="44"/>
                  </a:cubicBezTo>
                  <a:cubicBezTo>
                    <a:pt x="486" y="45"/>
                    <a:pt x="490" y="48"/>
                    <a:pt x="492" y="51"/>
                  </a:cubicBezTo>
                  <a:cubicBezTo>
                    <a:pt x="493" y="52"/>
                    <a:pt x="497" y="56"/>
                    <a:pt x="499" y="58"/>
                  </a:cubicBezTo>
                  <a:cubicBezTo>
                    <a:pt x="500" y="59"/>
                    <a:pt x="504" y="62"/>
                    <a:pt x="506" y="63"/>
                  </a:cubicBezTo>
                  <a:cubicBezTo>
                    <a:pt x="507" y="65"/>
                    <a:pt x="508" y="69"/>
                    <a:pt x="510" y="69"/>
                  </a:cubicBezTo>
                  <a:cubicBezTo>
                    <a:pt x="510" y="70"/>
                    <a:pt x="513" y="70"/>
                    <a:pt x="513" y="70"/>
                  </a:cubicBezTo>
                  <a:cubicBezTo>
                    <a:pt x="514" y="72"/>
                    <a:pt x="517" y="73"/>
                    <a:pt x="517" y="75"/>
                  </a:cubicBezTo>
                  <a:cubicBezTo>
                    <a:pt x="518" y="76"/>
                    <a:pt x="520" y="82"/>
                    <a:pt x="522" y="83"/>
                  </a:cubicBezTo>
                  <a:cubicBezTo>
                    <a:pt x="522" y="84"/>
                    <a:pt x="527" y="86"/>
                    <a:pt x="528" y="87"/>
                  </a:cubicBezTo>
                  <a:cubicBezTo>
                    <a:pt x="531" y="87"/>
                    <a:pt x="535" y="90"/>
                    <a:pt x="537" y="91"/>
                  </a:cubicBezTo>
                  <a:cubicBezTo>
                    <a:pt x="538" y="91"/>
                    <a:pt x="541" y="94"/>
                    <a:pt x="542" y="96"/>
                  </a:cubicBezTo>
                  <a:cubicBezTo>
                    <a:pt x="544" y="97"/>
                    <a:pt x="546" y="101"/>
                    <a:pt x="548" y="104"/>
                  </a:cubicBezTo>
                  <a:cubicBezTo>
                    <a:pt x="549" y="105"/>
                    <a:pt x="552" y="107"/>
                    <a:pt x="553" y="108"/>
                  </a:cubicBezTo>
                  <a:cubicBezTo>
                    <a:pt x="555" y="110"/>
                    <a:pt x="559" y="110"/>
                    <a:pt x="562" y="110"/>
                  </a:cubicBezTo>
                  <a:cubicBezTo>
                    <a:pt x="565" y="111"/>
                    <a:pt x="567" y="115"/>
                    <a:pt x="569" y="117"/>
                  </a:cubicBezTo>
                  <a:cubicBezTo>
                    <a:pt x="570" y="118"/>
                    <a:pt x="572" y="121"/>
                    <a:pt x="573" y="121"/>
                  </a:cubicBezTo>
                  <a:cubicBezTo>
                    <a:pt x="573" y="122"/>
                    <a:pt x="576" y="126"/>
                    <a:pt x="577" y="126"/>
                  </a:cubicBezTo>
                  <a:cubicBezTo>
                    <a:pt x="579" y="128"/>
                    <a:pt x="583" y="128"/>
                    <a:pt x="584" y="128"/>
                  </a:cubicBezTo>
                  <a:cubicBezTo>
                    <a:pt x="587" y="128"/>
                    <a:pt x="590" y="128"/>
                    <a:pt x="591" y="126"/>
                  </a:cubicBezTo>
                  <a:cubicBezTo>
                    <a:pt x="594" y="126"/>
                    <a:pt x="597" y="126"/>
                    <a:pt x="598" y="126"/>
                  </a:cubicBezTo>
                  <a:cubicBezTo>
                    <a:pt x="600" y="126"/>
                    <a:pt x="603" y="128"/>
                    <a:pt x="604" y="129"/>
                  </a:cubicBezTo>
                  <a:cubicBezTo>
                    <a:pt x="605" y="129"/>
                    <a:pt x="607" y="132"/>
                    <a:pt x="608" y="133"/>
                  </a:cubicBezTo>
                  <a:cubicBezTo>
                    <a:pt x="610" y="133"/>
                    <a:pt x="614" y="133"/>
                    <a:pt x="615" y="133"/>
                  </a:cubicBezTo>
                  <a:cubicBezTo>
                    <a:pt x="617" y="133"/>
                    <a:pt x="621" y="132"/>
                    <a:pt x="622" y="132"/>
                  </a:cubicBezTo>
                  <a:cubicBezTo>
                    <a:pt x="624" y="132"/>
                    <a:pt x="628" y="133"/>
                    <a:pt x="629" y="135"/>
                  </a:cubicBezTo>
                  <a:cubicBezTo>
                    <a:pt x="631" y="136"/>
                    <a:pt x="633" y="138"/>
                    <a:pt x="635" y="139"/>
                  </a:cubicBezTo>
                  <a:cubicBezTo>
                    <a:pt x="635" y="139"/>
                    <a:pt x="638" y="140"/>
                    <a:pt x="639" y="142"/>
                  </a:cubicBezTo>
                  <a:cubicBezTo>
                    <a:pt x="640" y="142"/>
                    <a:pt x="643" y="142"/>
                    <a:pt x="645" y="142"/>
                  </a:cubicBezTo>
                  <a:cubicBezTo>
                    <a:pt x="646" y="143"/>
                    <a:pt x="649" y="149"/>
                    <a:pt x="652" y="150"/>
                  </a:cubicBezTo>
                  <a:cubicBezTo>
                    <a:pt x="653" y="152"/>
                    <a:pt x="657" y="153"/>
                    <a:pt x="659" y="154"/>
                  </a:cubicBezTo>
                  <a:cubicBezTo>
                    <a:pt x="660" y="154"/>
                    <a:pt x="663" y="156"/>
                    <a:pt x="664" y="157"/>
                  </a:cubicBezTo>
                  <a:cubicBezTo>
                    <a:pt x="666" y="159"/>
                    <a:pt x="667" y="163"/>
                    <a:pt x="667" y="164"/>
                  </a:cubicBezTo>
                  <a:cubicBezTo>
                    <a:pt x="669" y="166"/>
                    <a:pt x="670" y="170"/>
                    <a:pt x="671" y="171"/>
                  </a:cubicBezTo>
                  <a:cubicBezTo>
                    <a:pt x="673" y="173"/>
                    <a:pt x="676" y="177"/>
                    <a:pt x="677" y="178"/>
                  </a:cubicBezTo>
                  <a:cubicBezTo>
                    <a:pt x="677" y="180"/>
                    <a:pt x="678" y="182"/>
                    <a:pt x="678" y="184"/>
                  </a:cubicBezTo>
                  <a:cubicBezTo>
                    <a:pt x="678" y="185"/>
                    <a:pt x="677" y="191"/>
                    <a:pt x="678" y="194"/>
                  </a:cubicBezTo>
                  <a:cubicBezTo>
                    <a:pt x="680" y="195"/>
                    <a:pt x="683" y="198"/>
                    <a:pt x="684" y="198"/>
                  </a:cubicBezTo>
                  <a:cubicBezTo>
                    <a:pt x="685" y="198"/>
                    <a:pt x="688" y="198"/>
                    <a:pt x="690" y="198"/>
                  </a:cubicBezTo>
                  <a:cubicBezTo>
                    <a:pt x="690" y="198"/>
                    <a:pt x="692" y="199"/>
                    <a:pt x="694" y="201"/>
                  </a:cubicBezTo>
                  <a:cubicBezTo>
                    <a:pt x="695" y="202"/>
                    <a:pt x="697" y="206"/>
                    <a:pt x="698" y="209"/>
                  </a:cubicBezTo>
                  <a:cubicBezTo>
                    <a:pt x="699" y="210"/>
                    <a:pt x="702" y="215"/>
                    <a:pt x="704" y="216"/>
                  </a:cubicBezTo>
                  <a:cubicBezTo>
                    <a:pt x="705" y="219"/>
                    <a:pt x="709" y="223"/>
                    <a:pt x="712" y="226"/>
                  </a:cubicBezTo>
                  <a:cubicBezTo>
                    <a:pt x="713" y="227"/>
                    <a:pt x="720" y="229"/>
                    <a:pt x="722" y="230"/>
                  </a:cubicBezTo>
                  <a:cubicBezTo>
                    <a:pt x="723" y="231"/>
                    <a:pt x="726" y="234"/>
                    <a:pt x="726" y="236"/>
                  </a:cubicBezTo>
                  <a:cubicBezTo>
                    <a:pt x="727" y="238"/>
                    <a:pt x="729" y="244"/>
                    <a:pt x="727" y="245"/>
                  </a:cubicBezTo>
                  <a:cubicBezTo>
                    <a:pt x="726" y="247"/>
                    <a:pt x="723" y="247"/>
                    <a:pt x="722" y="248"/>
                  </a:cubicBezTo>
                  <a:cubicBezTo>
                    <a:pt x="720" y="250"/>
                    <a:pt x="716" y="252"/>
                    <a:pt x="715" y="255"/>
                  </a:cubicBezTo>
                  <a:cubicBezTo>
                    <a:pt x="715" y="258"/>
                    <a:pt x="715" y="262"/>
                    <a:pt x="715" y="265"/>
                  </a:cubicBezTo>
                  <a:cubicBezTo>
                    <a:pt x="715" y="268"/>
                    <a:pt x="715" y="272"/>
                    <a:pt x="716" y="273"/>
                  </a:cubicBezTo>
                  <a:cubicBezTo>
                    <a:pt x="716" y="278"/>
                    <a:pt x="715" y="283"/>
                    <a:pt x="716" y="286"/>
                  </a:cubicBezTo>
                  <a:cubicBezTo>
                    <a:pt x="716" y="289"/>
                    <a:pt x="718" y="294"/>
                    <a:pt x="718" y="297"/>
                  </a:cubicBezTo>
                  <a:cubicBezTo>
                    <a:pt x="719" y="300"/>
                    <a:pt x="722" y="304"/>
                    <a:pt x="723" y="307"/>
                  </a:cubicBezTo>
                  <a:cubicBezTo>
                    <a:pt x="723" y="310"/>
                    <a:pt x="727" y="313"/>
                    <a:pt x="727" y="314"/>
                  </a:cubicBezTo>
                  <a:cubicBezTo>
                    <a:pt x="729" y="317"/>
                    <a:pt x="729" y="321"/>
                    <a:pt x="729" y="322"/>
                  </a:cubicBezTo>
                  <a:cubicBezTo>
                    <a:pt x="727" y="325"/>
                    <a:pt x="725" y="327"/>
                    <a:pt x="723" y="329"/>
                  </a:cubicBezTo>
                  <a:cubicBezTo>
                    <a:pt x="722" y="332"/>
                    <a:pt x="722" y="338"/>
                    <a:pt x="722" y="341"/>
                  </a:cubicBezTo>
                  <a:cubicBezTo>
                    <a:pt x="722" y="342"/>
                    <a:pt x="720" y="346"/>
                    <a:pt x="722" y="349"/>
                  </a:cubicBezTo>
                  <a:cubicBezTo>
                    <a:pt x="722" y="350"/>
                    <a:pt x="725" y="353"/>
                    <a:pt x="726" y="353"/>
                  </a:cubicBezTo>
                  <a:cubicBezTo>
                    <a:pt x="727" y="355"/>
                    <a:pt x="730" y="356"/>
                    <a:pt x="732" y="356"/>
                  </a:cubicBezTo>
                  <a:cubicBezTo>
                    <a:pt x="734" y="356"/>
                    <a:pt x="737" y="353"/>
                    <a:pt x="739" y="353"/>
                  </a:cubicBezTo>
                  <a:cubicBezTo>
                    <a:pt x="742" y="355"/>
                    <a:pt x="746" y="356"/>
                    <a:pt x="747" y="357"/>
                  </a:cubicBezTo>
                  <a:cubicBezTo>
                    <a:pt x="747" y="357"/>
                    <a:pt x="749" y="362"/>
                    <a:pt x="750" y="363"/>
                  </a:cubicBezTo>
                  <a:cubicBezTo>
                    <a:pt x="750" y="364"/>
                    <a:pt x="750" y="369"/>
                    <a:pt x="751" y="370"/>
                  </a:cubicBezTo>
                  <a:cubicBezTo>
                    <a:pt x="751" y="371"/>
                    <a:pt x="754" y="373"/>
                    <a:pt x="756" y="374"/>
                  </a:cubicBezTo>
                  <a:cubicBezTo>
                    <a:pt x="756" y="376"/>
                    <a:pt x="758" y="378"/>
                    <a:pt x="760" y="380"/>
                  </a:cubicBezTo>
                  <a:cubicBezTo>
                    <a:pt x="760" y="381"/>
                    <a:pt x="760" y="385"/>
                    <a:pt x="758" y="387"/>
                  </a:cubicBezTo>
                  <a:cubicBezTo>
                    <a:pt x="757" y="388"/>
                    <a:pt x="753" y="388"/>
                    <a:pt x="751" y="390"/>
                  </a:cubicBezTo>
                  <a:cubicBezTo>
                    <a:pt x="750" y="391"/>
                    <a:pt x="746" y="392"/>
                    <a:pt x="746" y="394"/>
                  </a:cubicBezTo>
                  <a:cubicBezTo>
                    <a:pt x="743" y="397"/>
                    <a:pt x="743" y="402"/>
                    <a:pt x="743" y="405"/>
                  </a:cubicBezTo>
                  <a:cubicBezTo>
                    <a:pt x="742" y="406"/>
                    <a:pt x="740" y="412"/>
                    <a:pt x="740" y="415"/>
                  </a:cubicBezTo>
                  <a:cubicBezTo>
                    <a:pt x="740" y="418"/>
                    <a:pt x="742" y="422"/>
                    <a:pt x="742" y="425"/>
                  </a:cubicBezTo>
                  <a:cubicBezTo>
                    <a:pt x="743" y="427"/>
                    <a:pt x="744" y="432"/>
                    <a:pt x="746" y="434"/>
                  </a:cubicBezTo>
                  <a:cubicBezTo>
                    <a:pt x="746" y="436"/>
                    <a:pt x="747" y="440"/>
                    <a:pt x="747" y="443"/>
                  </a:cubicBezTo>
                  <a:cubicBezTo>
                    <a:pt x="749" y="446"/>
                    <a:pt x="751" y="451"/>
                    <a:pt x="753" y="454"/>
                  </a:cubicBezTo>
                  <a:cubicBezTo>
                    <a:pt x="754" y="457"/>
                    <a:pt x="758" y="461"/>
                    <a:pt x="761" y="464"/>
                  </a:cubicBezTo>
                  <a:cubicBezTo>
                    <a:pt x="763" y="467"/>
                    <a:pt x="768" y="474"/>
                    <a:pt x="771" y="476"/>
                  </a:cubicBezTo>
                  <a:cubicBezTo>
                    <a:pt x="774" y="481"/>
                    <a:pt x="779" y="486"/>
                    <a:pt x="781" y="490"/>
                  </a:cubicBezTo>
                  <a:cubicBezTo>
                    <a:pt x="782" y="492"/>
                    <a:pt x="784" y="496"/>
                    <a:pt x="785" y="497"/>
                  </a:cubicBezTo>
                  <a:cubicBezTo>
                    <a:pt x="785" y="499"/>
                    <a:pt x="784" y="503"/>
                    <a:pt x="784" y="504"/>
                  </a:cubicBezTo>
                  <a:cubicBezTo>
                    <a:pt x="784" y="506"/>
                    <a:pt x="782" y="509"/>
                    <a:pt x="782" y="510"/>
                  </a:cubicBezTo>
                  <a:cubicBezTo>
                    <a:pt x="781" y="511"/>
                    <a:pt x="778" y="513"/>
                    <a:pt x="778" y="514"/>
                  </a:cubicBezTo>
                  <a:cubicBezTo>
                    <a:pt x="778" y="516"/>
                    <a:pt x="778" y="520"/>
                    <a:pt x="778" y="523"/>
                  </a:cubicBezTo>
                  <a:cubicBezTo>
                    <a:pt x="778" y="524"/>
                    <a:pt x="781" y="525"/>
                    <a:pt x="781" y="527"/>
                  </a:cubicBezTo>
                  <a:cubicBezTo>
                    <a:pt x="781" y="528"/>
                    <a:pt x="782" y="532"/>
                    <a:pt x="782" y="535"/>
                  </a:cubicBezTo>
                  <a:cubicBezTo>
                    <a:pt x="782" y="539"/>
                    <a:pt x="782" y="546"/>
                    <a:pt x="782" y="551"/>
                  </a:cubicBezTo>
                  <a:cubicBezTo>
                    <a:pt x="781" y="555"/>
                    <a:pt x="779" y="562"/>
                    <a:pt x="778" y="566"/>
                  </a:cubicBezTo>
                  <a:cubicBezTo>
                    <a:pt x="777" y="567"/>
                    <a:pt x="772" y="570"/>
                    <a:pt x="771" y="573"/>
                  </a:cubicBezTo>
                  <a:cubicBezTo>
                    <a:pt x="770" y="574"/>
                    <a:pt x="767" y="579"/>
                    <a:pt x="765" y="580"/>
                  </a:cubicBezTo>
                  <a:cubicBezTo>
                    <a:pt x="765" y="583"/>
                    <a:pt x="761" y="586"/>
                    <a:pt x="761" y="588"/>
                  </a:cubicBezTo>
                  <a:cubicBezTo>
                    <a:pt x="761" y="590"/>
                    <a:pt x="760" y="594"/>
                    <a:pt x="761" y="595"/>
                  </a:cubicBezTo>
                  <a:cubicBezTo>
                    <a:pt x="761" y="598"/>
                    <a:pt x="764" y="600"/>
                    <a:pt x="765" y="601"/>
                  </a:cubicBezTo>
                  <a:cubicBezTo>
                    <a:pt x="765" y="602"/>
                    <a:pt x="768" y="605"/>
                    <a:pt x="768" y="608"/>
                  </a:cubicBezTo>
                  <a:cubicBezTo>
                    <a:pt x="768" y="611"/>
                    <a:pt x="768" y="616"/>
                    <a:pt x="768" y="619"/>
                  </a:cubicBezTo>
                  <a:cubicBezTo>
                    <a:pt x="768" y="621"/>
                    <a:pt x="768" y="625"/>
                    <a:pt x="768" y="626"/>
                  </a:cubicBezTo>
                  <a:cubicBezTo>
                    <a:pt x="770" y="629"/>
                    <a:pt x="771" y="632"/>
                    <a:pt x="771" y="633"/>
                  </a:cubicBezTo>
                  <a:cubicBezTo>
                    <a:pt x="772" y="636"/>
                    <a:pt x="774" y="640"/>
                    <a:pt x="775" y="643"/>
                  </a:cubicBezTo>
                  <a:cubicBezTo>
                    <a:pt x="777" y="644"/>
                    <a:pt x="778" y="647"/>
                    <a:pt x="781" y="649"/>
                  </a:cubicBezTo>
                  <a:cubicBezTo>
                    <a:pt x="782" y="650"/>
                    <a:pt x="786" y="653"/>
                    <a:pt x="788" y="654"/>
                  </a:cubicBezTo>
                  <a:cubicBezTo>
                    <a:pt x="791" y="656"/>
                    <a:pt x="796" y="658"/>
                    <a:pt x="798" y="660"/>
                  </a:cubicBezTo>
                  <a:cubicBezTo>
                    <a:pt x="800" y="661"/>
                    <a:pt x="803" y="667"/>
                    <a:pt x="805" y="670"/>
                  </a:cubicBezTo>
                  <a:cubicBezTo>
                    <a:pt x="806" y="672"/>
                    <a:pt x="810" y="679"/>
                    <a:pt x="810" y="682"/>
                  </a:cubicBezTo>
                  <a:cubicBezTo>
                    <a:pt x="812" y="685"/>
                    <a:pt x="812" y="691"/>
                    <a:pt x="813" y="693"/>
                  </a:cubicBezTo>
                  <a:cubicBezTo>
                    <a:pt x="813" y="696"/>
                    <a:pt x="816" y="700"/>
                    <a:pt x="817" y="703"/>
                  </a:cubicBezTo>
                  <a:cubicBezTo>
                    <a:pt x="820" y="706"/>
                    <a:pt x="826" y="712"/>
                    <a:pt x="827" y="714"/>
                  </a:cubicBezTo>
                  <a:cubicBezTo>
                    <a:pt x="829" y="717"/>
                    <a:pt x="831" y="724"/>
                    <a:pt x="831" y="7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324BA-909A-4D68-86AA-AF584A1063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47FC9C-0EDE-4C42-BADC-F66AA1DD66CC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15C74-4A4B-44E5-AEEC-C4381095A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ADF38-5190-4C38-B296-2DC6B6D0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F46029-92D7-4E13-844C-D77701A09950}"/>
              </a:ext>
            </a:extLst>
          </p:cNvPr>
          <p:cNvGrpSpPr/>
          <p:nvPr/>
        </p:nvGrpSpPr>
        <p:grpSpPr>
          <a:xfrm>
            <a:off x="959491" y="663678"/>
            <a:ext cx="4155281" cy="3938588"/>
            <a:chOff x="168276" y="1219201"/>
            <a:chExt cx="5540375" cy="525145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B7F1378-0475-4CCF-87E5-30DABE453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5138738"/>
              <a:ext cx="1347788" cy="1217613"/>
            </a:xfrm>
            <a:custGeom>
              <a:avLst/>
              <a:gdLst>
                <a:gd name="T0" fmla="*/ 217 w 583"/>
                <a:gd name="T1" fmla="*/ 5 h 527"/>
                <a:gd name="T2" fmla="*/ 257 w 583"/>
                <a:gd name="T3" fmla="*/ 11 h 527"/>
                <a:gd name="T4" fmla="*/ 282 w 583"/>
                <a:gd name="T5" fmla="*/ 20 h 527"/>
                <a:gd name="T6" fmla="*/ 296 w 583"/>
                <a:gd name="T7" fmla="*/ 49 h 527"/>
                <a:gd name="T8" fmla="*/ 291 w 583"/>
                <a:gd name="T9" fmla="*/ 78 h 527"/>
                <a:gd name="T10" fmla="*/ 307 w 583"/>
                <a:gd name="T11" fmla="*/ 96 h 527"/>
                <a:gd name="T12" fmla="*/ 314 w 583"/>
                <a:gd name="T13" fmla="*/ 113 h 527"/>
                <a:gd name="T14" fmla="*/ 318 w 583"/>
                <a:gd name="T15" fmla="*/ 127 h 527"/>
                <a:gd name="T16" fmla="*/ 347 w 583"/>
                <a:gd name="T17" fmla="*/ 128 h 527"/>
                <a:gd name="T18" fmla="*/ 378 w 583"/>
                <a:gd name="T19" fmla="*/ 119 h 527"/>
                <a:gd name="T20" fmla="*/ 409 w 583"/>
                <a:gd name="T21" fmla="*/ 117 h 527"/>
                <a:gd name="T22" fmla="*/ 441 w 583"/>
                <a:gd name="T23" fmla="*/ 94 h 527"/>
                <a:gd name="T24" fmla="*/ 481 w 583"/>
                <a:gd name="T25" fmla="*/ 87 h 527"/>
                <a:gd name="T26" fmla="*/ 519 w 583"/>
                <a:gd name="T27" fmla="*/ 73 h 527"/>
                <a:gd name="T28" fmla="*/ 526 w 583"/>
                <a:gd name="T29" fmla="*/ 78 h 527"/>
                <a:gd name="T30" fmla="*/ 521 w 583"/>
                <a:gd name="T31" fmla="*/ 112 h 527"/>
                <a:gd name="T32" fmla="*/ 523 w 583"/>
                <a:gd name="T33" fmla="*/ 150 h 527"/>
                <a:gd name="T34" fmla="*/ 523 w 583"/>
                <a:gd name="T35" fmla="*/ 183 h 527"/>
                <a:gd name="T36" fmla="*/ 524 w 583"/>
                <a:gd name="T37" fmla="*/ 222 h 527"/>
                <a:gd name="T38" fmla="*/ 540 w 583"/>
                <a:gd name="T39" fmla="*/ 240 h 527"/>
                <a:gd name="T40" fmla="*/ 511 w 583"/>
                <a:gd name="T41" fmla="*/ 252 h 527"/>
                <a:gd name="T42" fmla="*/ 519 w 583"/>
                <a:gd name="T43" fmla="*/ 282 h 527"/>
                <a:gd name="T44" fmla="*/ 557 w 583"/>
                <a:gd name="T45" fmla="*/ 296 h 527"/>
                <a:gd name="T46" fmla="*/ 569 w 583"/>
                <a:gd name="T47" fmla="*/ 339 h 527"/>
                <a:gd name="T48" fmla="*/ 569 w 583"/>
                <a:gd name="T49" fmla="*/ 372 h 527"/>
                <a:gd name="T50" fmla="*/ 580 w 583"/>
                <a:gd name="T51" fmla="*/ 403 h 527"/>
                <a:gd name="T52" fmla="*/ 552 w 583"/>
                <a:gd name="T53" fmla="*/ 419 h 527"/>
                <a:gd name="T54" fmla="*/ 505 w 583"/>
                <a:gd name="T55" fmla="*/ 425 h 527"/>
                <a:gd name="T56" fmla="*/ 485 w 583"/>
                <a:gd name="T57" fmla="*/ 468 h 527"/>
                <a:gd name="T58" fmla="*/ 434 w 583"/>
                <a:gd name="T59" fmla="*/ 471 h 527"/>
                <a:gd name="T60" fmla="*/ 383 w 583"/>
                <a:gd name="T61" fmla="*/ 445 h 527"/>
                <a:gd name="T62" fmla="*/ 327 w 583"/>
                <a:gd name="T63" fmla="*/ 451 h 527"/>
                <a:gd name="T64" fmla="*/ 305 w 583"/>
                <a:gd name="T65" fmla="*/ 470 h 527"/>
                <a:gd name="T66" fmla="*/ 258 w 583"/>
                <a:gd name="T67" fmla="*/ 498 h 527"/>
                <a:gd name="T68" fmla="*/ 228 w 583"/>
                <a:gd name="T69" fmla="*/ 511 h 527"/>
                <a:gd name="T70" fmla="*/ 171 w 583"/>
                <a:gd name="T71" fmla="*/ 506 h 527"/>
                <a:gd name="T72" fmla="*/ 176 w 583"/>
                <a:gd name="T73" fmla="*/ 448 h 527"/>
                <a:gd name="T74" fmla="*/ 120 w 583"/>
                <a:gd name="T75" fmla="*/ 415 h 527"/>
                <a:gd name="T76" fmla="*/ 101 w 583"/>
                <a:gd name="T77" fmla="*/ 360 h 527"/>
                <a:gd name="T78" fmla="*/ 87 w 583"/>
                <a:gd name="T79" fmla="*/ 336 h 527"/>
                <a:gd name="T80" fmla="*/ 59 w 583"/>
                <a:gd name="T81" fmla="*/ 308 h 527"/>
                <a:gd name="T82" fmla="*/ 46 w 583"/>
                <a:gd name="T83" fmla="*/ 279 h 527"/>
                <a:gd name="T84" fmla="*/ 23 w 583"/>
                <a:gd name="T85" fmla="*/ 261 h 527"/>
                <a:gd name="T86" fmla="*/ 11 w 583"/>
                <a:gd name="T87" fmla="*/ 237 h 527"/>
                <a:gd name="T88" fmla="*/ 3 w 583"/>
                <a:gd name="T89" fmla="*/ 206 h 527"/>
                <a:gd name="T90" fmla="*/ 25 w 583"/>
                <a:gd name="T91" fmla="*/ 176 h 527"/>
                <a:gd name="T92" fmla="*/ 50 w 583"/>
                <a:gd name="T93" fmla="*/ 150 h 527"/>
                <a:gd name="T94" fmla="*/ 69 w 583"/>
                <a:gd name="T95" fmla="*/ 125 h 527"/>
                <a:gd name="T96" fmla="*/ 62 w 583"/>
                <a:gd name="T97" fmla="*/ 107 h 527"/>
                <a:gd name="T98" fmla="*/ 78 w 583"/>
                <a:gd name="T99" fmla="*/ 88 h 527"/>
                <a:gd name="T100" fmla="*/ 91 w 583"/>
                <a:gd name="T101" fmla="*/ 76 h 527"/>
                <a:gd name="T102" fmla="*/ 88 w 583"/>
                <a:gd name="T103" fmla="*/ 59 h 527"/>
                <a:gd name="T104" fmla="*/ 96 w 583"/>
                <a:gd name="T105" fmla="*/ 48 h 527"/>
                <a:gd name="T106" fmla="*/ 130 w 583"/>
                <a:gd name="T107" fmla="*/ 46 h 527"/>
                <a:gd name="T108" fmla="*/ 167 w 583"/>
                <a:gd name="T109" fmla="*/ 36 h 527"/>
                <a:gd name="T110" fmla="*/ 190 w 583"/>
                <a:gd name="T111" fmla="*/ 28 h 527"/>
                <a:gd name="T112" fmla="*/ 200 w 583"/>
                <a:gd name="T113" fmla="*/ 19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3" h="527">
                  <a:moveTo>
                    <a:pt x="197" y="10"/>
                  </a:moveTo>
                  <a:cubicBezTo>
                    <a:pt x="197" y="9"/>
                    <a:pt x="197" y="9"/>
                    <a:pt x="197" y="9"/>
                  </a:cubicBezTo>
                  <a:cubicBezTo>
                    <a:pt x="197" y="7"/>
                    <a:pt x="198" y="4"/>
                    <a:pt x="200" y="3"/>
                  </a:cubicBezTo>
                  <a:cubicBezTo>
                    <a:pt x="201" y="1"/>
                    <a:pt x="204" y="0"/>
                    <a:pt x="206" y="0"/>
                  </a:cubicBezTo>
                  <a:cubicBezTo>
                    <a:pt x="208" y="0"/>
                    <a:pt x="211" y="0"/>
                    <a:pt x="213" y="1"/>
                  </a:cubicBezTo>
                  <a:cubicBezTo>
                    <a:pt x="214" y="2"/>
                    <a:pt x="216" y="5"/>
                    <a:pt x="217" y="5"/>
                  </a:cubicBezTo>
                  <a:cubicBezTo>
                    <a:pt x="219" y="5"/>
                    <a:pt x="221" y="4"/>
                    <a:pt x="223" y="4"/>
                  </a:cubicBezTo>
                  <a:cubicBezTo>
                    <a:pt x="225" y="4"/>
                    <a:pt x="230" y="4"/>
                    <a:pt x="232" y="5"/>
                  </a:cubicBezTo>
                  <a:cubicBezTo>
                    <a:pt x="233" y="6"/>
                    <a:pt x="234" y="9"/>
                    <a:pt x="235" y="9"/>
                  </a:cubicBezTo>
                  <a:cubicBezTo>
                    <a:pt x="236" y="11"/>
                    <a:pt x="239" y="13"/>
                    <a:pt x="240" y="14"/>
                  </a:cubicBezTo>
                  <a:cubicBezTo>
                    <a:pt x="243" y="15"/>
                    <a:pt x="248" y="14"/>
                    <a:pt x="251" y="14"/>
                  </a:cubicBezTo>
                  <a:cubicBezTo>
                    <a:pt x="252" y="13"/>
                    <a:pt x="255" y="11"/>
                    <a:pt x="257" y="11"/>
                  </a:cubicBezTo>
                  <a:cubicBezTo>
                    <a:pt x="258" y="10"/>
                    <a:pt x="260" y="9"/>
                    <a:pt x="261" y="9"/>
                  </a:cubicBezTo>
                  <a:cubicBezTo>
                    <a:pt x="262" y="9"/>
                    <a:pt x="264" y="12"/>
                    <a:pt x="265" y="13"/>
                  </a:cubicBezTo>
                  <a:cubicBezTo>
                    <a:pt x="267" y="14"/>
                    <a:pt x="270" y="16"/>
                    <a:pt x="271" y="16"/>
                  </a:cubicBezTo>
                  <a:cubicBezTo>
                    <a:pt x="272" y="16"/>
                    <a:pt x="273" y="15"/>
                    <a:pt x="274" y="15"/>
                  </a:cubicBezTo>
                  <a:cubicBezTo>
                    <a:pt x="275" y="15"/>
                    <a:pt x="277" y="18"/>
                    <a:pt x="278" y="19"/>
                  </a:cubicBezTo>
                  <a:cubicBezTo>
                    <a:pt x="279" y="19"/>
                    <a:pt x="281" y="19"/>
                    <a:pt x="282" y="20"/>
                  </a:cubicBezTo>
                  <a:cubicBezTo>
                    <a:pt x="283" y="21"/>
                    <a:pt x="285" y="24"/>
                    <a:pt x="285" y="26"/>
                  </a:cubicBezTo>
                  <a:cubicBezTo>
                    <a:pt x="285" y="27"/>
                    <a:pt x="284" y="31"/>
                    <a:pt x="284" y="32"/>
                  </a:cubicBezTo>
                  <a:cubicBezTo>
                    <a:pt x="284" y="33"/>
                    <a:pt x="284" y="34"/>
                    <a:pt x="285" y="34"/>
                  </a:cubicBezTo>
                  <a:cubicBezTo>
                    <a:pt x="285" y="35"/>
                    <a:pt x="288" y="37"/>
                    <a:pt x="288" y="38"/>
                  </a:cubicBezTo>
                  <a:cubicBezTo>
                    <a:pt x="289" y="39"/>
                    <a:pt x="292" y="41"/>
                    <a:pt x="293" y="43"/>
                  </a:cubicBezTo>
                  <a:cubicBezTo>
                    <a:pt x="294" y="44"/>
                    <a:pt x="295" y="48"/>
                    <a:pt x="296" y="49"/>
                  </a:cubicBezTo>
                  <a:cubicBezTo>
                    <a:pt x="297" y="51"/>
                    <a:pt x="299" y="54"/>
                    <a:pt x="300" y="55"/>
                  </a:cubicBezTo>
                  <a:cubicBezTo>
                    <a:pt x="300" y="57"/>
                    <a:pt x="302" y="59"/>
                    <a:pt x="301" y="61"/>
                  </a:cubicBezTo>
                  <a:cubicBezTo>
                    <a:pt x="301" y="63"/>
                    <a:pt x="300" y="66"/>
                    <a:pt x="299" y="67"/>
                  </a:cubicBezTo>
                  <a:cubicBezTo>
                    <a:pt x="298" y="68"/>
                    <a:pt x="294" y="67"/>
                    <a:pt x="293" y="68"/>
                  </a:cubicBezTo>
                  <a:cubicBezTo>
                    <a:pt x="292" y="68"/>
                    <a:pt x="292" y="71"/>
                    <a:pt x="292" y="72"/>
                  </a:cubicBezTo>
                  <a:cubicBezTo>
                    <a:pt x="292" y="73"/>
                    <a:pt x="291" y="76"/>
                    <a:pt x="291" y="78"/>
                  </a:cubicBezTo>
                  <a:cubicBezTo>
                    <a:pt x="292" y="79"/>
                    <a:pt x="294" y="81"/>
                    <a:pt x="295" y="81"/>
                  </a:cubicBezTo>
                  <a:cubicBezTo>
                    <a:pt x="296" y="82"/>
                    <a:pt x="298" y="81"/>
                    <a:pt x="299" y="81"/>
                  </a:cubicBezTo>
                  <a:cubicBezTo>
                    <a:pt x="300" y="82"/>
                    <a:pt x="302" y="82"/>
                    <a:pt x="303" y="83"/>
                  </a:cubicBezTo>
                  <a:cubicBezTo>
                    <a:pt x="304" y="84"/>
                    <a:pt x="304" y="86"/>
                    <a:pt x="305" y="88"/>
                  </a:cubicBezTo>
                  <a:cubicBezTo>
                    <a:pt x="305" y="89"/>
                    <a:pt x="307" y="90"/>
                    <a:pt x="307" y="91"/>
                  </a:cubicBezTo>
                  <a:cubicBezTo>
                    <a:pt x="308" y="92"/>
                    <a:pt x="307" y="95"/>
                    <a:pt x="307" y="96"/>
                  </a:cubicBezTo>
                  <a:cubicBezTo>
                    <a:pt x="306" y="97"/>
                    <a:pt x="304" y="99"/>
                    <a:pt x="304" y="100"/>
                  </a:cubicBezTo>
                  <a:cubicBezTo>
                    <a:pt x="304" y="101"/>
                    <a:pt x="305" y="102"/>
                    <a:pt x="305" y="103"/>
                  </a:cubicBezTo>
                  <a:cubicBezTo>
                    <a:pt x="306" y="104"/>
                    <a:pt x="307" y="105"/>
                    <a:pt x="307" y="106"/>
                  </a:cubicBezTo>
                  <a:cubicBezTo>
                    <a:pt x="308" y="107"/>
                    <a:pt x="307" y="108"/>
                    <a:pt x="308" y="109"/>
                  </a:cubicBezTo>
                  <a:cubicBezTo>
                    <a:pt x="309" y="110"/>
                    <a:pt x="311" y="110"/>
                    <a:pt x="312" y="111"/>
                  </a:cubicBezTo>
                  <a:cubicBezTo>
                    <a:pt x="312" y="112"/>
                    <a:pt x="313" y="113"/>
                    <a:pt x="314" y="113"/>
                  </a:cubicBezTo>
                  <a:cubicBezTo>
                    <a:pt x="314" y="114"/>
                    <a:pt x="313" y="116"/>
                    <a:pt x="312" y="117"/>
                  </a:cubicBezTo>
                  <a:cubicBezTo>
                    <a:pt x="312" y="118"/>
                    <a:pt x="309" y="119"/>
                    <a:pt x="309" y="120"/>
                  </a:cubicBezTo>
                  <a:cubicBezTo>
                    <a:pt x="309" y="121"/>
                    <a:pt x="310" y="122"/>
                    <a:pt x="311" y="123"/>
                  </a:cubicBezTo>
                  <a:cubicBezTo>
                    <a:pt x="311" y="123"/>
                    <a:pt x="312" y="123"/>
                    <a:pt x="313" y="123"/>
                  </a:cubicBezTo>
                  <a:cubicBezTo>
                    <a:pt x="314" y="123"/>
                    <a:pt x="315" y="123"/>
                    <a:pt x="316" y="123"/>
                  </a:cubicBezTo>
                  <a:cubicBezTo>
                    <a:pt x="316" y="124"/>
                    <a:pt x="317" y="126"/>
                    <a:pt x="318" y="127"/>
                  </a:cubicBezTo>
                  <a:cubicBezTo>
                    <a:pt x="318" y="127"/>
                    <a:pt x="320" y="128"/>
                    <a:pt x="321" y="129"/>
                  </a:cubicBezTo>
                  <a:cubicBezTo>
                    <a:pt x="322" y="130"/>
                    <a:pt x="324" y="131"/>
                    <a:pt x="325" y="131"/>
                  </a:cubicBezTo>
                  <a:cubicBezTo>
                    <a:pt x="326" y="132"/>
                    <a:pt x="329" y="133"/>
                    <a:pt x="331" y="133"/>
                  </a:cubicBezTo>
                  <a:cubicBezTo>
                    <a:pt x="332" y="133"/>
                    <a:pt x="334" y="131"/>
                    <a:pt x="335" y="131"/>
                  </a:cubicBezTo>
                  <a:cubicBezTo>
                    <a:pt x="336" y="130"/>
                    <a:pt x="339" y="131"/>
                    <a:pt x="341" y="131"/>
                  </a:cubicBezTo>
                  <a:cubicBezTo>
                    <a:pt x="343" y="131"/>
                    <a:pt x="346" y="129"/>
                    <a:pt x="347" y="128"/>
                  </a:cubicBezTo>
                  <a:cubicBezTo>
                    <a:pt x="349" y="127"/>
                    <a:pt x="351" y="125"/>
                    <a:pt x="352" y="124"/>
                  </a:cubicBezTo>
                  <a:cubicBezTo>
                    <a:pt x="353" y="123"/>
                    <a:pt x="355" y="123"/>
                    <a:pt x="356" y="123"/>
                  </a:cubicBezTo>
                  <a:cubicBezTo>
                    <a:pt x="358" y="122"/>
                    <a:pt x="362" y="122"/>
                    <a:pt x="363" y="122"/>
                  </a:cubicBezTo>
                  <a:cubicBezTo>
                    <a:pt x="365" y="122"/>
                    <a:pt x="367" y="124"/>
                    <a:pt x="368" y="123"/>
                  </a:cubicBezTo>
                  <a:cubicBezTo>
                    <a:pt x="369" y="123"/>
                    <a:pt x="371" y="122"/>
                    <a:pt x="372" y="121"/>
                  </a:cubicBezTo>
                  <a:cubicBezTo>
                    <a:pt x="373" y="121"/>
                    <a:pt x="377" y="120"/>
                    <a:pt x="378" y="119"/>
                  </a:cubicBezTo>
                  <a:cubicBezTo>
                    <a:pt x="379" y="119"/>
                    <a:pt x="381" y="116"/>
                    <a:pt x="382" y="115"/>
                  </a:cubicBezTo>
                  <a:cubicBezTo>
                    <a:pt x="384" y="114"/>
                    <a:pt x="387" y="113"/>
                    <a:pt x="389" y="113"/>
                  </a:cubicBezTo>
                  <a:cubicBezTo>
                    <a:pt x="391" y="113"/>
                    <a:pt x="393" y="114"/>
                    <a:pt x="394" y="114"/>
                  </a:cubicBezTo>
                  <a:cubicBezTo>
                    <a:pt x="396" y="116"/>
                    <a:pt x="396" y="120"/>
                    <a:pt x="398" y="121"/>
                  </a:cubicBezTo>
                  <a:cubicBezTo>
                    <a:pt x="399" y="121"/>
                    <a:pt x="402" y="121"/>
                    <a:pt x="403" y="121"/>
                  </a:cubicBezTo>
                  <a:cubicBezTo>
                    <a:pt x="405" y="120"/>
                    <a:pt x="408" y="118"/>
                    <a:pt x="409" y="117"/>
                  </a:cubicBezTo>
                  <a:cubicBezTo>
                    <a:pt x="411" y="116"/>
                    <a:pt x="412" y="112"/>
                    <a:pt x="414" y="110"/>
                  </a:cubicBezTo>
                  <a:cubicBezTo>
                    <a:pt x="415" y="108"/>
                    <a:pt x="416" y="104"/>
                    <a:pt x="418" y="103"/>
                  </a:cubicBezTo>
                  <a:cubicBezTo>
                    <a:pt x="419" y="102"/>
                    <a:pt x="422" y="100"/>
                    <a:pt x="424" y="100"/>
                  </a:cubicBezTo>
                  <a:cubicBezTo>
                    <a:pt x="426" y="99"/>
                    <a:pt x="430" y="102"/>
                    <a:pt x="433" y="101"/>
                  </a:cubicBezTo>
                  <a:cubicBezTo>
                    <a:pt x="434" y="101"/>
                    <a:pt x="437" y="100"/>
                    <a:pt x="438" y="99"/>
                  </a:cubicBezTo>
                  <a:cubicBezTo>
                    <a:pt x="439" y="98"/>
                    <a:pt x="440" y="95"/>
                    <a:pt x="441" y="94"/>
                  </a:cubicBezTo>
                  <a:cubicBezTo>
                    <a:pt x="442" y="93"/>
                    <a:pt x="445" y="92"/>
                    <a:pt x="446" y="92"/>
                  </a:cubicBezTo>
                  <a:cubicBezTo>
                    <a:pt x="448" y="92"/>
                    <a:pt x="451" y="93"/>
                    <a:pt x="452" y="93"/>
                  </a:cubicBezTo>
                  <a:cubicBezTo>
                    <a:pt x="454" y="93"/>
                    <a:pt x="458" y="93"/>
                    <a:pt x="460" y="93"/>
                  </a:cubicBezTo>
                  <a:cubicBezTo>
                    <a:pt x="462" y="92"/>
                    <a:pt x="466" y="91"/>
                    <a:pt x="468" y="90"/>
                  </a:cubicBezTo>
                  <a:cubicBezTo>
                    <a:pt x="470" y="89"/>
                    <a:pt x="472" y="87"/>
                    <a:pt x="474" y="87"/>
                  </a:cubicBezTo>
                  <a:cubicBezTo>
                    <a:pt x="476" y="87"/>
                    <a:pt x="479" y="87"/>
                    <a:pt x="481" y="87"/>
                  </a:cubicBezTo>
                  <a:cubicBezTo>
                    <a:pt x="483" y="87"/>
                    <a:pt x="488" y="86"/>
                    <a:pt x="490" y="85"/>
                  </a:cubicBezTo>
                  <a:cubicBezTo>
                    <a:pt x="491" y="85"/>
                    <a:pt x="493" y="83"/>
                    <a:pt x="494" y="83"/>
                  </a:cubicBezTo>
                  <a:cubicBezTo>
                    <a:pt x="495" y="82"/>
                    <a:pt x="498" y="82"/>
                    <a:pt x="499" y="81"/>
                  </a:cubicBezTo>
                  <a:cubicBezTo>
                    <a:pt x="502" y="80"/>
                    <a:pt x="507" y="77"/>
                    <a:pt x="510" y="76"/>
                  </a:cubicBezTo>
                  <a:cubicBezTo>
                    <a:pt x="510" y="75"/>
                    <a:pt x="511" y="72"/>
                    <a:pt x="512" y="72"/>
                  </a:cubicBezTo>
                  <a:cubicBezTo>
                    <a:pt x="514" y="71"/>
                    <a:pt x="517" y="73"/>
                    <a:pt x="519" y="73"/>
                  </a:cubicBezTo>
                  <a:cubicBezTo>
                    <a:pt x="521" y="72"/>
                    <a:pt x="523" y="68"/>
                    <a:pt x="524" y="67"/>
                  </a:cubicBezTo>
                  <a:cubicBezTo>
                    <a:pt x="525" y="66"/>
                    <a:pt x="526" y="63"/>
                    <a:pt x="526" y="63"/>
                  </a:cubicBezTo>
                  <a:cubicBezTo>
                    <a:pt x="526" y="63"/>
                    <a:pt x="526" y="63"/>
                    <a:pt x="526" y="63"/>
                  </a:cubicBezTo>
                  <a:cubicBezTo>
                    <a:pt x="526" y="65"/>
                    <a:pt x="530" y="65"/>
                    <a:pt x="531" y="66"/>
                  </a:cubicBezTo>
                  <a:cubicBezTo>
                    <a:pt x="532" y="68"/>
                    <a:pt x="530" y="73"/>
                    <a:pt x="529" y="75"/>
                  </a:cubicBezTo>
                  <a:cubicBezTo>
                    <a:pt x="529" y="76"/>
                    <a:pt x="526" y="77"/>
                    <a:pt x="526" y="78"/>
                  </a:cubicBezTo>
                  <a:cubicBezTo>
                    <a:pt x="524" y="79"/>
                    <a:pt x="522" y="83"/>
                    <a:pt x="520" y="85"/>
                  </a:cubicBezTo>
                  <a:cubicBezTo>
                    <a:pt x="519" y="85"/>
                    <a:pt x="517" y="87"/>
                    <a:pt x="516" y="88"/>
                  </a:cubicBezTo>
                  <a:cubicBezTo>
                    <a:pt x="515" y="90"/>
                    <a:pt x="514" y="94"/>
                    <a:pt x="515" y="96"/>
                  </a:cubicBezTo>
                  <a:cubicBezTo>
                    <a:pt x="516" y="98"/>
                    <a:pt x="521" y="99"/>
                    <a:pt x="521" y="101"/>
                  </a:cubicBezTo>
                  <a:cubicBezTo>
                    <a:pt x="522" y="103"/>
                    <a:pt x="517" y="106"/>
                    <a:pt x="517" y="108"/>
                  </a:cubicBezTo>
                  <a:cubicBezTo>
                    <a:pt x="517" y="109"/>
                    <a:pt x="521" y="111"/>
                    <a:pt x="521" y="112"/>
                  </a:cubicBezTo>
                  <a:cubicBezTo>
                    <a:pt x="522" y="114"/>
                    <a:pt x="522" y="118"/>
                    <a:pt x="521" y="120"/>
                  </a:cubicBezTo>
                  <a:cubicBezTo>
                    <a:pt x="521" y="123"/>
                    <a:pt x="520" y="128"/>
                    <a:pt x="519" y="131"/>
                  </a:cubicBezTo>
                  <a:cubicBezTo>
                    <a:pt x="518" y="132"/>
                    <a:pt x="517" y="133"/>
                    <a:pt x="516" y="134"/>
                  </a:cubicBezTo>
                  <a:cubicBezTo>
                    <a:pt x="516" y="136"/>
                    <a:pt x="516" y="140"/>
                    <a:pt x="516" y="141"/>
                  </a:cubicBezTo>
                  <a:cubicBezTo>
                    <a:pt x="517" y="143"/>
                    <a:pt x="519" y="146"/>
                    <a:pt x="520" y="147"/>
                  </a:cubicBezTo>
                  <a:cubicBezTo>
                    <a:pt x="521" y="148"/>
                    <a:pt x="523" y="149"/>
                    <a:pt x="523" y="150"/>
                  </a:cubicBezTo>
                  <a:cubicBezTo>
                    <a:pt x="525" y="152"/>
                    <a:pt x="527" y="156"/>
                    <a:pt x="527" y="158"/>
                  </a:cubicBezTo>
                  <a:cubicBezTo>
                    <a:pt x="527" y="160"/>
                    <a:pt x="527" y="164"/>
                    <a:pt x="526" y="166"/>
                  </a:cubicBezTo>
                  <a:cubicBezTo>
                    <a:pt x="525" y="167"/>
                    <a:pt x="521" y="169"/>
                    <a:pt x="521" y="170"/>
                  </a:cubicBezTo>
                  <a:cubicBezTo>
                    <a:pt x="520" y="171"/>
                    <a:pt x="519" y="173"/>
                    <a:pt x="519" y="174"/>
                  </a:cubicBezTo>
                  <a:cubicBezTo>
                    <a:pt x="519" y="176"/>
                    <a:pt x="519" y="179"/>
                    <a:pt x="520" y="180"/>
                  </a:cubicBezTo>
                  <a:cubicBezTo>
                    <a:pt x="520" y="181"/>
                    <a:pt x="523" y="182"/>
                    <a:pt x="523" y="183"/>
                  </a:cubicBezTo>
                  <a:cubicBezTo>
                    <a:pt x="524" y="183"/>
                    <a:pt x="526" y="185"/>
                    <a:pt x="526" y="185"/>
                  </a:cubicBezTo>
                  <a:cubicBezTo>
                    <a:pt x="526" y="187"/>
                    <a:pt x="524" y="190"/>
                    <a:pt x="523" y="192"/>
                  </a:cubicBezTo>
                  <a:cubicBezTo>
                    <a:pt x="522" y="193"/>
                    <a:pt x="518" y="194"/>
                    <a:pt x="517" y="196"/>
                  </a:cubicBezTo>
                  <a:cubicBezTo>
                    <a:pt x="516" y="197"/>
                    <a:pt x="516" y="200"/>
                    <a:pt x="516" y="201"/>
                  </a:cubicBezTo>
                  <a:cubicBezTo>
                    <a:pt x="516" y="205"/>
                    <a:pt x="517" y="212"/>
                    <a:pt x="519" y="215"/>
                  </a:cubicBezTo>
                  <a:cubicBezTo>
                    <a:pt x="520" y="217"/>
                    <a:pt x="522" y="221"/>
                    <a:pt x="524" y="222"/>
                  </a:cubicBezTo>
                  <a:cubicBezTo>
                    <a:pt x="526" y="224"/>
                    <a:pt x="532" y="224"/>
                    <a:pt x="534" y="224"/>
                  </a:cubicBezTo>
                  <a:cubicBezTo>
                    <a:pt x="536" y="224"/>
                    <a:pt x="541" y="222"/>
                    <a:pt x="543" y="222"/>
                  </a:cubicBezTo>
                  <a:cubicBezTo>
                    <a:pt x="545" y="223"/>
                    <a:pt x="549" y="225"/>
                    <a:pt x="550" y="227"/>
                  </a:cubicBezTo>
                  <a:cubicBezTo>
                    <a:pt x="551" y="228"/>
                    <a:pt x="552" y="232"/>
                    <a:pt x="552" y="234"/>
                  </a:cubicBezTo>
                  <a:cubicBezTo>
                    <a:pt x="551" y="236"/>
                    <a:pt x="548" y="239"/>
                    <a:pt x="547" y="240"/>
                  </a:cubicBezTo>
                  <a:cubicBezTo>
                    <a:pt x="545" y="241"/>
                    <a:pt x="542" y="240"/>
                    <a:pt x="540" y="240"/>
                  </a:cubicBezTo>
                  <a:cubicBezTo>
                    <a:pt x="539" y="240"/>
                    <a:pt x="535" y="240"/>
                    <a:pt x="534" y="241"/>
                  </a:cubicBezTo>
                  <a:cubicBezTo>
                    <a:pt x="533" y="242"/>
                    <a:pt x="533" y="246"/>
                    <a:pt x="532" y="247"/>
                  </a:cubicBezTo>
                  <a:cubicBezTo>
                    <a:pt x="531" y="248"/>
                    <a:pt x="529" y="249"/>
                    <a:pt x="528" y="249"/>
                  </a:cubicBezTo>
                  <a:cubicBezTo>
                    <a:pt x="526" y="250"/>
                    <a:pt x="521" y="248"/>
                    <a:pt x="520" y="249"/>
                  </a:cubicBezTo>
                  <a:cubicBezTo>
                    <a:pt x="519" y="250"/>
                    <a:pt x="519" y="252"/>
                    <a:pt x="518" y="252"/>
                  </a:cubicBezTo>
                  <a:cubicBezTo>
                    <a:pt x="517" y="253"/>
                    <a:pt x="513" y="251"/>
                    <a:pt x="511" y="252"/>
                  </a:cubicBezTo>
                  <a:cubicBezTo>
                    <a:pt x="511" y="252"/>
                    <a:pt x="509" y="253"/>
                    <a:pt x="509" y="254"/>
                  </a:cubicBezTo>
                  <a:cubicBezTo>
                    <a:pt x="508" y="255"/>
                    <a:pt x="508" y="258"/>
                    <a:pt x="508" y="259"/>
                  </a:cubicBezTo>
                  <a:cubicBezTo>
                    <a:pt x="509" y="260"/>
                    <a:pt x="513" y="261"/>
                    <a:pt x="514" y="263"/>
                  </a:cubicBezTo>
                  <a:cubicBezTo>
                    <a:pt x="515" y="264"/>
                    <a:pt x="515" y="269"/>
                    <a:pt x="515" y="271"/>
                  </a:cubicBezTo>
                  <a:cubicBezTo>
                    <a:pt x="516" y="273"/>
                    <a:pt x="516" y="277"/>
                    <a:pt x="517" y="279"/>
                  </a:cubicBezTo>
                  <a:cubicBezTo>
                    <a:pt x="517" y="280"/>
                    <a:pt x="518" y="281"/>
                    <a:pt x="519" y="282"/>
                  </a:cubicBezTo>
                  <a:cubicBezTo>
                    <a:pt x="522" y="283"/>
                    <a:pt x="528" y="280"/>
                    <a:pt x="532" y="281"/>
                  </a:cubicBezTo>
                  <a:cubicBezTo>
                    <a:pt x="533" y="281"/>
                    <a:pt x="537" y="281"/>
                    <a:pt x="539" y="282"/>
                  </a:cubicBezTo>
                  <a:cubicBezTo>
                    <a:pt x="540" y="283"/>
                    <a:pt x="540" y="286"/>
                    <a:pt x="541" y="287"/>
                  </a:cubicBezTo>
                  <a:cubicBezTo>
                    <a:pt x="543" y="288"/>
                    <a:pt x="547" y="289"/>
                    <a:pt x="549" y="289"/>
                  </a:cubicBezTo>
                  <a:cubicBezTo>
                    <a:pt x="550" y="290"/>
                    <a:pt x="553" y="291"/>
                    <a:pt x="554" y="292"/>
                  </a:cubicBezTo>
                  <a:cubicBezTo>
                    <a:pt x="555" y="293"/>
                    <a:pt x="556" y="295"/>
                    <a:pt x="557" y="296"/>
                  </a:cubicBezTo>
                  <a:cubicBezTo>
                    <a:pt x="558" y="297"/>
                    <a:pt x="559" y="300"/>
                    <a:pt x="560" y="301"/>
                  </a:cubicBezTo>
                  <a:cubicBezTo>
                    <a:pt x="561" y="303"/>
                    <a:pt x="561" y="308"/>
                    <a:pt x="562" y="311"/>
                  </a:cubicBezTo>
                  <a:cubicBezTo>
                    <a:pt x="563" y="312"/>
                    <a:pt x="564" y="313"/>
                    <a:pt x="565" y="314"/>
                  </a:cubicBezTo>
                  <a:cubicBezTo>
                    <a:pt x="565" y="317"/>
                    <a:pt x="565" y="322"/>
                    <a:pt x="566" y="324"/>
                  </a:cubicBezTo>
                  <a:cubicBezTo>
                    <a:pt x="566" y="326"/>
                    <a:pt x="568" y="328"/>
                    <a:pt x="568" y="330"/>
                  </a:cubicBezTo>
                  <a:cubicBezTo>
                    <a:pt x="569" y="332"/>
                    <a:pt x="570" y="337"/>
                    <a:pt x="569" y="339"/>
                  </a:cubicBezTo>
                  <a:cubicBezTo>
                    <a:pt x="568" y="342"/>
                    <a:pt x="563" y="346"/>
                    <a:pt x="562" y="348"/>
                  </a:cubicBezTo>
                  <a:cubicBezTo>
                    <a:pt x="561" y="351"/>
                    <a:pt x="559" y="356"/>
                    <a:pt x="560" y="358"/>
                  </a:cubicBezTo>
                  <a:cubicBezTo>
                    <a:pt x="560" y="360"/>
                    <a:pt x="563" y="362"/>
                    <a:pt x="564" y="363"/>
                  </a:cubicBezTo>
                  <a:cubicBezTo>
                    <a:pt x="566" y="364"/>
                    <a:pt x="569" y="365"/>
                    <a:pt x="571" y="366"/>
                  </a:cubicBezTo>
                  <a:cubicBezTo>
                    <a:pt x="571" y="366"/>
                    <a:pt x="572" y="368"/>
                    <a:pt x="572" y="368"/>
                  </a:cubicBezTo>
                  <a:cubicBezTo>
                    <a:pt x="572" y="370"/>
                    <a:pt x="570" y="371"/>
                    <a:pt x="569" y="372"/>
                  </a:cubicBezTo>
                  <a:cubicBezTo>
                    <a:pt x="569" y="373"/>
                    <a:pt x="569" y="376"/>
                    <a:pt x="569" y="377"/>
                  </a:cubicBezTo>
                  <a:cubicBezTo>
                    <a:pt x="570" y="378"/>
                    <a:pt x="572" y="379"/>
                    <a:pt x="573" y="380"/>
                  </a:cubicBezTo>
                  <a:cubicBezTo>
                    <a:pt x="574" y="382"/>
                    <a:pt x="573" y="386"/>
                    <a:pt x="574" y="388"/>
                  </a:cubicBezTo>
                  <a:cubicBezTo>
                    <a:pt x="575" y="389"/>
                    <a:pt x="579" y="389"/>
                    <a:pt x="581" y="391"/>
                  </a:cubicBezTo>
                  <a:cubicBezTo>
                    <a:pt x="582" y="392"/>
                    <a:pt x="583" y="395"/>
                    <a:pt x="583" y="396"/>
                  </a:cubicBezTo>
                  <a:cubicBezTo>
                    <a:pt x="583" y="398"/>
                    <a:pt x="580" y="401"/>
                    <a:pt x="580" y="403"/>
                  </a:cubicBezTo>
                  <a:cubicBezTo>
                    <a:pt x="580" y="404"/>
                    <a:pt x="582" y="407"/>
                    <a:pt x="582" y="408"/>
                  </a:cubicBezTo>
                  <a:cubicBezTo>
                    <a:pt x="582" y="410"/>
                    <a:pt x="581" y="412"/>
                    <a:pt x="581" y="413"/>
                  </a:cubicBezTo>
                  <a:cubicBezTo>
                    <a:pt x="580" y="415"/>
                    <a:pt x="581" y="418"/>
                    <a:pt x="581" y="420"/>
                  </a:cubicBezTo>
                  <a:cubicBezTo>
                    <a:pt x="580" y="421"/>
                    <a:pt x="580" y="423"/>
                    <a:pt x="579" y="425"/>
                  </a:cubicBezTo>
                  <a:cubicBezTo>
                    <a:pt x="576" y="423"/>
                    <a:pt x="570" y="422"/>
                    <a:pt x="568" y="421"/>
                  </a:cubicBezTo>
                  <a:cubicBezTo>
                    <a:pt x="564" y="420"/>
                    <a:pt x="556" y="419"/>
                    <a:pt x="552" y="419"/>
                  </a:cubicBezTo>
                  <a:cubicBezTo>
                    <a:pt x="549" y="420"/>
                    <a:pt x="543" y="422"/>
                    <a:pt x="541" y="425"/>
                  </a:cubicBezTo>
                  <a:cubicBezTo>
                    <a:pt x="540" y="427"/>
                    <a:pt x="541" y="432"/>
                    <a:pt x="539" y="434"/>
                  </a:cubicBezTo>
                  <a:cubicBezTo>
                    <a:pt x="537" y="436"/>
                    <a:pt x="532" y="437"/>
                    <a:pt x="529" y="436"/>
                  </a:cubicBezTo>
                  <a:cubicBezTo>
                    <a:pt x="528" y="435"/>
                    <a:pt x="528" y="432"/>
                    <a:pt x="527" y="430"/>
                  </a:cubicBezTo>
                  <a:cubicBezTo>
                    <a:pt x="525" y="429"/>
                    <a:pt x="521" y="426"/>
                    <a:pt x="518" y="426"/>
                  </a:cubicBezTo>
                  <a:cubicBezTo>
                    <a:pt x="515" y="425"/>
                    <a:pt x="508" y="424"/>
                    <a:pt x="505" y="425"/>
                  </a:cubicBezTo>
                  <a:cubicBezTo>
                    <a:pt x="504" y="425"/>
                    <a:pt x="501" y="426"/>
                    <a:pt x="500" y="427"/>
                  </a:cubicBezTo>
                  <a:cubicBezTo>
                    <a:pt x="499" y="428"/>
                    <a:pt x="497" y="433"/>
                    <a:pt x="498" y="436"/>
                  </a:cubicBezTo>
                  <a:cubicBezTo>
                    <a:pt x="498" y="438"/>
                    <a:pt x="502" y="440"/>
                    <a:pt x="503" y="442"/>
                  </a:cubicBezTo>
                  <a:cubicBezTo>
                    <a:pt x="504" y="445"/>
                    <a:pt x="504" y="451"/>
                    <a:pt x="502" y="452"/>
                  </a:cubicBezTo>
                  <a:cubicBezTo>
                    <a:pt x="500" y="455"/>
                    <a:pt x="490" y="450"/>
                    <a:pt x="488" y="453"/>
                  </a:cubicBezTo>
                  <a:cubicBezTo>
                    <a:pt x="485" y="455"/>
                    <a:pt x="487" y="464"/>
                    <a:pt x="485" y="468"/>
                  </a:cubicBezTo>
                  <a:cubicBezTo>
                    <a:pt x="484" y="470"/>
                    <a:pt x="478" y="474"/>
                    <a:pt x="474" y="475"/>
                  </a:cubicBezTo>
                  <a:cubicBezTo>
                    <a:pt x="471" y="476"/>
                    <a:pt x="465" y="474"/>
                    <a:pt x="462" y="474"/>
                  </a:cubicBezTo>
                  <a:cubicBezTo>
                    <a:pt x="460" y="474"/>
                    <a:pt x="456" y="476"/>
                    <a:pt x="455" y="475"/>
                  </a:cubicBezTo>
                  <a:cubicBezTo>
                    <a:pt x="453" y="475"/>
                    <a:pt x="452" y="469"/>
                    <a:pt x="450" y="468"/>
                  </a:cubicBezTo>
                  <a:cubicBezTo>
                    <a:pt x="447" y="468"/>
                    <a:pt x="443" y="473"/>
                    <a:pt x="441" y="473"/>
                  </a:cubicBezTo>
                  <a:cubicBezTo>
                    <a:pt x="439" y="473"/>
                    <a:pt x="436" y="472"/>
                    <a:pt x="434" y="471"/>
                  </a:cubicBezTo>
                  <a:cubicBezTo>
                    <a:pt x="431" y="469"/>
                    <a:pt x="427" y="462"/>
                    <a:pt x="425" y="459"/>
                  </a:cubicBezTo>
                  <a:cubicBezTo>
                    <a:pt x="423" y="456"/>
                    <a:pt x="418" y="447"/>
                    <a:pt x="418" y="445"/>
                  </a:cubicBezTo>
                  <a:cubicBezTo>
                    <a:pt x="417" y="444"/>
                    <a:pt x="417" y="437"/>
                    <a:pt x="415" y="436"/>
                  </a:cubicBezTo>
                  <a:cubicBezTo>
                    <a:pt x="412" y="434"/>
                    <a:pt x="407" y="438"/>
                    <a:pt x="404" y="439"/>
                  </a:cubicBezTo>
                  <a:cubicBezTo>
                    <a:pt x="401" y="440"/>
                    <a:pt x="395" y="442"/>
                    <a:pt x="392" y="443"/>
                  </a:cubicBezTo>
                  <a:cubicBezTo>
                    <a:pt x="390" y="444"/>
                    <a:pt x="385" y="443"/>
                    <a:pt x="383" y="445"/>
                  </a:cubicBezTo>
                  <a:cubicBezTo>
                    <a:pt x="381" y="446"/>
                    <a:pt x="380" y="453"/>
                    <a:pt x="377" y="454"/>
                  </a:cubicBezTo>
                  <a:cubicBezTo>
                    <a:pt x="373" y="455"/>
                    <a:pt x="367" y="450"/>
                    <a:pt x="364" y="448"/>
                  </a:cubicBezTo>
                  <a:cubicBezTo>
                    <a:pt x="361" y="446"/>
                    <a:pt x="356" y="441"/>
                    <a:pt x="353" y="439"/>
                  </a:cubicBezTo>
                  <a:cubicBezTo>
                    <a:pt x="351" y="438"/>
                    <a:pt x="346" y="435"/>
                    <a:pt x="344" y="437"/>
                  </a:cubicBezTo>
                  <a:cubicBezTo>
                    <a:pt x="341" y="438"/>
                    <a:pt x="344" y="446"/>
                    <a:pt x="342" y="449"/>
                  </a:cubicBezTo>
                  <a:cubicBezTo>
                    <a:pt x="340" y="451"/>
                    <a:pt x="331" y="451"/>
                    <a:pt x="327" y="451"/>
                  </a:cubicBezTo>
                  <a:cubicBezTo>
                    <a:pt x="324" y="451"/>
                    <a:pt x="319" y="447"/>
                    <a:pt x="317" y="448"/>
                  </a:cubicBezTo>
                  <a:cubicBezTo>
                    <a:pt x="315" y="448"/>
                    <a:pt x="312" y="448"/>
                    <a:pt x="311" y="450"/>
                  </a:cubicBezTo>
                  <a:cubicBezTo>
                    <a:pt x="310" y="452"/>
                    <a:pt x="311" y="456"/>
                    <a:pt x="312" y="458"/>
                  </a:cubicBezTo>
                  <a:cubicBezTo>
                    <a:pt x="312" y="459"/>
                    <a:pt x="316" y="461"/>
                    <a:pt x="316" y="463"/>
                  </a:cubicBezTo>
                  <a:cubicBezTo>
                    <a:pt x="316" y="464"/>
                    <a:pt x="316" y="468"/>
                    <a:pt x="315" y="469"/>
                  </a:cubicBezTo>
                  <a:cubicBezTo>
                    <a:pt x="313" y="470"/>
                    <a:pt x="308" y="470"/>
                    <a:pt x="305" y="470"/>
                  </a:cubicBezTo>
                  <a:cubicBezTo>
                    <a:pt x="303" y="470"/>
                    <a:pt x="298" y="467"/>
                    <a:pt x="295" y="467"/>
                  </a:cubicBezTo>
                  <a:cubicBezTo>
                    <a:pt x="291" y="466"/>
                    <a:pt x="284" y="466"/>
                    <a:pt x="281" y="467"/>
                  </a:cubicBezTo>
                  <a:cubicBezTo>
                    <a:pt x="278" y="467"/>
                    <a:pt x="272" y="471"/>
                    <a:pt x="271" y="473"/>
                  </a:cubicBezTo>
                  <a:cubicBezTo>
                    <a:pt x="269" y="476"/>
                    <a:pt x="270" y="483"/>
                    <a:pt x="269" y="486"/>
                  </a:cubicBezTo>
                  <a:cubicBezTo>
                    <a:pt x="269" y="488"/>
                    <a:pt x="268" y="491"/>
                    <a:pt x="267" y="493"/>
                  </a:cubicBezTo>
                  <a:cubicBezTo>
                    <a:pt x="266" y="495"/>
                    <a:pt x="259" y="495"/>
                    <a:pt x="258" y="498"/>
                  </a:cubicBezTo>
                  <a:cubicBezTo>
                    <a:pt x="256" y="500"/>
                    <a:pt x="258" y="506"/>
                    <a:pt x="258" y="509"/>
                  </a:cubicBezTo>
                  <a:cubicBezTo>
                    <a:pt x="258" y="513"/>
                    <a:pt x="259" y="521"/>
                    <a:pt x="257" y="524"/>
                  </a:cubicBezTo>
                  <a:cubicBezTo>
                    <a:pt x="255" y="525"/>
                    <a:pt x="251" y="527"/>
                    <a:pt x="249" y="527"/>
                  </a:cubicBezTo>
                  <a:cubicBezTo>
                    <a:pt x="247" y="527"/>
                    <a:pt x="243" y="524"/>
                    <a:pt x="240" y="523"/>
                  </a:cubicBezTo>
                  <a:cubicBezTo>
                    <a:pt x="239" y="522"/>
                    <a:pt x="235" y="520"/>
                    <a:pt x="234" y="519"/>
                  </a:cubicBezTo>
                  <a:cubicBezTo>
                    <a:pt x="232" y="517"/>
                    <a:pt x="230" y="512"/>
                    <a:pt x="228" y="511"/>
                  </a:cubicBezTo>
                  <a:cubicBezTo>
                    <a:pt x="224" y="509"/>
                    <a:pt x="215" y="511"/>
                    <a:pt x="211" y="512"/>
                  </a:cubicBezTo>
                  <a:cubicBezTo>
                    <a:pt x="208" y="513"/>
                    <a:pt x="204" y="519"/>
                    <a:pt x="201" y="520"/>
                  </a:cubicBezTo>
                  <a:cubicBezTo>
                    <a:pt x="198" y="521"/>
                    <a:pt x="193" y="523"/>
                    <a:pt x="190" y="523"/>
                  </a:cubicBezTo>
                  <a:cubicBezTo>
                    <a:pt x="186" y="523"/>
                    <a:pt x="177" y="521"/>
                    <a:pt x="174" y="519"/>
                  </a:cubicBezTo>
                  <a:cubicBezTo>
                    <a:pt x="172" y="518"/>
                    <a:pt x="171" y="513"/>
                    <a:pt x="171" y="512"/>
                  </a:cubicBezTo>
                  <a:cubicBezTo>
                    <a:pt x="171" y="510"/>
                    <a:pt x="170" y="507"/>
                    <a:pt x="171" y="506"/>
                  </a:cubicBezTo>
                  <a:cubicBezTo>
                    <a:pt x="172" y="504"/>
                    <a:pt x="175" y="501"/>
                    <a:pt x="176" y="500"/>
                  </a:cubicBezTo>
                  <a:cubicBezTo>
                    <a:pt x="179" y="498"/>
                    <a:pt x="184" y="495"/>
                    <a:pt x="186" y="492"/>
                  </a:cubicBezTo>
                  <a:cubicBezTo>
                    <a:pt x="187" y="490"/>
                    <a:pt x="188" y="485"/>
                    <a:pt x="187" y="482"/>
                  </a:cubicBezTo>
                  <a:cubicBezTo>
                    <a:pt x="186" y="479"/>
                    <a:pt x="178" y="477"/>
                    <a:pt x="177" y="474"/>
                  </a:cubicBezTo>
                  <a:cubicBezTo>
                    <a:pt x="175" y="471"/>
                    <a:pt x="176" y="463"/>
                    <a:pt x="176" y="459"/>
                  </a:cubicBezTo>
                  <a:cubicBezTo>
                    <a:pt x="176" y="456"/>
                    <a:pt x="178" y="450"/>
                    <a:pt x="176" y="448"/>
                  </a:cubicBezTo>
                  <a:cubicBezTo>
                    <a:pt x="175" y="445"/>
                    <a:pt x="171" y="440"/>
                    <a:pt x="168" y="439"/>
                  </a:cubicBezTo>
                  <a:cubicBezTo>
                    <a:pt x="165" y="439"/>
                    <a:pt x="161" y="444"/>
                    <a:pt x="158" y="444"/>
                  </a:cubicBezTo>
                  <a:cubicBezTo>
                    <a:pt x="155" y="445"/>
                    <a:pt x="149" y="445"/>
                    <a:pt x="146" y="444"/>
                  </a:cubicBezTo>
                  <a:cubicBezTo>
                    <a:pt x="144" y="443"/>
                    <a:pt x="141" y="439"/>
                    <a:pt x="139" y="437"/>
                  </a:cubicBezTo>
                  <a:cubicBezTo>
                    <a:pt x="136" y="434"/>
                    <a:pt x="133" y="427"/>
                    <a:pt x="130" y="424"/>
                  </a:cubicBezTo>
                  <a:cubicBezTo>
                    <a:pt x="128" y="421"/>
                    <a:pt x="122" y="418"/>
                    <a:pt x="120" y="415"/>
                  </a:cubicBezTo>
                  <a:cubicBezTo>
                    <a:pt x="119" y="413"/>
                    <a:pt x="120" y="409"/>
                    <a:pt x="119" y="406"/>
                  </a:cubicBezTo>
                  <a:cubicBezTo>
                    <a:pt x="118" y="403"/>
                    <a:pt x="114" y="396"/>
                    <a:pt x="113" y="392"/>
                  </a:cubicBezTo>
                  <a:cubicBezTo>
                    <a:pt x="112" y="389"/>
                    <a:pt x="114" y="383"/>
                    <a:pt x="113" y="380"/>
                  </a:cubicBezTo>
                  <a:cubicBezTo>
                    <a:pt x="112" y="376"/>
                    <a:pt x="108" y="369"/>
                    <a:pt x="105" y="366"/>
                  </a:cubicBezTo>
                  <a:cubicBezTo>
                    <a:pt x="104" y="365"/>
                    <a:pt x="102" y="364"/>
                    <a:pt x="100" y="364"/>
                  </a:cubicBezTo>
                  <a:cubicBezTo>
                    <a:pt x="101" y="363"/>
                    <a:pt x="101" y="361"/>
                    <a:pt x="101" y="360"/>
                  </a:cubicBezTo>
                  <a:cubicBezTo>
                    <a:pt x="102" y="359"/>
                    <a:pt x="105" y="357"/>
                    <a:pt x="105" y="356"/>
                  </a:cubicBezTo>
                  <a:cubicBezTo>
                    <a:pt x="105" y="354"/>
                    <a:pt x="102" y="352"/>
                    <a:pt x="101" y="351"/>
                  </a:cubicBezTo>
                  <a:cubicBezTo>
                    <a:pt x="99" y="349"/>
                    <a:pt x="94" y="348"/>
                    <a:pt x="91" y="347"/>
                  </a:cubicBezTo>
                  <a:cubicBezTo>
                    <a:pt x="89" y="346"/>
                    <a:pt x="85" y="347"/>
                    <a:pt x="83" y="345"/>
                  </a:cubicBezTo>
                  <a:cubicBezTo>
                    <a:pt x="83" y="344"/>
                    <a:pt x="83" y="341"/>
                    <a:pt x="83" y="340"/>
                  </a:cubicBezTo>
                  <a:cubicBezTo>
                    <a:pt x="84" y="339"/>
                    <a:pt x="86" y="337"/>
                    <a:pt x="87" y="336"/>
                  </a:cubicBezTo>
                  <a:cubicBezTo>
                    <a:pt x="89" y="335"/>
                    <a:pt x="92" y="332"/>
                    <a:pt x="93" y="330"/>
                  </a:cubicBezTo>
                  <a:cubicBezTo>
                    <a:pt x="94" y="328"/>
                    <a:pt x="95" y="323"/>
                    <a:pt x="95" y="321"/>
                  </a:cubicBezTo>
                  <a:cubicBezTo>
                    <a:pt x="94" y="319"/>
                    <a:pt x="92" y="316"/>
                    <a:pt x="91" y="315"/>
                  </a:cubicBezTo>
                  <a:cubicBezTo>
                    <a:pt x="89" y="314"/>
                    <a:pt x="84" y="313"/>
                    <a:pt x="82" y="312"/>
                  </a:cubicBezTo>
                  <a:cubicBezTo>
                    <a:pt x="79" y="311"/>
                    <a:pt x="71" y="309"/>
                    <a:pt x="67" y="309"/>
                  </a:cubicBezTo>
                  <a:cubicBezTo>
                    <a:pt x="65" y="309"/>
                    <a:pt x="61" y="309"/>
                    <a:pt x="59" y="308"/>
                  </a:cubicBezTo>
                  <a:cubicBezTo>
                    <a:pt x="57" y="308"/>
                    <a:pt x="54" y="304"/>
                    <a:pt x="53" y="303"/>
                  </a:cubicBezTo>
                  <a:cubicBezTo>
                    <a:pt x="51" y="302"/>
                    <a:pt x="48" y="299"/>
                    <a:pt x="47" y="297"/>
                  </a:cubicBezTo>
                  <a:cubicBezTo>
                    <a:pt x="47" y="296"/>
                    <a:pt x="48" y="293"/>
                    <a:pt x="48" y="292"/>
                  </a:cubicBezTo>
                  <a:cubicBezTo>
                    <a:pt x="48" y="291"/>
                    <a:pt x="50" y="289"/>
                    <a:pt x="50" y="288"/>
                  </a:cubicBezTo>
                  <a:cubicBezTo>
                    <a:pt x="51" y="287"/>
                    <a:pt x="51" y="284"/>
                    <a:pt x="50" y="282"/>
                  </a:cubicBezTo>
                  <a:cubicBezTo>
                    <a:pt x="50" y="281"/>
                    <a:pt x="47" y="279"/>
                    <a:pt x="46" y="279"/>
                  </a:cubicBezTo>
                  <a:cubicBezTo>
                    <a:pt x="44" y="278"/>
                    <a:pt x="39" y="278"/>
                    <a:pt x="37" y="278"/>
                  </a:cubicBezTo>
                  <a:cubicBezTo>
                    <a:pt x="35" y="278"/>
                    <a:pt x="31" y="280"/>
                    <a:pt x="29" y="280"/>
                  </a:cubicBezTo>
                  <a:cubicBezTo>
                    <a:pt x="27" y="280"/>
                    <a:pt x="24" y="280"/>
                    <a:pt x="23" y="279"/>
                  </a:cubicBezTo>
                  <a:cubicBezTo>
                    <a:pt x="22" y="278"/>
                    <a:pt x="21" y="274"/>
                    <a:pt x="20" y="273"/>
                  </a:cubicBezTo>
                  <a:cubicBezTo>
                    <a:pt x="20" y="271"/>
                    <a:pt x="20" y="268"/>
                    <a:pt x="20" y="266"/>
                  </a:cubicBezTo>
                  <a:cubicBezTo>
                    <a:pt x="21" y="265"/>
                    <a:pt x="23" y="263"/>
                    <a:pt x="23" y="261"/>
                  </a:cubicBezTo>
                  <a:cubicBezTo>
                    <a:pt x="24" y="260"/>
                    <a:pt x="24" y="257"/>
                    <a:pt x="24" y="256"/>
                  </a:cubicBezTo>
                  <a:cubicBezTo>
                    <a:pt x="24" y="253"/>
                    <a:pt x="23" y="249"/>
                    <a:pt x="23" y="247"/>
                  </a:cubicBezTo>
                  <a:cubicBezTo>
                    <a:pt x="22" y="245"/>
                    <a:pt x="23" y="241"/>
                    <a:pt x="23" y="239"/>
                  </a:cubicBezTo>
                  <a:cubicBezTo>
                    <a:pt x="23" y="238"/>
                    <a:pt x="21" y="235"/>
                    <a:pt x="20" y="234"/>
                  </a:cubicBezTo>
                  <a:cubicBezTo>
                    <a:pt x="19" y="233"/>
                    <a:pt x="17" y="233"/>
                    <a:pt x="16" y="234"/>
                  </a:cubicBezTo>
                  <a:cubicBezTo>
                    <a:pt x="15" y="234"/>
                    <a:pt x="12" y="236"/>
                    <a:pt x="11" y="237"/>
                  </a:cubicBezTo>
                  <a:cubicBezTo>
                    <a:pt x="9" y="238"/>
                    <a:pt x="5" y="239"/>
                    <a:pt x="4" y="238"/>
                  </a:cubicBezTo>
                  <a:cubicBezTo>
                    <a:pt x="3" y="237"/>
                    <a:pt x="1" y="235"/>
                    <a:pt x="1" y="234"/>
                  </a:cubicBezTo>
                  <a:cubicBezTo>
                    <a:pt x="0" y="232"/>
                    <a:pt x="0" y="230"/>
                    <a:pt x="1" y="228"/>
                  </a:cubicBezTo>
                  <a:cubicBezTo>
                    <a:pt x="1" y="227"/>
                    <a:pt x="3" y="226"/>
                    <a:pt x="3" y="225"/>
                  </a:cubicBezTo>
                  <a:cubicBezTo>
                    <a:pt x="3" y="223"/>
                    <a:pt x="3" y="219"/>
                    <a:pt x="3" y="218"/>
                  </a:cubicBezTo>
                  <a:cubicBezTo>
                    <a:pt x="3" y="215"/>
                    <a:pt x="2" y="209"/>
                    <a:pt x="3" y="206"/>
                  </a:cubicBezTo>
                  <a:cubicBezTo>
                    <a:pt x="3" y="204"/>
                    <a:pt x="6" y="200"/>
                    <a:pt x="8" y="198"/>
                  </a:cubicBezTo>
                  <a:cubicBezTo>
                    <a:pt x="9" y="196"/>
                    <a:pt x="12" y="192"/>
                    <a:pt x="14" y="191"/>
                  </a:cubicBezTo>
                  <a:cubicBezTo>
                    <a:pt x="15" y="190"/>
                    <a:pt x="17" y="189"/>
                    <a:pt x="18" y="189"/>
                  </a:cubicBezTo>
                  <a:cubicBezTo>
                    <a:pt x="19" y="188"/>
                    <a:pt x="21" y="187"/>
                    <a:pt x="21" y="187"/>
                  </a:cubicBezTo>
                  <a:cubicBezTo>
                    <a:pt x="22" y="185"/>
                    <a:pt x="23" y="182"/>
                    <a:pt x="24" y="180"/>
                  </a:cubicBezTo>
                  <a:cubicBezTo>
                    <a:pt x="24" y="179"/>
                    <a:pt x="25" y="177"/>
                    <a:pt x="25" y="176"/>
                  </a:cubicBezTo>
                  <a:cubicBezTo>
                    <a:pt x="27" y="174"/>
                    <a:pt x="31" y="171"/>
                    <a:pt x="33" y="168"/>
                  </a:cubicBezTo>
                  <a:cubicBezTo>
                    <a:pt x="34" y="167"/>
                    <a:pt x="35" y="162"/>
                    <a:pt x="36" y="161"/>
                  </a:cubicBezTo>
                  <a:cubicBezTo>
                    <a:pt x="37" y="160"/>
                    <a:pt x="40" y="159"/>
                    <a:pt x="41" y="158"/>
                  </a:cubicBezTo>
                  <a:cubicBezTo>
                    <a:pt x="42" y="157"/>
                    <a:pt x="41" y="154"/>
                    <a:pt x="42" y="152"/>
                  </a:cubicBezTo>
                  <a:cubicBezTo>
                    <a:pt x="42" y="152"/>
                    <a:pt x="43" y="150"/>
                    <a:pt x="44" y="150"/>
                  </a:cubicBezTo>
                  <a:cubicBezTo>
                    <a:pt x="46" y="150"/>
                    <a:pt x="48" y="150"/>
                    <a:pt x="50" y="150"/>
                  </a:cubicBezTo>
                  <a:cubicBezTo>
                    <a:pt x="51" y="150"/>
                    <a:pt x="55" y="152"/>
                    <a:pt x="57" y="151"/>
                  </a:cubicBezTo>
                  <a:cubicBezTo>
                    <a:pt x="58" y="151"/>
                    <a:pt x="59" y="148"/>
                    <a:pt x="59" y="147"/>
                  </a:cubicBezTo>
                  <a:cubicBezTo>
                    <a:pt x="60" y="145"/>
                    <a:pt x="60" y="141"/>
                    <a:pt x="61" y="139"/>
                  </a:cubicBezTo>
                  <a:cubicBezTo>
                    <a:pt x="61" y="137"/>
                    <a:pt x="63" y="135"/>
                    <a:pt x="64" y="134"/>
                  </a:cubicBezTo>
                  <a:cubicBezTo>
                    <a:pt x="64" y="133"/>
                    <a:pt x="64" y="130"/>
                    <a:pt x="64" y="129"/>
                  </a:cubicBezTo>
                  <a:cubicBezTo>
                    <a:pt x="65" y="128"/>
                    <a:pt x="67" y="126"/>
                    <a:pt x="69" y="125"/>
                  </a:cubicBezTo>
                  <a:cubicBezTo>
                    <a:pt x="70" y="124"/>
                    <a:pt x="72" y="122"/>
                    <a:pt x="73" y="121"/>
                  </a:cubicBezTo>
                  <a:cubicBezTo>
                    <a:pt x="74" y="121"/>
                    <a:pt x="77" y="122"/>
                    <a:pt x="77" y="121"/>
                  </a:cubicBezTo>
                  <a:cubicBezTo>
                    <a:pt x="78" y="120"/>
                    <a:pt x="79" y="117"/>
                    <a:pt x="78" y="116"/>
                  </a:cubicBezTo>
                  <a:cubicBezTo>
                    <a:pt x="78" y="114"/>
                    <a:pt x="75" y="112"/>
                    <a:pt x="73" y="111"/>
                  </a:cubicBezTo>
                  <a:cubicBezTo>
                    <a:pt x="72" y="110"/>
                    <a:pt x="69" y="109"/>
                    <a:pt x="67" y="108"/>
                  </a:cubicBezTo>
                  <a:cubicBezTo>
                    <a:pt x="66" y="108"/>
                    <a:pt x="63" y="108"/>
                    <a:pt x="62" y="107"/>
                  </a:cubicBezTo>
                  <a:cubicBezTo>
                    <a:pt x="61" y="107"/>
                    <a:pt x="59" y="104"/>
                    <a:pt x="59" y="103"/>
                  </a:cubicBezTo>
                  <a:cubicBezTo>
                    <a:pt x="58" y="103"/>
                    <a:pt x="57" y="101"/>
                    <a:pt x="58" y="100"/>
                  </a:cubicBezTo>
                  <a:cubicBezTo>
                    <a:pt x="58" y="99"/>
                    <a:pt x="61" y="99"/>
                    <a:pt x="62" y="98"/>
                  </a:cubicBezTo>
                  <a:cubicBezTo>
                    <a:pt x="64" y="98"/>
                    <a:pt x="70" y="97"/>
                    <a:pt x="72" y="95"/>
                  </a:cubicBezTo>
                  <a:cubicBezTo>
                    <a:pt x="73" y="94"/>
                    <a:pt x="73" y="91"/>
                    <a:pt x="73" y="90"/>
                  </a:cubicBezTo>
                  <a:cubicBezTo>
                    <a:pt x="74" y="89"/>
                    <a:pt x="77" y="89"/>
                    <a:pt x="78" y="88"/>
                  </a:cubicBezTo>
                  <a:cubicBezTo>
                    <a:pt x="79" y="88"/>
                    <a:pt x="80" y="87"/>
                    <a:pt x="80" y="86"/>
                  </a:cubicBezTo>
                  <a:cubicBezTo>
                    <a:pt x="80" y="85"/>
                    <a:pt x="80" y="82"/>
                    <a:pt x="80" y="81"/>
                  </a:cubicBezTo>
                  <a:cubicBezTo>
                    <a:pt x="80" y="80"/>
                    <a:pt x="79" y="76"/>
                    <a:pt x="80" y="75"/>
                  </a:cubicBezTo>
                  <a:cubicBezTo>
                    <a:pt x="80" y="74"/>
                    <a:pt x="81" y="73"/>
                    <a:pt x="82" y="73"/>
                  </a:cubicBezTo>
                  <a:cubicBezTo>
                    <a:pt x="83" y="73"/>
                    <a:pt x="85" y="76"/>
                    <a:pt x="86" y="77"/>
                  </a:cubicBezTo>
                  <a:cubicBezTo>
                    <a:pt x="87" y="77"/>
                    <a:pt x="90" y="76"/>
                    <a:pt x="91" y="76"/>
                  </a:cubicBezTo>
                  <a:cubicBezTo>
                    <a:pt x="92" y="75"/>
                    <a:pt x="95" y="74"/>
                    <a:pt x="95" y="73"/>
                  </a:cubicBezTo>
                  <a:cubicBezTo>
                    <a:pt x="96" y="72"/>
                    <a:pt x="96" y="70"/>
                    <a:pt x="96" y="69"/>
                  </a:cubicBezTo>
                  <a:cubicBezTo>
                    <a:pt x="95" y="68"/>
                    <a:pt x="94" y="66"/>
                    <a:pt x="93" y="66"/>
                  </a:cubicBezTo>
                  <a:cubicBezTo>
                    <a:pt x="91" y="65"/>
                    <a:pt x="88" y="67"/>
                    <a:pt x="87" y="66"/>
                  </a:cubicBezTo>
                  <a:cubicBezTo>
                    <a:pt x="86" y="66"/>
                    <a:pt x="85" y="64"/>
                    <a:pt x="85" y="63"/>
                  </a:cubicBezTo>
                  <a:cubicBezTo>
                    <a:pt x="86" y="62"/>
                    <a:pt x="87" y="60"/>
                    <a:pt x="88" y="59"/>
                  </a:cubicBezTo>
                  <a:cubicBezTo>
                    <a:pt x="89" y="59"/>
                    <a:pt x="90" y="58"/>
                    <a:pt x="91" y="58"/>
                  </a:cubicBezTo>
                  <a:cubicBezTo>
                    <a:pt x="92" y="59"/>
                    <a:pt x="92" y="62"/>
                    <a:pt x="93" y="62"/>
                  </a:cubicBezTo>
                  <a:cubicBezTo>
                    <a:pt x="94" y="63"/>
                    <a:pt x="96" y="63"/>
                    <a:pt x="97" y="62"/>
                  </a:cubicBezTo>
                  <a:cubicBezTo>
                    <a:pt x="98" y="62"/>
                    <a:pt x="98" y="59"/>
                    <a:pt x="98" y="58"/>
                  </a:cubicBezTo>
                  <a:cubicBezTo>
                    <a:pt x="98" y="57"/>
                    <a:pt x="96" y="55"/>
                    <a:pt x="96" y="54"/>
                  </a:cubicBezTo>
                  <a:cubicBezTo>
                    <a:pt x="96" y="53"/>
                    <a:pt x="95" y="50"/>
                    <a:pt x="96" y="48"/>
                  </a:cubicBezTo>
                  <a:cubicBezTo>
                    <a:pt x="96" y="47"/>
                    <a:pt x="99" y="46"/>
                    <a:pt x="100" y="46"/>
                  </a:cubicBezTo>
                  <a:cubicBezTo>
                    <a:pt x="101" y="45"/>
                    <a:pt x="102" y="44"/>
                    <a:pt x="104" y="44"/>
                  </a:cubicBezTo>
                  <a:cubicBezTo>
                    <a:pt x="105" y="44"/>
                    <a:pt x="109" y="45"/>
                    <a:pt x="110" y="46"/>
                  </a:cubicBezTo>
                  <a:cubicBezTo>
                    <a:pt x="111" y="46"/>
                    <a:pt x="113" y="48"/>
                    <a:pt x="115" y="48"/>
                  </a:cubicBezTo>
                  <a:cubicBezTo>
                    <a:pt x="117" y="49"/>
                    <a:pt x="120" y="47"/>
                    <a:pt x="122" y="47"/>
                  </a:cubicBezTo>
                  <a:cubicBezTo>
                    <a:pt x="124" y="46"/>
                    <a:pt x="128" y="47"/>
                    <a:pt x="130" y="46"/>
                  </a:cubicBezTo>
                  <a:cubicBezTo>
                    <a:pt x="131" y="46"/>
                    <a:pt x="134" y="45"/>
                    <a:pt x="136" y="44"/>
                  </a:cubicBezTo>
                  <a:cubicBezTo>
                    <a:pt x="137" y="43"/>
                    <a:pt x="141" y="40"/>
                    <a:pt x="143" y="40"/>
                  </a:cubicBezTo>
                  <a:cubicBezTo>
                    <a:pt x="145" y="39"/>
                    <a:pt x="148" y="41"/>
                    <a:pt x="150" y="41"/>
                  </a:cubicBezTo>
                  <a:cubicBezTo>
                    <a:pt x="152" y="41"/>
                    <a:pt x="156" y="40"/>
                    <a:pt x="158" y="39"/>
                  </a:cubicBezTo>
                  <a:cubicBezTo>
                    <a:pt x="160" y="38"/>
                    <a:pt x="162" y="36"/>
                    <a:pt x="164" y="36"/>
                  </a:cubicBezTo>
                  <a:cubicBezTo>
                    <a:pt x="165" y="35"/>
                    <a:pt x="166" y="35"/>
                    <a:pt x="167" y="36"/>
                  </a:cubicBezTo>
                  <a:cubicBezTo>
                    <a:pt x="168" y="36"/>
                    <a:pt x="169" y="39"/>
                    <a:pt x="170" y="40"/>
                  </a:cubicBezTo>
                  <a:cubicBezTo>
                    <a:pt x="172" y="41"/>
                    <a:pt x="175" y="41"/>
                    <a:pt x="177" y="40"/>
                  </a:cubicBezTo>
                  <a:cubicBezTo>
                    <a:pt x="178" y="39"/>
                    <a:pt x="179" y="37"/>
                    <a:pt x="180" y="37"/>
                  </a:cubicBezTo>
                  <a:cubicBezTo>
                    <a:pt x="182" y="36"/>
                    <a:pt x="185" y="37"/>
                    <a:pt x="186" y="36"/>
                  </a:cubicBezTo>
                  <a:cubicBezTo>
                    <a:pt x="187" y="36"/>
                    <a:pt x="188" y="34"/>
                    <a:pt x="189" y="33"/>
                  </a:cubicBezTo>
                  <a:cubicBezTo>
                    <a:pt x="189" y="32"/>
                    <a:pt x="189" y="29"/>
                    <a:pt x="190" y="28"/>
                  </a:cubicBezTo>
                  <a:cubicBezTo>
                    <a:pt x="190" y="27"/>
                    <a:pt x="193" y="26"/>
                    <a:pt x="194" y="26"/>
                  </a:cubicBezTo>
                  <a:cubicBezTo>
                    <a:pt x="196" y="26"/>
                    <a:pt x="199" y="27"/>
                    <a:pt x="200" y="28"/>
                  </a:cubicBezTo>
                  <a:cubicBezTo>
                    <a:pt x="201" y="28"/>
                    <a:pt x="205" y="29"/>
                    <a:pt x="206" y="28"/>
                  </a:cubicBezTo>
                  <a:cubicBezTo>
                    <a:pt x="206" y="27"/>
                    <a:pt x="207" y="24"/>
                    <a:pt x="206" y="23"/>
                  </a:cubicBezTo>
                  <a:cubicBezTo>
                    <a:pt x="206" y="22"/>
                    <a:pt x="204" y="21"/>
                    <a:pt x="203" y="20"/>
                  </a:cubicBezTo>
                  <a:cubicBezTo>
                    <a:pt x="203" y="20"/>
                    <a:pt x="201" y="20"/>
                    <a:pt x="200" y="19"/>
                  </a:cubicBezTo>
                  <a:cubicBezTo>
                    <a:pt x="199" y="18"/>
                    <a:pt x="198" y="16"/>
                    <a:pt x="198" y="15"/>
                  </a:cubicBezTo>
                  <a:cubicBezTo>
                    <a:pt x="198" y="13"/>
                    <a:pt x="197" y="11"/>
                    <a:pt x="197" y="1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9CF851D-826B-4AEC-9A13-57187FCEF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4518026"/>
              <a:ext cx="1004888" cy="1127125"/>
            </a:xfrm>
            <a:custGeom>
              <a:avLst/>
              <a:gdLst>
                <a:gd name="T0" fmla="*/ 239 w 435"/>
                <a:gd name="T1" fmla="*/ 19 h 487"/>
                <a:gd name="T2" fmla="*/ 248 w 435"/>
                <a:gd name="T3" fmla="*/ 33 h 487"/>
                <a:gd name="T4" fmla="*/ 288 w 435"/>
                <a:gd name="T5" fmla="*/ 24 h 487"/>
                <a:gd name="T6" fmla="*/ 314 w 435"/>
                <a:gd name="T7" fmla="*/ 10 h 487"/>
                <a:gd name="T8" fmla="*/ 338 w 435"/>
                <a:gd name="T9" fmla="*/ 18 h 487"/>
                <a:gd name="T10" fmla="*/ 381 w 435"/>
                <a:gd name="T11" fmla="*/ 32 h 487"/>
                <a:gd name="T12" fmla="*/ 398 w 435"/>
                <a:gd name="T13" fmla="*/ 31 h 487"/>
                <a:gd name="T14" fmla="*/ 420 w 435"/>
                <a:gd name="T15" fmla="*/ 45 h 487"/>
                <a:gd name="T16" fmla="*/ 435 w 435"/>
                <a:gd name="T17" fmla="*/ 64 h 487"/>
                <a:gd name="T18" fmla="*/ 418 w 435"/>
                <a:gd name="T19" fmla="*/ 91 h 487"/>
                <a:gd name="T20" fmla="*/ 416 w 435"/>
                <a:gd name="T21" fmla="*/ 125 h 487"/>
                <a:gd name="T22" fmla="*/ 392 w 435"/>
                <a:gd name="T23" fmla="*/ 155 h 487"/>
                <a:gd name="T24" fmla="*/ 400 w 435"/>
                <a:gd name="T25" fmla="*/ 178 h 487"/>
                <a:gd name="T26" fmla="*/ 388 w 435"/>
                <a:gd name="T27" fmla="*/ 197 h 487"/>
                <a:gd name="T28" fmla="*/ 404 w 435"/>
                <a:gd name="T29" fmla="*/ 223 h 487"/>
                <a:gd name="T30" fmla="*/ 411 w 435"/>
                <a:gd name="T31" fmla="*/ 254 h 487"/>
                <a:gd name="T32" fmla="*/ 372 w 435"/>
                <a:gd name="T33" fmla="*/ 262 h 487"/>
                <a:gd name="T34" fmla="*/ 375 w 435"/>
                <a:gd name="T35" fmla="*/ 289 h 487"/>
                <a:gd name="T36" fmla="*/ 360 w 435"/>
                <a:gd name="T37" fmla="*/ 290 h 487"/>
                <a:gd name="T38" fmla="*/ 359 w 435"/>
                <a:gd name="T39" fmla="*/ 322 h 487"/>
                <a:gd name="T40" fmla="*/ 359 w 435"/>
                <a:gd name="T41" fmla="*/ 350 h 487"/>
                <a:gd name="T42" fmla="*/ 361 w 435"/>
                <a:gd name="T43" fmla="*/ 373 h 487"/>
                <a:gd name="T44" fmla="*/ 353 w 435"/>
                <a:gd name="T45" fmla="*/ 384 h 487"/>
                <a:gd name="T46" fmla="*/ 321 w 435"/>
                <a:gd name="T47" fmla="*/ 401 h 487"/>
                <a:gd name="T48" fmla="*/ 298 w 435"/>
                <a:gd name="T49" fmla="*/ 414 h 487"/>
                <a:gd name="T50" fmla="*/ 275 w 435"/>
                <a:gd name="T51" fmla="*/ 423 h 487"/>
                <a:gd name="T52" fmla="*/ 273 w 435"/>
                <a:gd name="T53" fmla="*/ 455 h 487"/>
                <a:gd name="T54" fmla="*/ 274 w 435"/>
                <a:gd name="T55" fmla="*/ 474 h 487"/>
                <a:gd name="T56" fmla="*/ 234 w 435"/>
                <a:gd name="T57" fmla="*/ 487 h 487"/>
                <a:gd name="T58" fmla="*/ 196 w 435"/>
                <a:gd name="T59" fmla="*/ 451 h 487"/>
                <a:gd name="T60" fmla="*/ 167 w 435"/>
                <a:gd name="T61" fmla="*/ 429 h 487"/>
                <a:gd name="T62" fmla="*/ 186 w 435"/>
                <a:gd name="T63" fmla="*/ 407 h 487"/>
                <a:gd name="T64" fmla="*/ 199 w 435"/>
                <a:gd name="T65" fmla="*/ 364 h 487"/>
                <a:gd name="T66" fmla="*/ 167 w 435"/>
                <a:gd name="T67" fmla="*/ 371 h 487"/>
                <a:gd name="T68" fmla="*/ 121 w 435"/>
                <a:gd name="T69" fmla="*/ 379 h 487"/>
                <a:gd name="T70" fmla="*/ 109 w 435"/>
                <a:gd name="T71" fmla="*/ 364 h 487"/>
                <a:gd name="T72" fmla="*/ 99 w 435"/>
                <a:gd name="T73" fmla="*/ 349 h 487"/>
                <a:gd name="T74" fmla="*/ 61 w 435"/>
                <a:gd name="T75" fmla="*/ 322 h 487"/>
                <a:gd name="T76" fmla="*/ 0 w 435"/>
                <a:gd name="T77" fmla="*/ 288 h 487"/>
                <a:gd name="T78" fmla="*/ 19 w 435"/>
                <a:gd name="T79" fmla="*/ 273 h 487"/>
                <a:gd name="T80" fmla="*/ 30 w 435"/>
                <a:gd name="T81" fmla="*/ 257 h 487"/>
                <a:gd name="T82" fmla="*/ 49 w 435"/>
                <a:gd name="T83" fmla="*/ 221 h 487"/>
                <a:gd name="T84" fmla="*/ 75 w 435"/>
                <a:gd name="T85" fmla="*/ 215 h 487"/>
                <a:gd name="T86" fmla="*/ 80 w 435"/>
                <a:gd name="T87" fmla="*/ 189 h 487"/>
                <a:gd name="T88" fmla="*/ 84 w 435"/>
                <a:gd name="T89" fmla="*/ 165 h 487"/>
                <a:gd name="T90" fmla="*/ 104 w 435"/>
                <a:gd name="T91" fmla="*/ 156 h 487"/>
                <a:gd name="T92" fmla="*/ 107 w 435"/>
                <a:gd name="T93" fmla="*/ 135 h 487"/>
                <a:gd name="T94" fmla="*/ 110 w 435"/>
                <a:gd name="T95" fmla="*/ 115 h 487"/>
                <a:gd name="T96" fmla="*/ 125 w 435"/>
                <a:gd name="T97" fmla="*/ 107 h 487"/>
                <a:gd name="T98" fmla="*/ 136 w 435"/>
                <a:gd name="T99" fmla="*/ 87 h 487"/>
                <a:gd name="T100" fmla="*/ 151 w 435"/>
                <a:gd name="T101" fmla="*/ 69 h 487"/>
                <a:gd name="T102" fmla="*/ 167 w 435"/>
                <a:gd name="T103" fmla="*/ 46 h 487"/>
                <a:gd name="T104" fmla="*/ 164 w 435"/>
                <a:gd name="T105" fmla="*/ 19 h 487"/>
                <a:gd name="T106" fmla="*/ 182 w 435"/>
                <a:gd name="T107" fmla="*/ 4 h 487"/>
                <a:gd name="T108" fmla="*/ 208 w 435"/>
                <a:gd name="T109" fmla="*/ 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5" h="487">
                  <a:moveTo>
                    <a:pt x="227" y="0"/>
                  </a:moveTo>
                  <a:cubicBezTo>
                    <a:pt x="228" y="0"/>
                    <a:pt x="229" y="0"/>
                    <a:pt x="230" y="0"/>
                  </a:cubicBezTo>
                  <a:cubicBezTo>
                    <a:pt x="232" y="0"/>
                    <a:pt x="237" y="1"/>
                    <a:pt x="238" y="2"/>
                  </a:cubicBezTo>
                  <a:cubicBezTo>
                    <a:pt x="239" y="3"/>
                    <a:pt x="240" y="5"/>
                    <a:pt x="241" y="6"/>
                  </a:cubicBezTo>
                  <a:cubicBezTo>
                    <a:pt x="241" y="8"/>
                    <a:pt x="239" y="11"/>
                    <a:pt x="239" y="12"/>
                  </a:cubicBezTo>
                  <a:cubicBezTo>
                    <a:pt x="239" y="14"/>
                    <a:pt x="240" y="18"/>
                    <a:pt x="239" y="19"/>
                  </a:cubicBezTo>
                  <a:cubicBezTo>
                    <a:pt x="238" y="20"/>
                    <a:pt x="235" y="21"/>
                    <a:pt x="235" y="22"/>
                  </a:cubicBezTo>
                  <a:cubicBezTo>
                    <a:pt x="234" y="23"/>
                    <a:pt x="234" y="26"/>
                    <a:pt x="234" y="27"/>
                  </a:cubicBezTo>
                  <a:cubicBezTo>
                    <a:pt x="234" y="28"/>
                    <a:pt x="236" y="29"/>
                    <a:pt x="237" y="30"/>
                  </a:cubicBezTo>
                  <a:cubicBezTo>
                    <a:pt x="238" y="30"/>
                    <a:pt x="240" y="30"/>
                    <a:pt x="241" y="30"/>
                  </a:cubicBezTo>
                  <a:cubicBezTo>
                    <a:pt x="242" y="30"/>
                    <a:pt x="244" y="32"/>
                    <a:pt x="245" y="32"/>
                  </a:cubicBezTo>
                  <a:cubicBezTo>
                    <a:pt x="246" y="33"/>
                    <a:pt x="248" y="33"/>
                    <a:pt x="248" y="33"/>
                  </a:cubicBezTo>
                  <a:cubicBezTo>
                    <a:pt x="250" y="33"/>
                    <a:pt x="253" y="30"/>
                    <a:pt x="255" y="30"/>
                  </a:cubicBezTo>
                  <a:cubicBezTo>
                    <a:pt x="257" y="30"/>
                    <a:pt x="261" y="32"/>
                    <a:pt x="263" y="32"/>
                  </a:cubicBezTo>
                  <a:cubicBezTo>
                    <a:pt x="264" y="32"/>
                    <a:pt x="267" y="31"/>
                    <a:pt x="268" y="30"/>
                  </a:cubicBezTo>
                  <a:cubicBezTo>
                    <a:pt x="270" y="30"/>
                    <a:pt x="274" y="29"/>
                    <a:pt x="276" y="28"/>
                  </a:cubicBezTo>
                  <a:cubicBezTo>
                    <a:pt x="277" y="28"/>
                    <a:pt x="280" y="28"/>
                    <a:pt x="282" y="28"/>
                  </a:cubicBezTo>
                  <a:cubicBezTo>
                    <a:pt x="283" y="27"/>
                    <a:pt x="287" y="26"/>
                    <a:pt x="288" y="24"/>
                  </a:cubicBezTo>
                  <a:cubicBezTo>
                    <a:pt x="289" y="23"/>
                    <a:pt x="287" y="20"/>
                    <a:pt x="288" y="18"/>
                  </a:cubicBezTo>
                  <a:cubicBezTo>
                    <a:pt x="288" y="17"/>
                    <a:pt x="290" y="16"/>
                    <a:pt x="291" y="15"/>
                  </a:cubicBezTo>
                  <a:cubicBezTo>
                    <a:pt x="292" y="15"/>
                    <a:pt x="296" y="16"/>
                    <a:pt x="297" y="16"/>
                  </a:cubicBezTo>
                  <a:cubicBezTo>
                    <a:pt x="299" y="15"/>
                    <a:pt x="303" y="14"/>
                    <a:pt x="304" y="13"/>
                  </a:cubicBezTo>
                  <a:cubicBezTo>
                    <a:pt x="305" y="13"/>
                    <a:pt x="307" y="12"/>
                    <a:pt x="308" y="12"/>
                  </a:cubicBezTo>
                  <a:cubicBezTo>
                    <a:pt x="309" y="12"/>
                    <a:pt x="313" y="11"/>
                    <a:pt x="314" y="10"/>
                  </a:cubicBezTo>
                  <a:cubicBezTo>
                    <a:pt x="314" y="10"/>
                    <a:pt x="314" y="10"/>
                    <a:pt x="315" y="10"/>
                  </a:cubicBezTo>
                  <a:cubicBezTo>
                    <a:pt x="315" y="10"/>
                    <a:pt x="315" y="11"/>
                    <a:pt x="315" y="11"/>
                  </a:cubicBezTo>
                  <a:cubicBezTo>
                    <a:pt x="317" y="12"/>
                    <a:pt x="321" y="11"/>
                    <a:pt x="322" y="11"/>
                  </a:cubicBezTo>
                  <a:cubicBezTo>
                    <a:pt x="324" y="11"/>
                    <a:pt x="327" y="10"/>
                    <a:pt x="329" y="10"/>
                  </a:cubicBezTo>
                  <a:cubicBezTo>
                    <a:pt x="330" y="11"/>
                    <a:pt x="332" y="12"/>
                    <a:pt x="333" y="13"/>
                  </a:cubicBezTo>
                  <a:cubicBezTo>
                    <a:pt x="334" y="14"/>
                    <a:pt x="336" y="17"/>
                    <a:pt x="338" y="18"/>
                  </a:cubicBezTo>
                  <a:cubicBezTo>
                    <a:pt x="340" y="19"/>
                    <a:pt x="346" y="20"/>
                    <a:pt x="348" y="20"/>
                  </a:cubicBezTo>
                  <a:cubicBezTo>
                    <a:pt x="351" y="20"/>
                    <a:pt x="355" y="19"/>
                    <a:pt x="357" y="19"/>
                  </a:cubicBezTo>
                  <a:cubicBezTo>
                    <a:pt x="359" y="19"/>
                    <a:pt x="363" y="19"/>
                    <a:pt x="364" y="20"/>
                  </a:cubicBezTo>
                  <a:cubicBezTo>
                    <a:pt x="366" y="21"/>
                    <a:pt x="367" y="25"/>
                    <a:pt x="368" y="26"/>
                  </a:cubicBezTo>
                  <a:cubicBezTo>
                    <a:pt x="370" y="27"/>
                    <a:pt x="373" y="28"/>
                    <a:pt x="375" y="29"/>
                  </a:cubicBezTo>
                  <a:cubicBezTo>
                    <a:pt x="376" y="30"/>
                    <a:pt x="379" y="32"/>
                    <a:pt x="381" y="32"/>
                  </a:cubicBezTo>
                  <a:cubicBezTo>
                    <a:pt x="381" y="32"/>
                    <a:pt x="383" y="30"/>
                    <a:pt x="383" y="31"/>
                  </a:cubicBezTo>
                  <a:cubicBezTo>
                    <a:pt x="385" y="31"/>
                    <a:pt x="386" y="34"/>
                    <a:pt x="387" y="36"/>
                  </a:cubicBezTo>
                  <a:cubicBezTo>
                    <a:pt x="387" y="37"/>
                    <a:pt x="388" y="39"/>
                    <a:pt x="388" y="40"/>
                  </a:cubicBezTo>
                  <a:cubicBezTo>
                    <a:pt x="389" y="41"/>
                    <a:pt x="391" y="43"/>
                    <a:pt x="392" y="43"/>
                  </a:cubicBezTo>
                  <a:cubicBezTo>
                    <a:pt x="393" y="42"/>
                    <a:pt x="395" y="39"/>
                    <a:pt x="396" y="37"/>
                  </a:cubicBezTo>
                  <a:cubicBezTo>
                    <a:pt x="396" y="36"/>
                    <a:pt x="397" y="33"/>
                    <a:pt x="398" y="31"/>
                  </a:cubicBezTo>
                  <a:cubicBezTo>
                    <a:pt x="398" y="29"/>
                    <a:pt x="398" y="26"/>
                    <a:pt x="399" y="24"/>
                  </a:cubicBezTo>
                  <a:cubicBezTo>
                    <a:pt x="400" y="23"/>
                    <a:pt x="404" y="23"/>
                    <a:pt x="406" y="23"/>
                  </a:cubicBezTo>
                  <a:cubicBezTo>
                    <a:pt x="407" y="24"/>
                    <a:pt x="409" y="25"/>
                    <a:pt x="409" y="26"/>
                  </a:cubicBezTo>
                  <a:cubicBezTo>
                    <a:pt x="411" y="28"/>
                    <a:pt x="412" y="34"/>
                    <a:pt x="413" y="36"/>
                  </a:cubicBezTo>
                  <a:cubicBezTo>
                    <a:pt x="413" y="38"/>
                    <a:pt x="414" y="43"/>
                    <a:pt x="415" y="44"/>
                  </a:cubicBezTo>
                  <a:cubicBezTo>
                    <a:pt x="416" y="45"/>
                    <a:pt x="419" y="45"/>
                    <a:pt x="420" y="45"/>
                  </a:cubicBezTo>
                  <a:cubicBezTo>
                    <a:pt x="421" y="46"/>
                    <a:pt x="422" y="49"/>
                    <a:pt x="423" y="50"/>
                  </a:cubicBezTo>
                  <a:cubicBezTo>
                    <a:pt x="424" y="52"/>
                    <a:pt x="425" y="54"/>
                    <a:pt x="426" y="55"/>
                  </a:cubicBezTo>
                  <a:cubicBezTo>
                    <a:pt x="427" y="56"/>
                    <a:pt x="429" y="56"/>
                    <a:pt x="430" y="56"/>
                  </a:cubicBezTo>
                  <a:cubicBezTo>
                    <a:pt x="431" y="56"/>
                    <a:pt x="432" y="56"/>
                    <a:pt x="432" y="55"/>
                  </a:cubicBezTo>
                  <a:cubicBezTo>
                    <a:pt x="433" y="56"/>
                    <a:pt x="433" y="58"/>
                    <a:pt x="433" y="58"/>
                  </a:cubicBezTo>
                  <a:cubicBezTo>
                    <a:pt x="433" y="60"/>
                    <a:pt x="435" y="63"/>
                    <a:pt x="435" y="64"/>
                  </a:cubicBezTo>
                  <a:cubicBezTo>
                    <a:pt x="435" y="64"/>
                    <a:pt x="435" y="68"/>
                    <a:pt x="434" y="69"/>
                  </a:cubicBezTo>
                  <a:cubicBezTo>
                    <a:pt x="433" y="70"/>
                    <a:pt x="428" y="70"/>
                    <a:pt x="427" y="71"/>
                  </a:cubicBezTo>
                  <a:cubicBezTo>
                    <a:pt x="426" y="72"/>
                    <a:pt x="426" y="76"/>
                    <a:pt x="425" y="78"/>
                  </a:cubicBezTo>
                  <a:cubicBezTo>
                    <a:pt x="425" y="79"/>
                    <a:pt x="425" y="83"/>
                    <a:pt x="424" y="84"/>
                  </a:cubicBezTo>
                  <a:cubicBezTo>
                    <a:pt x="424" y="86"/>
                    <a:pt x="422" y="88"/>
                    <a:pt x="421" y="89"/>
                  </a:cubicBezTo>
                  <a:cubicBezTo>
                    <a:pt x="421" y="90"/>
                    <a:pt x="419" y="90"/>
                    <a:pt x="418" y="91"/>
                  </a:cubicBezTo>
                  <a:cubicBezTo>
                    <a:pt x="417" y="92"/>
                    <a:pt x="418" y="95"/>
                    <a:pt x="418" y="96"/>
                  </a:cubicBezTo>
                  <a:cubicBezTo>
                    <a:pt x="418" y="97"/>
                    <a:pt x="419" y="99"/>
                    <a:pt x="420" y="101"/>
                  </a:cubicBezTo>
                  <a:cubicBezTo>
                    <a:pt x="420" y="102"/>
                    <a:pt x="421" y="105"/>
                    <a:pt x="421" y="107"/>
                  </a:cubicBezTo>
                  <a:cubicBezTo>
                    <a:pt x="421" y="108"/>
                    <a:pt x="419" y="111"/>
                    <a:pt x="419" y="112"/>
                  </a:cubicBezTo>
                  <a:cubicBezTo>
                    <a:pt x="418" y="114"/>
                    <a:pt x="419" y="118"/>
                    <a:pt x="419" y="120"/>
                  </a:cubicBezTo>
                  <a:cubicBezTo>
                    <a:pt x="418" y="121"/>
                    <a:pt x="416" y="124"/>
                    <a:pt x="416" y="125"/>
                  </a:cubicBezTo>
                  <a:cubicBezTo>
                    <a:pt x="415" y="127"/>
                    <a:pt x="414" y="131"/>
                    <a:pt x="413" y="133"/>
                  </a:cubicBezTo>
                  <a:cubicBezTo>
                    <a:pt x="412" y="134"/>
                    <a:pt x="410" y="134"/>
                    <a:pt x="410" y="134"/>
                  </a:cubicBezTo>
                  <a:cubicBezTo>
                    <a:pt x="408" y="135"/>
                    <a:pt x="404" y="136"/>
                    <a:pt x="403" y="137"/>
                  </a:cubicBezTo>
                  <a:cubicBezTo>
                    <a:pt x="401" y="139"/>
                    <a:pt x="398" y="143"/>
                    <a:pt x="397" y="146"/>
                  </a:cubicBezTo>
                  <a:cubicBezTo>
                    <a:pt x="396" y="147"/>
                    <a:pt x="398" y="151"/>
                    <a:pt x="397" y="152"/>
                  </a:cubicBezTo>
                  <a:cubicBezTo>
                    <a:pt x="396" y="153"/>
                    <a:pt x="392" y="153"/>
                    <a:pt x="392" y="155"/>
                  </a:cubicBezTo>
                  <a:cubicBezTo>
                    <a:pt x="391" y="156"/>
                    <a:pt x="392" y="160"/>
                    <a:pt x="393" y="162"/>
                  </a:cubicBezTo>
                  <a:cubicBezTo>
                    <a:pt x="393" y="163"/>
                    <a:pt x="395" y="164"/>
                    <a:pt x="395" y="165"/>
                  </a:cubicBezTo>
                  <a:cubicBezTo>
                    <a:pt x="396" y="166"/>
                    <a:pt x="399" y="167"/>
                    <a:pt x="400" y="168"/>
                  </a:cubicBezTo>
                  <a:cubicBezTo>
                    <a:pt x="401" y="169"/>
                    <a:pt x="402" y="171"/>
                    <a:pt x="403" y="172"/>
                  </a:cubicBezTo>
                  <a:cubicBezTo>
                    <a:pt x="403" y="173"/>
                    <a:pt x="405" y="175"/>
                    <a:pt x="404" y="176"/>
                  </a:cubicBezTo>
                  <a:cubicBezTo>
                    <a:pt x="404" y="177"/>
                    <a:pt x="401" y="177"/>
                    <a:pt x="400" y="178"/>
                  </a:cubicBezTo>
                  <a:cubicBezTo>
                    <a:pt x="400" y="178"/>
                    <a:pt x="400" y="180"/>
                    <a:pt x="400" y="180"/>
                  </a:cubicBezTo>
                  <a:cubicBezTo>
                    <a:pt x="400" y="181"/>
                    <a:pt x="398" y="182"/>
                    <a:pt x="397" y="182"/>
                  </a:cubicBezTo>
                  <a:cubicBezTo>
                    <a:pt x="396" y="183"/>
                    <a:pt x="392" y="183"/>
                    <a:pt x="390" y="184"/>
                  </a:cubicBezTo>
                  <a:cubicBezTo>
                    <a:pt x="389" y="184"/>
                    <a:pt x="388" y="187"/>
                    <a:pt x="387" y="188"/>
                  </a:cubicBezTo>
                  <a:cubicBezTo>
                    <a:pt x="387" y="189"/>
                    <a:pt x="385" y="191"/>
                    <a:pt x="385" y="192"/>
                  </a:cubicBezTo>
                  <a:cubicBezTo>
                    <a:pt x="385" y="193"/>
                    <a:pt x="387" y="196"/>
                    <a:pt x="388" y="197"/>
                  </a:cubicBezTo>
                  <a:cubicBezTo>
                    <a:pt x="388" y="199"/>
                    <a:pt x="388" y="203"/>
                    <a:pt x="389" y="205"/>
                  </a:cubicBezTo>
                  <a:cubicBezTo>
                    <a:pt x="389" y="206"/>
                    <a:pt x="391" y="208"/>
                    <a:pt x="391" y="209"/>
                  </a:cubicBezTo>
                  <a:cubicBezTo>
                    <a:pt x="392" y="210"/>
                    <a:pt x="393" y="213"/>
                    <a:pt x="394" y="214"/>
                  </a:cubicBezTo>
                  <a:cubicBezTo>
                    <a:pt x="394" y="215"/>
                    <a:pt x="393" y="218"/>
                    <a:pt x="394" y="220"/>
                  </a:cubicBezTo>
                  <a:cubicBezTo>
                    <a:pt x="394" y="220"/>
                    <a:pt x="396" y="221"/>
                    <a:pt x="396" y="222"/>
                  </a:cubicBezTo>
                  <a:cubicBezTo>
                    <a:pt x="398" y="223"/>
                    <a:pt x="402" y="222"/>
                    <a:pt x="404" y="223"/>
                  </a:cubicBezTo>
                  <a:cubicBezTo>
                    <a:pt x="405" y="224"/>
                    <a:pt x="408" y="227"/>
                    <a:pt x="410" y="228"/>
                  </a:cubicBezTo>
                  <a:cubicBezTo>
                    <a:pt x="411" y="230"/>
                    <a:pt x="413" y="234"/>
                    <a:pt x="414" y="237"/>
                  </a:cubicBezTo>
                  <a:cubicBezTo>
                    <a:pt x="414" y="238"/>
                    <a:pt x="414" y="241"/>
                    <a:pt x="414" y="243"/>
                  </a:cubicBezTo>
                  <a:cubicBezTo>
                    <a:pt x="414" y="244"/>
                    <a:pt x="416" y="245"/>
                    <a:pt x="417" y="246"/>
                  </a:cubicBezTo>
                  <a:cubicBezTo>
                    <a:pt x="417" y="247"/>
                    <a:pt x="418" y="249"/>
                    <a:pt x="418" y="251"/>
                  </a:cubicBezTo>
                  <a:cubicBezTo>
                    <a:pt x="417" y="252"/>
                    <a:pt x="413" y="254"/>
                    <a:pt x="411" y="254"/>
                  </a:cubicBezTo>
                  <a:cubicBezTo>
                    <a:pt x="410" y="255"/>
                    <a:pt x="407" y="254"/>
                    <a:pt x="406" y="254"/>
                  </a:cubicBezTo>
                  <a:cubicBezTo>
                    <a:pt x="404" y="255"/>
                    <a:pt x="401" y="257"/>
                    <a:pt x="400" y="257"/>
                  </a:cubicBezTo>
                  <a:cubicBezTo>
                    <a:pt x="397" y="257"/>
                    <a:pt x="392" y="258"/>
                    <a:pt x="390" y="257"/>
                  </a:cubicBezTo>
                  <a:cubicBezTo>
                    <a:pt x="387" y="257"/>
                    <a:pt x="383" y="254"/>
                    <a:pt x="380" y="254"/>
                  </a:cubicBezTo>
                  <a:cubicBezTo>
                    <a:pt x="378" y="255"/>
                    <a:pt x="374" y="256"/>
                    <a:pt x="373" y="257"/>
                  </a:cubicBezTo>
                  <a:cubicBezTo>
                    <a:pt x="372" y="258"/>
                    <a:pt x="372" y="261"/>
                    <a:pt x="372" y="262"/>
                  </a:cubicBezTo>
                  <a:cubicBezTo>
                    <a:pt x="372" y="264"/>
                    <a:pt x="373" y="268"/>
                    <a:pt x="374" y="270"/>
                  </a:cubicBezTo>
                  <a:cubicBezTo>
                    <a:pt x="374" y="271"/>
                    <a:pt x="375" y="273"/>
                    <a:pt x="376" y="274"/>
                  </a:cubicBezTo>
                  <a:cubicBezTo>
                    <a:pt x="377" y="275"/>
                    <a:pt x="380" y="275"/>
                    <a:pt x="381" y="276"/>
                  </a:cubicBezTo>
                  <a:cubicBezTo>
                    <a:pt x="383" y="278"/>
                    <a:pt x="383" y="282"/>
                    <a:pt x="383" y="285"/>
                  </a:cubicBezTo>
                  <a:cubicBezTo>
                    <a:pt x="383" y="286"/>
                    <a:pt x="381" y="289"/>
                    <a:pt x="380" y="290"/>
                  </a:cubicBezTo>
                  <a:cubicBezTo>
                    <a:pt x="379" y="290"/>
                    <a:pt x="376" y="289"/>
                    <a:pt x="375" y="289"/>
                  </a:cubicBezTo>
                  <a:cubicBezTo>
                    <a:pt x="374" y="288"/>
                    <a:pt x="374" y="285"/>
                    <a:pt x="373" y="284"/>
                  </a:cubicBezTo>
                  <a:cubicBezTo>
                    <a:pt x="372" y="283"/>
                    <a:pt x="370" y="284"/>
                    <a:pt x="370" y="284"/>
                  </a:cubicBezTo>
                  <a:cubicBezTo>
                    <a:pt x="368" y="284"/>
                    <a:pt x="366" y="285"/>
                    <a:pt x="364" y="285"/>
                  </a:cubicBezTo>
                  <a:cubicBezTo>
                    <a:pt x="364" y="285"/>
                    <a:pt x="362" y="284"/>
                    <a:pt x="361" y="284"/>
                  </a:cubicBezTo>
                  <a:cubicBezTo>
                    <a:pt x="361" y="284"/>
                    <a:pt x="359" y="284"/>
                    <a:pt x="359" y="285"/>
                  </a:cubicBezTo>
                  <a:cubicBezTo>
                    <a:pt x="358" y="286"/>
                    <a:pt x="360" y="289"/>
                    <a:pt x="360" y="290"/>
                  </a:cubicBezTo>
                  <a:cubicBezTo>
                    <a:pt x="360" y="293"/>
                    <a:pt x="359" y="297"/>
                    <a:pt x="359" y="299"/>
                  </a:cubicBezTo>
                  <a:cubicBezTo>
                    <a:pt x="359" y="302"/>
                    <a:pt x="357" y="306"/>
                    <a:pt x="357" y="309"/>
                  </a:cubicBezTo>
                  <a:cubicBezTo>
                    <a:pt x="357" y="310"/>
                    <a:pt x="357" y="312"/>
                    <a:pt x="356" y="313"/>
                  </a:cubicBezTo>
                  <a:cubicBezTo>
                    <a:pt x="356" y="314"/>
                    <a:pt x="353" y="315"/>
                    <a:pt x="353" y="315"/>
                  </a:cubicBezTo>
                  <a:cubicBezTo>
                    <a:pt x="352" y="316"/>
                    <a:pt x="352" y="319"/>
                    <a:pt x="353" y="320"/>
                  </a:cubicBezTo>
                  <a:cubicBezTo>
                    <a:pt x="354" y="322"/>
                    <a:pt x="357" y="321"/>
                    <a:pt x="359" y="322"/>
                  </a:cubicBezTo>
                  <a:cubicBezTo>
                    <a:pt x="360" y="324"/>
                    <a:pt x="361" y="327"/>
                    <a:pt x="361" y="328"/>
                  </a:cubicBezTo>
                  <a:cubicBezTo>
                    <a:pt x="361" y="330"/>
                    <a:pt x="359" y="334"/>
                    <a:pt x="358" y="335"/>
                  </a:cubicBezTo>
                  <a:cubicBezTo>
                    <a:pt x="357" y="336"/>
                    <a:pt x="354" y="338"/>
                    <a:pt x="353" y="340"/>
                  </a:cubicBezTo>
                  <a:cubicBezTo>
                    <a:pt x="353" y="341"/>
                    <a:pt x="353" y="343"/>
                    <a:pt x="353" y="344"/>
                  </a:cubicBezTo>
                  <a:cubicBezTo>
                    <a:pt x="353" y="345"/>
                    <a:pt x="354" y="346"/>
                    <a:pt x="355" y="347"/>
                  </a:cubicBezTo>
                  <a:cubicBezTo>
                    <a:pt x="356" y="348"/>
                    <a:pt x="358" y="349"/>
                    <a:pt x="359" y="350"/>
                  </a:cubicBezTo>
                  <a:cubicBezTo>
                    <a:pt x="360" y="351"/>
                    <a:pt x="361" y="353"/>
                    <a:pt x="361" y="354"/>
                  </a:cubicBezTo>
                  <a:cubicBezTo>
                    <a:pt x="361" y="355"/>
                    <a:pt x="363" y="357"/>
                    <a:pt x="363" y="358"/>
                  </a:cubicBezTo>
                  <a:cubicBezTo>
                    <a:pt x="363" y="359"/>
                    <a:pt x="361" y="360"/>
                    <a:pt x="361" y="361"/>
                  </a:cubicBezTo>
                  <a:cubicBezTo>
                    <a:pt x="360" y="362"/>
                    <a:pt x="360" y="364"/>
                    <a:pt x="360" y="365"/>
                  </a:cubicBezTo>
                  <a:cubicBezTo>
                    <a:pt x="361" y="366"/>
                    <a:pt x="362" y="367"/>
                    <a:pt x="362" y="368"/>
                  </a:cubicBezTo>
                  <a:cubicBezTo>
                    <a:pt x="362" y="369"/>
                    <a:pt x="361" y="372"/>
                    <a:pt x="361" y="373"/>
                  </a:cubicBezTo>
                  <a:cubicBezTo>
                    <a:pt x="362" y="373"/>
                    <a:pt x="364" y="374"/>
                    <a:pt x="364" y="375"/>
                  </a:cubicBezTo>
                  <a:cubicBezTo>
                    <a:pt x="365" y="376"/>
                    <a:pt x="366" y="377"/>
                    <a:pt x="366" y="378"/>
                  </a:cubicBezTo>
                  <a:cubicBezTo>
                    <a:pt x="367" y="379"/>
                    <a:pt x="367" y="383"/>
                    <a:pt x="367" y="384"/>
                  </a:cubicBezTo>
                  <a:cubicBezTo>
                    <a:pt x="367" y="385"/>
                    <a:pt x="366" y="387"/>
                    <a:pt x="365" y="387"/>
                  </a:cubicBezTo>
                  <a:cubicBezTo>
                    <a:pt x="364" y="388"/>
                    <a:pt x="359" y="389"/>
                    <a:pt x="357" y="388"/>
                  </a:cubicBezTo>
                  <a:cubicBezTo>
                    <a:pt x="356" y="387"/>
                    <a:pt x="355" y="385"/>
                    <a:pt x="353" y="384"/>
                  </a:cubicBezTo>
                  <a:cubicBezTo>
                    <a:pt x="352" y="383"/>
                    <a:pt x="350" y="382"/>
                    <a:pt x="349" y="383"/>
                  </a:cubicBezTo>
                  <a:cubicBezTo>
                    <a:pt x="348" y="383"/>
                    <a:pt x="347" y="387"/>
                    <a:pt x="346" y="388"/>
                  </a:cubicBezTo>
                  <a:cubicBezTo>
                    <a:pt x="345" y="389"/>
                    <a:pt x="342" y="391"/>
                    <a:pt x="341" y="392"/>
                  </a:cubicBezTo>
                  <a:cubicBezTo>
                    <a:pt x="339" y="394"/>
                    <a:pt x="335" y="396"/>
                    <a:pt x="332" y="396"/>
                  </a:cubicBezTo>
                  <a:cubicBezTo>
                    <a:pt x="331" y="397"/>
                    <a:pt x="327" y="398"/>
                    <a:pt x="325" y="398"/>
                  </a:cubicBezTo>
                  <a:cubicBezTo>
                    <a:pt x="324" y="399"/>
                    <a:pt x="322" y="400"/>
                    <a:pt x="321" y="401"/>
                  </a:cubicBezTo>
                  <a:cubicBezTo>
                    <a:pt x="320" y="402"/>
                    <a:pt x="322" y="406"/>
                    <a:pt x="321" y="408"/>
                  </a:cubicBezTo>
                  <a:cubicBezTo>
                    <a:pt x="321" y="409"/>
                    <a:pt x="320" y="411"/>
                    <a:pt x="319" y="411"/>
                  </a:cubicBezTo>
                  <a:cubicBezTo>
                    <a:pt x="318" y="411"/>
                    <a:pt x="316" y="409"/>
                    <a:pt x="315" y="409"/>
                  </a:cubicBezTo>
                  <a:cubicBezTo>
                    <a:pt x="314" y="409"/>
                    <a:pt x="312" y="411"/>
                    <a:pt x="310" y="412"/>
                  </a:cubicBezTo>
                  <a:cubicBezTo>
                    <a:pt x="308" y="412"/>
                    <a:pt x="304" y="411"/>
                    <a:pt x="302" y="412"/>
                  </a:cubicBezTo>
                  <a:cubicBezTo>
                    <a:pt x="301" y="412"/>
                    <a:pt x="299" y="413"/>
                    <a:pt x="298" y="414"/>
                  </a:cubicBezTo>
                  <a:cubicBezTo>
                    <a:pt x="296" y="414"/>
                    <a:pt x="293" y="414"/>
                    <a:pt x="291" y="415"/>
                  </a:cubicBezTo>
                  <a:cubicBezTo>
                    <a:pt x="290" y="416"/>
                    <a:pt x="290" y="419"/>
                    <a:pt x="289" y="419"/>
                  </a:cubicBezTo>
                  <a:cubicBezTo>
                    <a:pt x="288" y="420"/>
                    <a:pt x="285" y="418"/>
                    <a:pt x="284" y="417"/>
                  </a:cubicBezTo>
                  <a:cubicBezTo>
                    <a:pt x="283" y="417"/>
                    <a:pt x="282" y="415"/>
                    <a:pt x="281" y="415"/>
                  </a:cubicBezTo>
                  <a:cubicBezTo>
                    <a:pt x="280" y="414"/>
                    <a:pt x="277" y="414"/>
                    <a:pt x="276" y="415"/>
                  </a:cubicBezTo>
                  <a:cubicBezTo>
                    <a:pt x="274" y="416"/>
                    <a:pt x="275" y="421"/>
                    <a:pt x="275" y="423"/>
                  </a:cubicBezTo>
                  <a:cubicBezTo>
                    <a:pt x="275" y="424"/>
                    <a:pt x="275" y="428"/>
                    <a:pt x="276" y="430"/>
                  </a:cubicBezTo>
                  <a:cubicBezTo>
                    <a:pt x="276" y="431"/>
                    <a:pt x="279" y="433"/>
                    <a:pt x="279" y="435"/>
                  </a:cubicBezTo>
                  <a:cubicBezTo>
                    <a:pt x="279" y="436"/>
                    <a:pt x="279" y="440"/>
                    <a:pt x="279" y="441"/>
                  </a:cubicBezTo>
                  <a:cubicBezTo>
                    <a:pt x="279" y="443"/>
                    <a:pt x="277" y="445"/>
                    <a:pt x="276" y="446"/>
                  </a:cubicBezTo>
                  <a:cubicBezTo>
                    <a:pt x="276" y="447"/>
                    <a:pt x="274" y="450"/>
                    <a:pt x="274" y="451"/>
                  </a:cubicBezTo>
                  <a:cubicBezTo>
                    <a:pt x="274" y="452"/>
                    <a:pt x="273" y="454"/>
                    <a:pt x="273" y="455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1" y="455"/>
                    <a:pt x="268" y="455"/>
                    <a:pt x="266" y="456"/>
                  </a:cubicBezTo>
                  <a:cubicBezTo>
                    <a:pt x="265" y="457"/>
                    <a:pt x="264" y="461"/>
                    <a:pt x="265" y="463"/>
                  </a:cubicBezTo>
                  <a:cubicBezTo>
                    <a:pt x="265" y="464"/>
                    <a:pt x="267" y="466"/>
                    <a:pt x="268" y="467"/>
                  </a:cubicBezTo>
                  <a:cubicBezTo>
                    <a:pt x="269" y="467"/>
                    <a:pt x="272" y="465"/>
                    <a:pt x="274" y="466"/>
                  </a:cubicBezTo>
                  <a:cubicBezTo>
                    <a:pt x="275" y="467"/>
                    <a:pt x="275" y="472"/>
                    <a:pt x="274" y="474"/>
                  </a:cubicBezTo>
                  <a:cubicBezTo>
                    <a:pt x="273" y="476"/>
                    <a:pt x="270" y="477"/>
                    <a:pt x="268" y="478"/>
                  </a:cubicBezTo>
                  <a:cubicBezTo>
                    <a:pt x="266" y="478"/>
                    <a:pt x="262" y="478"/>
                    <a:pt x="261" y="477"/>
                  </a:cubicBezTo>
                  <a:cubicBezTo>
                    <a:pt x="259" y="477"/>
                    <a:pt x="258" y="474"/>
                    <a:pt x="256" y="473"/>
                  </a:cubicBezTo>
                  <a:cubicBezTo>
                    <a:pt x="254" y="473"/>
                    <a:pt x="249" y="474"/>
                    <a:pt x="247" y="475"/>
                  </a:cubicBezTo>
                  <a:cubicBezTo>
                    <a:pt x="246" y="477"/>
                    <a:pt x="246" y="482"/>
                    <a:pt x="244" y="483"/>
                  </a:cubicBezTo>
                  <a:cubicBezTo>
                    <a:pt x="242" y="485"/>
                    <a:pt x="237" y="487"/>
                    <a:pt x="234" y="487"/>
                  </a:cubicBezTo>
                  <a:cubicBezTo>
                    <a:pt x="231" y="487"/>
                    <a:pt x="225" y="484"/>
                    <a:pt x="222" y="483"/>
                  </a:cubicBezTo>
                  <a:cubicBezTo>
                    <a:pt x="221" y="483"/>
                    <a:pt x="217" y="482"/>
                    <a:pt x="216" y="480"/>
                  </a:cubicBezTo>
                  <a:cubicBezTo>
                    <a:pt x="215" y="478"/>
                    <a:pt x="216" y="474"/>
                    <a:pt x="215" y="472"/>
                  </a:cubicBezTo>
                  <a:cubicBezTo>
                    <a:pt x="213" y="470"/>
                    <a:pt x="207" y="469"/>
                    <a:pt x="205" y="467"/>
                  </a:cubicBezTo>
                  <a:cubicBezTo>
                    <a:pt x="203" y="466"/>
                    <a:pt x="202" y="462"/>
                    <a:pt x="201" y="460"/>
                  </a:cubicBezTo>
                  <a:cubicBezTo>
                    <a:pt x="199" y="458"/>
                    <a:pt x="196" y="453"/>
                    <a:pt x="196" y="451"/>
                  </a:cubicBezTo>
                  <a:cubicBezTo>
                    <a:pt x="195" y="449"/>
                    <a:pt x="196" y="445"/>
                    <a:pt x="196" y="443"/>
                  </a:cubicBezTo>
                  <a:cubicBezTo>
                    <a:pt x="195" y="441"/>
                    <a:pt x="192" y="437"/>
                    <a:pt x="191" y="436"/>
                  </a:cubicBezTo>
                  <a:cubicBezTo>
                    <a:pt x="190" y="435"/>
                    <a:pt x="186" y="434"/>
                    <a:pt x="185" y="434"/>
                  </a:cubicBezTo>
                  <a:cubicBezTo>
                    <a:pt x="182" y="434"/>
                    <a:pt x="178" y="437"/>
                    <a:pt x="175" y="437"/>
                  </a:cubicBezTo>
                  <a:cubicBezTo>
                    <a:pt x="174" y="437"/>
                    <a:pt x="172" y="436"/>
                    <a:pt x="171" y="436"/>
                  </a:cubicBezTo>
                  <a:cubicBezTo>
                    <a:pt x="170" y="434"/>
                    <a:pt x="168" y="431"/>
                    <a:pt x="167" y="429"/>
                  </a:cubicBezTo>
                  <a:cubicBezTo>
                    <a:pt x="166" y="427"/>
                    <a:pt x="162" y="423"/>
                    <a:pt x="161" y="421"/>
                  </a:cubicBezTo>
                  <a:cubicBezTo>
                    <a:pt x="160" y="420"/>
                    <a:pt x="159" y="417"/>
                    <a:pt x="159" y="415"/>
                  </a:cubicBezTo>
                  <a:cubicBezTo>
                    <a:pt x="159" y="414"/>
                    <a:pt x="159" y="411"/>
                    <a:pt x="160" y="410"/>
                  </a:cubicBezTo>
                  <a:cubicBezTo>
                    <a:pt x="161" y="408"/>
                    <a:pt x="164" y="408"/>
                    <a:pt x="166" y="407"/>
                  </a:cubicBezTo>
                  <a:cubicBezTo>
                    <a:pt x="169" y="407"/>
                    <a:pt x="175" y="408"/>
                    <a:pt x="178" y="408"/>
                  </a:cubicBezTo>
                  <a:cubicBezTo>
                    <a:pt x="180" y="408"/>
                    <a:pt x="184" y="407"/>
                    <a:pt x="186" y="407"/>
                  </a:cubicBezTo>
                  <a:cubicBezTo>
                    <a:pt x="188" y="406"/>
                    <a:pt x="192" y="403"/>
                    <a:pt x="193" y="402"/>
                  </a:cubicBezTo>
                  <a:cubicBezTo>
                    <a:pt x="195" y="401"/>
                    <a:pt x="198" y="397"/>
                    <a:pt x="198" y="395"/>
                  </a:cubicBezTo>
                  <a:cubicBezTo>
                    <a:pt x="200" y="392"/>
                    <a:pt x="199" y="385"/>
                    <a:pt x="199" y="382"/>
                  </a:cubicBezTo>
                  <a:cubicBezTo>
                    <a:pt x="199" y="381"/>
                    <a:pt x="199" y="378"/>
                    <a:pt x="199" y="376"/>
                  </a:cubicBezTo>
                  <a:cubicBezTo>
                    <a:pt x="199" y="374"/>
                    <a:pt x="197" y="371"/>
                    <a:pt x="197" y="369"/>
                  </a:cubicBezTo>
                  <a:cubicBezTo>
                    <a:pt x="197" y="368"/>
                    <a:pt x="199" y="365"/>
                    <a:pt x="199" y="364"/>
                  </a:cubicBezTo>
                  <a:cubicBezTo>
                    <a:pt x="199" y="362"/>
                    <a:pt x="201" y="358"/>
                    <a:pt x="200" y="356"/>
                  </a:cubicBezTo>
                  <a:cubicBezTo>
                    <a:pt x="198" y="354"/>
                    <a:pt x="193" y="353"/>
                    <a:pt x="190" y="354"/>
                  </a:cubicBezTo>
                  <a:cubicBezTo>
                    <a:pt x="189" y="354"/>
                    <a:pt x="185" y="356"/>
                    <a:pt x="184" y="358"/>
                  </a:cubicBezTo>
                  <a:cubicBezTo>
                    <a:pt x="183" y="359"/>
                    <a:pt x="181" y="363"/>
                    <a:pt x="180" y="364"/>
                  </a:cubicBezTo>
                  <a:cubicBezTo>
                    <a:pt x="179" y="366"/>
                    <a:pt x="176" y="370"/>
                    <a:pt x="174" y="370"/>
                  </a:cubicBezTo>
                  <a:cubicBezTo>
                    <a:pt x="173" y="371"/>
                    <a:pt x="169" y="371"/>
                    <a:pt x="167" y="371"/>
                  </a:cubicBezTo>
                  <a:cubicBezTo>
                    <a:pt x="165" y="371"/>
                    <a:pt x="163" y="371"/>
                    <a:pt x="161" y="371"/>
                  </a:cubicBezTo>
                  <a:cubicBezTo>
                    <a:pt x="159" y="371"/>
                    <a:pt x="154" y="373"/>
                    <a:pt x="151" y="373"/>
                  </a:cubicBezTo>
                  <a:cubicBezTo>
                    <a:pt x="148" y="373"/>
                    <a:pt x="140" y="370"/>
                    <a:pt x="139" y="370"/>
                  </a:cubicBezTo>
                  <a:cubicBezTo>
                    <a:pt x="138" y="370"/>
                    <a:pt x="132" y="369"/>
                    <a:pt x="130" y="371"/>
                  </a:cubicBezTo>
                  <a:cubicBezTo>
                    <a:pt x="128" y="372"/>
                    <a:pt x="128" y="376"/>
                    <a:pt x="127" y="378"/>
                  </a:cubicBezTo>
                  <a:cubicBezTo>
                    <a:pt x="126" y="379"/>
                    <a:pt x="123" y="380"/>
                    <a:pt x="121" y="379"/>
                  </a:cubicBezTo>
                  <a:cubicBezTo>
                    <a:pt x="120" y="379"/>
                    <a:pt x="118" y="376"/>
                    <a:pt x="118" y="375"/>
                  </a:cubicBezTo>
                  <a:cubicBezTo>
                    <a:pt x="117" y="373"/>
                    <a:pt x="120" y="370"/>
                    <a:pt x="120" y="369"/>
                  </a:cubicBezTo>
                  <a:cubicBezTo>
                    <a:pt x="121" y="367"/>
                    <a:pt x="120" y="363"/>
                    <a:pt x="119" y="362"/>
                  </a:cubicBezTo>
                  <a:cubicBezTo>
                    <a:pt x="118" y="360"/>
                    <a:pt x="116" y="357"/>
                    <a:pt x="115" y="357"/>
                  </a:cubicBezTo>
                  <a:cubicBezTo>
                    <a:pt x="113" y="356"/>
                    <a:pt x="109" y="357"/>
                    <a:pt x="108" y="358"/>
                  </a:cubicBezTo>
                  <a:cubicBezTo>
                    <a:pt x="107" y="360"/>
                    <a:pt x="109" y="363"/>
                    <a:pt x="109" y="364"/>
                  </a:cubicBezTo>
                  <a:cubicBezTo>
                    <a:pt x="109" y="366"/>
                    <a:pt x="109" y="370"/>
                    <a:pt x="107" y="371"/>
                  </a:cubicBezTo>
                  <a:cubicBezTo>
                    <a:pt x="106" y="372"/>
                    <a:pt x="104" y="373"/>
                    <a:pt x="102" y="372"/>
                  </a:cubicBezTo>
                  <a:cubicBezTo>
                    <a:pt x="101" y="372"/>
                    <a:pt x="99" y="368"/>
                    <a:pt x="99" y="367"/>
                  </a:cubicBezTo>
                  <a:cubicBezTo>
                    <a:pt x="98" y="366"/>
                    <a:pt x="98" y="363"/>
                    <a:pt x="98" y="362"/>
                  </a:cubicBezTo>
                  <a:cubicBezTo>
                    <a:pt x="98" y="360"/>
                    <a:pt x="101" y="356"/>
                    <a:pt x="101" y="354"/>
                  </a:cubicBezTo>
                  <a:cubicBezTo>
                    <a:pt x="101" y="353"/>
                    <a:pt x="100" y="350"/>
                    <a:pt x="99" y="349"/>
                  </a:cubicBezTo>
                  <a:cubicBezTo>
                    <a:pt x="98" y="348"/>
                    <a:pt x="95" y="346"/>
                    <a:pt x="93" y="345"/>
                  </a:cubicBezTo>
                  <a:cubicBezTo>
                    <a:pt x="91" y="345"/>
                    <a:pt x="87" y="348"/>
                    <a:pt x="84" y="347"/>
                  </a:cubicBezTo>
                  <a:cubicBezTo>
                    <a:pt x="82" y="347"/>
                    <a:pt x="79" y="346"/>
                    <a:pt x="77" y="345"/>
                  </a:cubicBezTo>
                  <a:cubicBezTo>
                    <a:pt x="75" y="345"/>
                    <a:pt x="72" y="344"/>
                    <a:pt x="70" y="343"/>
                  </a:cubicBezTo>
                  <a:cubicBezTo>
                    <a:pt x="67" y="341"/>
                    <a:pt x="64" y="330"/>
                    <a:pt x="64" y="329"/>
                  </a:cubicBezTo>
                  <a:cubicBezTo>
                    <a:pt x="63" y="328"/>
                    <a:pt x="62" y="323"/>
                    <a:pt x="61" y="322"/>
                  </a:cubicBezTo>
                  <a:cubicBezTo>
                    <a:pt x="58" y="320"/>
                    <a:pt x="50" y="321"/>
                    <a:pt x="47" y="319"/>
                  </a:cubicBezTo>
                  <a:cubicBezTo>
                    <a:pt x="44" y="318"/>
                    <a:pt x="40" y="312"/>
                    <a:pt x="37" y="310"/>
                  </a:cubicBezTo>
                  <a:cubicBezTo>
                    <a:pt x="35" y="310"/>
                    <a:pt x="30" y="310"/>
                    <a:pt x="27" y="309"/>
                  </a:cubicBezTo>
                  <a:cubicBezTo>
                    <a:pt x="25" y="308"/>
                    <a:pt x="21" y="305"/>
                    <a:pt x="19" y="304"/>
                  </a:cubicBezTo>
                  <a:cubicBezTo>
                    <a:pt x="17" y="301"/>
                    <a:pt x="14" y="295"/>
                    <a:pt x="12" y="292"/>
                  </a:cubicBezTo>
                  <a:cubicBezTo>
                    <a:pt x="9" y="290"/>
                    <a:pt x="3" y="288"/>
                    <a:pt x="0" y="288"/>
                  </a:cubicBezTo>
                  <a:cubicBezTo>
                    <a:pt x="0" y="286"/>
                    <a:pt x="0" y="284"/>
                    <a:pt x="1" y="284"/>
                  </a:cubicBezTo>
                  <a:cubicBezTo>
                    <a:pt x="2" y="283"/>
                    <a:pt x="4" y="282"/>
                    <a:pt x="5" y="281"/>
                  </a:cubicBezTo>
                  <a:cubicBezTo>
                    <a:pt x="6" y="279"/>
                    <a:pt x="5" y="276"/>
                    <a:pt x="5" y="274"/>
                  </a:cubicBezTo>
                  <a:cubicBezTo>
                    <a:pt x="6" y="274"/>
                    <a:pt x="7" y="273"/>
                    <a:pt x="8" y="273"/>
                  </a:cubicBezTo>
                  <a:cubicBezTo>
                    <a:pt x="9" y="272"/>
                    <a:pt x="11" y="272"/>
                    <a:pt x="13" y="272"/>
                  </a:cubicBezTo>
                  <a:cubicBezTo>
                    <a:pt x="14" y="272"/>
                    <a:pt x="18" y="272"/>
                    <a:pt x="19" y="273"/>
                  </a:cubicBezTo>
                  <a:cubicBezTo>
                    <a:pt x="20" y="273"/>
                    <a:pt x="20" y="276"/>
                    <a:pt x="21" y="276"/>
                  </a:cubicBezTo>
                  <a:cubicBezTo>
                    <a:pt x="22" y="277"/>
                    <a:pt x="25" y="276"/>
                    <a:pt x="26" y="276"/>
                  </a:cubicBezTo>
                  <a:cubicBezTo>
                    <a:pt x="26" y="275"/>
                    <a:pt x="27" y="273"/>
                    <a:pt x="27" y="272"/>
                  </a:cubicBezTo>
                  <a:cubicBezTo>
                    <a:pt x="27" y="271"/>
                    <a:pt x="26" y="269"/>
                    <a:pt x="26" y="268"/>
                  </a:cubicBezTo>
                  <a:cubicBezTo>
                    <a:pt x="26" y="267"/>
                    <a:pt x="27" y="265"/>
                    <a:pt x="28" y="265"/>
                  </a:cubicBezTo>
                  <a:cubicBezTo>
                    <a:pt x="28" y="263"/>
                    <a:pt x="30" y="259"/>
                    <a:pt x="30" y="257"/>
                  </a:cubicBezTo>
                  <a:cubicBezTo>
                    <a:pt x="31" y="255"/>
                    <a:pt x="30" y="251"/>
                    <a:pt x="30" y="249"/>
                  </a:cubicBezTo>
                  <a:cubicBezTo>
                    <a:pt x="31" y="247"/>
                    <a:pt x="34" y="244"/>
                    <a:pt x="36" y="242"/>
                  </a:cubicBezTo>
                  <a:cubicBezTo>
                    <a:pt x="37" y="240"/>
                    <a:pt x="41" y="236"/>
                    <a:pt x="42" y="234"/>
                  </a:cubicBezTo>
                  <a:cubicBezTo>
                    <a:pt x="42" y="233"/>
                    <a:pt x="42" y="230"/>
                    <a:pt x="42" y="229"/>
                  </a:cubicBezTo>
                  <a:cubicBezTo>
                    <a:pt x="42" y="227"/>
                    <a:pt x="42" y="223"/>
                    <a:pt x="44" y="221"/>
                  </a:cubicBezTo>
                  <a:cubicBezTo>
                    <a:pt x="45" y="221"/>
                    <a:pt x="47" y="220"/>
                    <a:pt x="49" y="221"/>
                  </a:cubicBezTo>
                  <a:cubicBezTo>
                    <a:pt x="50" y="221"/>
                    <a:pt x="52" y="221"/>
                    <a:pt x="52" y="222"/>
                  </a:cubicBezTo>
                  <a:cubicBezTo>
                    <a:pt x="54" y="223"/>
                    <a:pt x="57" y="225"/>
                    <a:pt x="58" y="226"/>
                  </a:cubicBezTo>
                  <a:cubicBezTo>
                    <a:pt x="61" y="227"/>
                    <a:pt x="65" y="228"/>
                    <a:pt x="68" y="227"/>
                  </a:cubicBezTo>
                  <a:cubicBezTo>
                    <a:pt x="70" y="227"/>
                    <a:pt x="74" y="226"/>
                    <a:pt x="75" y="224"/>
                  </a:cubicBezTo>
                  <a:cubicBezTo>
                    <a:pt x="76" y="223"/>
                    <a:pt x="76" y="221"/>
                    <a:pt x="76" y="219"/>
                  </a:cubicBezTo>
                  <a:cubicBezTo>
                    <a:pt x="76" y="218"/>
                    <a:pt x="76" y="216"/>
                    <a:pt x="75" y="215"/>
                  </a:cubicBezTo>
                  <a:cubicBezTo>
                    <a:pt x="75" y="213"/>
                    <a:pt x="75" y="211"/>
                    <a:pt x="75" y="210"/>
                  </a:cubicBezTo>
                  <a:cubicBezTo>
                    <a:pt x="75" y="208"/>
                    <a:pt x="79" y="206"/>
                    <a:pt x="79" y="205"/>
                  </a:cubicBezTo>
                  <a:cubicBezTo>
                    <a:pt x="79" y="204"/>
                    <a:pt x="78" y="201"/>
                    <a:pt x="78" y="200"/>
                  </a:cubicBezTo>
                  <a:cubicBezTo>
                    <a:pt x="77" y="199"/>
                    <a:pt x="76" y="197"/>
                    <a:pt x="76" y="196"/>
                  </a:cubicBezTo>
                  <a:cubicBezTo>
                    <a:pt x="75" y="195"/>
                    <a:pt x="74" y="192"/>
                    <a:pt x="75" y="190"/>
                  </a:cubicBezTo>
                  <a:cubicBezTo>
                    <a:pt x="76" y="189"/>
                    <a:pt x="79" y="189"/>
                    <a:pt x="80" y="189"/>
                  </a:cubicBezTo>
                  <a:cubicBezTo>
                    <a:pt x="80" y="188"/>
                    <a:pt x="81" y="187"/>
                    <a:pt x="82" y="186"/>
                  </a:cubicBezTo>
                  <a:cubicBezTo>
                    <a:pt x="83" y="184"/>
                    <a:pt x="84" y="180"/>
                    <a:pt x="86" y="180"/>
                  </a:cubicBezTo>
                  <a:cubicBezTo>
                    <a:pt x="87" y="179"/>
                    <a:pt x="88" y="180"/>
                    <a:pt x="88" y="180"/>
                  </a:cubicBezTo>
                  <a:cubicBezTo>
                    <a:pt x="89" y="179"/>
                    <a:pt x="90" y="175"/>
                    <a:pt x="89" y="174"/>
                  </a:cubicBezTo>
                  <a:cubicBezTo>
                    <a:pt x="89" y="172"/>
                    <a:pt x="86" y="172"/>
                    <a:pt x="85" y="170"/>
                  </a:cubicBezTo>
                  <a:cubicBezTo>
                    <a:pt x="84" y="169"/>
                    <a:pt x="84" y="167"/>
                    <a:pt x="84" y="165"/>
                  </a:cubicBezTo>
                  <a:cubicBezTo>
                    <a:pt x="84" y="164"/>
                    <a:pt x="85" y="161"/>
                    <a:pt x="85" y="160"/>
                  </a:cubicBezTo>
                  <a:cubicBezTo>
                    <a:pt x="86" y="159"/>
                    <a:pt x="89" y="157"/>
                    <a:pt x="90" y="157"/>
                  </a:cubicBezTo>
                  <a:cubicBezTo>
                    <a:pt x="91" y="157"/>
                    <a:pt x="92" y="158"/>
                    <a:pt x="93" y="159"/>
                  </a:cubicBezTo>
                  <a:cubicBezTo>
                    <a:pt x="94" y="159"/>
                    <a:pt x="95" y="160"/>
                    <a:pt x="96" y="160"/>
                  </a:cubicBezTo>
                  <a:cubicBezTo>
                    <a:pt x="97" y="160"/>
                    <a:pt x="99" y="160"/>
                    <a:pt x="100" y="159"/>
                  </a:cubicBezTo>
                  <a:cubicBezTo>
                    <a:pt x="102" y="159"/>
                    <a:pt x="104" y="157"/>
                    <a:pt x="104" y="156"/>
                  </a:cubicBezTo>
                  <a:cubicBezTo>
                    <a:pt x="105" y="155"/>
                    <a:pt x="104" y="153"/>
                    <a:pt x="104" y="152"/>
                  </a:cubicBezTo>
                  <a:cubicBezTo>
                    <a:pt x="103" y="150"/>
                    <a:pt x="100" y="149"/>
                    <a:pt x="99" y="147"/>
                  </a:cubicBezTo>
                  <a:cubicBezTo>
                    <a:pt x="98" y="147"/>
                    <a:pt x="97" y="145"/>
                    <a:pt x="97" y="144"/>
                  </a:cubicBezTo>
                  <a:cubicBezTo>
                    <a:pt x="97" y="143"/>
                    <a:pt x="97" y="140"/>
                    <a:pt x="97" y="139"/>
                  </a:cubicBezTo>
                  <a:cubicBezTo>
                    <a:pt x="98" y="138"/>
                    <a:pt x="99" y="136"/>
                    <a:pt x="100" y="135"/>
                  </a:cubicBezTo>
                  <a:cubicBezTo>
                    <a:pt x="102" y="135"/>
                    <a:pt x="105" y="136"/>
                    <a:pt x="107" y="135"/>
                  </a:cubicBezTo>
                  <a:cubicBezTo>
                    <a:pt x="109" y="135"/>
                    <a:pt x="112" y="132"/>
                    <a:pt x="113" y="130"/>
                  </a:cubicBezTo>
                  <a:cubicBezTo>
                    <a:pt x="113" y="129"/>
                    <a:pt x="113" y="127"/>
                    <a:pt x="113" y="126"/>
                  </a:cubicBezTo>
                  <a:cubicBezTo>
                    <a:pt x="113" y="125"/>
                    <a:pt x="116" y="124"/>
                    <a:pt x="116" y="123"/>
                  </a:cubicBezTo>
                  <a:cubicBezTo>
                    <a:pt x="117" y="122"/>
                    <a:pt x="116" y="120"/>
                    <a:pt x="116" y="119"/>
                  </a:cubicBezTo>
                  <a:cubicBezTo>
                    <a:pt x="115" y="118"/>
                    <a:pt x="114" y="117"/>
                    <a:pt x="113" y="116"/>
                  </a:cubicBezTo>
                  <a:cubicBezTo>
                    <a:pt x="113" y="116"/>
                    <a:pt x="110" y="116"/>
                    <a:pt x="110" y="115"/>
                  </a:cubicBezTo>
                  <a:cubicBezTo>
                    <a:pt x="109" y="115"/>
                    <a:pt x="109" y="113"/>
                    <a:pt x="109" y="112"/>
                  </a:cubicBezTo>
                  <a:cubicBezTo>
                    <a:pt x="109" y="111"/>
                    <a:pt x="110" y="109"/>
                    <a:pt x="111" y="108"/>
                  </a:cubicBezTo>
                  <a:cubicBezTo>
                    <a:pt x="111" y="106"/>
                    <a:pt x="112" y="103"/>
                    <a:pt x="114" y="102"/>
                  </a:cubicBezTo>
                  <a:cubicBezTo>
                    <a:pt x="115" y="101"/>
                    <a:pt x="118" y="101"/>
                    <a:pt x="120" y="102"/>
                  </a:cubicBezTo>
                  <a:cubicBezTo>
                    <a:pt x="121" y="102"/>
                    <a:pt x="121" y="105"/>
                    <a:pt x="122" y="105"/>
                  </a:cubicBezTo>
                  <a:cubicBezTo>
                    <a:pt x="122" y="106"/>
                    <a:pt x="124" y="107"/>
                    <a:pt x="125" y="107"/>
                  </a:cubicBezTo>
                  <a:cubicBezTo>
                    <a:pt x="126" y="106"/>
                    <a:pt x="127" y="105"/>
                    <a:pt x="127" y="105"/>
                  </a:cubicBezTo>
                  <a:cubicBezTo>
                    <a:pt x="128" y="103"/>
                    <a:pt x="129" y="101"/>
                    <a:pt x="129" y="99"/>
                  </a:cubicBezTo>
                  <a:cubicBezTo>
                    <a:pt x="129" y="98"/>
                    <a:pt x="128" y="95"/>
                    <a:pt x="128" y="94"/>
                  </a:cubicBezTo>
                  <a:cubicBezTo>
                    <a:pt x="128" y="93"/>
                    <a:pt x="128" y="90"/>
                    <a:pt x="129" y="89"/>
                  </a:cubicBezTo>
                  <a:cubicBezTo>
                    <a:pt x="130" y="89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6"/>
                    <a:pt x="140" y="85"/>
                    <a:pt x="141" y="85"/>
                  </a:cubicBezTo>
                  <a:cubicBezTo>
                    <a:pt x="142" y="84"/>
                    <a:pt x="143" y="82"/>
                    <a:pt x="144" y="82"/>
                  </a:cubicBezTo>
                  <a:cubicBezTo>
                    <a:pt x="145" y="81"/>
                    <a:pt x="147" y="81"/>
                    <a:pt x="148" y="81"/>
                  </a:cubicBezTo>
                  <a:cubicBezTo>
                    <a:pt x="150" y="80"/>
                    <a:pt x="152" y="79"/>
                    <a:pt x="153" y="78"/>
                  </a:cubicBezTo>
                  <a:cubicBezTo>
                    <a:pt x="153" y="77"/>
                    <a:pt x="153" y="75"/>
                    <a:pt x="153" y="73"/>
                  </a:cubicBezTo>
                  <a:cubicBezTo>
                    <a:pt x="153" y="72"/>
                    <a:pt x="151" y="70"/>
                    <a:pt x="151" y="69"/>
                  </a:cubicBezTo>
                  <a:cubicBezTo>
                    <a:pt x="151" y="68"/>
                    <a:pt x="152" y="64"/>
                    <a:pt x="153" y="63"/>
                  </a:cubicBezTo>
                  <a:cubicBezTo>
                    <a:pt x="153" y="62"/>
                    <a:pt x="156" y="60"/>
                    <a:pt x="156" y="59"/>
                  </a:cubicBezTo>
                  <a:cubicBezTo>
                    <a:pt x="156" y="57"/>
                    <a:pt x="155" y="55"/>
                    <a:pt x="155" y="54"/>
                  </a:cubicBezTo>
                  <a:cubicBezTo>
                    <a:pt x="155" y="52"/>
                    <a:pt x="157" y="50"/>
                    <a:pt x="157" y="50"/>
                  </a:cubicBezTo>
                  <a:cubicBezTo>
                    <a:pt x="158" y="49"/>
                    <a:pt x="160" y="48"/>
                    <a:pt x="161" y="47"/>
                  </a:cubicBezTo>
                  <a:cubicBezTo>
                    <a:pt x="162" y="47"/>
                    <a:pt x="166" y="47"/>
                    <a:pt x="167" y="46"/>
                  </a:cubicBezTo>
                  <a:cubicBezTo>
                    <a:pt x="167" y="45"/>
                    <a:pt x="168" y="43"/>
                    <a:pt x="167" y="42"/>
                  </a:cubicBezTo>
                  <a:cubicBezTo>
                    <a:pt x="167" y="41"/>
                    <a:pt x="167" y="40"/>
                    <a:pt x="167" y="39"/>
                  </a:cubicBezTo>
                  <a:cubicBezTo>
                    <a:pt x="167" y="37"/>
                    <a:pt x="169" y="35"/>
                    <a:pt x="169" y="33"/>
                  </a:cubicBezTo>
                  <a:cubicBezTo>
                    <a:pt x="170" y="31"/>
                    <a:pt x="170" y="28"/>
                    <a:pt x="169" y="26"/>
                  </a:cubicBezTo>
                  <a:cubicBezTo>
                    <a:pt x="169" y="25"/>
                    <a:pt x="169" y="22"/>
                    <a:pt x="168" y="21"/>
                  </a:cubicBezTo>
                  <a:cubicBezTo>
                    <a:pt x="167" y="21"/>
                    <a:pt x="164" y="20"/>
                    <a:pt x="164" y="19"/>
                  </a:cubicBezTo>
                  <a:cubicBezTo>
                    <a:pt x="163" y="18"/>
                    <a:pt x="164" y="16"/>
                    <a:pt x="164" y="14"/>
                  </a:cubicBezTo>
                  <a:cubicBezTo>
                    <a:pt x="164" y="13"/>
                    <a:pt x="165" y="11"/>
                    <a:pt x="166" y="10"/>
                  </a:cubicBezTo>
                  <a:cubicBezTo>
                    <a:pt x="167" y="9"/>
                    <a:pt x="171" y="10"/>
                    <a:pt x="172" y="9"/>
                  </a:cubicBezTo>
                  <a:cubicBezTo>
                    <a:pt x="173" y="9"/>
                    <a:pt x="176" y="8"/>
                    <a:pt x="176" y="7"/>
                  </a:cubicBezTo>
                  <a:cubicBezTo>
                    <a:pt x="177" y="6"/>
                    <a:pt x="177" y="4"/>
                    <a:pt x="177" y="4"/>
                  </a:cubicBezTo>
                  <a:cubicBezTo>
                    <a:pt x="178" y="3"/>
                    <a:pt x="181" y="3"/>
                    <a:pt x="182" y="4"/>
                  </a:cubicBezTo>
                  <a:cubicBezTo>
                    <a:pt x="183" y="4"/>
                    <a:pt x="185" y="4"/>
                    <a:pt x="186" y="5"/>
                  </a:cubicBezTo>
                  <a:cubicBezTo>
                    <a:pt x="186" y="6"/>
                    <a:pt x="186" y="8"/>
                    <a:pt x="187" y="8"/>
                  </a:cubicBezTo>
                  <a:cubicBezTo>
                    <a:pt x="188" y="9"/>
                    <a:pt x="190" y="10"/>
                    <a:pt x="192" y="10"/>
                  </a:cubicBezTo>
                  <a:cubicBezTo>
                    <a:pt x="193" y="11"/>
                    <a:pt x="196" y="11"/>
                    <a:pt x="198" y="11"/>
                  </a:cubicBezTo>
                  <a:cubicBezTo>
                    <a:pt x="199" y="10"/>
                    <a:pt x="202" y="8"/>
                    <a:pt x="204" y="7"/>
                  </a:cubicBezTo>
                  <a:cubicBezTo>
                    <a:pt x="205" y="7"/>
                    <a:pt x="207" y="7"/>
                    <a:pt x="208" y="6"/>
                  </a:cubicBezTo>
                  <a:cubicBezTo>
                    <a:pt x="210" y="6"/>
                    <a:pt x="214" y="4"/>
                    <a:pt x="216" y="4"/>
                  </a:cubicBezTo>
                  <a:cubicBezTo>
                    <a:pt x="217" y="3"/>
                    <a:pt x="221" y="1"/>
                    <a:pt x="222" y="1"/>
                  </a:cubicBezTo>
                  <a:cubicBezTo>
                    <a:pt x="223" y="1"/>
                    <a:pt x="225" y="0"/>
                    <a:pt x="227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3EA53E1-2345-4FD0-B91C-1CEF675C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4597401"/>
              <a:ext cx="1081088" cy="1581150"/>
            </a:xfrm>
            <a:custGeom>
              <a:avLst/>
              <a:gdLst>
                <a:gd name="T0" fmla="*/ 446 w 467"/>
                <a:gd name="T1" fmla="*/ 270 h 684"/>
                <a:gd name="T2" fmla="*/ 410 w 467"/>
                <a:gd name="T3" fmla="*/ 275 h 684"/>
                <a:gd name="T4" fmla="*/ 364 w 467"/>
                <a:gd name="T5" fmla="*/ 278 h 684"/>
                <a:gd name="T6" fmla="*/ 351 w 467"/>
                <a:gd name="T7" fmla="*/ 292 h 684"/>
                <a:gd name="T8" fmla="*/ 351 w 467"/>
                <a:gd name="T9" fmla="*/ 310 h 684"/>
                <a:gd name="T10" fmla="*/ 333 w 467"/>
                <a:gd name="T11" fmla="*/ 324 h 684"/>
                <a:gd name="T12" fmla="*/ 333 w 467"/>
                <a:gd name="T13" fmla="*/ 345 h 684"/>
                <a:gd name="T14" fmla="*/ 321 w 467"/>
                <a:gd name="T15" fmla="*/ 373 h 684"/>
                <a:gd name="T16" fmla="*/ 296 w 467"/>
                <a:gd name="T17" fmla="*/ 395 h 684"/>
                <a:gd name="T18" fmla="*/ 268 w 467"/>
                <a:gd name="T19" fmla="*/ 432 h 684"/>
                <a:gd name="T20" fmla="*/ 271 w 467"/>
                <a:gd name="T21" fmla="*/ 471 h 684"/>
                <a:gd name="T22" fmla="*/ 280 w 467"/>
                <a:gd name="T23" fmla="*/ 500 h 684"/>
                <a:gd name="T24" fmla="*/ 310 w 467"/>
                <a:gd name="T25" fmla="*/ 522 h 684"/>
                <a:gd name="T26" fmla="*/ 351 w 467"/>
                <a:gd name="T27" fmla="*/ 549 h 684"/>
                <a:gd name="T28" fmla="*/ 361 w 467"/>
                <a:gd name="T29" fmla="*/ 585 h 684"/>
                <a:gd name="T30" fmla="*/ 335 w 467"/>
                <a:gd name="T31" fmla="*/ 611 h 684"/>
                <a:gd name="T32" fmla="*/ 258 w 467"/>
                <a:gd name="T33" fmla="*/ 681 h 684"/>
                <a:gd name="T34" fmla="*/ 226 w 467"/>
                <a:gd name="T35" fmla="*/ 659 h 684"/>
                <a:gd name="T36" fmla="*/ 191 w 467"/>
                <a:gd name="T37" fmla="*/ 603 h 684"/>
                <a:gd name="T38" fmla="*/ 152 w 467"/>
                <a:gd name="T39" fmla="*/ 557 h 684"/>
                <a:gd name="T40" fmla="*/ 133 w 467"/>
                <a:gd name="T41" fmla="*/ 499 h 684"/>
                <a:gd name="T42" fmla="*/ 108 w 467"/>
                <a:gd name="T43" fmla="*/ 482 h 684"/>
                <a:gd name="T44" fmla="*/ 58 w 467"/>
                <a:gd name="T45" fmla="*/ 472 h 684"/>
                <a:gd name="T46" fmla="*/ 19 w 467"/>
                <a:gd name="T47" fmla="*/ 447 h 684"/>
                <a:gd name="T48" fmla="*/ 3 w 467"/>
                <a:gd name="T49" fmla="*/ 412 h 684"/>
                <a:gd name="T50" fmla="*/ 11 w 467"/>
                <a:gd name="T51" fmla="*/ 383 h 684"/>
                <a:gd name="T52" fmla="*/ 46 w 467"/>
                <a:gd name="T53" fmla="*/ 377 h 684"/>
                <a:gd name="T54" fmla="*/ 76 w 467"/>
                <a:gd name="T55" fmla="*/ 349 h 684"/>
                <a:gd name="T56" fmla="*/ 88 w 467"/>
                <a:gd name="T57" fmla="*/ 339 h 684"/>
                <a:gd name="T58" fmla="*/ 82 w 467"/>
                <a:gd name="T59" fmla="*/ 313 h 684"/>
                <a:gd name="T60" fmla="*/ 80 w 467"/>
                <a:gd name="T61" fmla="*/ 281 h 684"/>
                <a:gd name="T62" fmla="*/ 91 w 467"/>
                <a:gd name="T63" fmla="*/ 251 h 684"/>
                <a:gd name="T64" fmla="*/ 103 w 467"/>
                <a:gd name="T65" fmla="*/ 240 h 684"/>
                <a:gd name="T66" fmla="*/ 133 w 467"/>
                <a:gd name="T67" fmla="*/ 220 h 684"/>
                <a:gd name="T68" fmla="*/ 131 w 467"/>
                <a:gd name="T69" fmla="*/ 189 h 684"/>
                <a:gd name="T70" fmla="*/ 112 w 467"/>
                <a:gd name="T71" fmla="*/ 158 h 684"/>
                <a:gd name="T72" fmla="*/ 130 w 467"/>
                <a:gd name="T73" fmla="*/ 138 h 684"/>
                <a:gd name="T74" fmla="*/ 130 w 467"/>
                <a:gd name="T75" fmla="*/ 103 h 684"/>
                <a:gd name="T76" fmla="*/ 147 w 467"/>
                <a:gd name="T77" fmla="*/ 67 h 684"/>
                <a:gd name="T78" fmla="*/ 161 w 467"/>
                <a:gd name="T79" fmla="*/ 35 h 684"/>
                <a:gd name="T80" fmla="*/ 186 w 467"/>
                <a:gd name="T81" fmla="*/ 13 h 684"/>
                <a:gd name="T82" fmla="*/ 215 w 467"/>
                <a:gd name="T83" fmla="*/ 3 h 684"/>
                <a:gd name="T84" fmla="*/ 247 w 467"/>
                <a:gd name="T85" fmla="*/ 29 h 684"/>
                <a:gd name="T86" fmla="*/ 292 w 467"/>
                <a:gd name="T87" fmla="*/ 43 h 684"/>
                <a:gd name="T88" fmla="*/ 312 w 467"/>
                <a:gd name="T89" fmla="*/ 38 h 684"/>
                <a:gd name="T90" fmla="*/ 338 w 467"/>
                <a:gd name="T91" fmla="*/ 54 h 684"/>
                <a:gd name="T92" fmla="*/ 358 w 467"/>
                <a:gd name="T93" fmla="*/ 95 h 684"/>
                <a:gd name="T94" fmla="*/ 396 w 467"/>
                <a:gd name="T95" fmla="*/ 107 h 684"/>
                <a:gd name="T96" fmla="*/ 429 w 467"/>
                <a:gd name="T97" fmla="*/ 107 h 684"/>
                <a:gd name="T98" fmla="*/ 427 w 467"/>
                <a:gd name="T99" fmla="*/ 124 h 684"/>
                <a:gd name="T100" fmla="*/ 406 w 467"/>
                <a:gd name="T101" fmla="*/ 150 h 684"/>
                <a:gd name="T102" fmla="*/ 427 w 467"/>
                <a:gd name="T103" fmla="*/ 167 h 684"/>
                <a:gd name="T104" fmla="*/ 444 w 467"/>
                <a:gd name="T105" fmla="*/ 179 h 684"/>
                <a:gd name="T106" fmla="*/ 455 w 467"/>
                <a:gd name="T107" fmla="*/ 197 h 684"/>
                <a:gd name="T108" fmla="*/ 428 w 467"/>
                <a:gd name="T109" fmla="*/ 225 h 684"/>
                <a:gd name="T110" fmla="*/ 460 w 467"/>
                <a:gd name="T111" fmla="*/ 25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7" h="684">
                  <a:moveTo>
                    <a:pt x="466" y="257"/>
                  </a:moveTo>
                  <a:cubicBezTo>
                    <a:pt x="467" y="258"/>
                    <a:pt x="466" y="261"/>
                    <a:pt x="466" y="262"/>
                  </a:cubicBezTo>
                  <a:cubicBezTo>
                    <a:pt x="465" y="263"/>
                    <a:pt x="461" y="262"/>
                    <a:pt x="460" y="262"/>
                  </a:cubicBezTo>
                  <a:cubicBezTo>
                    <a:pt x="459" y="261"/>
                    <a:pt x="456" y="260"/>
                    <a:pt x="454" y="260"/>
                  </a:cubicBezTo>
                  <a:cubicBezTo>
                    <a:pt x="453" y="260"/>
                    <a:pt x="450" y="261"/>
                    <a:pt x="450" y="262"/>
                  </a:cubicBezTo>
                  <a:cubicBezTo>
                    <a:pt x="449" y="263"/>
                    <a:pt x="449" y="266"/>
                    <a:pt x="449" y="267"/>
                  </a:cubicBezTo>
                  <a:cubicBezTo>
                    <a:pt x="448" y="268"/>
                    <a:pt x="447" y="270"/>
                    <a:pt x="446" y="270"/>
                  </a:cubicBezTo>
                  <a:cubicBezTo>
                    <a:pt x="445" y="271"/>
                    <a:pt x="442" y="270"/>
                    <a:pt x="440" y="271"/>
                  </a:cubicBezTo>
                  <a:cubicBezTo>
                    <a:pt x="439" y="271"/>
                    <a:pt x="438" y="273"/>
                    <a:pt x="437" y="274"/>
                  </a:cubicBezTo>
                  <a:cubicBezTo>
                    <a:pt x="435" y="275"/>
                    <a:pt x="432" y="275"/>
                    <a:pt x="430" y="274"/>
                  </a:cubicBezTo>
                  <a:cubicBezTo>
                    <a:pt x="429" y="273"/>
                    <a:pt x="428" y="270"/>
                    <a:pt x="427" y="270"/>
                  </a:cubicBezTo>
                  <a:cubicBezTo>
                    <a:pt x="426" y="269"/>
                    <a:pt x="425" y="269"/>
                    <a:pt x="424" y="270"/>
                  </a:cubicBezTo>
                  <a:cubicBezTo>
                    <a:pt x="422" y="270"/>
                    <a:pt x="420" y="272"/>
                    <a:pt x="418" y="273"/>
                  </a:cubicBezTo>
                  <a:cubicBezTo>
                    <a:pt x="416" y="274"/>
                    <a:pt x="412" y="275"/>
                    <a:pt x="410" y="275"/>
                  </a:cubicBezTo>
                  <a:cubicBezTo>
                    <a:pt x="408" y="275"/>
                    <a:pt x="405" y="273"/>
                    <a:pt x="403" y="274"/>
                  </a:cubicBezTo>
                  <a:cubicBezTo>
                    <a:pt x="401" y="274"/>
                    <a:pt x="397" y="277"/>
                    <a:pt x="396" y="278"/>
                  </a:cubicBezTo>
                  <a:cubicBezTo>
                    <a:pt x="394" y="279"/>
                    <a:pt x="391" y="280"/>
                    <a:pt x="390" y="280"/>
                  </a:cubicBezTo>
                  <a:cubicBezTo>
                    <a:pt x="388" y="281"/>
                    <a:pt x="384" y="280"/>
                    <a:pt x="382" y="281"/>
                  </a:cubicBezTo>
                  <a:cubicBezTo>
                    <a:pt x="380" y="281"/>
                    <a:pt x="377" y="283"/>
                    <a:pt x="375" y="282"/>
                  </a:cubicBezTo>
                  <a:cubicBezTo>
                    <a:pt x="373" y="282"/>
                    <a:pt x="371" y="280"/>
                    <a:pt x="370" y="280"/>
                  </a:cubicBezTo>
                  <a:cubicBezTo>
                    <a:pt x="369" y="279"/>
                    <a:pt x="365" y="278"/>
                    <a:pt x="364" y="278"/>
                  </a:cubicBezTo>
                  <a:cubicBezTo>
                    <a:pt x="362" y="278"/>
                    <a:pt x="361" y="279"/>
                    <a:pt x="360" y="280"/>
                  </a:cubicBezTo>
                  <a:cubicBezTo>
                    <a:pt x="359" y="280"/>
                    <a:pt x="356" y="281"/>
                    <a:pt x="356" y="282"/>
                  </a:cubicBezTo>
                  <a:cubicBezTo>
                    <a:pt x="355" y="284"/>
                    <a:pt x="356" y="287"/>
                    <a:pt x="356" y="288"/>
                  </a:cubicBezTo>
                  <a:cubicBezTo>
                    <a:pt x="356" y="289"/>
                    <a:pt x="358" y="291"/>
                    <a:pt x="358" y="292"/>
                  </a:cubicBezTo>
                  <a:cubicBezTo>
                    <a:pt x="358" y="293"/>
                    <a:pt x="358" y="296"/>
                    <a:pt x="357" y="296"/>
                  </a:cubicBezTo>
                  <a:cubicBezTo>
                    <a:pt x="356" y="297"/>
                    <a:pt x="354" y="297"/>
                    <a:pt x="353" y="296"/>
                  </a:cubicBezTo>
                  <a:cubicBezTo>
                    <a:pt x="352" y="296"/>
                    <a:pt x="352" y="293"/>
                    <a:pt x="351" y="292"/>
                  </a:cubicBezTo>
                  <a:cubicBezTo>
                    <a:pt x="350" y="292"/>
                    <a:pt x="349" y="293"/>
                    <a:pt x="348" y="293"/>
                  </a:cubicBezTo>
                  <a:cubicBezTo>
                    <a:pt x="347" y="294"/>
                    <a:pt x="346" y="296"/>
                    <a:pt x="345" y="297"/>
                  </a:cubicBezTo>
                  <a:cubicBezTo>
                    <a:pt x="345" y="298"/>
                    <a:pt x="346" y="300"/>
                    <a:pt x="347" y="300"/>
                  </a:cubicBezTo>
                  <a:cubicBezTo>
                    <a:pt x="348" y="301"/>
                    <a:pt x="351" y="299"/>
                    <a:pt x="353" y="300"/>
                  </a:cubicBezTo>
                  <a:cubicBezTo>
                    <a:pt x="354" y="300"/>
                    <a:pt x="355" y="302"/>
                    <a:pt x="356" y="303"/>
                  </a:cubicBezTo>
                  <a:cubicBezTo>
                    <a:pt x="356" y="304"/>
                    <a:pt x="356" y="306"/>
                    <a:pt x="355" y="307"/>
                  </a:cubicBezTo>
                  <a:cubicBezTo>
                    <a:pt x="355" y="308"/>
                    <a:pt x="352" y="309"/>
                    <a:pt x="351" y="310"/>
                  </a:cubicBezTo>
                  <a:cubicBezTo>
                    <a:pt x="350" y="310"/>
                    <a:pt x="347" y="311"/>
                    <a:pt x="346" y="311"/>
                  </a:cubicBezTo>
                  <a:cubicBezTo>
                    <a:pt x="345" y="310"/>
                    <a:pt x="343" y="307"/>
                    <a:pt x="342" y="307"/>
                  </a:cubicBezTo>
                  <a:cubicBezTo>
                    <a:pt x="341" y="307"/>
                    <a:pt x="340" y="308"/>
                    <a:pt x="340" y="309"/>
                  </a:cubicBezTo>
                  <a:cubicBezTo>
                    <a:pt x="339" y="310"/>
                    <a:pt x="340" y="314"/>
                    <a:pt x="340" y="315"/>
                  </a:cubicBezTo>
                  <a:cubicBezTo>
                    <a:pt x="340" y="316"/>
                    <a:pt x="340" y="319"/>
                    <a:pt x="340" y="320"/>
                  </a:cubicBezTo>
                  <a:cubicBezTo>
                    <a:pt x="340" y="321"/>
                    <a:pt x="339" y="322"/>
                    <a:pt x="338" y="322"/>
                  </a:cubicBezTo>
                  <a:cubicBezTo>
                    <a:pt x="337" y="323"/>
                    <a:pt x="334" y="323"/>
                    <a:pt x="333" y="324"/>
                  </a:cubicBezTo>
                  <a:cubicBezTo>
                    <a:pt x="333" y="325"/>
                    <a:pt x="333" y="328"/>
                    <a:pt x="332" y="329"/>
                  </a:cubicBezTo>
                  <a:cubicBezTo>
                    <a:pt x="330" y="331"/>
                    <a:pt x="324" y="332"/>
                    <a:pt x="322" y="332"/>
                  </a:cubicBezTo>
                  <a:cubicBezTo>
                    <a:pt x="321" y="333"/>
                    <a:pt x="318" y="333"/>
                    <a:pt x="318" y="334"/>
                  </a:cubicBezTo>
                  <a:cubicBezTo>
                    <a:pt x="317" y="335"/>
                    <a:pt x="318" y="337"/>
                    <a:pt x="319" y="337"/>
                  </a:cubicBezTo>
                  <a:cubicBezTo>
                    <a:pt x="319" y="338"/>
                    <a:pt x="321" y="341"/>
                    <a:pt x="322" y="341"/>
                  </a:cubicBezTo>
                  <a:cubicBezTo>
                    <a:pt x="323" y="342"/>
                    <a:pt x="326" y="342"/>
                    <a:pt x="327" y="342"/>
                  </a:cubicBezTo>
                  <a:cubicBezTo>
                    <a:pt x="329" y="343"/>
                    <a:pt x="332" y="344"/>
                    <a:pt x="333" y="345"/>
                  </a:cubicBezTo>
                  <a:cubicBezTo>
                    <a:pt x="335" y="346"/>
                    <a:pt x="338" y="348"/>
                    <a:pt x="338" y="350"/>
                  </a:cubicBezTo>
                  <a:cubicBezTo>
                    <a:pt x="339" y="351"/>
                    <a:pt x="338" y="354"/>
                    <a:pt x="337" y="355"/>
                  </a:cubicBezTo>
                  <a:cubicBezTo>
                    <a:pt x="337" y="356"/>
                    <a:pt x="334" y="355"/>
                    <a:pt x="333" y="355"/>
                  </a:cubicBezTo>
                  <a:cubicBezTo>
                    <a:pt x="332" y="356"/>
                    <a:pt x="330" y="358"/>
                    <a:pt x="329" y="359"/>
                  </a:cubicBezTo>
                  <a:cubicBezTo>
                    <a:pt x="327" y="360"/>
                    <a:pt x="325" y="362"/>
                    <a:pt x="324" y="363"/>
                  </a:cubicBezTo>
                  <a:cubicBezTo>
                    <a:pt x="324" y="364"/>
                    <a:pt x="324" y="367"/>
                    <a:pt x="324" y="368"/>
                  </a:cubicBezTo>
                  <a:cubicBezTo>
                    <a:pt x="323" y="369"/>
                    <a:pt x="321" y="371"/>
                    <a:pt x="321" y="373"/>
                  </a:cubicBezTo>
                  <a:cubicBezTo>
                    <a:pt x="320" y="375"/>
                    <a:pt x="320" y="379"/>
                    <a:pt x="319" y="381"/>
                  </a:cubicBezTo>
                  <a:cubicBezTo>
                    <a:pt x="319" y="382"/>
                    <a:pt x="318" y="385"/>
                    <a:pt x="317" y="385"/>
                  </a:cubicBezTo>
                  <a:cubicBezTo>
                    <a:pt x="315" y="386"/>
                    <a:pt x="311" y="384"/>
                    <a:pt x="310" y="384"/>
                  </a:cubicBezTo>
                  <a:cubicBezTo>
                    <a:pt x="308" y="384"/>
                    <a:pt x="306" y="384"/>
                    <a:pt x="304" y="384"/>
                  </a:cubicBezTo>
                  <a:cubicBezTo>
                    <a:pt x="303" y="384"/>
                    <a:pt x="302" y="386"/>
                    <a:pt x="302" y="386"/>
                  </a:cubicBezTo>
                  <a:cubicBezTo>
                    <a:pt x="301" y="388"/>
                    <a:pt x="302" y="391"/>
                    <a:pt x="301" y="392"/>
                  </a:cubicBezTo>
                  <a:cubicBezTo>
                    <a:pt x="300" y="393"/>
                    <a:pt x="297" y="394"/>
                    <a:pt x="296" y="395"/>
                  </a:cubicBezTo>
                  <a:cubicBezTo>
                    <a:pt x="295" y="396"/>
                    <a:pt x="294" y="401"/>
                    <a:pt x="293" y="402"/>
                  </a:cubicBezTo>
                  <a:cubicBezTo>
                    <a:pt x="291" y="405"/>
                    <a:pt x="287" y="408"/>
                    <a:pt x="285" y="410"/>
                  </a:cubicBezTo>
                  <a:cubicBezTo>
                    <a:pt x="285" y="411"/>
                    <a:pt x="284" y="413"/>
                    <a:pt x="284" y="414"/>
                  </a:cubicBezTo>
                  <a:cubicBezTo>
                    <a:pt x="283" y="416"/>
                    <a:pt x="282" y="419"/>
                    <a:pt x="281" y="421"/>
                  </a:cubicBezTo>
                  <a:cubicBezTo>
                    <a:pt x="281" y="421"/>
                    <a:pt x="279" y="422"/>
                    <a:pt x="278" y="423"/>
                  </a:cubicBezTo>
                  <a:cubicBezTo>
                    <a:pt x="277" y="423"/>
                    <a:pt x="275" y="424"/>
                    <a:pt x="274" y="425"/>
                  </a:cubicBezTo>
                  <a:cubicBezTo>
                    <a:pt x="272" y="426"/>
                    <a:pt x="269" y="430"/>
                    <a:pt x="268" y="432"/>
                  </a:cubicBezTo>
                  <a:cubicBezTo>
                    <a:pt x="266" y="434"/>
                    <a:pt x="263" y="438"/>
                    <a:pt x="263" y="440"/>
                  </a:cubicBezTo>
                  <a:cubicBezTo>
                    <a:pt x="262" y="443"/>
                    <a:pt x="263" y="449"/>
                    <a:pt x="263" y="452"/>
                  </a:cubicBezTo>
                  <a:cubicBezTo>
                    <a:pt x="263" y="453"/>
                    <a:pt x="263" y="457"/>
                    <a:pt x="263" y="459"/>
                  </a:cubicBezTo>
                  <a:cubicBezTo>
                    <a:pt x="263" y="460"/>
                    <a:pt x="261" y="461"/>
                    <a:pt x="261" y="462"/>
                  </a:cubicBezTo>
                  <a:cubicBezTo>
                    <a:pt x="260" y="464"/>
                    <a:pt x="260" y="466"/>
                    <a:pt x="261" y="468"/>
                  </a:cubicBezTo>
                  <a:cubicBezTo>
                    <a:pt x="261" y="469"/>
                    <a:pt x="263" y="471"/>
                    <a:pt x="264" y="472"/>
                  </a:cubicBezTo>
                  <a:cubicBezTo>
                    <a:pt x="265" y="473"/>
                    <a:pt x="269" y="472"/>
                    <a:pt x="271" y="471"/>
                  </a:cubicBezTo>
                  <a:cubicBezTo>
                    <a:pt x="272" y="470"/>
                    <a:pt x="275" y="468"/>
                    <a:pt x="276" y="468"/>
                  </a:cubicBezTo>
                  <a:cubicBezTo>
                    <a:pt x="277" y="467"/>
                    <a:pt x="279" y="467"/>
                    <a:pt x="280" y="468"/>
                  </a:cubicBezTo>
                  <a:cubicBezTo>
                    <a:pt x="281" y="469"/>
                    <a:pt x="283" y="472"/>
                    <a:pt x="283" y="473"/>
                  </a:cubicBezTo>
                  <a:cubicBezTo>
                    <a:pt x="283" y="475"/>
                    <a:pt x="282" y="479"/>
                    <a:pt x="283" y="481"/>
                  </a:cubicBezTo>
                  <a:cubicBezTo>
                    <a:pt x="283" y="483"/>
                    <a:pt x="284" y="487"/>
                    <a:pt x="284" y="490"/>
                  </a:cubicBezTo>
                  <a:cubicBezTo>
                    <a:pt x="284" y="491"/>
                    <a:pt x="284" y="494"/>
                    <a:pt x="283" y="495"/>
                  </a:cubicBezTo>
                  <a:cubicBezTo>
                    <a:pt x="283" y="497"/>
                    <a:pt x="281" y="499"/>
                    <a:pt x="280" y="500"/>
                  </a:cubicBezTo>
                  <a:cubicBezTo>
                    <a:pt x="280" y="502"/>
                    <a:pt x="280" y="505"/>
                    <a:pt x="280" y="507"/>
                  </a:cubicBezTo>
                  <a:cubicBezTo>
                    <a:pt x="281" y="508"/>
                    <a:pt x="282" y="512"/>
                    <a:pt x="283" y="513"/>
                  </a:cubicBezTo>
                  <a:cubicBezTo>
                    <a:pt x="284" y="514"/>
                    <a:pt x="287" y="514"/>
                    <a:pt x="289" y="514"/>
                  </a:cubicBezTo>
                  <a:cubicBezTo>
                    <a:pt x="291" y="514"/>
                    <a:pt x="295" y="512"/>
                    <a:pt x="297" y="512"/>
                  </a:cubicBezTo>
                  <a:cubicBezTo>
                    <a:pt x="299" y="512"/>
                    <a:pt x="304" y="512"/>
                    <a:pt x="306" y="513"/>
                  </a:cubicBezTo>
                  <a:cubicBezTo>
                    <a:pt x="307" y="513"/>
                    <a:pt x="310" y="515"/>
                    <a:pt x="310" y="516"/>
                  </a:cubicBezTo>
                  <a:cubicBezTo>
                    <a:pt x="311" y="518"/>
                    <a:pt x="311" y="521"/>
                    <a:pt x="310" y="522"/>
                  </a:cubicBezTo>
                  <a:cubicBezTo>
                    <a:pt x="310" y="523"/>
                    <a:pt x="308" y="525"/>
                    <a:pt x="308" y="526"/>
                  </a:cubicBezTo>
                  <a:cubicBezTo>
                    <a:pt x="308" y="527"/>
                    <a:pt x="307" y="530"/>
                    <a:pt x="307" y="531"/>
                  </a:cubicBezTo>
                  <a:cubicBezTo>
                    <a:pt x="308" y="533"/>
                    <a:pt x="311" y="536"/>
                    <a:pt x="313" y="537"/>
                  </a:cubicBezTo>
                  <a:cubicBezTo>
                    <a:pt x="314" y="538"/>
                    <a:pt x="317" y="542"/>
                    <a:pt x="319" y="542"/>
                  </a:cubicBezTo>
                  <a:cubicBezTo>
                    <a:pt x="321" y="543"/>
                    <a:pt x="325" y="543"/>
                    <a:pt x="327" y="543"/>
                  </a:cubicBezTo>
                  <a:cubicBezTo>
                    <a:pt x="331" y="543"/>
                    <a:pt x="339" y="545"/>
                    <a:pt x="342" y="546"/>
                  </a:cubicBezTo>
                  <a:cubicBezTo>
                    <a:pt x="344" y="547"/>
                    <a:pt x="349" y="548"/>
                    <a:pt x="351" y="549"/>
                  </a:cubicBezTo>
                  <a:cubicBezTo>
                    <a:pt x="352" y="550"/>
                    <a:pt x="354" y="553"/>
                    <a:pt x="355" y="555"/>
                  </a:cubicBezTo>
                  <a:cubicBezTo>
                    <a:pt x="355" y="557"/>
                    <a:pt x="354" y="562"/>
                    <a:pt x="353" y="564"/>
                  </a:cubicBezTo>
                  <a:cubicBezTo>
                    <a:pt x="352" y="566"/>
                    <a:pt x="349" y="569"/>
                    <a:pt x="347" y="570"/>
                  </a:cubicBezTo>
                  <a:cubicBezTo>
                    <a:pt x="346" y="571"/>
                    <a:pt x="344" y="573"/>
                    <a:pt x="343" y="574"/>
                  </a:cubicBezTo>
                  <a:cubicBezTo>
                    <a:pt x="343" y="575"/>
                    <a:pt x="343" y="578"/>
                    <a:pt x="343" y="579"/>
                  </a:cubicBezTo>
                  <a:cubicBezTo>
                    <a:pt x="345" y="581"/>
                    <a:pt x="349" y="580"/>
                    <a:pt x="351" y="581"/>
                  </a:cubicBezTo>
                  <a:cubicBezTo>
                    <a:pt x="354" y="582"/>
                    <a:pt x="359" y="583"/>
                    <a:pt x="361" y="585"/>
                  </a:cubicBezTo>
                  <a:cubicBezTo>
                    <a:pt x="362" y="586"/>
                    <a:pt x="365" y="588"/>
                    <a:pt x="365" y="590"/>
                  </a:cubicBezTo>
                  <a:cubicBezTo>
                    <a:pt x="365" y="591"/>
                    <a:pt x="362" y="593"/>
                    <a:pt x="361" y="594"/>
                  </a:cubicBezTo>
                  <a:cubicBezTo>
                    <a:pt x="361" y="595"/>
                    <a:pt x="361" y="597"/>
                    <a:pt x="360" y="598"/>
                  </a:cubicBezTo>
                  <a:cubicBezTo>
                    <a:pt x="359" y="597"/>
                    <a:pt x="357" y="597"/>
                    <a:pt x="356" y="597"/>
                  </a:cubicBezTo>
                  <a:cubicBezTo>
                    <a:pt x="354" y="597"/>
                    <a:pt x="348" y="599"/>
                    <a:pt x="346" y="601"/>
                  </a:cubicBezTo>
                  <a:cubicBezTo>
                    <a:pt x="345" y="602"/>
                    <a:pt x="345" y="605"/>
                    <a:pt x="344" y="606"/>
                  </a:cubicBezTo>
                  <a:cubicBezTo>
                    <a:pt x="343" y="608"/>
                    <a:pt x="337" y="609"/>
                    <a:pt x="335" y="611"/>
                  </a:cubicBezTo>
                  <a:cubicBezTo>
                    <a:pt x="331" y="614"/>
                    <a:pt x="327" y="626"/>
                    <a:pt x="322" y="630"/>
                  </a:cubicBezTo>
                  <a:cubicBezTo>
                    <a:pt x="319" y="633"/>
                    <a:pt x="311" y="636"/>
                    <a:pt x="307" y="638"/>
                  </a:cubicBezTo>
                  <a:cubicBezTo>
                    <a:pt x="303" y="639"/>
                    <a:pt x="294" y="641"/>
                    <a:pt x="292" y="644"/>
                  </a:cubicBezTo>
                  <a:cubicBezTo>
                    <a:pt x="289" y="648"/>
                    <a:pt x="291" y="658"/>
                    <a:pt x="290" y="662"/>
                  </a:cubicBezTo>
                  <a:cubicBezTo>
                    <a:pt x="289" y="666"/>
                    <a:pt x="287" y="674"/>
                    <a:pt x="284" y="677"/>
                  </a:cubicBezTo>
                  <a:cubicBezTo>
                    <a:pt x="280" y="680"/>
                    <a:pt x="271" y="681"/>
                    <a:pt x="267" y="681"/>
                  </a:cubicBezTo>
                  <a:cubicBezTo>
                    <a:pt x="264" y="682"/>
                    <a:pt x="260" y="682"/>
                    <a:pt x="258" y="681"/>
                  </a:cubicBezTo>
                  <a:cubicBezTo>
                    <a:pt x="256" y="681"/>
                    <a:pt x="255" y="678"/>
                    <a:pt x="253" y="678"/>
                  </a:cubicBezTo>
                  <a:cubicBezTo>
                    <a:pt x="252" y="678"/>
                    <a:pt x="249" y="680"/>
                    <a:pt x="248" y="681"/>
                  </a:cubicBezTo>
                  <a:cubicBezTo>
                    <a:pt x="246" y="682"/>
                    <a:pt x="241" y="684"/>
                    <a:pt x="239" y="684"/>
                  </a:cubicBezTo>
                  <a:cubicBezTo>
                    <a:pt x="236" y="684"/>
                    <a:pt x="230" y="684"/>
                    <a:pt x="228" y="682"/>
                  </a:cubicBezTo>
                  <a:cubicBezTo>
                    <a:pt x="227" y="680"/>
                    <a:pt x="227" y="676"/>
                    <a:pt x="227" y="675"/>
                  </a:cubicBezTo>
                  <a:cubicBezTo>
                    <a:pt x="227" y="672"/>
                    <a:pt x="230" y="669"/>
                    <a:pt x="230" y="667"/>
                  </a:cubicBezTo>
                  <a:cubicBezTo>
                    <a:pt x="229" y="665"/>
                    <a:pt x="226" y="661"/>
                    <a:pt x="226" y="659"/>
                  </a:cubicBezTo>
                  <a:cubicBezTo>
                    <a:pt x="226" y="656"/>
                    <a:pt x="230" y="649"/>
                    <a:pt x="228" y="646"/>
                  </a:cubicBezTo>
                  <a:cubicBezTo>
                    <a:pt x="227" y="644"/>
                    <a:pt x="222" y="641"/>
                    <a:pt x="220" y="640"/>
                  </a:cubicBezTo>
                  <a:cubicBezTo>
                    <a:pt x="218" y="640"/>
                    <a:pt x="213" y="640"/>
                    <a:pt x="211" y="640"/>
                  </a:cubicBezTo>
                  <a:cubicBezTo>
                    <a:pt x="208" y="640"/>
                    <a:pt x="202" y="640"/>
                    <a:pt x="200" y="638"/>
                  </a:cubicBezTo>
                  <a:cubicBezTo>
                    <a:pt x="198" y="637"/>
                    <a:pt x="195" y="631"/>
                    <a:pt x="195" y="629"/>
                  </a:cubicBezTo>
                  <a:cubicBezTo>
                    <a:pt x="194" y="625"/>
                    <a:pt x="197" y="618"/>
                    <a:pt x="196" y="615"/>
                  </a:cubicBezTo>
                  <a:cubicBezTo>
                    <a:pt x="196" y="612"/>
                    <a:pt x="193" y="606"/>
                    <a:pt x="191" y="603"/>
                  </a:cubicBezTo>
                  <a:cubicBezTo>
                    <a:pt x="190" y="600"/>
                    <a:pt x="187" y="595"/>
                    <a:pt x="186" y="593"/>
                  </a:cubicBezTo>
                  <a:cubicBezTo>
                    <a:pt x="186" y="590"/>
                    <a:pt x="186" y="584"/>
                    <a:pt x="186" y="581"/>
                  </a:cubicBezTo>
                  <a:cubicBezTo>
                    <a:pt x="185" y="579"/>
                    <a:pt x="184" y="575"/>
                    <a:pt x="183" y="574"/>
                  </a:cubicBezTo>
                  <a:cubicBezTo>
                    <a:pt x="182" y="572"/>
                    <a:pt x="179" y="570"/>
                    <a:pt x="178" y="570"/>
                  </a:cubicBezTo>
                  <a:cubicBezTo>
                    <a:pt x="175" y="569"/>
                    <a:pt x="168" y="571"/>
                    <a:pt x="165" y="570"/>
                  </a:cubicBezTo>
                  <a:cubicBezTo>
                    <a:pt x="163" y="569"/>
                    <a:pt x="157" y="567"/>
                    <a:pt x="156" y="565"/>
                  </a:cubicBezTo>
                  <a:cubicBezTo>
                    <a:pt x="154" y="563"/>
                    <a:pt x="154" y="558"/>
                    <a:pt x="152" y="557"/>
                  </a:cubicBezTo>
                  <a:cubicBezTo>
                    <a:pt x="151" y="556"/>
                    <a:pt x="148" y="557"/>
                    <a:pt x="147" y="557"/>
                  </a:cubicBezTo>
                  <a:cubicBezTo>
                    <a:pt x="144" y="555"/>
                    <a:pt x="140" y="551"/>
                    <a:pt x="139" y="549"/>
                  </a:cubicBezTo>
                  <a:cubicBezTo>
                    <a:pt x="137" y="547"/>
                    <a:pt x="136" y="542"/>
                    <a:pt x="135" y="540"/>
                  </a:cubicBezTo>
                  <a:cubicBezTo>
                    <a:pt x="134" y="537"/>
                    <a:pt x="131" y="530"/>
                    <a:pt x="130" y="526"/>
                  </a:cubicBezTo>
                  <a:cubicBezTo>
                    <a:pt x="130" y="523"/>
                    <a:pt x="130" y="516"/>
                    <a:pt x="130" y="513"/>
                  </a:cubicBezTo>
                  <a:cubicBezTo>
                    <a:pt x="130" y="511"/>
                    <a:pt x="131" y="507"/>
                    <a:pt x="132" y="505"/>
                  </a:cubicBezTo>
                  <a:cubicBezTo>
                    <a:pt x="132" y="504"/>
                    <a:pt x="134" y="501"/>
                    <a:pt x="133" y="499"/>
                  </a:cubicBezTo>
                  <a:cubicBezTo>
                    <a:pt x="133" y="498"/>
                    <a:pt x="131" y="497"/>
                    <a:pt x="131" y="497"/>
                  </a:cubicBezTo>
                  <a:cubicBezTo>
                    <a:pt x="130" y="496"/>
                    <a:pt x="129" y="493"/>
                    <a:pt x="129" y="491"/>
                  </a:cubicBezTo>
                  <a:cubicBezTo>
                    <a:pt x="129" y="489"/>
                    <a:pt x="131" y="486"/>
                    <a:pt x="131" y="484"/>
                  </a:cubicBezTo>
                  <a:cubicBezTo>
                    <a:pt x="131" y="482"/>
                    <a:pt x="131" y="477"/>
                    <a:pt x="129" y="476"/>
                  </a:cubicBezTo>
                  <a:cubicBezTo>
                    <a:pt x="128" y="475"/>
                    <a:pt x="126" y="475"/>
                    <a:pt x="124" y="475"/>
                  </a:cubicBezTo>
                  <a:cubicBezTo>
                    <a:pt x="122" y="476"/>
                    <a:pt x="117" y="480"/>
                    <a:pt x="114" y="481"/>
                  </a:cubicBezTo>
                  <a:cubicBezTo>
                    <a:pt x="113" y="481"/>
                    <a:pt x="110" y="482"/>
                    <a:pt x="108" y="482"/>
                  </a:cubicBezTo>
                  <a:cubicBezTo>
                    <a:pt x="106" y="481"/>
                    <a:pt x="104" y="479"/>
                    <a:pt x="103" y="477"/>
                  </a:cubicBezTo>
                  <a:cubicBezTo>
                    <a:pt x="102" y="476"/>
                    <a:pt x="102" y="473"/>
                    <a:pt x="101" y="472"/>
                  </a:cubicBezTo>
                  <a:cubicBezTo>
                    <a:pt x="100" y="471"/>
                    <a:pt x="97" y="471"/>
                    <a:pt x="95" y="470"/>
                  </a:cubicBezTo>
                  <a:cubicBezTo>
                    <a:pt x="93" y="469"/>
                    <a:pt x="88" y="467"/>
                    <a:pt x="86" y="467"/>
                  </a:cubicBezTo>
                  <a:cubicBezTo>
                    <a:pt x="83" y="466"/>
                    <a:pt x="78" y="467"/>
                    <a:pt x="75" y="467"/>
                  </a:cubicBezTo>
                  <a:cubicBezTo>
                    <a:pt x="72" y="468"/>
                    <a:pt x="67" y="470"/>
                    <a:pt x="65" y="471"/>
                  </a:cubicBezTo>
                  <a:cubicBezTo>
                    <a:pt x="63" y="472"/>
                    <a:pt x="59" y="473"/>
                    <a:pt x="58" y="472"/>
                  </a:cubicBezTo>
                  <a:cubicBezTo>
                    <a:pt x="57" y="471"/>
                    <a:pt x="58" y="468"/>
                    <a:pt x="57" y="467"/>
                  </a:cubicBezTo>
                  <a:cubicBezTo>
                    <a:pt x="56" y="464"/>
                    <a:pt x="52" y="459"/>
                    <a:pt x="50" y="457"/>
                  </a:cubicBezTo>
                  <a:cubicBezTo>
                    <a:pt x="48" y="455"/>
                    <a:pt x="44" y="453"/>
                    <a:pt x="42" y="452"/>
                  </a:cubicBezTo>
                  <a:cubicBezTo>
                    <a:pt x="41" y="450"/>
                    <a:pt x="40" y="446"/>
                    <a:pt x="38" y="445"/>
                  </a:cubicBezTo>
                  <a:cubicBezTo>
                    <a:pt x="37" y="444"/>
                    <a:pt x="33" y="442"/>
                    <a:pt x="32" y="442"/>
                  </a:cubicBezTo>
                  <a:cubicBezTo>
                    <a:pt x="30" y="443"/>
                    <a:pt x="26" y="446"/>
                    <a:pt x="24" y="446"/>
                  </a:cubicBezTo>
                  <a:cubicBezTo>
                    <a:pt x="23" y="447"/>
                    <a:pt x="21" y="447"/>
                    <a:pt x="19" y="447"/>
                  </a:cubicBezTo>
                  <a:cubicBezTo>
                    <a:pt x="18" y="447"/>
                    <a:pt x="14" y="446"/>
                    <a:pt x="13" y="444"/>
                  </a:cubicBezTo>
                  <a:cubicBezTo>
                    <a:pt x="11" y="443"/>
                    <a:pt x="12" y="438"/>
                    <a:pt x="11" y="437"/>
                  </a:cubicBezTo>
                  <a:cubicBezTo>
                    <a:pt x="11" y="435"/>
                    <a:pt x="12" y="432"/>
                    <a:pt x="11" y="430"/>
                  </a:cubicBezTo>
                  <a:cubicBezTo>
                    <a:pt x="11" y="428"/>
                    <a:pt x="10" y="425"/>
                    <a:pt x="8" y="424"/>
                  </a:cubicBezTo>
                  <a:cubicBezTo>
                    <a:pt x="7" y="422"/>
                    <a:pt x="2" y="422"/>
                    <a:pt x="0" y="421"/>
                  </a:cubicBezTo>
                  <a:cubicBezTo>
                    <a:pt x="0" y="420"/>
                    <a:pt x="1" y="418"/>
                    <a:pt x="1" y="417"/>
                  </a:cubicBezTo>
                  <a:cubicBezTo>
                    <a:pt x="1" y="416"/>
                    <a:pt x="3" y="413"/>
                    <a:pt x="3" y="412"/>
                  </a:cubicBezTo>
                  <a:cubicBezTo>
                    <a:pt x="4" y="411"/>
                    <a:pt x="6" y="409"/>
                    <a:pt x="6" y="407"/>
                  </a:cubicBezTo>
                  <a:cubicBezTo>
                    <a:pt x="6" y="406"/>
                    <a:pt x="6" y="402"/>
                    <a:pt x="6" y="401"/>
                  </a:cubicBezTo>
                  <a:cubicBezTo>
                    <a:pt x="6" y="399"/>
                    <a:pt x="3" y="397"/>
                    <a:pt x="3" y="396"/>
                  </a:cubicBezTo>
                  <a:cubicBezTo>
                    <a:pt x="2" y="394"/>
                    <a:pt x="2" y="390"/>
                    <a:pt x="2" y="389"/>
                  </a:cubicBezTo>
                  <a:cubicBezTo>
                    <a:pt x="2" y="387"/>
                    <a:pt x="1" y="382"/>
                    <a:pt x="3" y="381"/>
                  </a:cubicBezTo>
                  <a:cubicBezTo>
                    <a:pt x="4" y="380"/>
                    <a:pt x="7" y="380"/>
                    <a:pt x="8" y="381"/>
                  </a:cubicBezTo>
                  <a:cubicBezTo>
                    <a:pt x="9" y="381"/>
                    <a:pt x="10" y="383"/>
                    <a:pt x="11" y="383"/>
                  </a:cubicBezTo>
                  <a:cubicBezTo>
                    <a:pt x="12" y="384"/>
                    <a:pt x="15" y="386"/>
                    <a:pt x="16" y="385"/>
                  </a:cubicBezTo>
                  <a:cubicBezTo>
                    <a:pt x="17" y="385"/>
                    <a:pt x="17" y="382"/>
                    <a:pt x="18" y="381"/>
                  </a:cubicBezTo>
                  <a:cubicBezTo>
                    <a:pt x="20" y="380"/>
                    <a:pt x="23" y="380"/>
                    <a:pt x="25" y="380"/>
                  </a:cubicBezTo>
                  <a:cubicBezTo>
                    <a:pt x="26" y="379"/>
                    <a:pt x="28" y="378"/>
                    <a:pt x="29" y="378"/>
                  </a:cubicBezTo>
                  <a:cubicBezTo>
                    <a:pt x="31" y="377"/>
                    <a:pt x="35" y="378"/>
                    <a:pt x="37" y="378"/>
                  </a:cubicBezTo>
                  <a:cubicBezTo>
                    <a:pt x="39" y="377"/>
                    <a:pt x="41" y="375"/>
                    <a:pt x="42" y="375"/>
                  </a:cubicBezTo>
                  <a:cubicBezTo>
                    <a:pt x="43" y="375"/>
                    <a:pt x="45" y="377"/>
                    <a:pt x="46" y="377"/>
                  </a:cubicBezTo>
                  <a:cubicBezTo>
                    <a:pt x="47" y="377"/>
                    <a:pt x="48" y="375"/>
                    <a:pt x="48" y="374"/>
                  </a:cubicBezTo>
                  <a:cubicBezTo>
                    <a:pt x="49" y="372"/>
                    <a:pt x="47" y="368"/>
                    <a:pt x="48" y="367"/>
                  </a:cubicBezTo>
                  <a:cubicBezTo>
                    <a:pt x="49" y="366"/>
                    <a:pt x="51" y="365"/>
                    <a:pt x="52" y="364"/>
                  </a:cubicBezTo>
                  <a:cubicBezTo>
                    <a:pt x="54" y="364"/>
                    <a:pt x="58" y="363"/>
                    <a:pt x="59" y="362"/>
                  </a:cubicBezTo>
                  <a:cubicBezTo>
                    <a:pt x="62" y="362"/>
                    <a:pt x="66" y="360"/>
                    <a:pt x="68" y="358"/>
                  </a:cubicBezTo>
                  <a:cubicBezTo>
                    <a:pt x="69" y="357"/>
                    <a:pt x="72" y="355"/>
                    <a:pt x="73" y="354"/>
                  </a:cubicBezTo>
                  <a:cubicBezTo>
                    <a:pt x="74" y="353"/>
                    <a:pt x="75" y="349"/>
                    <a:pt x="76" y="349"/>
                  </a:cubicBezTo>
                  <a:cubicBezTo>
                    <a:pt x="77" y="348"/>
                    <a:pt x="79" y="349"/>
                    <a:pt x="80" y="350"/>
                  </a:cubicBezTo>
                  <a:cubicBezTo>
                    <a:pt x="82" y="351"/>
                    <a:pt x="83" y="353"/>
                    <a:pt x="84" y="354"/>
                  </a:cubicBezTo>
                  <a:cubicBezTo>
                    <a:pt x="86" y="355"/>
                    <a:pt x="91" y="354"/>
                    <a:pt x="92" y="353"/>
                  </a:cubicBezTo>
                  <a:cubicBezTo>
                    <a:pt x="93" y="353"/>
                    <a:pt x="94" y="351"/>
                    <a:pt x="94" y="350"/>
                  </a:cubicBezTo>
                  <a:cubicBezTo>
                    <a:pt x="94" y="349"/>
                    <a:pt x="94" y="345"/>
                    <a:pt x="93" y="344"/>
                  </a:cubicBezTo>
                  <a:cubicBezTo>
                    <a:pt x="93" y="343"/>
                    <a:pt x="92" y="342"/>
                    <a:pt x="91" y="341"/>
                  </a:cubicBezTo>
                  <a:cubicBezTo>
                    <a:pt x="91" y="340"/>
                    <a:pt x="89" y="339"/>
                    <a:pt x="88" y="339"/>
                  </a:cubicBezTo>
                  <a:cubicBezTo>
                    <a:pt x="88" y="338"/>
                    <a:pt x="89" y="335"/>
                    <a:pt x="89" y="334"/>
                  </a:cubicBezTo>
                  <a:cubicBezTo>
                    <a:pt x="89" y="333"/>
                    <a:pt x="88" y="332"/>
                    <a:pt x="87" y="331"/>
                  </a:cubicBezTo>
                  <a:cubicBezTo>
                    <a:pt x="87" y="330"/>
                    <a:pt x="87" y="328"/>
                    <a:pt x="88" y="327"/>
                  </a:cubicBezTo>
                  <a:cubicBezTo>
                    <a:pt x="88" y="326"/>
                    <a:pt x="90" y="325"/>
                    <a:pt x="90" y="324"/>
                  </a:cubicBezTo>
                  <a:cubicBezTo>
                    <a:pt x="90" y="323"/>
                    <a:pt x="88" y="321"/>
                    <a:pt x="88" y="320"/>
                  </a:cubicBezTo>
                  <a:cubicBezTo>
                    <a:pt x="88" y="319"/>
                    <a:pt x="87" y="317"/>
                    <a:pt x="86" y="316"/>
                  </a:cubicBezTo>
                  <a:cubicBezTo>
                    <a:pt x="85" y="315"/>
                    <a:pt x="83" y="314"/>
                    <a:pt x="82" y="313"/>
                  </a:cubicBezTo>
                  <a:cubicBezTo>
                    <a:pt x="81" y="312"/>
                    <a:pt x="80" y="311"/>
                    <a:pt x="80" y="310"/>
                  </a:cubicBezTo>
                  <a:cubicBezTo>
                    <a:pt x="80" y="309"/>
                    <a:pt x="80" y="307"/>
                    <a:pt x="80" y="306"/>
                  </a:cubicBezTo>
                  <a:cubicBezTo>
                    <a:pt x="81" y="304"/>
                    <a:pt x="84" y="302"/>
                    <a:pt x="85" y="301"/>
                  </a:cubicBezTo>
                  <a:cubicBezTo>
                    <a:pt x="86" y="300"/>
                    <a:pt x="88" y="296"/>
                    <a:pt x="88" y="294"/>
                  </a:cubicBezTo>
                  <a:cubicBezTo>
                    <a:pt x="88" y="293"/>
                    <a:pt x="87" y="290"/>
                    <a:pt x="86" y="288"/>
                  </a:cubicBezTo>
                  <a:cubicBezTo>
                    <a:pt x="84" y="287"/>
                    <a:pt x="81" y="288"/>
                    <a:pt x="80" y="286"/>
                  </a:cubicBezTo>
                  <a:cubicBezTo>
                    <a:pt x="79" y="285"/>
                    <a:pt x="79" y="282"/>
                    <a:pt x="80" y="281"/>
                  </a:cubicBezTo>
                  <a:cubicBezTo>
                    <a:pt x="80" y="281"/>
                    <a:pt x="83" y="280"/>
                    <a:pt x="83" y="279"/>
                  </a:cubicBezTo>
                  <a:cubicBezTo>
                    <a:pt x="84" y="278"/>
                    <a:pt x="84" y="276"/>
                    <a:pt x="84" y="275"/>
                  </a:cubicBezTo>
                  <a:cubicBezTo>
                    <a:pt x="84" y="272"/>
                    <a:pt x="86" y="268"/>
                    <a:pt x="86" y="265"/>
                  </a:cubicBezTo>
                  <a:cubicBezTo>
                    <a:pt x="86" y="263"/>
                    <a:pt x="87" y="259"/>
                    <a:pt x="87" y="256"/>
                  </a:cubicBezTo>
                  <a:cubicBezTo>
                    <a:pt x="87" y="255"/>
                    <a:pt x="85" y="252"/>
                    <a:pt x="86" y="251"/>
                  </a:cubicBezTo>
                  <a:cubicBezTo>
                    <a:pt x="86" y="250"/>
                    <a:pt x="88" y="250"/>
                    <a:pt x="88" y="250"/>
                  </a:cubicBezTo>
                  <a:cubicBezTo>
                    <a:pt x="89" y="250"/>
                    <a:pt x="91" y="251"/>
                    <a:pt x="91" y="251"/>
                  </a:cubicBezTo>
                  <a:cubicBezTo>
                    <a:pt x="93" y="251"/>
                    <a:pt x="95" y="250"/>
                    <a:pt x="97" y="250"/>
                  </a:cubicBezTo>
                  <a:cubicBezTo>
                    <a:pt x="97" y="250"/>
                    <a:pt x="99" y="249"/>
                    <a:pt x="100" y="250"/>
                  </a:cubicBezTo>
                  <a:cubicBezTo>
                    <a:pt x="101" y="251"/>
                    <a:pt x="101" y="254"/>
                    <a:pt x="102" y="255"/>
                  </a:cubicBezTo>
                  <a:cubicBezTo>
                    <a:pt x="103" y="255"/>
                    <a:pt x="106" y="256"/>
                    <a:pt x="107" y="256"/>
                  </a:cubicBezTo>
                  <a:cubicBezTo>
                    <a:pt x="108" y="255"/>
                    <a:pt x="110" y="252"/>
                    <a:pt x="110" y="251"/>
                  </a:cubicBezTo>
                  <a:cubicBezTo>
                    <a:pt x="110" y="248"/>
                    <a:pt x="110" y="244"/>
                    <a:pt x="108" y="242"/>
                  </a:cubicBezTo>
                  <a:cubicBezTo>
                    <a:pt x="107" y="241"/>
                    <a:pt x="104" y="241"/>
                    <a:pt x="103" y="240"/>
                  </a:cubicBezTo>
                  <a:cubicBezTo>
                    <a:pt x="102" y="239"/>
                    <a:pt x="101" y="237"/>
                    <a:pt x="101" y="236"/>
                  </a:cubicBezTo>
                  <a:cubicBezTo>
                    <a:pt x="100" y="234"/>
                    <a:pt x="99" y="230"/>
                    <a:pt x="99" y="228"/>
                  </a:cubicBezTo>
                  <a:cubicBezTo>
                    <a:pt x="99" y="227"/>
                    <a:pt x="99" y="224"/>
                    <a:pt x="100" y="223"/>
                  </a:cubicBezTo>
                  <a:cubicBezTo>
                    <a:pt x="101" y="222"/>
                    <a:pt x="105" y="221"/>
                    <a:pt x="107" y="220"/>
                  </a:cubicBezTo>
                  <a:cubicBezTo>
                    <a:pt x="110" y="220"/>
                    <a:pt x="114" y="223"/>
                    <a:pt x="117" y="223"/>
                  </a:cubicBezTo>
                  <a:cubicBezTo>
                    <a:pt x="119" y="224"/>
                    <a:pt x="124" y="223"/>
                    <a:pt x="127" y="223"/>
                  </a:cubicBezTo>
                  <a:cubicBezTo>
                    <a:pt x="128" y="223"/>
                    <a:pt x="131" y="221"/>
                    <a:pt x="133" y="220"/>
                  </a:cubicBezTo>
                  <a:cubicBezTo>
                    <a:pt x="134" y="220"/>
                    <a:pt x="137" y="221"/>
                    <a:pt x="138" y="220"/>
                  </a:cubicBezTo>
                  <a:cubicBezTo>
                    <a:pt x="140" y="220"/>
                    <a:pt x="144" y="218"/>
                    <a:pt x="145" y="217"/>
                  </a:cubicBezTo>
                  <a:cubicBezTo>
                    <a:pt x="145" y="215"/>
                    <a:pt x="144" y="213"/>
                    <a:pt x="144" y="212"/>
                  </a:cubicBezTo>
                  <a:cubicBezTo>
                    <a:pt x="143" y="211"/>
                    <a:pt x="141" y="210"/>
                    <a:pt x="141" y="209"/>
                  </a:cubicBezTo>
                  <a:cubicBezTo>
                    <a:pt x="141" y="207"/>
                    <a:pt x="141" y="204"/>
                    <a:pt x="141" y="203"/>
                  </a:cubicBezTo>
                  <a:cubicBezTo>
                    <a:pt x="140" y="200"/>
                    <a:pt x="138" y="196"/>
                    <a:pt x="137" y="194"/>
                  </a:cubicBezTo>
                  <a:cubicBezTo>
                    <a:pt x="135" y="193"/>
                    <a:pt x="132" y="190"/>
                    <a:pt x="131" y="189"/>
                  </a:cubicBezTo>
                  <a:cubicBezTo>
                    <a:pt x="129" y="188"/>
                    <a:pt x="125" y="189"/>
                    <a:pt x="123" y="188"/>
                  </a:cubicBezTo>
                  <a:cubicBezTo>
                    <a:pt x="123" y="187"/>
                    <a:pt x="121" y="186"/>
                    <a:pt x="121" y="186"/>
                  </a:cubicBezTo>
                  <a:cubicBezTo>
                    <a:pt x="120" y="184"/>
                    <a:pt x="121" y="181"/>
                    <a:pt x="121" y="180"/>
                  </a:cubicBezTo>
                  <a:cubicBezTo>
                    <a:pt x="120" y="179"/>
                    <a:pt x="119" y="176"/>
                    <a:pt x="118" y="175"/>
                  </a:cubicBezTo>
                  <a:cubicBezTo>
                    <a:pt x="118" y="174"/>
                    <a:pt x="116" y="172"/>
                    <a:pt x="116" y="171"/>
                  </a:cubicBezTo>
                  <a:cubicBezTo>
                    <a:pt x="115" y="169"/>
                    <a:pt x="115" y="165"/>
                    <a:pt x="115" y="163"/>
                  </a:cubicBezTo>
                  <a:cubicBezTo>
                    <a:pt x="114" y="162"/>
                    <a:pt x="112" y="159"/>
                    <a:pt x="112" y="158"/>
                  </a:cubicBezTo>
                  <a:cubicBezTo>
                    <a:pt x="112" y="157"/>
                    <a:pt x="114" y="155"/>
                    <a:pt x="114" y="154"/>
                  </a:cubicBezTo>
                  <a:cubicBezTo>
                    <a:pt x="115" y="153"/>
                    <a:pt x="116" y="150"/>
                    <a:pt x="117" y="150"/>
                  </a:cubicBezTo>
                  <a:cubicBezTo>
                    <a:pt x="119" y="149"/>
                    <a:pt x="123" y="149"/>
                    <a:pt x="124" y="148"/>
                  </a:cubicBezTo>
                  <a:cubicBezTo>
                    <a:pt x="125" y="148"/>
                    <a:pt x="127" y="147"/>
                    <a:pt x="127" y="146"/>
                  </a:cubicBezTo>
                  <a:cubicBezTo>
                    <a:pt x="127" y="146"/>
                    <a:pt x="127" y="144"/>
                    <a:pt x="127" y="144"/>
                  </a:cubicBezTo>
                  <a:cubicBezTo>
                    <a:pt x="128" y="143"/>
                    <a:pt x="131" y="143"/>
                    <a:pt x="131" y="142"/>
                  </a:cubicBezTo>
                  <a:cubicBezTo>
                    <a:pt x="132" y="141"/>
                    <a:pt x="130" y="139"/>
                    <a:pt x="130" y="138"/>
                  </a:cubicBezTo>
                  <a:cubicBezTo>
                    <a:pt x="129" y="137"/>
                    <a:pt x="128" y="135"/>
                    <a:pt x="127" y="134"/>
                  </a:cubicBezTo>
                  <a:cubicBezTo>
                    <a:pt x="126" y="133"/>
                    <a:pt x="123" y="132"/>
                    <a:pt x="122" y="131"/>
                  </a:cubicBezTo>
                  <a:cubicBezTo>
                    <a:pt x="122" y="130"/>
                    <a:pt x="120" y="129"/>
                    <a:pt x="120" y="128"/>
                  </a:cubicBezTo>
                  <a:cubicBezTo>
                    <a:pt x="119" y="126"/>
                    <a:pt x="118" y="122"/>
                    <a:pt x="119" y="121"/>
                  </a:cubicBezTo>
                  <a:cubicBezTo>
                    <a:pt x="119" y="119"/>
                    <a:pt x="123" y="119"/>
                    <a:pt x="124" y="118"/>
                  </a:cubicBezTo>
                  <a:cubicBezTo>
                    <a:pt x="125" y="117"/>
                    <a:pt x="123" y="113"/>
                    <a:pt x="124" y="112"/>
                  </a:cubicBezTo>
                  <a:cubicBezTo>
                    <a:pt x="125" y="109"/>
                    <a:pt x="128" y="105"/>
                    <a:pt x="130" y="103"/>
                  </a:cubicBezTo>
                  <a:cubicBezTo>
                    <a:pt x="131" y="102"/>
                    <a:pt x="135" y="101"/>
                    <a:pt x="137" y="100"/>
                  </a:cubicBezTo>
                  <a:cubicBezTo>
                    <a:pt x="137" y="100"/>
                    <a:pt x="139" y="100"/>
                    <a:pt x="140" y="99"/>
                  </a:cubicBezTo>
                  <a:cubicBezTo>
                    <a:pt x="141" y="97"/>
                    <a:pt x="142" y="93"/>
                    <a:pt x="143" y="91"/>
                  </a:cubicBezTo>
                  <a:cubicBezTo>
                    <a:pt x="143" y="90"/>
                    <a:pt x="145" y="87"/>
                    <a:pt x="146" y="86"/>
                  </a:cubicBezTo>
                  <a:cubicBezTo>
                    <a:pt x="146" y="84"/>
                    <a:pt x="145" y="80"/>
                    <a:pt x="146" y="78"/>
                  </a:cubicBezTo>
                  <a:cubicBezTo>
                    <a:pt x="146" y="77"/>
                    <a:pt x="148" y="74"/>
                    <a:pt x="148" y="73"/>
                  </a:cubicBezTo>
                  <a:cubicBezTo>
                    <a:pt x="148" y="71"/>
                    <a:pt x="147" y="68"/>
                    <a:pt x="147" y="67"/>
                  </a:cubicBezTo>
                  <a:cubicBezTo>
                    <a:pt x="146" y="65"/>
                    <a:pt x="145" y="63"/>
                    <a:pt x="145" y="62"/>
                  </a:cubicBezTo>
                  <a:cubicBezTo>
                    <a:pt x="145" y="61"/>
                    <a:pt x="144" y="58"/>
                    <a:pt x="145" y="57"/>
                  </a:cubicBezTo>
                  <a:cubicBezTo>
                    <a:pt x="146" y="56"/>
                    <a:pt x="148" y="56"/>
                    <a:pt x="148" y="55"/>
                  </a:cubicBezTo>
                  <a:cubicBezTo>
                    <a:pt x="149" y="54"/>
                    <a:pt x="151" y="52"/>
                    <a:pt x="151" y="50"/>
                  </a:cubicBezTo>
                  <a:cubicBezTo>
                    <a:pt x="152" y="49"/>
                    <a:pt x="152" y="45"/>
                    <a:pt x="152" y="44"/>
                  </a:cubicBezTo>
                  <a:cubicBezTo>
                    <a:pt x="153" y="42"/>
                    <a:pt x="153" y="38"/>
                    <a:pt x="154" y="37"/>
                  </a:cubicBezTo>
                  <a:cubicBezTo>
                    <a:pt x="155" y="36"/>
                    <a:pt x="160" y="36"/>
                    <a:pt x="161" y="35"/>
                  </a:cubicBezTo>
                  <a:cubicBezTo>
                    <a:pt x="162" y="34"/>
                    <a:pt x="162" y="30"/>
                    <a:pt x="162" y="30"/>
                  </a:cubicBezTo>
                  <a:cubicBezTo>
                    <a:pt x="162" y="29"/>
                    <a:pt x="160" y="26"/>
                    <a:pt x="160" y="24"/>
                  </a:cubicBezTo>
                  <a:cubicBezTo>
                    <a:pt x="160" y="24"/>
                    <a:pt x="160" y="22"/>
                    <a:pt x="159" y="21"/>
                  </a:cubicBezTo>
                  <a:cubicBezTo>
                    <a:pt x="161" y="21"/>
                    <a:pt x="163" y="20"/>
                    <a:pt x="164" y="19"/>
                  </a:cubicBezTo>
                  <a:cubicBezTo>
                    <a:pt x="165" y="19"/>
                    <a:pt x="165" y="16"/>
                    <a:pt x="166" y="16"/>
                  </a:cubicBezTo>
                  <a:cubicBezTo>
                    <a:pt x="168" y="14"/>
                    <a:pt x="173" y="13"/>
                    <a:pt x="175" y="13"/>
                  </a:cubicBezTo>
                  <a:cubicBezTo>
                    <a:pt x="178" y="13"/>
                    <a:pt x="183" y="13"/>
                    <a:pt x="186" y="13"/>
                  </a:cubicBezTo>
                  <a:cubicBezTo>
                    <a:pt x="189" y="13"/>
                    <a:pt x="195" y="12"/>
                    <a:pt x="197" y="11"/>
                  </a:cubicBezTo>
                  <a:cubicBezTo>
                    <a:pt x="199" y="11"/>
                    <a:pt x="201" y="8"/>
                    <a:pt x="202" y="8"/>
                  </a:cubicBezTo>
                  <a:cubicBezTo>
                    <a:pt x="204" y="8"/>
                    <a:pt x="204" y="12"/>
                    <a:pt x="205" y="13"/>
                  </a:cubicBezTo>
                  <a:cubicBezTo>
                    <a:pt x="206" y="14"/>
                    <a:pt x="207" y="15"/>
                    <a:pt x="208" y="15"/>
                  </a:cubicBezTo>
                  <a:cubicBezTo>
                    <a:pt x="209" y="15"/>
                    <a:pt x="211" y="14"/>
                    <a:pt x="211" y="14"/>
                  </a:cubicBezTo>
                  <a:cubicBezTo>
                    <a:pt x="212" y="13"/>
                    <a:pt x="213" y="9"/>
                    <a:pt x="213" y="8"/>
                  </a:cubicBezTo>
                  <a:cubicBezTo>
                    <a:pt x="214" y="7"/>
                    <a:pt x="214" y="4"/>
                    <a:pt x="215" y="3"/>
                  </a:cubicBezTo>
                  <a:cubicBezTo>
                    <a:pt x="216" y="1"/>
                    <a:pt x="219" y="0"/>
                    <a:pt x="221" y="0"/>
                  </a:cubicBezTo>
                  <a:cubicBezTo>
                    <a:pt x="222" y="0"/>
                    <a:pt x="224" y="0"/>
                    <a:pt x="225" y="1"/>
                  </a:cubicBezTo>
                  <a:cubicBezTo>
                    <a:pt x="227" y="2"/>
                    <a:pt x="229" y="5"/>
                    <a:pt x="231" y="6"/>
                  </a:cubicBezTo>
                  <a:cubicBezTo>
                    <a:pt x="233" y="7"/>
                    <a:pt x="236" y="8"/>
                    <a:pt x="237" y="9"/>
                  </a:cubicBezTo>
                  <a:cubicBezTo>
                    <a:pt x="239" y="10"/>
                    <a:pt x="243" y="13"/>
                    <a:pt x="244" y="15"/>
                  </a:cubicBezTo>
                  <a:cubicBezTo>
                    <a:pt x="245" y="16"/>
                    <a:pt x="244" y="21"/>
                    <a:pt x="245" y="23"/>
                  </a:cubicBezTo>
                  <a:cubicBezTo>
                    <a:pt x="245" y="25"/>
                    <a:pt x="246" y="28"/>
                    <a:pt x="247" y="29"/>
                  </a:cubicBezTo>
                  <a:cubicBezTo>
                    <a:pt x="248" y="31"/>
                    <a:pt x="253" y="30"/>
                    <a:pt x="254" y="30"/>
                  </a:cubicBezTo>
                  <a:cubicBezTo>
                    <a:pt x="256" y="31"/>
                    <a:pt x="260" y="32"/>
                    <a:pt x="262" y="33"/>
                  </a:cubicBezTo>
                  <a:cubicBezTo>
                    <a:pt x="263" y="34"/>
                    <a:pt x="266" y="36"/>
                    <a:pt x="268" y="36"/>
                  </a:cubicBezTo>
                  <a:cubicBezTo>
                    <a:pt x="269" y="36"/>
                    <a:pt x="271" y="34"/>
                    <a:pt x="272" y="34"/>
                  </a:cubicBezTo>
                  <a:cubicBezTo>
                    <a:pt x="274" y="35"/>
                    <a:pt x="273" y="40"/>
                    <a:pt x="275" y="42"/>
                  </a:cubicBezTo>
                  <a:cubicBezTo>
                    <a:pt x="276" y="43"/>
                    <a:pt x="281" y="45"/>
                    <a:pt x="283" y="45"/>
                  </a:cubicBezTo>
                  <a:cubicBezTo>
                    <a:pt x="285" y="45"/>
                    <a:pt x="290" y="45"/>
                    <a:pt x="292" y="43"/>
                  </a:cubicBezTo>
                  <a:cubicBezTo>
                    <a:pt x="294" y="42"/>
                    <a:pt x="295" y="38"/>
                    <a:pt x="296" y="36"/>
                  </a:cubicBezTo>
                  <a:cubicBezTo>
                    <a:pt x="296" y="34"/>
                    <a:pt x="295" y="31"/>
                    <a:pt x="296" y="29"/>
                  </a:cubicBezTo>
                  <a:cubicBezTo>
                    <a:pt x="296" y="27"/>
                    <a:pt x="299" y="24"/>
                    <a:pt x="300" y="24"/>
                  </a:cubicBezTo>
                  <a:cubicBezTo>
                    <a:pt x="303" y="23"/>
                    <a:pt x="307" y="23"/>
                    <a:pt x="309" y="24"/>
                  </a:cubicBezTo>
                  <a:cubicBezTo>
                    <a:pt x="311" y="25"/>
                    <a:pt x="314" y="27"/>
                    <a:pt x="314" y="28"/>
                  </a:cubicBezTo>
                  <a:cubicBezTo>
                    <a:pt x="314" y="30"/>
                    <a:pt x="312" y="32"/>
                    <a:pt x="311" y="33"/>
                  </a:cubicBezTo>
                  <a:cubicBezTo>
                    <a:pt x="311" y="35"/>
                    <a:pt x="311" y="37"/>
                    <a:pt x="312" y="38"/>
                  </a:cubicBezTo>
                  <a:cubicBezTo>
                    <a:pt x="312" y="39"/>
                    <a:pt x="315" y="40"/>
                    <a:pt x="316" y="40"/>
                  </a:cubicBezTo>
                  <a:cubicBezTo>
                    <a:pt x="317" y="41"/>
                    <a:pt x="319" y="42"/>
                    <a:pt x="319" y="43"/>
                  </a:cubicBezTo>
                  <a:cubicBezTo>
                    <a:pt x="320" y="44"/>
                    <a:pt x="319" y="47"/>
                    <a:pt x="321" y="48"/>
                  </a:cubicBezTo>
                  <a:cubicBezTo>
                    <a:pt x="322" y="49"/>
                    <a:pt x="326" y="47"/>
                    <a:pt x="328" y="46"/>
                  </a:cubicBezTo>
                  <a:cubicBezTo>
                    <a:pt x="330" y="45"/>
                    <a:pt x="332" y="41"/>
                    <a:pt x="333" y="42"/>
                  </a:cubicBezTo>
                  <a:cubicBezTo>
                    <a:pt x="335" y="43"/>
                    <a:pt x="334" y="48"/>
                    <a:pt x="335" y="50"/>
                  </a:cubicBezTo>
                  <a:cubicBezTo>
                    <a:pt x="336" y="51"/>
                    <a:pt x="337" y="53"/>
                    <a:pt x="338" y="54"/>
                  </a:cubicBezTo>
                  <a:cubicBezTo>
                    <a:pt x="339" y="56"/>
                    <a:pt x="339" y="61"/>
                    <a:pt x="340" y="63"/>
                  </a:cubicBezTo>
                  <a:cubicBezTo>
                    <a:pt x="340" y="64"/>
                    <a:pt x="342" y="68"/>
                    <a:pt x="343" y="69"/>
                  </a:cubicBezTo>
                  <a:cubicBezTo>
                    <a:pt x="345" y="70"/>
                    <a:pt x="349" y="70"/>
                    <a:pt x="350" y="72"/>
                  </a:cubicBezTo>
                  <a:cubicBezTo>
                    <a:pt x="351" y="73"/>
                    <a:pt x="351" y="76"/>
                    <a:pt x="352" y="78"/>
                  </a:cubicBezTo>
                  <a:cubicBezTo>
                    <a:pt x="352" y="79"/>
                    <a:pt x="352" y="83"/>
                    <a:pt x="352" y="85"/>
                  </a:cubicBezTo>
                  <a:cubicBezTo>
                    <a:pt x="352" y="87"/>
                    <a:pt x="351" y="93"/>
                    <a:pt x="353" y="95"/>
                  </a:cubicBezTo>
                  <a:cubicBezTo>
                    <a:pt x="354" y="95"/>
                    <a:pt x="357" y="96"/>
                    <a:pt x="358" y="95"/>
                  </a:cubicBezTo>
                  <a:cubicBezTo>
                    <a:pt x="359" y="95"/>
                    <a:pt x="359" y="91"/>
                    <a:pt x="360" y="91"/>
                  </a:cubicBezTo>
                  <a:cubicBezTo>
                    <a:pt x="362" y="89"/>
                    <a:pt x="367" y="88"/>
                    <a:pt x="369" y="87"/>
                  </a:cubicBezTo>
                  <a:cubicBezTo>
                    <a:pt x="371" y="87"/>
                    <a:pt x="375" y="86"/>
                    <a:pt x="377" y="87"/>
                  </a:cubicBezTo>
                  <a:cubicBezTo>
                    <a:pt x="379" y="87"/>
                    <a:pt x="381" y="90"/>
                    <a:pt x="382" y="91"/>
                  </a:cubicBezTo>
                  <a:cubicBezTo>
                    <a:pt x="383" y="91"/>
                    <a:pt x="387" y="92"/>
                    <a:pt x="388" y="93"/>
                  </a:cubicBezTo>
                  <a:cubicBezTo>
                    <a:pt x="389" y="94"/>
                    <a:pt x="392" y="96"/>
                    <a:pt x="393" y="97"/>
                  </a:cubicBezTo>
                  <a:cubicBezTo>
                    <a:pt x="394" y="99"/>
                    <a:pt x="394" y="105"/>
                    <a:pt x="396" y="107"/>
                  </a:cubicBezTo>
                  <a:cubicBezTo>
                    <a:pt x="397" y="108"/>
                    <a:pt x="400" y="109"/>
                    <a:pt x="402" y="110"/>
                  </a:cubicBezTo>
                  <a:cubicBezTo>
                    <a:pt x="405" y="110"/>
                    <a:pt x="409" y="109"/>
                    <a:pt x="412" y="108"/>
                  </a:cubicBezTo>
                  <a:cubicBezTo>
                    <a:pt x="414" y="108"/>
                    <a:pt x="417" y="105"/>
                    <a:pt x="419" y="103"/>
                  </a:cubicBezTo>
                  <a:cubicBezTo>
                    <a:pt x="419" y="102"/>
                    <a:pt x="420" y="101"/>
                    <a:pt x="420" y="100"/>
                  </a:cubicBezTo>
                  <a:cubicBezTo>
                    <a:pt x="421" y="101"/>
                    <a:pt x="421" y="101"/>
                    <a:pt x="421" y="101"/>
                  </a:cubicBezTo>
                  <a:cubicBezTo>
                    <a:pt x="422" y="102"/>
                    <a:pt x="425" y="104"/>
                    <a:pt x="426" y="105"/>
                  </a:cubicBezTo>
                  <a:cubicBezTo>
                    <a:pt x="426" y="106"/>
                    <a:pt x="428" y="107"/>
                    <a:pt x="429" y="107"/>
                  </a:cubicBezTo>
                  <a:cubicBezTo>
                    <a:pt x="429" y="109"/>
                    <a:pt x="430" y="111"/>
                    <a:pt x="431" y="112"/>
                  </a:cubicBezTo>
                  <a:cubicBezTo>
                    <a:pt x="432" y="114"/>
                    <a:pt x="436" y="114"/>
                    <a:pt x="437" y="115"/>
                  </a:cubicBezTo>
                  <a:cubicBezTo>
                    <a:pt x="438" y="116"/>
                    <a:pt x="438" y="120"/>
                    <a:pt x="437" y="121"/>
                  </a:cubicBezTo>
                  <a:cubicBezTo>
                    <a:pt x="437" y="122"/>
                    <a:pt x="437" y="124"/>
                    <a:pt x="436" y="125"/>
                  </a:cubicBezTo>
                  <a:cubicBezTo>
                    <a:pt x="436" y="125"/>
                    <a:pt x="435" y="126"/>
                    <a:pt x="434" y="126"/>
                  </a:cubicBezTo>
                  <a:cubicBezTo>
                    <a:pt x="433" y="126"/>
                    <a:pt x="433" y="125"/>
                    <a:pt x="432" y="124"/>
                  </a:cubicBezTo>
                  <a:cubicBezTo>
                    <a:pt x="431" y="124"/>
                    <a:pt x="429" y="123"/>
                    <a:pt x="427" y="124"/>
                  </a:cubicBezTo>
                  <a:cubicBezTo>
                    <a:pt x="427" y="124"/>
                    <a:pt x="425" y="125"/>
                    <a:pt x="424" y="125"/>
                  </a:cubicBezTo>
                  <a:cubicBezTo>
                    <a:pt x="423" y="127"/>
                    <a:pt x="423" y="130"/>
                    <a:pt x="423" y="131"/>
                  </a:cubicBezTo>
                  <a:cubicBezTo>
                    <a:pt x="423" y="133"/>
                    <a:pt x="425" y="137"/>
                    <a:pt x="425" y="139"/>
                  </a:cubicBezTo>
                  <a:cubicBezTo>
                    <a:pt x="424" y="141"/>
                    <a:pt x="419" y="141"/>
                    <a:pt x="418" y="142"/>
                  </a:cubicBezTo>
                  <a:cubicBezTo>
                    <a:pt x="416" y="143"/>
                    <a:pt x="414" y="146"/>
                    <a:pt x="412" y="147"/>
                  </a:cubicBezTo>
                  <a:cubicBezTo>
                    <a:pt x="411" y="147"/>
                    <a:pt x="409" y="146"/>
                    <a:pt x="408" y="147"/>
                  </a:cubicBezTo>
                  <a:cubicBezTo>
                    <a:pt x="407" y="147"/>
                    <a:pt x="406" y="149"/>
                    <a:pt x="406" y="150"/>
                  </a:cubicBezTo>
                  <a:cubicBezTo>
                    <a:pt x="406" y="151"/>
                    <a:pt x="409" y="152"/>
                    <a:pt x="410" y="152"/>
                  </a:cubicBezTo>
                  <a:cubicBezTo>
                    <a:pt x="410" y="153"/>
                    <a:pt x="411" y="156"/>
                    <a:pt x="410" y="157"/>
                  </a:cubicBezTo>
                  <a:cubicBezTo>
                    <a:pt x="410" y="158"/>
                    <a:pt x="408" y="160"/>
                    <a:pt x="408" y="162"/>
                  </a:cubicBezTo>
                  <a:cubicBezTo>
                    <a:pt x="408" y="163"/>
                    <a:pt x="409" y="167"/>
                    <a:pt x="410" y="168"/>
                  </a:cubicBezTo>
                  <a:cubicBezTo>
                    <a:pt x="411" y="168"/>
                    <a:pt x="414" y="168"/>
                    <a:pt x="415" y="168"/>
                  </a:cubicBezTo>
                  <a:cubicBezTo>
                    <a:pt x="416" y="168"/>
                    <a:pt x="419" y="167"/>
                    <a:pt x="420" y="167"/>
                  </a:cubicBezTo>
                  <a:cubicBezTo>
                    <a:pt x="422" y="167"/>
                    <a:pt x="425" y="166"/>
                    <a:pt x="427" y="167"/>
                  </a:cubicBezTo>
                  <a:cubicBezTo>
                    <a:pt x="428" y="167"/>
                    <a:pt x="429" y="170"/>
                    <a:pt x="431" y="171"/>
                  </a:cubicBezTo>
                  <a:cubicBezTo>
                    <a:pt x="433" y="172"/>
                    <a:pt x="436" y="170"/>
                    <a:pt x="438" y="171"/>
                  </a:cubicBezTo>
                  <a:cubicBezTo>
                    <a:pt x="439" y="171"/>
                    <a:pt x="441" y="174"/>
                    <a:pt x="442" y="174"/>
                  </a:cubicBezTo>
                  <a:cubicBezTo>
                    <a:pt x="443" y="174"/>
                    <a:pt x="443" y="171"/>
                    <a:pt x="444" y="171"/>
                  </a:cubicBezTo>
                  <a:cubicBezTo>
                    <a:pt x="445" y="171"/>
                    <a:pt x="448" y="171"/>
                    <a:pt x="448" y="172"/>
                  </a:cubicBezTo>
                  <a:cubicBezTo>
                    <a:pt x="449" y="173"/>
                    <a:pt x="448" y="177"/>
                    <a:pt x="448" y="178"/>
                  </a:cubicBezTo>
                  <a:cubicBezTo>
                    <a:pt x="447" y="179"/>
                    <a:pt x="445" y="179"/>
                    <a:pt x="444" y="179"/>
                  </a:cubicBezTo>
                  <a:cubicBezTo>
                    <a:pt x="443" y="180"/>
                    <a:pt x="440" y="180"/>
                    <a:pt x="440" y="181"/>
                  </a:cubicBezTo>
                  <a:cubicBezTo>
                    <a:pt x="439" y="182"/>
                    <a:pt x="439" y="186"/>
                    <a:pt x="440" y="187"/>
                  </a:cubicBezTo>
                  <a:cubicBezTo>
                    <a:pt x="440" y="188"/>
                    <a:pt x="442" y="190"/>
                    <a:pt x="443" y="190"/>
                  </a:cubicBezTo>
                  <a:cubicBezTo>
                    <a:pt x="444" y="191"/>
                    <a:pt x="448" y="191"/>
                    <a:pt x="450" y="191"/>
                  </a:cubicBezTo>
                  <a:cubicBezTo>
                    <a:pt x="451" y="190"/>
                    <a:pt x="453" y="188"/>
                    <a:pt x="454" y="189"/>
                  </a:cubicBezTo>
                  <a:cubicBezTo>
                    <a:pt x="455" y="189"/>
                    <a:pt x="457" y="191"/>
                    <a:pt x="457" y="192"/>
                  </a:cubicBezTo>
                  <a:cubicBezTo>
                    <a:pt x="457" y="193"/>
                    <a:pt x="456" y="196"/>
                    <a:pt x="455" y="197"/>
                  </a:cubicBezTo>
                  <a:cubicBezTo>
                    <a:pt x="455" y="198"/>
                    <a:pt x="453" y="199"/>
                    <a:pt x="453" y="200"/>
                  </a:cubicBezTo>
                  <a:cubicBezTo>
                    <a:pt x="452" y="201"/>
                    <a:pt x="451" y="204"/>
                    <a:pt x="450" y="205"/>
                  </a:cubicBezTo>
                  <a:cubicBezTo>
                    <a:pt x="448" y="206"/>
                    <a:pt x="443" y="205"/>
                    <a:pt x="441" y="206"/>
                  </a:cubicBezTo>
                  <a:cubicBezTo>
                    <a:pt x="440" y="207"/>
                    <a:pt x="439" y="211"/>
                    <a:pt x="438" y="212"/>
                  </a:cubicBezTo>
                  <a:cubicBezTo>
                    <a:pt x="438" y="213"/>
                    <a:pt x="438" y="216"/>
                    <a:pt x="437" y="217"/>
                  </a:cubicBezTo>
                  <a:cubicBezTo>
                    <a:pt x="437" y="219"/>
                    <a:pt x="435" y="222"/>
                    <a:pt x="434" y="223"/>
                  </a:cubicBezTo>
                  <a:cubicBezTo>
                    <a:pt x="433" y="224"/>
                    <a:pt x="429" y="224"/>
                    <a:pt x="428" y="225"/>
                  </a:cubicBezTo>
                  <a:cubicBezTo>
                    <a:pt x="427" y="227"/>
                    <a:pt x="428" y="232"/>
                    <a:pt x="430" y="233"/>
                  </a:cubicBezTo>
                  <a:cubicBezTo>
                    <a:pt x="430" y="235"/>
                    <a:pt x="433" y="235"/>
                    <a:pt x="434" y="236"/>
                  </a:cubicBezTo>
                  <a:cubicBezTo>
                    <a:pt x="437" y="237"/>
                    <a:pt x="442" y="237"/>
                    <a:pt x="444" y="238"/>
                  </a:cubicBezTo>
                  <a:cubicBezTo>
                    <a:pt x="446" y="239"/>
                    <a:pt x="449" y="241"/>
                    <a:pt x="450" y="242"/>
                  </a:cubicBezTo>
                  <a:cubicBezTo>
                    <a:pt x="452" y="243"/>
                    <a:pt x="455" y="243"/>
                    <a:pt x="457" y="244"/>
                  </a:cubicBezTo>
                  <a:cubicBezTo>
                    <a:pt x="457" y="245"/>
                    <a:pt x="458" y="247"/>
                    <a:pt x="458" y="249"/>
                  </a:cubicBezTo>
                  <a:cubicBezTo>
                    <a:pt x="458" y="250"/>
                    <a:pt x="459" y="252"/>
                    <a:pt x="460" y="253"/>
                  </a:cubicBezTo>
                  <a:cubicBezTo>
                    <a:pt x="461" y="254"/>
                    <a:pt x="463" y="254"/>
                    <a:pt x="463" y="254"/>
                  </a:cubicBezTo>
                  <a:cubicBezTo>
                    <a:pt x="464" y="255"/>
                    <a:pt x="466" y="256"/>
                    <a:pt x="466" y="257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2B6C96D-EFF1-400C-9AE9-0961058F5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6" y="1579563"/>
              <a:ext cx="1300163" cy="1911350"/>
            </a:xfrm>
            <a:custGeom>
              <a:avLst/>
              <a:gdLst>
                <a:gd name="T0" fmla="*/ 362 w 562"/>
                <a:gd name="T1" fmla="*/ 822 h 827"/>
                <a:gd name="T2" fmla="*/ 335 w 562"/>
                <a:gd name="T3" fmla="*/ 800 h 827"/>
                <a:gd name="T4" fmla="*/ 282 w 562"/>
                <a:gd name="T5" fmla="*/ 795 h 827"/>
                <a:gd name="T6" fmla="*/ 250 w 562"/>
                <a:gd name="T7" fmla="*/ 783 h 827"/>
                <a:gd name="T8" fmla="*/ 235 w 562"/>
                <a:gd name="T9" fmla="*/ 746 h 827"/>
                <a:gd name="T10" fmla="*/ 206 w 562"/>
                <a:gd name="T11" fmla="*/ 719 h 827"/>
                <a:gd name="T12" fmla="*/ 204 w 562"/>
                <a:gd name="T13" fmla="*/ 688 h 827"/>
                <a:gd name="T14" fmla="*/ 198 w 562"/>
                <a:gd name="T15" fmla="*/ 643 h 827"/>
                <a:gd name="T16" fmla="*/ 167 w 562"/>
                <a:gd name="T17" fmla="*/ 645 h 827"/>
                <a:gd name="T18" fmla="*/ 169 w 562"/>
                <a:gd name="T19" fmla="*/ 625 h 827"/>
                <a:gd name="T20" fmla="*/ 156 w 562"/>
                <a:gd name="T21" fmla="*/ 606 h 827"/>
                <a:gd name="T22" fmla="*/ 123 w 562"/>
                <a:gd name="T23" fmla="*/ 623 h 827"/>
                <a:gd name="T24" fmla="*/ 99 w 562"/>
                <a:gd name="T25" fmla="*/ 612 h 827"/>
                <a:gd name="T26" fmla="*/ 103 w 562"/>
                <a:gd name="T27" fmla="*/ 588 h 827"/>
                <a:gd name="T28" fmla="*/ 78 w 562"/>
                <a:gd name="T29" fmla="*/ 564 h 827"/>
                <a:gd name="T30" fmla="*/ 85 w 562"/>
                <a:gd name="T31" fmla="*/ 547 h 827"/>
                <a:gd name="T32" fmla="*/ 75 w 562"/>
                <a:gd name="T33" fmla="*/ 534 h 827"/>
                <a:gd name="T34" fmla="*/ 56 w 562"/>
                <a:gd name="T35" fmla="*/ 520 h 827"/>
                <a:gd name="T36" fmla="*/ 23 w 562"/>
                <a:gd name="T37" fmla="*/ 508 h 827"/>
                <a:gd name="T38" fmla="*/ 18 w 562"/>
                <a:gd name="T39" fmla="*/ 476 h 827"/>
                <a:gd name="T40" fmla="*/ 12 w 562"/>
                <a:gd name="T41" fmla="*/ 453 h 827"/>
                <a:gd name="T42" fmla="*/ 21 w 562"/>
                <a:gd name="T43" fmla="*/ 444 h 827"/>
                <a:gd name="T44" fmla="*/ 17 w 562"/>
                <a:gd name="T45" fmla="*/ 433 h 827"/>
                <a:gd name="T46" fmla="*/ 7 w 562"/>
                <a:gd name="T47" fmla="*/ 406 h 827"/>
                <a:gd name="T48" fmla="*/ 4 w 562"/>
                <a:gd name="T49" fmla="*/ 384 h 827"/>
                <a:gd name="T50" fmla="*/ 47 w 562"/>
                <a:gd name="T51" fmla="*/ 378 h 827"/>
                <a:gd name="T52" fmla="*/ 72 w 562"/>
                <a:gd name="T53" fmla="*/ 369 h 827"/>
                <a:gd name="T54" fmla="*/ 100 w 562"/>
                <a:gd name="T55" fmla="*/ 365 h 827"/>
                <a:gd name="T56" fmla="*/ 147 w 562"/>
                <a:gd name="T57" fmla="*/ 324 h 827"/>
                <a:gd name="T58" fmla="*/ 179 w 562"/>
                <a:gd name="T59" fmla="*/ 294 h 827"/>
                <a:gd name="T60" fmla="*/ 199 w 562"/>
                <a:gd name="T61" fmla="*/ 289 h 827"/>
                <a:gd name="T62" fmla="*/ 209 w 562"/>
                <a:gd name="T63" fmla="*/ 267 h 827"/>
                <a:gd name="T64" fmla="*/ 227 w 562"/>
                <a:gd name="T65" fmla="*/ 255 h 827"/>
                <a:gd name="T66" fmla="*/ 250 w 562"/>
                <a:gd name="T67" fmla="*/ 239 h 827"/>
                <a:gd name="T68" fmla="*/ 260 w 562"/>
                <a:gd name="T69" fmla="*/ 210 h 827"/>
                <a:gd name="T70" fmla="*/ 247 w 562"/>
                <a:gd name="T71" fmla="*/ 163 h 827"/>
                <a:gd name="T72" fmla="*/ 232 w 562"/>
                <a:gd name="T73" fmla="*/ 132 h 827"/>
                <a:gd name="T74" fmla="*/ 229 w 562"/>
                <a:gd name="T75" fmla="*/ 118 h 827"/>
                <a:gd name="T76" fmla="*/ 210 w 562"/>
                <a:gd name="T77" fmla="*/ 95 h 827"/>
                <a:gd name="T78" fmla="*/ 197 w 562"/>
                <a:gd name="T79" fmla="*/ 75 h 827"/>
                <a:gd name="T80" fmla="*/ 219 w 562"/>
                <a:gd name="T81" fmla="*/ 55 h 827"/>
                <a:gd name="T82" fmla="*/ 248 w 562"/>
                <a:gd name="T83" fmla="*/ 48 h 827"/>
                <a:gd name="T84" fmla="*/ 263 w 562"/>
                <a:gd name="T85" fmla="*/ 30 h 827"/>
                <a:gd name="T86" fmla="*/ 263 w 562"/>
                <a:gd name="T87" fmla="*/ 8 h 827"/>
                <a:gd name="T88" fmla="*/ 308 w 562"/>
                <a:gd name="T89" fmla="*/ 19 h 827"/>
                <a:gd name="T90" fmla="*/ 341 w 562"/>
                <a:gd name="T91" fmla="*/ 34 h 827"/>
                <a:gd name="T92" fmla="*/ 392 w 562"/>
                <a:gd name="T93" fmla="*/ 58 h 827"/>
                <a:gd name="T94" fmla="*/ 427 w 562"/>
                <a:gd name="T95" fmla="*/ 113 h 827"/>
                <a:gd name="T96" fmla="*/ 428 w 562"/>
                <a:gd name="T97" fmla="*/ 169 h 827"/>
                <a:gd name="T98" fmla="*/ 448 w 562"/>
                <a:gd name="T99" fmla="*/ 208 h 827"/>
                <a:gd name="T100" fmla="*/ 462 w 562"/>
                <a:gd name="T101" fmla="*/ 297 h 827"/>
                <a:gd name="T102" fmla="*/ 535 w 562"/>
                <a:gd name="T103" fmla="*/ 461 h 827"/>
                <a:gd name="T104" fmla="*/ 541 w 562"/>
                <a:gd name="T105" fmla="*/ 503 h 827"/>
                <a:gd name="T106" fmla="*/ 555 w 562"/>
                <a:gd name="T107" fmla="*/ 569 h 827"/>
                <a:gd name="T108" fmla="*/ 542 w 562"/>
                <a:gd name="T109" fmla="*/ 675 h 827"/>
                <a:gd name="T110" fmla="*/ 451 w 562"/>
                <a:gd name="T111" fmla="*/ 733 h 827"/>
                <a:gd name="T112" fmla="*/ 418 w 562"/>
                <a:gd name="T113" fmla="*/ 788 h 827"/>
                <a:gd name="T114" fmla="*/ 390 w 562"/>
                <a:gd name="T115" fmla="*/ 82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2" h="827">
                  <a:moveTo>
                    <a:pt x="383" y="820"/>
                  </a:moveTo>
                  <a:cubicBezTo>
                    <a:pt x="382" y="821"/>
                    <a:pt x="381" y="821"/>
                    <a:pt x="381" y="821"/>
                  </a:cubicBezTo>
                  <a:cubicBezTo>
                    <a:pt x="379" y="822"/>
                    <a:pt x="375" y="826"/>
                    <a:pt x="373" y="826"/>
                  </a:cubicBezTo>
                  <a:cubicBezTo>
                    <a:pt x="371" y="827"/>
                    <a:pt x="368" y="827"/>
                    <a:pt x="366" y="826"/>
                  </a:cubicBezTo>
                  <a:cubicBezTo>
                    <a:pt x="365" y="826"/>
                    <a:pt x="362" y="823"/>
                    <a:pt x="362" y="822"/>
                  </a:cubicBezTo>
                  <a:cubicBezTo>
                    <a:pt x="361" y="821"/>
                    <a:pt x="362" y="818"/>
                    <a:pt x="361" y="817"/>
                  </a:cubicBezTo>
                  <a:cubicBezTo>
                    <a:pt x="360" y="815"/>
                    <a:pt x="357" y="813"/>
                    <a:pt x="355" y="811"/>
                  </a:cubicBezTo>
                  <a:cubicBezTo>
                    <a:pt x="353" y="811"/>
                    <a:pt x="350" y="810"/>
                    <a:pt x="348" y="809"/>
                  </a:cubicBezTo>
                  <a:cubicBezTo>
                    <a:pt x="346" y="808"/>
                    <a:pt x="343" y="804"/>
                    <a:pt x="341" y="803"/>
                  </a:cubicBezTo>
                  <a:cubicBezTo>
                    <a:pt x="339" y="802"/>
                    <a:pt x="336" y="800"/>
                    <a:pt x="335" y="800"/>
                  </a:cubicBezTo>
                  <a:cubicBezTo>
                    <a:pt x="333" y="800"/>
                    <a:pt x="330" y="800"/>
                    <a:pt x="329" y="800"/>
                  </a:cubicBezTo>
                  <a:cubicBezTo>
                    <a:pt x="326" y="800"/>
                    <a:pt x="321" y="801"/>
                    <a:pt x="318" y="802"/>
                  </a:cubicBezTo>
                  <a:cubicBezTo>
                    <a:pt x="313" y="802"/>
                    <a:pt x="303" y="803"/>
                    <a:pt x="299" y="801"/>
                  </a:cubicBezTo>
                  <a:cubicBezTo>
                    <a:pt x="297" y="801"/>
                    <a:pt x="294" y="796"/>
                    <a:pt x="291" y="795"/>
                  </a:cubicBezTo>
                  <a:cubicBezTo>
                    <a:pt x="289" y="794"/>
                    <a:pt x="284" y="794"/>
                    <a:pt x="282" y="795"/>
                  </a:cubicBezTo>
                  <a:cubicBezTo>
                    <a:pt x="280" y="795"/>
                    <a:pt x="277" y="798"/>
                    <a:pt x="275" y="799"/>
                  </a:cubicBezTo>
                  <a:cubicBezTo>
                    <a:pt x="272" y="800"/>
                    <a:pt x="265" y="800"/>
                    <a:pt x="263" y="798"/>
                  </a:cubicBezTo>
                  <a:cubicBezTo>
                    <a:pt x="261" y="797"/>
                    <a:pt x="260" y="791"/>
                    <a:pt x="258" y="789"/>
                  </a:cubicBezTo>
                  <a:cubicBezTo>
                    <a:pt x="257" y="788"/>
                    <a:pt x="253" y="788"/>
                    <a:pt x="252" y="787"/>
                  </a:cubicBezTo>
                  <a:cubicBezTo>
                    <a:pt x="251" y="786"/>
                    <a:pt x="250" y="784"/>
                    <a:pt x="250" y="783"/>
                  </a:cubicBezTo>
                  <a:cubicBezTo>
                    <a:pt x="249" y="781"/>
                    <a:pt x="247" y="776"/>
                    <a:pt x="247" y="774"/>
                  </a:cubicBezTo>
                  <a:cubicBezTo>
                    <a:pt x="246" y="771"/>
                    <a:pt x="248" y="765"/>
                    <a:pt x="247" y="762"/>
                  </a:cubicBezTo>
                  <a:cubicBezTo>
                    <a:pt x="246" y="761"/>
                    <a:pt x="240" y="761"/>
                    <a:pt x="239" y="760"/>
                  </a:cubicBezTo>
                  <a:cubicBezTo>
                    <a:pt x="237" y="758"/>
                    <a:pt x="238" y="753"/>
                    <a:pt x="237" y="751"/>
                  </a:cubicBezTo>
                  <a:cubicBezTo>
                    <a:pt x="236" y="750"/>
                    <a:pt x="236" y="747"/>
                    <a:pt x="235" y="746"/>
                  </a:cubicBezTo>
                  <a:cubicBezTo>
                    <a:pt x="233" y="744"/>
                    <a:pt x="226" y="744"/>
                    <a:pt x="224" y="742"/>
                  </a:cubicBezTo>
                  <a:cubicBezTo>
                    <a:pt x="222" y="741"/>
                    <a:pt x="221" y="737"/>
                    <a:pt x="220" y="735"/>
                  </a:cubicBezTo>
                  <a:cubicBezTo>
                    <a:pt x="219" y="734"/>
                    <a:pt x="218" y="729"/>
                    <a:pt x="217" y="727"/>
                  </a:cubicBezTo>
                  <a:cubicBezTo>
                    <a:pt x="215" y="726"/>
                    <a:pt x="211" y="724"/>
                    <a:pt x="209" y="722"/>
                  </a:cubicBezTo>
                  <a:cubicBezTo>
                    <a:pt x="208" y="722"/>
                    <a:pt x="207" y="720"/>
                    <a:pt x="206" y="719"/>
                  </a:cubicBezTo>
                  <a:cubicBezTo>
                    <a:pt x="206" y="718"/>
                    <a:pt x="205" y="717"/>
                    <a:pt x="205" y="716"/>
                  </a:cubicBezTo>
                  <a:cubicBezTo>
                    <a:pt x="204" y="714"/>
                    <a:pt x="201" y="712"/>
                    <a:pt x="201" y="711"/>
                  </a:cubicBezTo>
                  <a:cubicBezTo>
                    <a:pt x="200" y="709"/>
                    <a:pt x="200" y="705"/>
                    <a:pt x="201" y="704"/>
                  </a:cubicBezTo>
                  <a:cubicBezTo>
                    <a:pt x="201" y="701"/>
                    <a:pt x="206" y="698"/>
                    <a:pt x="206" y="695"/>
                  </a:cubicBezTo>
                  <a:cubicBezTo>
                    <a:pt x="207" y="694"/>
                    <a:pt x="204" y="690"/>
                    <a:pt x="204" y="688"/>
                  </a:cubicBezTo>
                  <a:cubicBezTo>
                    <a:pt x="203" y="685"/>
                    <a:pt x="203" y="677"/>
                    <a:pt x="204" y="673"/>
                  </a:cubicBezTo>
                  <a:cubicBezTo>
                    <a:pt x="204" y="670"/>
                    <a:pt x="207" y="666"/>
                    <a:pt x="207" y="663"/>
                  </a:cubicBezTo>
                  <a:cubicBezTo>
                    <a:pt x="208" y="661"/>
                    <a:pt x="208" y="655"/>
                    <a:pt x="208" y="653"/>
                  </a:cubicBezTo>
                  <a:cubicBezTo>
                    <a:pt x="207" y="651"/>
                    <a:pt x="206" y="647"/>
                    <a:pt x="205" y="646"/>
                  </a:cubicBezTo>
                  <a:cubicBezTo>
                    <a:pt x="204" y="645"/>
                    <a:pt x="200" y="644"/>
                    <a:pt x="198" y="643"/>
                  </a:cubicBezTo>
                  <a:cubicBezTo>
                    <a:pt x="197" y="642"/>
                    <a:pt x="195" y="640"/>
                    <a:pt x="193" y="640"/>
                  </a:cubicBezTo>
                  <a:cubicBezTo>
                    <a:pt x="191" y="640"/>
                    <a:pt x="189" y="644"/>
                    <a:pt x="188" y="645"/>
                  </a:cubicBezTo>
                  <a:cubicBezTo>
                    <a:pt x="186" y="647"/>
                    <a:pt x="185" y="653"/>
                    <a:pt x="183" y="653"/>
                  </a:cubicBezTo>
                  <a:cubicBezTo>
                    <a:pt x="181" y="654"/>
                    <a:pt x="177" y="651"/>
                    <a:pt x="175" y="650"/>
                  </a:cubicBezTo>
                  <a:cubicBezTo>
                    <a:pt x="173" y="648"/>
                    <a:pt x="168" y="647"/>
                    <a:pt x="167" y="645"/>
                  </a:cubicBezTo>
                  <a:cubicBezTo>
                    <a:pt x="165" y="642"/>
                    <a:pt x="168" y="636"/>
                    <a:pt x="167" y="633"/>
                  </a:cubicBezTo>
                  <a:cubicBezTo>
                    <a:pt x="166" y="631"/>
                    <a:pt x="161" y="631"/>
                    <a:pt x="160" y="629"/>
                  </a:cubicBezTo>
                  <a:cubicBezTo>
                    <a:pt x="159" y="628"/>
                    <a:pt x="159" y="625"/>
                    <a:pt x="160" y="624"/>
                  </a:cubicBezTo>
                  <a:cubicBezTo>
                    <a:pt x="160" y="624"/>
                    <a:pt x="163" y="623"/>
                    <a:pt x="164" y="623"/>
                  </a:cubicBezTo>
                  <a:cubicBezTo>
                    <a:pt x="165" y="623"/>
                    <a:pt x="168" y="625"/>
                    <a:pt x="169" y="625"/>
                  </a:cubicBezTo>
                  <a:cubicBezTo>
                    <a:pt x="170" y="625"/>
                    <a:pt x="172" y="622"/>
                    <a:pt x="173" y="621"/>
                  </a:cubicBezTo>
                  <a:cubicBezTo>
                    <a:pt x="173" y="620"/>
                    <a:pt x="174" y="617"/>
                    <a:pt x="174" y="616"/>
                  </a:cubicBezTo>
                  <a:cubicBezTo>
                    <a:pt x="173" y="615"/>
                    <a:pt x="170" y="615"/>
                    <a:pt x="169" y="614"/>
                  </a:cubicBezTo>
                  <a:cubicBezTo>
                    <a:pt x="167" y="613"/>
                    <a:pt x="166" y="609"/>
                    <a:pt x="164" y="608"/>
                  </a:cubicBezTo>
                  <a:cubicBezTo>
                    <a:pt x="162" y="607"/>
                    <a:pt x="158" y="606"/>
                    <a:pt x="156" y="606"/>
                  </a:cubicBezTo>
                  <a:cubicBezTo>
                    <a:pt x="154" y="606"/>
                    <a:pt x="149" y="605"/>
                    <a:pt x="146" y="606"/>
                  </a:cubicBezTo>
                  <a:cubicBezTo>
                    <a:pt x="144" y="607"/>
                    <a:pt x="142" y="611"/>
                    <a:pt x="141" y="613"/>
                  </a:cubicBezTo>
                  <a:cubicBezTo>
                    <a:pt x="140" y="614"/>
                    <a:pt x="140" y="617"/>
                    <a:pt x="139" y="618"/>
                  </a:cubicBezTo>
                  <a:cubicBezTo>
                    <a:pt x="138" y="618"/>
                    <a:pt x="135" y="617"/>
                    <a:pt x="134" y="618"/>
                  </a:cubicBezTo>
                  <a:cubicBezTo>
                    <a:pt x="131" y="618"/>
                    <a:pt x="126" y="623"/>
                    <a:pt x="123" y="623"/>
                  </a:cubicBezTo>
                  <a:cubicBezTo>
                    <a:pt x="122" y="623"/>
                    <a:pt x="120" y="620"/>
                    <a:pt x="118" y="620"/>
                  </a:cubicBezTo>
                  <a:cubicBezTo>
                    <a:pt x="117" y="619"/>
                    <a:pt x="113" y="623"/>
                    <a:pt x="112" y="622"/>
                  </a:cubicBezTo>
                  <a:cubicBezTo>
                    <a:pt x="110" y="622"/>
                    <a:pt x="109" y="619"/>
                    <a:pt x="108" y="618"/>
                  </a:cubicBezTo>
                  <a:cubicBezTo>
                    <a:pt x="107" y="617"/>
                    <a:pt x="105" y="615"/>
                    <a:pt x="104" y="615"/>
                  </a:cubicBezTo>
                  <a:cubicBezTo>
                    <a:pt x="103" y="614"/>
                    <a:pt x="99" y="613"/>
                    <a:pt x="99" y="612"/>
                  </a:cubicBezTo>
                  <a:cubicBezTo>
                    <a:pt x="98" y="610"/>
                    <a:pt x="101" y="606"/>
                    <a:pt x="100" y="605"/>
                  </a:cubicBezTo>
                  <a:cubicBezTo>
                    <a:pt x="100" y="603"/>
                    <a:pt x="96" y="600"/>
                    <a:pt x="96" y="599"/>
                  </a:cubicBezTo>
                  <a:cubicBezTo>
                    <a:pt x="96" y="598"/>
                    <a:pt x="97" y="595"/>
                    <a:pt x="97" y="595"/>
                  </a:cubicBezTo>
                  <a:cubicBezTo>
                    <a:pt x="98" y="594"/>
                    <a:pt x="102" y="594"/>
                    <a:pt x="103" y="593"/>
                  </a:cubicBezTo>
                  <a:cubicBezTo>
                    <a:pt x="103" y="592"/>
                    <a:pt x="103" y="589"/>
                    <a:pt x="103" y="588"/>
                  </a:cubicBezTo>
                  <a:cubicBezTo>
                    <a:pt x="102" y="586"/>
                    <a:pt x="99" y="584"/>
                    <a:pt x="98" y="583"/>
                  </a:cubicBezTo>
                  <a:cubicBezTo>
                    <a:pt x="98" y="581"/>
                    <a:pt x="99" y="578"/>
                    <a:pt x="98" y="577"/>
                  </a:cubicBezTo>
                  <a:cubicBezTo>
                    <a:pt x="98" y="575"/>
                    <a:pt x="96" y="570"/>
                    <a:pt x="94" y="569"/>
                  </a:cubicBezTo>
                  <a:cubicBezTo>
                    <a:pt x="92" y="568"/>
                    <a:pt x="86" y="570"/>
                    <a:pt x="84" y="569"/>
                  </a:cubicBezTo>
                  <a:cubicBezTo>
                    <a:pt x="82" y="568"/>
                    <a:pt x="79" y="566"/>
                    <a:pt x="78" y="564"/>
                  </a:cubicBezTo>
                  <a:cubicBezTo>
                    <a:pt x="77" y="562"/>
                    <a:pt x="76" y="557"/>
                    <a:pt x="76" y="555"/>
                  </a:cubicBezTo>
                  <a:cubicBezTo>
                    <a:pt x="76" y="553"/>
                    <a:pt x="76" y="551"/>
                    <a:pt x="76" y="549"/>
                  </a:cubicBezTo>
                  <a:cubicBezTo>
                    <a:pt x="76" y="548"/>
                    <a:pt x="76" y="546"/>
                    <a:pt x="77" y="546"/>
                  </a:cubicBezTo>
                  <a:cubicBezTo>
                    <a:pt x="78" y="545"/>
                    <a:pt x="81" y="549"/>
                    <a:pt x="83" y="549"/>
                  </a:cubicBezTo>
                  <a:cubicBezTo>
                    <a:pt x="83" y="549"/>
                    <a:pt x="85" y="548"/>
                    <a:pt x="85" y="547"/>
                  </a:cubicBezTo>
                  <a:cubicBezTo>
                    <a:pt x="86" y="546"/>
                    <a:pt x="85" y="543"/>
                    <a:pt x="85" y="542"/>
                  </a:cubicBezTo>
                  <a:cubicBezTo>
                    <a:pt x="85" y="541"/>
                    <a:pt x="83" y="540"/>
                    <a:pt x="83" y="539"/>
                  </a:cubicBezTo>
                  <a:cubicBezTo>
                    <a:pt x="83" y="538"/>
                    <a:pt x="84" y="536"/>
                    <a:pt x="84" y="534"/>
                  </a:cubicBezTo>
                  <a:cubicBezTo>
                    <a:pt x="83" y="533"/>
                    <a:pt x="81" y="533"/>
                    <a:pt x="80" y="533"/>
                  </a:cubicBezTo>
                  <a:cubicBezTo>
                    <a:pt x="78" y="533"/>
                    <a:pt x="76" y="533"/>
                    <a:pt x="75" y="534"/>
                  </a:cubicBezTo>
                  <a:cubicBezTo>
                    <a:pt x="74" y="535"/>
                    <a:pt x="74" y="539"/>
                    <a:pt x="72" y="539"/>
                  </a:cubicBezTo>
                  <a:cubicBezTo>
                    <a:pt x="72" y="540"/>
                    <a:pt x="70" y="539"/>
                    <a:pt x="70" y="539"/>
                  </a:cubicBezTo>
                  <a:cubicBezTo>
                    <a:pt x="68" y="538"/>
                    <a:pt x="67" y="534"/>
                    <a:pt x="66" y="533"/>
                  </a:cubicBezTo>
                  <a:cubicBezTo>
                    <a:pt x="65" y="531"/>
                    <a:pt x="61" y="527"/>
                    <a:pt x="59" y="525"/>
                  </a:cubicBezTo>
                  <a:cubicBezTo>
                    <a:pt x="58" y="524"/>
                    <a:pt x="57" y="521"/>
                    <a:pt x="56" y="520"/>
                  </a:cubicBezTo>
                  <a:cubicBezTo>
                    <a:pt x="54" y="519"/>
                    <a:pt x="48" y="518"/>
                    <a:pt x="46" y="519"/>
                  </a:cubicBezTo>
                  <a:cubicBezTo>
                    <a:pt x="44" y="519"/>
                    <a:pt x="41" y="523"/>
                    <a:pt x="39" y="522"/>
                  </a:cubicBezTo>
                  <a:cubicBezTo>
                    <a:pt x="38" y="522"/>
                    <a:pt x="35" y="521"/>
                    <a:pt x="34" y="520"/>
                  </a:cubicBezTo>
                  <a:cubicBezTo>
                    <a:pt x="33" y="519"/>
                    <a:pt x="30" y="516"/>
                    <a:pt x="29" y="515"/>
                  </a:cubicBezTo>
                  <a:cubicBezTo>
                    <a:pt x="27" y="513"/>
                    <a:pt x="24" y="510"/>
                    <a:pt x="23" y="508"/>
                  </a:cubicBezTo>
                  <a:cubicBezTo>
                    <a:pt x="23" y="507"/>
                    <a:pt x="23" y="503"/>
                    <a:pt x="23" y="501"/>
                  </a:cubicBezTo>
                  <a:cubicBezTo>
                    <a:pt x="23" y="499"/>
                    <a:pt x="24" y="495"/>
                    <a:pt x="23" y="493"/>
                  </a:cubicBezTo>
                  <a:cubicBezTo>
                    <a:pt x="23" y="491"/>
                    <a:pt x="19" y="489"/>
                    <a:pt x="18" y="487"/>
                  </a:cubicBezTo>
                  <a:cubicBezTo>
                    <a:pt x="18" y="486"/>
                    <a:pt x="18" y="484"/>
                    <a:pt x="18" y="483"/>
                  </a:cubicBezTo>
                  <a:cubicBezTo>
                    <a:pt x="18" y="481"/>
                    <a:pt x="19" y="478"/>
                    <a:pt x="18" y="476"/>
                  </a:cubicBezTo>
                  <a:cubicBezTo>
                    <a:pt x="18" y="474"/>
                    <a:pt x="15" y="472"/>
                    <a:pt x="14" y="471"/>
                  </a:cubicBezTo>
                  <a:cubicBezTo>
                    <a:pt x="13" y="470"/>
                    <a:pt x="12" y="469"/>
                    <a:pt x="11" y="469"/>
                  </a:cubicBezTo>
                  <a:cubicBezTo>
                    <a:pt x="10" y="468"/>
                    <a:pt x="9" y="465"/>
                    <a:pt x="9" y="464"/>
                  </a:cubicBezTo>
                  <a:cubicBezTo>
                    <a:pt x="9" y="462"/>
                    <a:pt x="11" y="460"/>
                    <a:pt x="12" y="459"/>
                  </a:cubicBezTo>
                  <a:cubicBezTo>
                    <a:pt x="12" y="458"/>
                    <a:pt x="13" y="455"/>
                    <a:pt x="12" y="453"/>
                  </a:cubicBezTo>
                  <a:cubicBezTo>
                    <a:pt x="11" y="452"/>
                    <a:pt x="8" y="451"/>
                    <a:pt x="7" y="450"/>
                  </a:cubicBezTo>
                  <a:cubicBezTo>
                    <a:pt x="6" y="449"/>
                    <a:pt x="5" y="446"/>
                    <a:pt x="5" y="444"/>
                  </a:cubicBezTo>
                  <a:cubicBezTo>
                    <a:pt x="5" y="443"/>
                    <a:pt x="6" y="442"/>
                    <a:pt x="7" y="441"/>
                  </a:cubicBezTo>
                  <a:cubicBezTo>
                    <a:pt x="9" y="440"/>
                    <a:pt x="13" y="440"/>
                    <a:pt x="15" y="440"/>
                  </a:cubicBezTo>
                  <a:cubicBezTo>
                    <a:pt x="16" y="441"/>
                    <a:pt x="19" y="443"/>
                    <a:pt x="21" y="444"/>
                  </a:cubicBezTo>
                  <a:cubicBezTo>
                    <a:pt x="22" y="444"/>
                    <a:pt x="26" y="445"/>
                    <a:pt x="27" y="444"/>
                  </a:cubicBezTo>
                  <a:cubicBezTo>
                    <a:pt x="28" y="443"/>
                    <a:pt x="30" y="440"/>
                    <a:pt x="30" y="439"/>
                  </a:cubicBezTo>
                  <a:cubicBezTo>
                    <a:pt x="30" y="437"/>
                    <a:pt x="28" y="435"/>
                    <a:pt x="27" y="434"/>
                  </a:cubicBezTo>
                  <a:cubicBezTo>
                    <a:pt x="26" y="433"/>
                    <a:pt x="23" y="431"/>
                    <a:pt x="22" y="431"/>
                  </a:cubicBezTo>
                  <a:cubicBezTo>
                    <a:pt x="21" y="430"/>
                    <a:pt x="19" y="433"/>
                    <a:pt x="17" y="433"/>
                  </a:cubicBezTo>
                  <a:cubicBezTo>
                    <a:pt x="16" y="432"/>
                    <a:pt x="15" y="428"/>
                    <a:pt x="15" y="426"/>
                  </a:cubicBezTo>
                  <a:cubicBezTo>
                    <a:pt x="15" y="425"/>
                    <a:pt x="17" y="425"/>
                    <a:pt x="18" y="424"/>
                  </a:cubicBezTo>
                  <a:cubicBezTo>
                    <a:pt x="18" y="422"/>
                    <a:pt x="18" y="419"/>
                    <a:pt x="18" y="418"/>
                  </a:cubicBezTo>
                  <a:cubicBezTo>
                    <a:pt x="17" y="416"/>
                    <a:pt x="15" y="412"/>
                    <a:pt x="13" y="410"/>
                  </a:cubicBezTo>
                  <a:cubicBezTo>
                    <a:pt x="12" y="409"/>
                    <a:pt x="8" y="408"/>
                    <a:pt x="7" y="406"/>
                  </a:cubicBezTo>
                  <a:cubicBezTo>
                    <a:pt x="6" y="405"/>
                    <a:pt x="7" y="401"/>
                    <a:pt x="7" y="400"/>
                  </a:cubicBezTo>
                  <a:cubicBezTo>
                    <a:pt x="7" y="398"/>
                    <a:pt x="6" y="395"/>
                    <a:pt x="5" y="393"/>
                  </a:cubicBezTo>
                  <a:cubicBezTo>
                    <a:pt x="4" y="392"/>
                    <a:pt x="0" y="391"/>
                    <a:pt x="0" y="389"/>
                  </a:cubicBezTo>
                  <a:cubicBezTo>
                    <a:pt x="0" y="388"/>
                    <a:pt x="0" y="386"/>
                    <a:pt x="0" y="384"/>
                  </a:cubicBezTo>
                  <a:cubicBezTo>
                    <a:pt x="2" y="384"/>
                    <a:pt x="3" y="384"/>
                    <a:pt x="4" y="384"/>
                  </a:cubicBezTo>
                  <a:cubicBezTo>
                    <a:pt x="6" y="383"/>
                    <a:pt x="12" y="384"/>
                    <a:pt x="15" y="382"/>
                  </a:cubicBezTo>
                  <a:cubicBezTo>
                    <a:pt x="16" y="382"/>
                    <a:pt x="18" y="378"/>
                    <a:pt x="19" y="377"/>
                  </a:cubicBezTo>
                  <a:cubicBezTo>
                    <a:pt x="20" y="377"/>
                    <a:pt x="22" y="376"/>
                    <a:pt x="23" y="376"/>
                  </a:cubicBezTo>
                  <a:cubicBezTo>
                    <a:pt x="27" y="376"/>
                    <a:pt x="34" y="376"/>
                    <a:pt x="37" y="376"/>
                  </a:cubicBezTo>
                  <a:cubicBezTo>
                    <a:pt x="40" y="376"/>
                    <a:pt x="44" y="378"/>
                    <a:pt x="47" y="378"/>
                  </a:cubicBezTo>
                  <a:cubicBezTo>
                    <a:pt x="48" y="379"/>
                    <a:pt x="52" y="379"/>
                    <a:pt x="54" y="380"/>
                  </a:cubicBezTo>
                  <a:cubicBezTo>
                    <a:pt x="55" y="381"/>
                    <a:pt x="57" y="385"/>
                    <a:pt x="58" y="386"/>
                  </a:cubicBezTo>
                  <a:cubicBezTo>
                    <a:pt x="60" y="386"/>
                    <a:pt x="62" y="386"/>
                    <a:pt x="63" y="385"/>
                  </a:cubicBezTo>
                  <a:cubicBezTo>
                    <a:pt x="65" y="384"/>
                    <a:pt x="68" y="381"/>
                    <a:pt x="69" y="379"/>
                  </a:cubicBezTo>
                  <a:cubicBezTo>
                    <a:pt x="70" y="376"/>
                    <a:pt x="71" y="371"/>
                    <a:pt x="72" y="369"/>
                  </a:cubicBezTo>
                  <a:cubicBezTo>
                    <a:pt x="73" y="367"/>
                    <a:pt x="77" y="363"/>
                    <a:pt x="79" y="362"/>
                  </a:cubicBezTo>
                  <a:cubicBezTo>
                    <a:pt x="81" y="361"/>
                    <a:pt x="84" y="361"/>
                    <a:pt x="86" y="362"/>
                  </a:cubicBezTo>
                  <a:cubicBezTo>
                    <a:pt x="87" y="362"/>
                    <a:pt x="89" y="363"/>
                    <a:pt x="90" y="364"/>
                  </a:cubicBezTo>
                  <a:cubicBezTo>
                    <a:pt x="91" y="365"/>
                    <a:pt x="93" y="369"/>
                    <a:pt x="94" y="369"/>
                  </a:cubicBezTo>
                  <a:cubicBezTo>
                    <a:pt x="96" y="369"/>
                    <a:pt x="99" y="366"/>
                    <a:pt x="100" y="365"/>
                  </a:cubicBezTo>
                  <a:cubicBezTo>
                    <a:pt x="101" y="363"/>
                    <a:pt x="101" y="358"/>
                    <a:pt x="102" y="356"/>
                  </a:cubicBezTo>
                  <a:cubicBezTo>
                    <a:pt x="102" y="355"/>
                    <a:pt x="103" y="354"/>
                    <a:pt x="104" y="353"/>
                  </a:cubicBezTo>
                  <a:cubicBezTo>
                    <a:pt x="107" y="351"/>
                    <a:pt x="115" y="352"/>
                    <a:pt x="118" y="351"/>
                  </a:cubicBezTo>
                  <a:cubicBezTo>
                    <a:pt x="121" y="350"/>
                    <a:pt x="127" y="347"/>
                    <a:pt x="129" y="345"/>
                  </a:cubicBezTo>
                  <a:cubicBezTo>
                    <a:pt x="134" y="341"/>
                    <a:pt x="142" y="329"/>
                    <a:pt x="147" y="324"/>
                  </a:cubicBezTo>
                  <a:cubicBezTo>
                    <a:pt x="149" y="322"/>
                    <a:pt x="153" y="317"/>
                    <a:pt x="155" y="315"/>
                  </a:cubicBezTo>
                  <a:cubicBezTo>
                    <a:pt x="157" y="313"/>
                    <a:pt x="162" y="311"/>
                    <a:pt x="163" y="310"/>
                  </a:cubicBezTo>
                  <a:cubicBezTo>
                    <a:pt x="165" y="308"/>
                    <a:pt x="169" y="305"/>
                    <a:pt x="170" y="303"/>
                  </a:cubicBezTo>
                  <a:cubicBezTo>
                    <a:pt x="171" y="302"/>
                    <a:pt x="172" y="299"/>
                    <a:pt x="173" y="298"/>
                  </a:cubicBezTo>
                  <a:cubicBezTo>
                    <a:pt x="174" y="296"/>
                    <a:pt x="178" y="295"/>
                    <a:pt x="179" y="294"/>
                  </a:cubicBezTo>
                  <a:cubicBezTo>
                    <a:pt x="180" y="293"/>
                    <a:pt x="182" y="290"/>
                    <a:pt x="183" y="289"/>
                  </a:cubicBezTo>
                  <a:cubicBezTo>
                    <a:pt x="185" y="288"/>
                    <a:pt x="189" y="288"/>
                    <a:pt x="191" y="289"/>
                  </a:cubicBezTo>
                  <a:cubicBezTo>
                    <a:pt x="192" y="290"/>
                    <a:pt x="192" y="293"/>
                    <a:pt x="193" y="294"/>
                  </a:cubicBezTo>
                  <a:cubicBezTo>
                    <a:pt x="194" y="295"/>
                    <a:pt x="197" y="295"/>
                    <a:pt x="198" y="294"/>
                  </a:cubicBezTo>
                  <a:cubicBezTo>
                    <a:pt x="199" y="293"/>
                    <a:pt x="199" y="290"/>
                    <a:pt x="199" y="289"/>
                  </a:cubicBezTo>
                  <a:cubicBezTo>
                    <a:pt x="199" y="287"/>
                    <a:pt x="197" y="284"/>
                    <a:pt x="196" y="282"/>
                  </a:cubicBezTo>
                  <a:cubicBezTo>
                    <a:pt x="196" y="280"/>
                    <a:pt x="196" y="277"/>
                    <a:pt x="196" y="276"/>
                  </a:cubicBezTo>
                  <a:cubicBezTo>
                    <a:pt x="197" y="275"/>
                    <a:pt x="199" y="275"/>
                    <a:pt x="199" y="274"/>
                  </a:cubicBezTo>
                  <a:cubicBezTo>
                    <a:pt x="201" y="274"/>
                    <a:pt x="206" y="276"/>
                    <a:pt x="207" y="274"/>
                  </a:cubicBezTo>
                  <a:cubicBezTo>
                    <a:pt x="209" y="273"/>
                    <a:pt x="208" y="269"/>
                    <a:pt x="209" y="267"/>
                  </a:cubicBezTo>
                  <a:cubicBezTo>
                    <a:pt x="210" y="265"/>
                    <a:pt x="213" y="261"/>
                    <a:pt x="215" y="261"/>
                  </a:cubicBezTo>
                  <a:cubicBezTo>
                    <a:pt x="217" y="261"/>
                    <a:pt x="218" y="265"/>
                    <a:pt x="219" y="266"/>
                  </a:cubicBezTo>
                  <a:cubicBezTo>
                    <a:pt x="220" y="266"/>
                    <a:pt x="223" y="267"/>
                    <a:pt x="223" y="266"/>
                  </a:cubicBezTo>
                  <a:cubicBezTo>
                    <a:pt x="225" y="266"/>
                    <a:pt x="225" y="262"/>
                    <a:pt x="225" y="261"/>
                  </a:cubicBezTo>
                  <a:cubicBezTo>
                    <a:pt x="225" y="259"/>
                    <a:pt x="226" y="256"/>
                    <a:pt x="227" y="255"/>
                  </a:cubicBezTo>
                  <a:cubicBezTo>
                    <a:pt x="228" y="253"/>
                    <a:pt x="232" y="253"/>
                    <a:pt x="233" y="251"/>
                  </a:cubicBezTo>
                  <a:cubicBezTo>
                    <a:pt x="235" y="250"/>
                    <a:pt x="237" y="247"/>
                    <a:pt x="238" y="246"/>
                  </a:cubicBezTo>
                  <a:cubicBezTo>
                    <a:pt x="239" y="245"/>
                    <a:pt x="239" y="241"/>
                    <a:pt x="240" y="240"/>
                  </a:cubicBezTo>
                  <a:cubicBezTo>
                    <a:pt x="241" y="239"/>
                    <a:pt x="244" y="238"/>
                    <a:pt x="245" y="238"/>
                  </a:cubicBezTo>
                  <a:cubicBezTo>
                    <a:pt x="246" y="238"/>
                    <a:pt x="249" y="240"/>
                    <a:pt x="250" y="239"/>
                  </a:cubicBezTo>
                  <a:cubicBezTo>
                    <a:pt x="252" y="239"/>
                    <a:pt x="252" y="235"/>
                    <a:pt x="252" y="233"/>
                  </a:cubicBezTo>
                  <a:cubicBezTo>
                    <a:pt x="251" y="232"/>
                    <a:pt x="250" y="230"/>
                    <a:pt x="250" y="229"/>
                  </a:cubicBezTo>
                  <a:cubicBezTo>
                    <a:pt x="249" y="227"/>
                    <a:pt x="249" y="221"/>
                    <a:pt x="250" y="219"/>
                  </a:cubicBezTo>
                  <a:cubicBezTo>
                    <a:pt x="251" y="218"/>
                    <a:pt x="256" y="218"/>
                    <a:pt x="257" y="217"/>
                  </a:cubicBezTo>
                  <a:cubicBezTo>
                    <a:pt x="259" y="215"/>
                    <a:pt x="260" y="212"/>
                    <a:pt x="260" y="210"/>
                  </a:cubicBezTo>
                  <a:cubicBezTo>
                    <a:pt x="262" y="207"/>
                    <a:pt x="264" y="201"/>
                    <a:pt x="264" y="198"/>
                  </a:cubicBezTo>
                  <a:cubicBezTo>
                    <a:pt x="265" y="195"/>
                    <a:pt x="265" y="189"/>
                    <a:pt x="264" y="187"/>
                  </a:cubicBezTo>
                  <a:cubicBezTo>
                    <a:pt x="264" y="184"/>
                    <a:pt x="262" y="180"/>
                    <a:pt x="261" y="178"/>
                  </a:cubicBezTo>
                  <a:cubicBezTo>
                    <a:pt x="259" y="176"/>
                    <a:pt x="255" y="172"/>
                    <a:pt x="254" y="170"/>
                  </a:cubicBezTo>
                  <a:cubicBezTo>
                    <a:pt x="252" y="168"/>
                    <a:pt x="249" y="165"/>
                    <a:pt x="247" y="163"/>
                  </a:cubicBezTo>
                  <a:cubicBezTo>
                    <a:pt x="246" y="160"/>
                    <a:pt x="246" y="155"/>
                    <a:pt x="245" y="153"/>
                  </a:cubicBezTo>
                  <a:cubicBezTo>
                    <a:pt x="244" y="151"/>
                    <a:pt x="241" y="149"/>
                    <a:pt x="240" y="148"/>
                  </a:cubicBezTo>
                  <a:cubicBezTo>
                    <a:pt x="239" y="146"/>
                    <a:pt x="238" y="142"/>
                    <a:pt x="237" y="140"/>
                  </a:cubicBezTo>
                  <a:cubicBezTo>
                    <a:pt x="236" y="139"/>
                    <a:pt x="236" y="135"/>
                    <a:pt x="235" y="134"/>
                  </a:cubicBezTo>
                  <a:cubicBezTo>
                    <a:pt x="234" y="133"/>
                    <a:pt x="233" y="132"/>
                    <a:pt x="232" y="132"/>
                  </a:cubicBezTo>
                  <a:cubicBezTo>
                    <a:pt x="231" y="132"/>
                    <a:pt x="231" y="135"/>
                    <a:pt x="230" y="135"/>
                  </a:cubicBezTo>
                  <a:cubicBezTo>
                    <a:pt x="229" y="135"/>
                    <a:pt x="227" y="134"/>
                    <a:pt x="226" y="133"/>
                  </a:cubicBezTo>
                  <a:cubicBezTo>
                    <a:pt x="225" y="132"/>
                    <a:pt x="224" y="130"/>
                    <a:pt x="223" y="129"/>
                  </a:cubicBezTo>
                  <a:cubicBezTo>
                    <a:pt x="223" y="127"/>
                    <a:pt x="224" y="122"/>
                    <a:pt x="225" y="120"/>
                  </a:cubicBezTo>
                  <a:cubicBezTo>
                    <a:pt x="226" y="119"/>
                    <a:pt x="228" y="119"/>
                    <a:pt x="229" y="118"/>
                  </a:cubicBezTo>
                  <a:cubicBezTo>
                    <a:pt x="230" y="115"/>
                    <a:pt x="226" y="109"/>
                    <a:pt x="225" y="106"/>
                  </a:cubicBezTo>
                  <a:cubicBezTo>
                    <a:pt x="225" y="104"/>
                    <a:pt x="224" y="99"/>
                    <a:pt x="223" y="98"/>
                  </a:cubicBezTo>
                  <a:cubicBezTo>
                    <a:pt x="222" y="97"/>
                    <a:pt x="220" y="98"/>
                    <a:pt x="219" y="98"/>
                  </a:cubicBezTo>
                  <a:cubicBezTo>
                    <a:pt x="217" y="98"/>
                    <a:pt x="215" y="98"/>
                    <a:pt x="213" y="98"/>
                  </a:cubicBezTo>
                  <a:cubicBezTo>
                    <a:pt x="212" y="98"/>
                    <a:pt x="211" y="96"/>
                    <a:pt x="210" y="95"/>
                  </a:cubicBezTo>
                  <a:cubicBezTo>
                    <a:pt x="209" y="94"/>
                    <a:pt x="208" y="90"/>
                    <a:pt x="207" y="89"/>
                  </a:cubicBezTo>
                  <a:cubicBezTo>
                    <a:pt x="206" y="88"/>
                    <a:pt x="204" y="87"/>
                    <a:pt x="203" y="86"/>
                  </a:cubicBezTo>
                  <a:cubicBezTo>
                    <a:pt x="202" y="85"/>
                    <a:pt x="202" y="83"/>
                    <a:pt x="202" y="83"/>
                  </a:cubicBezTo>
                  <a:cubicBezTo>
                    <a:pt x="201" y="81"/>
                    <a:pt x="198" y="81"/>
                    <a:pt x="197" y="79"/>
                  </a:cubicBezTo>
                  <a:cubicBezTo>
                    <a:pt x="197" y="78"/>
                    <a:pt x="197" y="76"/>
                    <a:pt x="197" y="75"/>
                  </a:cubicBezTo>
                  <a:cubicBezTo>
                    <a:pt x="198" y="73"/>
                    <a:pt x="203" y="73"/>
                    <a:pt x="204" y="71"/>
                  </a:cubicBezTo>
                  <a:cubicBezTo>
                    <a:pt x="205" y="70"/>
                    <a:pt x="203" y="66"/>
                    <a:pt x="204" y="64"/>
                  </a:cubicBezTo>
                  <a:cubicBezTo>
                    <a:pt x="204" y="63"/>
                    <a:pt x="206" y="61"/>
                    <a:pt x="207" y="60"/>
                  </a:cubicBezTo>
                  <a:cubicBezTo>
                    <a:pt x="209" y="59"/>
                    <a:pt x="212" y="57"/>
                    <a:pt x="214" y="57"/>
                  </a:cubicBezTo>
                  <a:cubicBezTo>
                    <a:pt x="215" y="56"/>
                    <a:pt x="218" y="55"/>
                    <a:pt x="219" y="55"/>
                  </a:cubicBezTo>
                  <a:cubicBezTo>
                    <a:pt x="221" y="54"/>
                    <a:pt x="225" y="55"/>
                    <a:pt x="227" y="54"/>
                  </a:cubicBezTo>
                  <a:cubicBezTo>
                    <a:pt x="228" y="53"/>
                    <a:pt x="228" y="50"/>
                    <a:pt x="229" y="49"/>
                  </a:cubicBezTo>
                  <a:cubicBezTo>
                    <a:pt x="230" y="48"/>
                    <a:pt x="232" y="47"/>
                    <a:pt x="233" y="47"/>
                  </a:cubicBezTo>
                  <a:cubicBezTo>
                    <a:pt x="234" y="47"/>
                    <a:pt x="237" y="48"/>
                    <a:pt x="239" y="49"/>
                  </a:cubicBezTo>
                  <a:cubicBezTo>
                    <a:pt x="241" y="49"/>
                    <a:pt x="246" y="49"/>
                    <a:pt x="248" y="48"/>
                  </a:cubicBezTo>
                  <a:cubicBezTo>
                    <a:pt x="249" y="47"/>
                    <a:pt x="249" y="44"/>
                    <a:pt x="250" y="44"/>
                  </a:cubicBezTo>
                  <a:cubicBezTo>
                    <a:pt x="252" y="43"/>
                    <a:pt x="255" y="44"/>
                    <a:pt x="256" y="44"/>
                  </a:cubicBezTo>
                  <a:cubicBezTo>
                    <a:pt x="257" y="43"/>
                    <a:pt x="260" y="41"/>
                    <a:pt x="261" y="40"/>
                  </a:cubicBezTo>
                  <a:cubicBezTo>
                    <a:pt x="262" y="39"/>
                    <a:pt x="264" y="36"/>
                    <a:pt x="264" y="35"/>
                  </a:cubicBezTo>
                  <a:cubicBezTo>
                    <a:pt x="264" y="34"/>
                    <a:pt x="263" y="31"/>
                    <a:pt x="263" y="30"/>
                  </a:cubicBezTo>
                  <a:cubicBezTo>
                    <a:pt x="263" y="28"/>
                    <a:pt x="264" y="25"/>
                    <a:pt x="264" y="23"/>
                  </a:cubicBezTo>
                  <a:cubicBezTo>
                    <a:pt x="265" y="21"/>
                    <a:pt x="265" y="17"/>
                    <a:pt x="264" y="16"/>
                  </a:cubicBezTo>
                  <a:cubicBezTo>
                    <a:pt x="264" y="15"/>
                    <a:pt x="263" y="14"/>
                    <a:pt x="263" y="13"/>
                  </a:cubicBezTo>
                  <a:cubicBezTo>
                    <a:pt x="262" y="12"/>
                    <a:pt x="261" y="11"/>
                    <a:pt x="260" y="10"/>
                  </a:cubicBezTo>
                  <a:cubicBezTo>
                    <a:pt x="261" y="9"/>
                    <a:pt x="262" y="9"/>
                    <a:pt x="263" y="8"/>
                  </a:cubicBezTo>
                  <a:cubicBezTo>
                    <a:pt x="264" y="7"/>
                    <a:pt x="268" y="5"/>
                    <a:pt x="269" y="4"/>
                  </a:cubicBezTo>
                  <a:cubicBezTo>
                    <a:pt x="271" y="3"/>
                    <a:pt x="274" y="0"/>
                    <a:pt x="276" y="0"/>
                  </a:cubicBezTo>
                  <a:cubicBezTo>
                    <a:pt x="281" y="0"/>
                    <a:pt x="289" y="7"/>
                    <a:pt x="294" y="9"/>
                  </a:cubicBezTo>
                  <a:cubicBezTo>
                    <a:pt x="297" y="9"/>
                    <a:pt x="303" y="8"/>
                    <a:pt x="305" y="10"/>
                  </a:cubicBezTo>
                  <a:cubicBezTo>
                    <a:pt x="307" y="12"/>
                    <a:pt x="306" y="18"/>
                    <a:pt x="308" y="19"/>
                  </a:cubicBezTo>
                  <a:cubicBezTo>
                    <a:pt x="310" y="21"/>
                    <a:pt x="315" y="20"/>
                    <a:pt x="318" y="20"/>
                  </a:cubicBezTo>
                  <a:cubicBezTo>
                    <a:pt x="319" y="21"/>
                    <a:pt x="322" y="22"/>
                    <a:pt x="323" y="23"/>
                  </a:cubicBezTo>
                  <a:cubicBezTo>
                    <a:pt x="324" y="25"/>
                    <a:pt x="325" y="30"/>
                    <a:pt x="327" y="32"/>
                  </a:cubicBezTo>
                  <a:cubicBezTo>
                    <a:pt x="328" y="33"/>
                    <a:pt x="332" y="37"/>
                    <a:pt x="335" y="37"/>
                  </a:cubicBezTo>
                  <a:cubicBezTo>
                    <a:pt x="336" y="37"/>
                    <a:pt x="339" y="33"/>
                    <a:pt x="341" y="34"/>
                  </a:cubicBezTo>
                  <a:cubicBezTo>
                    <a:pt x="342" y="35"/>
                    <a:pt x="342" y="40"/>
                    <a:pt x="344" y="41"/>
                  </a:cubicBezTo>
                  <a:cubicBezTo>
                    <a:pt x="346" y="43"/>
                    <a:pt x="355" y="40"/>
                    <a:pt x="358" y="42"/>
                  </a:cubicBezTo>
                  <a:cubicBezTo>
                    <a:pt x="360" y="44"/>
                    <a:pt x="359" y="49"/>
                    <a:pt x="361" y="51"/>
                  </a:cubicBezTo>
                  <a:cubicBezTo>
                    <a:pt x="364" y="54"/>
                    <a:pt x="374" y="54"/>
                    <a:pt x="378" y="55"/>
                  </a:cubicBezTo>
                  <a:cubicBezTo>
                    <a:pt x="381" y="55"/>
                    <a:pt x="389" y="56"/>
                    <a:pt x="392" y="58"/>
                  </a:cubicBezTo>
                  <a:cubicBezTo>
                    <a:pt x="395" y="60"/>
                    <a:pt x="399" y="67"/>
                    <a:pt x="401" y="70"/>
                  </a:cubicBezTo>
                  <a:cubicBezTo>
                    <a:pt x="402" y="73"/>
                    <a:pt x="403" y="78"/>
                    <a:pt x="404" y="81"/>
                  </a:cubicBezTo>
                  <a:cubicBezTo>
                    <a:pt x="406" y="83"/>
                    <a:pt x="411" y="85"/>
                    <a:pt x="413" y="87"/>
                  </a:cubicBezTo>
                  <a:cubicBezTo>
                    <a:pt x="415" y="90"/>
                    <a:pt x="420" y="95"/>
                    <a:pt x="422" y="98"/>
                  </a:cubicBezTo>
                  <a:cubicBezTo>
                    <a:pt x="424" y="102"/>
                    <a:pt x="426" y="109"/>
                    <a:pt x="427" y="113"/>
                  </a:cubicBezTo>
                  <a:cubicBezTo>
                    <a:pt x="429" y="117"/>
                    <a:pt x="433" y="124"/>
                    <a:pt x="433" y="128"/>
                  </a:cubicBezTo>
                  <a:cubicBezTo>
                    <a:pt x="432" y="132"/>
                    <a:pt x="428" y="138"/>
                    <a:pt x="427" y="141"/>
                  </a:cubicBezTo>
                  <a:cubicBezTo>
                    <a:pt x="426" y="145"/>
                    <a:pt x="423" y="152"/>
                    <a:pt x="423" y="156"/>
                  </a:cubicBezTo>
                  <a:cubicBezTo>
                    <a:pt x="423" y="158"/>
                    <a:pt x="424" y="161"/>
                    <a:pt x="424" y="163"/>
                  </a:cubicBezTo>
                  <a:cubicBezTo>
                    <a:pt x="425" y="164"/>
                    <a:pt x="427" y="168"/>
                    <a:pt x="428" y="169"/>
                  </a:cubicBezTo>
                  <a:cubicBezTo>
                    <a:pt x="429" y="172"/>
                    <a:pt x="434" y="179"/>
                    <a:pt x="434" y="179"/>
                  </a:cubicBezTo>
                  <a:cubicBezTo>
                    <a:pt x="434" y="180"/>
                    <a:pt x="434" y="187"/>
                    <a:pt x="434" y="189"/>
                  </a:cubicBezTo>
                  <a:cubicBezTo>
                    <a:pt x="435" y="191"/>
                    <a:pt x="437" y="195"/>
                    <a:pt x="438" y="196"/>
                  </a:cubicBezTo>
                  <a:cubicBezTo>
                    <a:pt x="439" y="198"/>
                    <a:pt x="443" y="199"/>
                    <a:pt x="444" y="201"/>
                  </a:cubicBezTo>
                  <a:cubicBezTo>
                    <a:pt x="445" y="202"/>
                    <a:pt x="447" y="206"/>
                    <a:pt x="448" y="208"/>
                  </a:cubicBezTo>
                  <a:cubicBezTo>
                    <a:pt x="448" y="211"/>
                    <a:pt x="445" y="217"/>
                    <a:pt x="444" y="220"/>
                  </a:cubicBezTo>
                  <a:cubicBezTo>
                    <a:pt x="444" y="222"/>
                    <a:pt x="442" y="228"/>
                    <a:pt x="442" y="230"/>
                  </a:cubicBezTo>
                  <a:cubicBezTo>
                    <a:pt x="443" y="234"/>
                    <a:pt x="446" y="239"/>
                    <a:pt x="447" y="242"/>
                  </a:cubicBezTo>
                  <a:cubicBezTo>
                    <a:pt x="448" y="246"/>
                    <a:pt x="450" y="253"/>
                    <a:pt x="451" y="256"/>
                  </a:cubicBezTo>
                  <a:cubicBezTo>
                    <a:pt x="454" y="266"/>
                    <a:pt x="459" y="287"/>
                    <a:pt x="462" y="297"/>
                  </a:cubicBezTo>
                  <a:cubicBezTo>
                    <a:pt x="465" y="307"/>
                    <a:pt x="471" y="328"/>
                    <a:pt x="475" y="338"/>
                  </a:cubicBezTo>
                  <a:cubicBezTo>
                    <a:pt x="479" y="349"/>
                    <a:pt x="489" y="369"/>
                    <a:pt x="493" y="379"/>
                  </a:cubicBezTo>
                  <a:cubicBezTo>
                    <a:pt x="495" y="385"/>
                    <a:pt x="500" y="396"/>
                    <a:pt x="502" y="402"/>
                  </a:cubicBezTo>
                  <a:cubicBezTo>
                    <a:pt x="506" y="410"/>
                    <a:pt x="517" y="427"/>
                    <a:pt x="521" y="435"/>
                  </a:cubicBezTo>
                  <a:cubicBezTo>
                    <a:pt x="525" y="441"/>
                    <a:pt x="530" y="455"/>
                    <a:pt x="535" y="461"/>
                  </a:cubicBezTo>
                  <a:cubicBezTo>
                    <a:pt x="536" y="462"/>
                    <a:pt x="540" y="465"/>
                    <a:pt x="542" y="467"/>
                  </a:cubicBezTo>
                  <a:cubicBezTo>
                    <a:pt x="543" y="468"/>
                    <a:pt x="546" y="471"/>
                    <a:pt x="546" y="473"/>
                  </a:cubicBezTo>
                  <a:cubicBezTo>
                    <a:pt x="547" y="475"/>
                    <a:pt x="546" y="480"/>
                    <a:pt x="546" y="482"/>
                  </a:cubicBezTo>
                  <a:cubicBezTo>
                    <a:pt x="546" y="484"/>
                    <a:pt x="547" y="489"/>
                    <a:pt x="546" y="492"/>
                  </a:cubicBezTo>
                  <a:cubicBezTo>
                    <a:pt x="545" y="495"/>
                    <a:pt x="541" y="500"/>
                    <a:pt x="541" y="503"/>
                  </a:cubicBezTo>
                  <a:cubicBezTo>
                    <a:pt x="541" y="505"/>
                    <a:pt x="542" y="510"/>
                    <a:pt x="543" y="512"/>
                  </a:cubicBezTo>
                  <a:cubicBezTo>
                    <a:pt x="545" y="514"/>
                    <a:pt x="549" y="519"/>
                    <a:pt x="550" y="521"/>
                  </a:cubicBezTo>
                  <a:cubicBezTo>
                    <a:pt x="553" y="526"/>
                    <a:pt x="555" y="537"/>
                    <a:pt x="556" y="543"/>
                  </a:cubicBezTo>
                  <a:cubicBezTo>
                    <a:pt x="557" y="546"/>
                    <a:pt x="559" y="554"/>
                    <a:pt x="558" y="558"/>
                  </a:cubicBezTo>
                  <a:cubicBezTo>
                    <a:pt x="558" y="561"/>
                    <a:pt x="555" y="566"/>
                    <a:pt x="555" y="569"/>
                  </a:cubicBezTo>
                  <a:cubicBezTo>
                    <a:pt x="554" y="575"/>
                    <a:pt x="553" y="587"/>
                    <a:pt x="553" y="593"/>
                  </a:cubicBezTo>
                  <a:cubicBezTo>
                    <a:pt x="554" y="598"/>
                    <a:pt x="559" y="607"/>
                    <a:pt x="560" y="612"/>
                  </a:cubicBezTo>
                  <a:cubicBezTo>
                    <a:pt x="562" y="619"/>
                    <a:pt x="562" y="634"/>
                    <a:pt x="562" y="641"/>
                  </a:cubicBezTo>
                  <a:cubicBezTo>
                    <a:pt x="562" y="645"/>
                    <a:pt x="561" y="653"/>
                    <a:pt x="560" y="657"/>
                  </a:cubicBezTo>
                  <a:cubicBezTo>
                    <a:pt x="557" y="662"/>
                    <a:pt x="547" y="671"/>
                    <a:pt x="542" y="675"/>
                  </a:cubicBezTo>
                  <a:cubicBezTo>
                    <a:pt x="537" y="680"/>
                    <a:pt x="527" y="689"/>
                    <a:pt x="521" y="693"/>
                  </a:cubicBezTo>
                  <a:cubicBezTo>
                    <a:pt x="516" y="696"/>
                    <a:pt x="505" y="701"/>
                    <a:pt x="499" y="704"/>
                  </a:cubicBezTo>
                  <a:cubicBezTo>
                    <a:pt x="494" y="706"/>
                    <a:pt x="483" y="709"/>
                    <a:pt x="478" y="712"/>
                  </a:cubicBezTo>
                  <a:cubicBezTo>
                    <a:pt x="473" y="714"/>
                    <a:pt x="464" y="719"/>
                    <a:pt x="459" y="722"/>
                  </a:cubicBezTo>
                  <a:cubicBezTo>
                    <a:pt x="457" y="725"/>
                    <a:pt x="453" y="730"/>
                    <a:pt x="451" y="733"/>
                  </a:cubicBezTo>
                  <a:cubicBezTo>
                    <a:pt x="449" y="736"/>
                    <a:pt x="445" y="741"/>
                    <a:pt x="443" y="744"/>
                  </a:cubicBezTo>
                  <a:cubicBezTo>
                    <a:pt x="441" y="747"/>
                    <a:pt x="435" y="753"/>
                    <a:pt x="432" y="756"/>
                  </a:cubicBezTo>
                  <a:cubicBezTo>
                    <a:pt x="430" y="759"/>
                    <a:pt x="425" y="767"/>
                    <a:pt x="424" y="771"/>
                  </a:cubicBezTo>
                  <a:cubicBezTo>
                    <a:pt x="423" y="773"/>
                    <a:pt x="425" y="778"/>
                    <a:pt x="424" y="780"/>
                  </a:cubicBezTo>
                  <a:cubicBezTo>
                    <a:pt x="423" y="783"/>
                    <a:pt x="419" y="786"/>
                    <a:pt x="418" y="788"/>
                  </a:cubicBezTo>
                  <a:cubicBezTo>
                    <a:pt x="416" y="791"/>
                    <a:pt x="412" y="797"/>
                    <a:pt x="410" y="800"/>
                  </a:cubicBezTo>
                  <a:cubicBezTo>
                    <a:pt x="409" y="802"/>
                    <a:pt x="406" y="807"/>
                    <a:pt x="405" y="809"/>
                  </a:cubicBezTo>
                  <a:cubicBezTo>
                    <a:pt x="403" y="812"/>
                    <a:pt x="400" y="818"/>
                    <a:pt x="398" y="821"/>
                  </a:cubicBezTo>
                  <a:cubicBezTo>
                    <a:pt x="397" y="823"/>
                    <a:pt x="395" y="826"/>
                    <a:pt x="393" y="827"/>
                  </a:cubicBezTo>
                  <a:cubicBezTo>
                    <a:pt x="392" y="827"/>
                    <a:pt x="391" y="827"/>
                    <a:pt x="390" y="826"/>
                  </a:cubicBezTo>
                  <a:cubicBezTo>
                    <a:pt x="388" y="825"/>
                    <a:pt x="387" y="821"/>
                    <a:pt x="385" y="820"/>
                  </a:cubicBezTo>
                  <a:cubicBezTo>
                    <a:pt x="384" y="820"/>
                    <a:pt x="384" y="820"/>
                    <a:pt x="383" y="82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7663D89-D8B5-4FEB-A17D-ECF710F5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6" y="2465388"/>
              <a:ext cx="2111375" cy="2214563"/>
            </a:xfrm>
            <a:custGeom>
              <a:avLst/>
              <a:gdLst>
                <a:gd name="T0" fmla="*/ 895 w 913"/>
                <a:gd name="T1" fmla="*/ 491 h 958"/>
                <a:gd name="T2" fmla="*/ 865 w 913"/>
                <a:gd name="T3" fmla="*/ 514 h 958"/>
                <a:gd name="T4" fmla="*/ 814 w 913"/>
                <a:gd name="T5" fmla="*/ 519 h 958"/>
                <a:gd name="T6" fmla="*/ 777 w 913"/>
                <a:gd name="T7" fmla="*/ 537 h 958"/>
                <a:gd name="T8" fmla="*/ 734 w 913"/>
                <a:gd name="T9" fmla="*/ 557 h 958"/>
                <a:gd name="T10" fmla="*/ 699 w 913"/>
                <a:gd name="T11" fmla="*/ 561 h 958"/>
                <a:gd name="T12" fmla="*/ 626 w 913"/>
                <a:gd name="T13" fmla="*/ 591 h 958"/>
                <a:gd name="T14" fmla="*/ 653 w 913"/>
                <a:gd name="T15" fmla="*/ 639 h 958"/>
                <a:gd name="T16" fmla="*/ 630 w 913"/>
                <a:gd name="T17" fmla="*/ 693 h 958"/>
                <a:gd name="T18" fmla="*/ 589 w 913"/>
                <a:gd name="T19" fmla="*/ 717 h 958"/>
                <a:gd name="T20" fmla="*/ 605 w 913"/>
                <a:gd name="T21" fmla="*/ 743 h 958"/>
                <a:gd name="T22" fmla="*/ 606 w 913"/>
                <a:gd name="T23" fmla="*/ 800 h 958"/>
                <a:gd name="T24" fmla="*/ 618 w 913"/>
                <a:gd name="T25" fmla="*/ 849 h 958"/>
                <a:gd name="T26" fmla="*/ 594 w 913"/>
                <a:gd name="T27" fmla="*/ 944 h 958"/>
                <a:gd name="T28" fmla="*/ 540 w 913"/>
                <a:gd name="T29" fmla="*/ 946 h 958"/>
                <a:gd name="T30" fmla="*/ 476 w 913"/>
                <a:gd name="T31" fmla="*/ 935 h 958"/>
                <a:gd name="T32" fmla="*/ 445 w 913"/>
                <a:gd name="T33" fmla="*/ 897 h 958"/>
                <a:gd name="T34" fmla="*/ 404 w 913"/>
                <a:gd name="T35" fmla="*/ 899 h 958"/>
                <a:gd name="T36" fmla="*/ 354 w 913"/>
                <a:gd name="T37" fmla="*/ 904 h 958"/>
                <a:gd name="T38" fmla="*/ 326 w 913"/>
                <a:gd name="T39" fmla="*/ 874 h 958"/>
                <a:gd name="T40" fmla="*/ 305 w 913"/>
                <a:gd name="T41" fmla="*/ 844 h 958"/>
                <a:gd name="T42" fmla="*/ 301 w 913"/>
                <a:gd name="T43" fmla="*/ 803 h 958"/>
                <a:gd name="T44" fmla="*/ 289 w 913"/>
                <a:gd name="T45" fmla="*/ 756 h 958"/>
                <a:gd name="T46" fmla="*/ 277 w 913"/>
                <a:gd name="T47" fmla="*/ 702 h 958"/>
                <a:gd name="T48" fmla="*/ 340 w 913"/>
                <a:gd name="T49" fmla="*/ 704 h 958"/>
                <a:gd name="T50" fmla="*/ 332 w 913"/>
                <a:gd name="T51" fmla="*/ 654 h 958"/>
                <a:gd name="T52" fmla="*/ 311 w 913"/>
                <a:gd name="T53" fmla="*/ 617 h 958"/>
                <a:gd name="T54" fmla="*/ 264 w 913"/>
                <a:gd name="T55" fmla="*/ 601 h 958"/>
                <a:gd name="T56" fmla="*/ 238 w 913"/>
                <a:gd name="T57" fmla="*/ 602 h 958"/>
                <a:gd name="T58" fmla="*/ 223 w 913"/>
                <a:gd name="T59" fmla="*/ 572 h 958"/>
                <a:gd name="T60" fmla="*/ 211 w 913"/>
                <a:gd name="T61" fmla="*/ 529 h 958"/>
                <a:gd name="T62" fmla="*/ 183 w 913"/>
                <a:gd name="T63" fmla="*/ 491 h 958"/>
                <a:gd name="T64" fmla="*/ 138 w 913"/>
                <a:gd name="T65" fmla="*/ 461 h 958"/>
                <a:gd name="T66" fmla="*/ 87 w 913"/>
                <a:gd name="T67" fmla="*/ 482 h 958"/>
                <a:gd name="T68" fmla="*/ 43 w 913"/>
                <a:gd name="T69" fmla="*/ 452 h 958"/>
                <a:gd name="T70" fmla="*/ 8 w 913"/>
                <a:gd name="T71" fmla="*/ 425 h 958"/>
                <a:gd name="T72" fmla="*/ 23 w 913"/>
                <a:gd name="T73" fmla="*/ 386 h 958"/>
                <a:gd name="T74" fmla="*/ 27 w 913"/>
                <a:gd name="T75" fmla="*/ 348 h 958"/>
                <a:gd name="T76" fmla="*/ 37 w 913"/>
                <a:gd name="T77" fmla="*/ 300 h 958"/>
                <a:gd name="T78" fmla="*/ 25 w 913"/>
                <a:gd name="T79" fmla="*/ 260 h 958"/>
                <a:gd name="T80" fmla="*/ 42 w 913"/>
                <a:gd name="T81" fmla="*/ 218 h 958"/>
                <a:gd name="T82" fmla="*/ 78 w 913"/>
                <a:gd name="T83" fmla="*/ 204 h 958"/>
                <a:gd name="T84" fmla="*/ 76 w 913"/>
                <a:gd name="T85" fmla="*/ 143 h 958"/>
                <a:gd name="T86" fmla="*/ 124 w 913"/>
                <a:gd name="T87" fmla="*/ 128 h 958"/>
                <a:gd name="T88" fmla="*/ 148 w 913"/>
                <a:gd name="T89" fmla="*/ 125 h 958"/>
                <a:gd name="T90" fmla="*/ 218 w 913"/>
                <a:gd name="T91" fmla="*/ 129 h 958"/>
                <a:gd name="T92" fmla="*/ 274 w 913"/>
                <a:gd name="T93" fmla="*/ 83 h 958"/>
                <a:gd name="T94" fmla="*/ 339 w 913"/>
                <a:gd name="T95" fmla="*/ 58 h 958"/>
                <a:gd name="T96" fmla="*/ 396 w 913"/>
                <a:gd name="T97" fmla="*/ 35 h 958"/>
                <a:gd name="T98" fmla="*/ 448 w 913"/>
                <a:gd name="T99" fmla="*/ 16 h 958"/>
                <a:gd name="T100" fmla="*/ 506 w 913"/>
                <a:gd name="T101" fmla="*/ 8 h 958"/>
                <a:gd name="T102" fmla="*/ 547 w 913"/>
                <a:gd name="T103" fmla="*/ 50 h 958"/>
                <a:gd name="T104" fmla="*/ 539 w 913"/>
                <a:gd name="T105" fmla="*/ 81 h 958"/>
                <a:gd name="T106" fmla="*/ 576 w 913"/>
                <a:gd name="T107" fmla="*/ 136 h 958"/>
                <a:gd name="T108" fmla="*/ 613 w 913"/>
                <a:gd name="T109" fmla="*/ 166 h 958"/>
                <a:gd name="T110" fmla="*/ 626 w 913"/>
                <a:gd name="T111" fmla="*/ 216 h 958"/>
                <a:gd name="T112" fmla="*/ 686 w 913"/>
                <a:gd name="T113" fmla="*/ 223 h 958"/>
                <a:gd name="T114" fmla="*/ 713 w 913"/>
                <a:gd name="T115" fmla="*/ 270 h 958"/>
                <a:gd name="T116" fmla="*/ 735 w 913"/>
                <a:gd name="T117" fmla="*/ 333 h 958"/>
                <a:gd name="T118" fmla="*/ 782 w 913"/>
                <a:gd name="T119" fmla="*/ 404 h 958"/>
                <a:gd name="T120" fmla="*/ 885 w 913"/>
                <a:gd name="T121" fmla="*/ 42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3" h="958">
                  <a:moveTo>
                    <a:pt x="913" y="437"/>
                  </a:moveTo>
                  <a:cubicBezTo>
                    <a:pt x="913" y="438"/>
                    <a:pt x="913" y="439"/>
                    <a:pt x="913" y="439"/>
                  </a:cubicBezTo>
                  <a:cubicBezTo>
                    <a:pt x="913" y="441"/>
                    <a:pt x="913" y="444"/>
                    <a:pt x="912" y="445"/>
                  </a:cubicBezTo>
                  <a:cubicBezTo>
                    <a:pt x="911" y="449"/>
                    <a:pt x="906" y="456"/>
                    <a:pt x="904" y="459"/>
                  </a:cubicBezTo>
                  <a:cubicBezTo>
                    <a:pt x="902" y="461"/>
                    <a:pt x="899" y="463"/>
                    <a:pt x="897" y="465"/>
                  </a:cubicBezTo>
                  <a:cubicBezTo>
                    <a:pt x="896" y="466"/>
                    <a:pt x="892" y="466"/>
                    <a:pt x="890" y="468"/>
                  </a:cubicBezTo>
                  <a:cubicBezTo>
                    <a:pt x="889" y="469"/>
                    <a:pt x="887" y="474"/>
                    <a:pt x="888" y="476"/>
                  </a:cubicBezTo>
                  <a:cubicBezTo>
                    <a:pt x="888" y="477"/>
                    <a:pt x="888" y="479"/>
                    <a:pt x="889" y="479"/>
                  </a:cubicBezTo>
                  <a:cubicBezTo>
                    <a:pt x="890" y="480"/>
                    <a:pt x="893" y="481"/>
                    <a:pt x="895" y="481"/>
                  </a:cubicBezTo>
                  <a:cubicBezTo>
                    <a:pt x="895" y="482"/>
                    <a:pt x="898" y="483"/>
                    <a:pt x="898" y="484"/>
                  </a:cubicBezTo>
                  <a:cubicBezTo>
                    <a:pt x="899" y="485"/>
                    <a:pt x="899" y="489"/>
                    <a:pt x="898" y="490"/>
                  </a:cubicBezTo>
                  <a:cubicBezTo>
                    <a:pt x="898" y="490"/>
                    <a:pt x="896" y="491"/>
                    <a:pt x="895" y="491"/>
                  </a:cubicBezTo>
                  <a:cubicBezTo>
                    <a:pt x="894" y="491"/>
                    <a:pt x="892" y="490"/>
                    <a:pt x="890" y="490"/>
                  </a:cubicBezTo>
                  <a:cubicBezTo>
                    <a:pt x="890" y="489"/>
                    <a:pt x="888" y="489"/>
                    <a:pt x="887" y="489"/>
                  </a:cubicBezTo>
                  <a:cubicBezTo>
                    <a:pt x="885" y="489"/>
                    <a:pt x="882" y="488"/>
                    <a:pt x="881" y="489"/>
                  </a:cubicBezTo>
                  <a:cubicBezTo>
                    <a:pt x="880" y="489"/>
                    <a:pt x="878" y="490"/>
                    <a:pt x="877" y="491"/>
                  </a:cubicBezTo>
                  <a:cubicBezTo>
                    <a:pt x="876" y="492"/>
                    <a:pt x="874" y="494"/>
                    <a:pt x="873" y="496"/>
                  </a:cubicBezTo>
                  <a:cubicBezTo>
                    <a:pt x="873" y="496"/>
                    <a:pt x="872" y="498"/>
                    <a:pt x="871" y="499"/>
                  </a:cubicBezTo>
                  <a:cubicBezTo>
                    <a:pt x="870" y="499"/>
                    <a:pt x="869" y="500"/>
                    <a:pt x="868" y="501"/>
                  </a:cubicBezTo>
                  <a:cubicBezTo>
                    <a:pt x="868" y="502"/>
                    <a:pt x="867" y="504"/>
                    <a:pt x="867" y="505"/>
                  </a:cubicBezTo>
                  <a:cubicBezTo>
                    <a:pt x="868" y="506"/>
                    <a:pt x="870" y="507"/>
                    <a:pt x="870" y="507"/>
                  </a:cubicBezTo>
                  <a:cubicBezTo>
                    <a:pt x="871" y="508"/>
                    <a:pt x="874" y="509"/>
                    <a:pt x="874" y="510"/>
                  </a:cubicBezTo>
                  <a:cubicBezTo>
                    <a:pt x="874" y="512"/>
                    <a:pt x="872" y="515"/>
                    <a:pt x="871" y="516"/>
                  </a:cubicBezTo>
                  <a:cubicBezTo>
                    <a:pt x="869" y="516"/>
                    <a:pt x="866" y="514"/>
                    <a:pt x="865" y="514"/>
                  </a:cubicBezTo>
                  <a:cubicBezTo>
                    <a:pt x="864" y="514"/>
                    <a:pt x="861" y="514"/>
                    <a:pt x="861" y="515"/>
                  </a:cubicBezTo>
                  <a:cubicBezTo>
                    <a:pt x="860" y="515"/>
                    <a:pt x="858" y="518"/>
                    <a:pt x="858" y="519"/>
                  </a:cubicBezTo>
                  <a:cubicBezTo>
                    <a:pt x="858" y="521"/>
                    <a:pt x="860" y="525"/>
                    <a:pt x="859" y="527"/>
                  </a:cubicBezTo>
                  <a:cubicBezTo>
                    <a:pt x="859" y="528"/>
                    <a:pt x="858" y="531"/>
                    <a:pt x="857" y="531"/>
                  </a:cubicBezTo>
                  <a:cubicBezTo>
                    <a:pt x="855" y="532"/>
                    <a:pt x="850" y="530"/>
                    <a:pt x="848" y="529"/>
                  </a:cubicBezTo>
                  <a:cubicBezTo>
                    <a:pt x="847" y="528"/>
                    <a:pt x="846" y="525"/>
                    <a:pt x="844" y="524"/>
                  </a:cubicBezTo>
                  <a:cubicBezTo>
                    <a:pt x="843" y="523"/>
                    <a:pt x="840" y="523"/>
                    <a:pt x="838" y="523"/>
                  </a:cubicBezTo>
                  <a:cubicBezTo>
                    <a:pt x="837" y="524"/>
                    <a:pt x="836" y="527"/>
                    <a:pt x="835" y="527"/>
                  </a:cubicBezTo>
                  <a:cubicBezTo>
                    <a:pt x="833" y="528"/>
                    <a:pt x="830" y="525"/>
                    <a:pt x="829" y="524"/>
                  </a:cubicBezTo>
                  <a:cubicBezTo>
                    <a:pt x="828" y="523"/>
                    <a:pt x="827" y="522"/>
                    <a:pt x="827" y="521"/>
                  </a:cubicBezTo>
                  <a:cubicBezTo>
                    <a:pt x="825" y="520"/>
                    <a:pt x="823" y="520"/>
                    <a:pt x="821" y="519"/>
                  </a:cubicBezTo>
                  <a:cubicBezTo>
                    <a:pt x="820" y="519"/>
                    <a:pt x="816" y="520"/>
                    <a:pt x="814" y="519"/>
                  </a:cubicBezTo>
                  <a:cubicBezTo>
                    <a:pt x="813" y="519"/>
                    <a:pt x="812" y="515"/>
                    <a:pt x="811" y="515"/>
                  </a:cubicBezTo>
                  <a:cubicBezTo>
                    <a:pt x="810" y="514"/>
                    <a:pt x="806" y="515"/>
                    <a:pt x="805" y="515"/>
                  </a:cubicBezTo>
                  <a:cubicBezTo>
                    <a:pt x="803" y="516"/>
                    <a:pt x="800" y="518"/>
                    <a:pt x="799" y="520"/>
                  </a:cubicBezTo>
                  <a:cubicBezTo>
                    <a:pt x="798" y="520"/>
                    <a:pt x="797" y="522"/>
                    <a:pt x="797" y="523"/>
                  </a:cubicBezTo>
                  <a:cubicBezTo>
                    <a:pt x="797" y="524"/>
                    <a:pt x="798" y="525"/>
                    <a:pt x="799" y="526"/>
                  </a:cubicBezTo>
                  <a:cubicBezTo>
                    <a:pt x="799" y="528"/>
                    <a:pt x="801" y="533"/>
                    <a:pt x="800" y="535"/>
                  </a:cubicBezTo>
                  <a:cubicBezTo>
                    <a:pt x="800" y="536"/>
                    <a:pt x="800" y="538"/>
                    <a:pt x="799" y="539"/>
                  </a:cubicBezTo>
                  <a:cubicBezTo>
                    <a:pt x="799" y="540"/>
                    <a:pt x="799" y="543"/>
                    <a:pt x="798" y="544"/>
                  </a:cubicBezTo>
                  <a:cubicBezTo>
                    <a:pt x="797" y="545"/>
                    <a:pt x="794" y="544"/>
                    <a:pt x="792" y="544"/>
                  </a:cubicBezTo>
                  <a:cubicBezTo>
                    <a:pt x="791" y="544"/>
                    <a:pt x="788" y="544"/>
                    <a:pt x="786" y="543"/>
                  </a:cubicBezTo>
                  <a:cubicBezTo>
                    <a:pt x="785" y="542"/>
                    <a:pt x="782" y="539"/>
                    <a:pt x="782" y="538"/>
                  </a:cubicBezTo>
                  <a:cubicBezTo>
                    <a:pt x="781" y="538"/>
                    <a:pt x="778" y="538"/>
                    <a:pt x="777" y="537"/>
                  </a:cubicBezTo>
                  <a:cubicBezTo>
                    <a:pt x="776" y="537"/>
                    <a:pt x="774" y="534"/>
                    <a:pt x="773" y="533"/>
                  </a:cubicBezTo>
                  <a:cubicBezTo>
                    <a:pt x="772" y="533"/>
                    <a:pt x="770" y="533"/>
                    <a:pt x="769" y="533"/>
                  </a:cubicBezTo>
                  <a:cubicBezTo>
                    <a:pt x="767" y="533"/>
                    <a:pt x="764" y="534"/>
                    <a:pt x="763" y="536"/>
                  </a:cubicBezTo>
                  <a:cubicBezTo>
                    <a:pt x="763" y="537"/>
                    <a:pt x="765" y="540"/>
                    <a:pt x="765" y="542"/>
                  </a:cubicBezTo>
                  <a:cubicBezTo>
                    <a:pt x="765" y="543"/>
                    <a:pt x="765" y="546"/>
                    <a:pt x="765" y="548"/>
                  </a:cubicBezTo>
                  <a:cubicBezTo>
                    <a:pt x="764" y="549"/>
                    <a:pt x="761" y="552"/>
                    <a:pt x="759" y="553"/>
                  </a:cubicBezTo>
                  <a:cubicBezTo>
                    <a:pt x="757" y="554"/>
                    <a:pt x="752" y="554"/>
                    <a:pt x="749" y="555"/>
                  </a:cubicBezTo>
                  <a:cubicBezTo>
                    <a:pt x="749" y="555"/>
                    <a:pt x="747" y="556"/>
                    <a:pt x="747" y="557"/>
                  </a:cubicBezTo>
                  <a:cubicBezTo>
                    <a:pt x="747" y="557"/>
                    <a:pt x="747" y="557"/>
                    <a:pt x="747" y="557"/>
                  </a:cubicBezTo>
                  <a:cubicBezTo>
                    <a:pt x="747" y="558"/>
                    <a:pt x="747" y="559"/>
                    <a:pt x="746" y="560"/>
                  </a:cubicBezTo>
                  <a:cubicBezTo>
                    <a:pt x="744" y="561"/>
                    <a:pt x="739" y="561"/>
                    <a:pt x="736" y="560"/>
                  </a:cubicBezTo>
                  <a:cubicBezTo>
                    <a:pt x="736" y="560"/>
                    <a:pt x="735" y="558"/>
                    <a:pt x="734" y="557"/>
                  </a:cubicBezTo>
                  <a:cubicBezTo>
                    <a:pt x="734" y="556"/>
                    <a:pt x="735" y="554"/>
                    <a:pt x="734" y="553"/>
                  </a:cubicBezTo>
                  <a:cubicBezTo>
                    <a:pt x="734" y="551"/>
                    <a:pt x="733" y="546"/>
                    <a:pt x="732" y="546"/>
                  </a:cubicBezTo>
                  <a:cubicBezTo>
                    <a:pt x="731" y="545"/>
                    <a:pt x="729" y="546"/>
                    <a:pt x="728" y="547"/>
                  </a:cubicBezTo>
                  <a:cubicBezTo>
                    <a:pt x="727" y="549"/>
                    <a:pt x="728" y="554"/>
                    <a:pt x="727" y="555"/>
                  </a:cubicBezTo>
                  <a:cubicBezTo>
                    <a:pt x="726" y="557"/>
                    <a:pt x="724" y="559"/>
                    <a:pt x="722" y="559"/>
                  </a:cubicBezTo>
                  <a:cubicBezTo>
                    <a:pt x="720" y="559"/>
                    <a:pt x="717" y="558"/>
                    <a:pt x="715" y="557"/>
                  </a:cubicBezTo>
                  <a:cubicBezTo>
                    <a:pt x="714" y="556"/>
                    <a:pt x="714" y="554"/>
                    <a:pt x="713" y="553"/>
                  </a:cubicBezTo>
                  <a:cubicBezTo>
                    <a:pt x="711" y="552"/>
                    <a:pt x="707" y="552"/>
                    <a:pt x="706" y="551"/>
                  </a:cubicBezTo>
                  <a:cubicBezTo>
                    <a:pt x="705" y="551"/>
                    <a:pt x="704" y="549"/>
                    <a:pt x="703" y="549"/>
                  </a:cubicBezTo>
                  <a:cubicBezTo>
                    <a:pt x="702" y="549"/>
                    <a:pt x="700" y="550"/>
                    <a:pt x="700" y="551"/>
                  </a:cubicBezTo>
                  <a:cubicBezTo>
                    <a:pt x="699" y="552"/>
                    <a:pt x="700" y="555"/>
                    <a:pt x="700" y="557"/>
                  </a:cubicBezTo>
                  <a:cubicBezTo>
                    <a:pt x="700" y="558"/>
                    <a:pt x="700" y="561"/>
                    <a:pt x="699" y="561"/>
                  </a:cubicBezTo>
                  <a:cubicBezTo>
                    <a:pt x="697" y="563"/>
                    <a:pt x="691" y="562"/>
                    <a:pt x="689" y="562"/>
                  </a:cubicBezTo>
                  <a:cubicBezTo>
                    <a:pt x="688" y="561"/>
                    <a:pt x="685" y="559"/>
                    <a:pt x="684" y="559"/>
                  </a:cubicBezTo>
                  <a:cubicBezTo>
                    <a:pt x="682" y="559"/>
                    <a:pt x="678" y="560"/>
                    <a:pt x="676" y="559"/>
                  </a:cubicBezTo>
                  <a:cubicBezTo>
                    <a:pt x="674" y="559"/>
                    <a:pt x="671" y="557"/>
                    <a:pt x="669" y="557"/>
                  </a:cubicBezTo>
                  <a:cubicBezTo>
                    <a:pt x="668" y="556"/>
                    <a:pt x="665" y="555"/>
                    <a:pt x="663" y="556"/>
                  </a:cubicBezTo>
                  <a:cubicBezTo>
                    <a:pt x="662" y="556"/>
                    <a:pt x="660" y="559"/>
                    <a:pt x="659" y="560"/>
                  </a:cubicBezTo>
                  <a:cubicBezTo>
                    <a:pt x="659" y="561"/>
                    <a:pt x="658" y="562"/>
                    <a:pt x="658" y="562"/>
                  </a:cubicBezTo>
                  <a:cubicBezTo>
                    <a:pt x="656" y="564"/>
                    <a:pt x="653" y="569"/>
                    <a:pt x="651" y="570"/>
                  </a:cubicBezTo>
                  <a:cubicBezTo>
                    <a:pt x="648" y="571"/>
                    <a:pt x="642" y="569"/>
                    <a:pt x="639" y="570"/>
                  </a:cubicBezTo>
                  <a:cubicBezTo>
                    <a:pt x="638" y="571"/>
                    <a:pt x="635" y="573"/>
                    <a:pt x="634" y="574"/>
                  </a:cubicBezTo>
                  <a:cubicBezTo>
                    <a:pt x="632" y="575"/>
                    <a:pt x="627" y="578"/>
                    <a:pt x="626" y="581"/>
                  </a:cubicBezTo>
                  <a:cubicBezTo>
                    <a:pt x="625" y="583"/>
                    <a:pt x="625" y="589"/>
                    <a:pt x="626" y="591"/>
                  </a:cubicBezTo>
                  <a:cubicBezTo>
                    <a:pt x="627" y="593"/>
                    <a:pt x="630" y="597"/>
                    <a:pt x="632" y="599"/>
                  </a:cubicBezTo>
                  <a:cubicBezTo>
                    <a:pt x="633" y="601"/>
                    <a:pt x="636" y="604"/>
                    <a:pt x="637" y="606"/>
                  </a:cubicBezTo>
                  <a:cubicBezTo>
                    <a:pt x="638" y="609"/>
                    <a:pt x="637" y="615"/>
                    <a:pt x="637" y="618"/>
                  </a:cubicBezTo>
                  <a:cubicBezTo>
                    <a:pt x="637" y="620"/>
                    <a:pt x="638" y="623"/>
                    <a:pt x="637" y="624"/>
                  </a:cubicBezTo>
                  <a:cubicBezTo>
                    <a:pt x="635" y="626"/>
                    <a:pt x="628" y="623"/>
                    <a:pt x="626" y="624"/>
                  </a:cubicBezTo>
                  <a:cubicBezTo>
                    <a:pt x="625" y="625"/>
                    <a:pt x="624" y="628"/>
                    <a:pt x="624" y="629"/>
                  </a:cubicBezTo>
                  <a:cubicBezTo>
                    <a:pt x="624" y="631"/>
                    <a:pt x="627" y="634"/>
                    <a:pt x="628" y="634"/>
                  </a:cubicBezTo>
                  <a:cubicBezTo>
                    <a:pt x="630" y="635"/>
                    <a:pt x="633" y="635"/>
                    <a:pt x="634" y="634"/>
                  </a:cubicBezTo>
                  <a:cubicBezTo>
                    <a:pt x="636" y="634"/>
                    <a:pt x="636" y="630"/>
                    <a:pt x="638" y="629"/>
                  </a:cubicBezTo>
                  <a:cubicBezTo>
                    <a:pt x="639" y="629"/>
                    <a:pt x="642" y="629"/>
                    <a:pt x="643" y="629"/>
                  </a:cubicBezTo>
                  <a:cubicBezTo>
                    <a:pt x="645" y="630"/>
                    <a:pt x="646" y="635"/>
                    <a:pt x="648" y="636"/>
                  </a:cubicBezTo>
                  <a:cubicBezTo>
                    <a:pt x="649" y="637"/>
                    <a:pt x="653" y="638"/>
                    <a:pt x="653" y="639"/>
                  </a:cubicBezTo>
                  <a:cubicBezTo>
                    <a:pt x="654" y="641"/>
                    <a:pt x="652" y="646"/>
                    <a:pt x="651" y="647"/>
                  </a:cubicBezTo>
                  <a:cubicBezTo>
                    <a:pt x="650" y="649"/>
                    <a:pt x="646" y="650"/>
                    <a:pt x="644" y="652"/>
                  </a:cubicBezTo>
                  <a:cubicBezTo>
                    <a:pt x="643" y="653"/>
                    <a:pt x="641" y="656"/>
                    <a:pt x="640" y="658"/>
                  </a:cubicBezTo>
                  <a:cubicBezTo>
                    <a:pt x="639" y="660"/>
                    <a:pt x="638" y="664"/>
                    <a:pt x="637" y="665"/>
                  </a:cubicBezTo>
                  <a:cubicBezTo>
                    <a:pt x="634" y="666"/>
                    <a:pt x="628" y="664"/>
                    <a:pt x="626" y="665"/>
                  </a:cubicBezTo>
                  <a:cubicBezTo>
                    <a:pt x="624" y="665"/>
                    <a:pt x="621" y="667"/>
                    <a:pt x="620" y="669"/>
                  </a:cubicBezTo>
                  <a:cubicBezTo>
                    <a:pt x="619" y="670"/>
                    <a:pt x="619" y="672"/>
                    <a:pt x="620" y="673"/>
                  </a:cubicBezTo>
                  <a:cubicBezTo>
                    <a:pt x="621" y="675"/>
                    <a:pt x="627" y="672"/>
                    <a:pt x="629" y="674"/>
                  </a:cubicBezTo>
                  <a:cubicBezTo>
                    <a:pt x="630" y="675"/>
                    <a:pt x="628" y="679"/>
                    <a:pt x="629" y="681"/>
                  </a:cubicBezTo>
                  <a:cubicBezTo>
                    <a:pt x="630" y="682"/>
                    <a:pt x="633" y="681"/>
                    <a:pt x="634" y="682"/>
                  </a:cubicBezTo>
                  <a:cubicBezTo>
                    <a:pt x="635" y="684"/>
                    <a:pt x="634" y="689"/>
                    <a:pt x="633" y="691"/>
                  </a:cubicBezTo>
                  <a:cubicBezTo>
                    <a:pt x="633" y="692"/>
                    <a:pt x="631" y="693"/>
                    <a:pt x="630" y="693"/>
                  </a:cubicBezTo>
                  <a:cubicBezTo>
                    <a:pt x="629" y="695"/>
                    <a:pt x="627" y="698"/>
                    <a:pt x="626" y="698"/>
                  </a:cubicBezTo>
                  <a:cubicBezTo>
                    <a:pt x="625" y="699"/>
                    <a:pt x="623" y="699"/>
                    <a:pt x="622" y="699"/>
                  </a:cubicBezTo>
                  <a:cubicBezTo>
                    <a:pt x="621" y="700"/>
                    <a:pt x="620" y="702"/>
                    <a:pt x="620" y="703"/>
                  </a:cubicBezTo>
                  <a:cubicBezTo>
                    <a:pt x="619" y="705"/>
                    <a:pt x="622" y="710"/>
                    <a:pt x="621" y="711"/>
                  </a:cubicBezTo>
                  <a:cubicBezTo>
                    <a:pt x="620" y="712"/>
                    <a:pt x="616" y="711"/>
                    <a:pt x="615" y="711"/>
                  </a:cubicBezTo>
                  <a:cubicBezTo>
                    <a:pt x="613" y="711"/>
                    <a:pt x="610" y="711"/>
                    <a:pt x="609" y="711"/>
                  </a:cubicBezTo>
                  <a:cubicBezTo>
                    <a:pt x="607" y="712"/>
                    <a:pt x="605" y="714"/>
                    <a:pt x="603" y="715"/>
                  </a:cubicBezTo>
                  <a:cubicBezTo>
                    <a:pt x="602" y="715"/>
                    <a:pt x="600" y="715"/>
                    <a:pt x="599" y="716"/>
                  </a:cubicBezTo>
                  <a:cubicBezTo>
                    <a:pt x="598" y="718"/>
                    <a:pt x="599" y="722"/>
                    <a:pt x="598" y="723"/>
                  </a:cubicBezTo>
                  <a:cubicBezTo>
                    <a:pt x="597" y="724"/>
                    <a:pt x="594" y="724"/>
                    <a:pt x="593" y="723"/>
                  </a:cubicBezTo>
                  <a:cubicBezTo>
                    <a:pt x="592" y="723"/>
                    <a:pt x="590" y="721"/>
                    <a:pt x="589" y="720"/>
                  </a:cubicBezTo>
                  <a:cubicBezTo>
                    <a:pt x="589" y="719"/>
                    <a:pt x="589" y="717"/>
                    <a:pt x="589" y="717"/>
                  </a:cubicBezTo>
                  <a:cubicBezTo>
                    <a:pt x="588" y="716"/>
                    <a:pt x="584" y="716"/>
                    <a:pt x="583" y="715"/>
                  </a:cubicBezTo>
                  <a:cubicBezTo>
                    <a:pt x="583" y="715"/>
                    <a:pt x="583" y="712"/>
                    <a:pt x="583" y="712"/>
                  </a:cubicBezTo>
                  <a:cubicBezTo>
                    <a:pt x="582" y="710"/>
                    <a:pt x="579" y="709"/>
                    <a:pt x="577" y="709"/>
                  </a:cubicBezTo>
                  <a:cubicBezTo>
                    <a:pt x="576" y="709"/>
                    <a:pt x="572" y="709"/>
                    <a:pt x="571" y="710"/>
                  </a:cubicBezTo>
                  <a:cubicBezTo>
                    <a:pt x="570" y="711"/>
                    <a:pt x="569" y="714"/>
                    <a:pt x="568" y="716"/>
                  </a:cubicBezTo>
                  <a:cubicBezTo>
                    <a:pt x="568" y="717"/>
                    <a:pt x="568" y="722"/>
                    <a:pt x="568" y="724"/>
                  </a:cubicBezTo>
                  <a:cubicBezTo>
                    <a:pt x="568" y="726"/>
                    <a:pt x="569" y="730"/>
                    <a:pt x="570" y="731"/>
                  </a:cubicBezTo>
                  <a:cubicBezTo>
                    <a:pt x="571" y="733"/>
                    <a:pt x="574" y="735"/>
                    <a:pt x="575" y="737"/>
                  </a:cubicBezTo>
                  <a:cubicBezTo>
                    <a:pt x="577" y="738"/>
                    <a:pt x="580" y="742"/>
                    <a:pt x="582" y="743"/>
                  </a:cubicBezTo>
                  <a:cubicBezTo>
                    <a:pt x="584" y="744"/>
                    <a:pt x="588" y="745"/>
                    <a:pt x="591" y="745"/>
                  </a:cubicBezTo>
                  <a:cubicBezTo>
                    <a:pt x="593" y="745"/>
                    <a:pt x="598" y="743"/>
                    <a:pt x="600" y="743"/>
                  </a:cubicBezTo>
                  <a:cubicBezTo>
                    <a:pt x="601" y="743"/>
                    <a:pt x="604" y="742"/>
                    <a:pt x="605" y="743"/>
                  </a:cubicBezTo>
                  <a:cubicBezTo>
                    <a:pt x="608" y="744"/>
                    <a:pt x="610" y="749"/>
                    <a:pt x="611" y="751"/>
                  </a:cubicBezTo>
                  <a:cubicBezTo>
                    <a:pt x="612" y="753"/>
                    <a:pt x="613" y="757"/>
                    <a:pt x="614" y="758"/>
                  </a:cubicBezTo>
                  <a:cubicBezTo>
                    <a:pt x="615" y="760"/>
                    <a:pt x="619" y="763"/>
                    <a:pt x="620" y="766"/>
                  </a:cubicBezTo>
                  <a:cubicBezTo>
                    <a:pt x="621" y="767"/>
                    <a:pt x="620" y="771"/>
                    <a:pt x="620" y="773"/>
                  </a:cubicBezTo>
                  <a:cubicBezTo>
                    <a:pt x="620" y="775"/>
                    <a:pt x="620" y="778"/>
                    <a:pt x="620" y="779"/>
                  </a:cubicBezTo>
                  <a:cubicBezTo>
                    <a:pt x="621" y="781"/>
                    <a:pt x="624" y="782"/>
                    <a:pt x="625" y="783"/>
                  </a:cubicBezTo>
                  <a:cubicBezTo>
                    <a:pt x="625" y="785"/>
                    <a:pt x="621" y="789"/>
                    <a:pt x="621" y="791"/>
                  </a:cubicBezTo>
                  <a:cubicBezTo>
                    <a:pt x="621" y="793"/>
                    <a:pt x="623" y="796"/>
                    <a:pt x="622" y="798"/>
                  </a:cubicBezTo>
                  <a:cubicBezTo>
                    <a:pt x="622" y="800"/>
                    <a:pt x="621" y="803"/>
                    <a:pt x="619" y="804"/>
                  </a:cubicBezTo>
                  <a:cubicBezTo>
                    <a:pt x="618" y="804"/>
                    <a:pt x="616" y="802"/>
                    <a:pt x="615" y="801"/>
                  </a:cubicBezTo>
                  <a:cubicBezTo>
                    <a:pt x="614" y="801"/>
                    <a:pt x="613" y="799"/>
                    <a:pt x="612" y="798"/>
                  </a:cubicBezTo>
                  <a:cubicBezTo>
                    <a:pt x="611" y="798"/>
                    <a:pt x="607" y="799"/>
                    <a:pt x="606" y="800"/>
                  </a:cubicBezTo>
                  <a:cubicBezTo>
                    <a:pt x="605" y="800"/>
                    <a:pt x="604" y="802"/>
                    <a:pt x="603" y="804"/>
                  </a:cubicBezTo>
                  <a:cubicBezTo>
                    <a:pt x="603" y="805"/>
                    <a:pt x="602" y="810"/>
                    <a:pt x="603" y="812"/>
                  </a:cubicBezTo>
                  <a:cubicBezTo>
                    <a:pt x="603" y="813"/>
                    <a:pt x="607" y="816"/>
                    <a:pt x="609" y="817"/>
                  </a:cubicBezTo>
                  <a:cubicBezTo>
                    <a:pt x="610" y="817"/>
                    <a:pt x="613" y="816"/>
                    <a:pt x="615" y="817"/>
                  </a:cubicBezTo>
                  <a:cubicBezTo>
                    <a:pt x="616" y="817"/>
                    <a:pt x="620" y="818"/>
                    <a:pt x="621" y="819"/>
                  </a:cubicBezTo>
                  <a:cubicBezTo>
                    <a:pt x="623" y="821"/>
                    <a:pt x="624" y="826"/>
                    <a:pt x="623" y="828"/>
                  </a:cubicBezTo>
                  <a:cubicBezTo>
                    <a:pt x="622" y="830"/>
                    <a:pt x="617" y="833"/>
                    <a:pt x="616" y="835"/>
                  </a:cubicBezTo>
                  <a:cubicBezTo>
                    <a:pt x="615" y="836"/>
                    <a:pt x="615" y="840"/>
                    <a:pt x="614" y="842"/>
                  </a:cubicBezTo>
                  <a:cubicBezTo>
                    <a:pt x="613" y="843"/>
                    <a:pt x="610" y="844"/>
                    <a:pt x="610" y="845"/>
                  </a:cubicBezTo>
                  <a:cubicBezTo>
                    <a:pt x="609" y="846"/>
                    <a:pt x="609" y="848"/>
                    <a:pt x="610" y="849"/>
                  </a:cubicBezTo>
                  <a:cubicBezTo>
                    <a:pt x="610" y="850"/>
                    <a:pt x="613" y="850"/>
                    <a:pt x="614" y="850"/>
                  </a:cubicBezTo>
                  <a:cubicBezTo>
                    <a:pt x="615" y="850"/>
                    <a:pt x="617" y="849"/>
                    <a:pt x="618" y="849"/>
                  </a:cubicBezTo>
                  <a:cubicBezTo>
                    <a:pt x="619" y="849"/>
                    <a:pt x="619" y="852"/>
                    <a:pt x="619" y="853"/>
                  </a:cubicBezTo>
                  <a:cubicBezTo>
                    <a:pt x="619" y="855"/>
                    <a:pt x="618" y="858"/>
                    <a:pt x="618" y="860"/>
                  </a:cubicBezTo>
                  <a:cubicBezTo>
                    <a:pt x="618" y="862"/>
                    <a:pt x="616" y="867"/>
                    <a:pt x="616" y="870"/>
                  </a:cubicBezTo>
                  <a:cubicBezTo>
                    <a:pt x="614" y="876"/>
                    <a:pt x="612" y="890"/>
                    <a:pt x="611" y="897"/>
                  </a:cubicBezTo>
                  <a:cubicBezTo>
                    <a:pt x="611" y="902"/>
                    <a:pt x="610" y="911"/>
                    <a:pt x="611" y="915"/>
                  </a:cubicBezTo>
                  <a:cubicBezTo>
                    <a:pt x="612" y="918"/>
                    <a:pt x="614" y="923"/>
                    <a:pt x="615" y="926"/>
                  </a:cubicBezTo>
                  <a:cubicBezTo>
                    <a:pt x="616" y="927"/>
                    <a:pt x="616" y="928"/>
                    <a:pt x="617" y="930"/>
                  </a:cubicBezTo>
                  <a:cubicBezTo>
                    <a:pt x="615" y="931"/>
                    <a:pt x="612" y="933"/>
                    <a:pt x="611" y="934"/>
                  </a:cubicBezTo>
                  <a:cubicBezTo>
                    <a:pt x="610" y="935"/>
                    <a:pt x="609" y="938"/>
                    <a:pt x="608" y="940"/>
                  </a:cubicBezTo>
                  <a:cubicBezTo>
                    <a:pt x="608" y="941"/>
                    <a:pt x="606" y="944"/>
                    <a:pt x="605" y="944"/>
                  </a:cubicBezTo>
                  <a:cubicBezTo>
                    <a:pt x="604" y="945"/>
                    <a:pt x="600" y="946"/>
                    <a:pt x="599" y="946"/>
                  </a:cubicBezTo>
                  <a:cubicBezTo>
                    <a:pt x="597" y="945"/>
                    <a:pt x="595" y="944"/>
                    <a:pt x="594" y="944"/>
                  </a:cubicBezTo>
                  <a:cubicBezTo>
                    <a:pt x="592" y="943"/>
                    <a:pt x="588" y="942"/>
                    <a:pt x="587" y="941"/>
                  </a:cubicBezTo>
                  <a:cubicBezTo>
                    <a:pt x="586" y="940"/>
                    <a:pt x="585" y="937"/>
                    <a:pt x="584" y="936"/>
                  </a:cubicBezTo>
                  <a:cubicBezTo>
                    <a:pt x="583" y="935"/>
                    <a:pt x="581" y="935"/>
                    <a:pt x="580" y="935"/>
                  </a:cubicBezTo>
                  <a:cubicBezTo>
                    <a:pt x="579" y="935"/>
                    <a:pt x="578" y="936"/>
                    <a:pt x="577" y="936"/>
                  </a:cubicBezTo>
                  <a:cubicBezTo>
                    <a:pt x="575" y="936"/>
                    <a:pt x="574" y="933"/>
                    <a:pt x="572" y="933"/>
                  </a:cubicBezTo>
                  <a:cubicBezTo>
                    <a:pt x="571" y="933"/>
                    <a:pt x="569" y="934"/>
                    <a:pt x="569" y="935"/>
                  </a:cubicBezTo>
                  <a:cubicBezTo>
                    <a:pt x="568" y="936"/>
                    <a:pt x="568" y="940"/>
                    <a:pt x="566" y="941"/>
                  </a:cubicBezTo>
                  <a:cubicBezTo>
                    <a:pt x="565" y="942"/>
                    <a:pt x="561" y="940"/>
                    <a:pt x="559" y="940"/>
                  </a:cubicBezTo>
                  <a:cubicBezTo>
                    <a:pt x="558" y="940"/>
                    <a:pt x="555" y="941"/>
                    <a:pt x="553" y="941"/>
                  </a:cubicBezTo>
                  <a:cubicBezTo>
                    <a:pt x="552" y="941"/>
                    <a:pt x="548" y="939"/>
                    <a:pt x="546" y="939"/>
                  </a:cubicBezTo>
                  <a:cubicBezTo>
                    <a:pt x="545" y="940"/>
                    <a:pt x="542" y="941"/>
                    <a:pt x="541" y="942"/>
                  </a:cubicBezTo>
                  <a:cubicBezTo>
                    <a:pt x="540" y="943"/>
                    <a:pt x="540" y="945"/>
                    <a:pt x="540" y="946"/>
                  </a:cubicBezTo>
                  <a:cubicBezTo>
                    <a:pt x="540" y="947"/>
                    <a:pt x="541" y="949"/>
                    <a:pt x="541" y="950"/>
                  </a:cubicBezTo>
                  <a:cubicBezTo>
                    <a:pt x="540" y="951"/>
                    <a:pt x="538" y="953"/>
                    <a:pt x="537" y="954"/>
                  </a:cubicBezTo>
                  <a:cubicBezTo>
                    <a:pt x="536" y="955"/>
                    <a:pt x="534" y="957"/>
                    <a:pt x="533" y="958"/>
                  </a:cubicBezTo>
                  <a:cubicBezTo>
                    <a:pt x="531" y="958"/>
                    <a:pt x="528" y="958"/>
                    <a:pt x="527" y="958"/>
                  </a:cubicBezTo>
                  <a:cubicBezTo>
                    <a:pt x="525" y="957"/>
                    <a:pt x="523" y="955"/>
                    <a:pt x="522" y="954"/>
                  </a:cubicBezTo>
                  <a:cubicBezTo>
                    <a:pt x="520" y="953"/>
                    <a:pt x="515" y="954"/>
                    <a:pt x="513" y="953"/>
                  </a:cubicBezTo>
                  <a:cubicBezTo>
                    <a:pt x="512" y="953"/>
                    <a:pt x="510" y="951"/>
                    <a:pt x="509" y="950"/>
                  </a:cubicBezTo>
                  <a:cubicBezTo>
                    <a:pt x="508" y="949"/>
                    <a:pt x="509" y="945"/>
                    <a:pt x="508" y="943"/>
                  </a:cubicBezTo>
                  <a:cubicBezTo>
                    <a:pt x="507" y="941"/>
                    <a:pt x="506" y="936"/>
                    <a:pt x="504" y="935"/>
                  </a:cubicBezTo>
                  <a:cubicBezTo>
                    <a:pt x="502" y="934"/>
                    <a:pt x="499" y="934"/>
                    <a:pt x="497" y="934"/>
                  </a:cubicBezTo>
                  <a:cubicBezTo>
                    <a:pt x="495" y="934"/>
                    <a:pt x="491" y="935"/>
                    <a:pt x="489" y="935"/>
                  </a:cubicBezTo>
                  <a:cubicBezTo>
                    <a:pt x="486" y="935"/>
                    <a:pt x="479" y="935"/>
                    <a:pt x="476" y="935"/>
                  </a:cubicBezTo>
                  <a:cubicBezTo>
                    <a:pt x="473" y="935"/>
                    <a:pt x="468" y="936"/>
                    <a:pt x="465" y="936"/>
                  </a:cubicBezTo>
                  <a:cubicBezTo>
                    <a:pt x="463" y="937"/>
                    <a:pt x="458" y="937"/>
                    <a:pt x="456" y="936"/>
                  </a:cubicBezTo>
                  <a:cubicBezTo>
                    <a:pt x="455" y="936"/>
                    <a:pt x="452" y="935"/>
                    <a:pt x="452" y="934"/>
                  </a:cubicBezTo>
                  <a:cubicBezTo>
                    <a:pt x="451" y="933"/>
                    <a:pt x="452" y="931"/>
                    <a:pt x="453" y="930"/>
                  </a:cubicBezTo>
                  <a:cubicBezTo>
                    <a:pt x="453" y="928"/>
                    <a:pt x="454" y="926"/>
                    <a:pt x="454" y="924"/>
                  </a:cubicBezTo>
                  <a:cubicBezTo>
                    <a:pt x="454" y="923"/>
                    <a:pt x="453" y="921"/>
                    <a:pt x="452" y="920"/>
                  </a:cubicBezTo>
                  <a:cubicBezTo>
                    <a:pt x="451" y="919"/>
                    <a:pt x="449" y="917"/>
                    <a:pt x="448" y="916"/>
                  </a:cubicBezTo>
                  <a:cubicBezTo>
                    <a:pt x="447" y="915"/>
                    <a:pt x="444" y="912"/>
                    <a:pt x="443" y="912"/>
                  </a:cubicBezTo>
                  <a:cubicBezTo>
                    <a:pt x="442" y="911"/>
                    <a:pt x="438" y="911"/>
                    <a:pt x="438" y="910"/>
                  </a:cubicBezTo>
                  <a:cubicBezTo>
                    <a:pt x="437" y="909"/>
                    <a:pt x="438" y="907"/>
                    <a:pt x="438" y="905"/>
                  </a:cubicBezTo>
                  <a:cubicBezTo>
                    <a:pt x="439" y="904"/>
                    <a:pt x="440" y="903"/>
                    <a:pt x="441" y="902"/>
                  </a:cubicBezTo>
                  <a:cubicBezTo>
                    <a:pt x="442" y="901"/>
                    <a:pt x="445" y="899"/>
                    <a:pt x="445" y="897"/>
                  </a:cubicBezTo>
                  <a:cubicBezTo>
                    <a:pt x="445" y="896"/>
                    <a:pt x="442" y="893"/>
                    <a:pt x="441" y="892"/>
                  </a:cubicBezTo>
                  <a:cubicBezTo>
                    <a:pt x="440" y="891"/>
                    <a:pt x="439" y="889"/>
                    <a:pt x="438" y="888"/>
                  </a:cubicBezTo>
                  <a:cubicBezTo>
                    <a:pt x="437" y="888"/>
                    <a:pt x="435" y="887"/>
                    <a:pt x="434" y="887"/>
                  </a:cubicBezTo>
                  <a:cubicBezTo>
                    <a:pt x="433" y="888"/>
                    <a:pt x="432" y="891"/>
                    <a:pt x="432" y="892"/>
                  </a:cubicBezTo>
                  <a:cubicBezTo>
                    <a:pt x="432" y="894"/>
                    <a:pt x="434" y="896"/>
                    <a:pt x="434" y="897"/>
                  </a:cubicBezTo>
                  <a:cubicBezTo>
                    <a:pt x="434" y="898"/>
                    <a:pt x="433" y="900"/>
                    <a:pt x="433" y="901"/>
                  </a:cubicBezTo>
                  <a:cubicBezTo>
                    <a:pt x="432" y="902"/>
                    <a:pt x="431" y="905"/>
                    <a:pt x="430" y="906"/>
                  </a:cubicBezTo>
                  <a:cubicBezTo>
                    <a:pt x="429" y="907"/>
                    <a:pt x="427" y="907"/>
                    <a:pt x="426" y="907"/>
                  </a:cubicBezTo>
                  <a:cubicBezTo>
                    <a:pt x="425" y="907"/>
                    <a:pt x="424" y="909"/>
                    <a:pt x="423" y="909"/>
                  </a:cubicBezTo>
                  <a:cubicBezTo>
                    <a:pt x="421" y="909"/>
                    <a:pt x="419" y="906"/>
                    <a:pt x="417" y="905"/>
                  </a:cubicBezTo>
                  <a:cubicBezTo>
                    <a:pt x="416" y="905"/>
                    <a:pt x="413" y="902"/>
                    <a:pt x="412" y="902"/>
                  </a:cubicBezTo>
                  <a:cubicBezTo>
                    <a:pt x="410" y="901"/>
                    <a:pt x="406" y="899"/>
                    <a:pt x="404" y="899"/>
                  </a:cubicBezTo>
                  <a:cubicBezTo>
                    <a:pt x="402" y="900"/>
                    <a:pt x="400" y="902"/>
                    <a:pt x="398" y="903"/>
                  </a:cubicBezTo>
                  <a:cubicBezTo>
                    <a:pt x="396" y="904"/>
                    <a:pt x="391" y="908"/>
                    <a:pt x="388" y="909"/>
                  </a:cubicBezTo>
                  <a:cubicBezTo>
                    <a:pt x="385" y="909"/>
                    <a:pt x="381" y="908"/>
                    <a:pt x="378" y="908"/>
                  </a:cubicBezTo>
                  <a:cubicBezTo>
                    <a:pt x="377" y="908"/>
                    <a:pt x="376" y="911"/>
                    <a:pt x="375" y="911"/>
                  </a:cubicBezTo>
                  <a:cubicBezTo>
                    <a:pt x="374" y="911"/>
                    <a:pt x="372" y="910"/>
                    <a:pt x="372" y="909"/>
                  </a:cubicBezTo>
                  <a:cubicBezTo>
                    <a:pt x="371" y="908"/>
                    <a:pt x="372" y="905"/>
                    <a:pt x="372" y="904"/>
                  </a:cubicBezTo>
                  <a:cubicBezTo>
                    <a:pt x="371" y="903"/>
                    <a:pt x="370" y="902"/>
                    <a:pt x="369" y="901"/>
                  </a:cubicBezTo>
                  <a:cubicBezTo>
                    <a:pt x="368" y="901"/>
                    <a:pt x="366" y="901"/>
                    <a:pt x="365" y="901"/>
                  </a:cubicBezTo>
                  <a:cubicBezTo>
                    <a:pt x="364" y="901"/>
                    <a:pt x="362" y="902"/>
                    <a:pt x="361" y="903"/>
                  </a:cubicBezTo>
                  <a:cubicBezTo>
                    <a:pt x="360" y="904"/>
                    <a:pt x="360" y="906"/>
                    <a:pt x="360" y="907"/>
                  </a:cubicBezTo>
                  <a:cubicBezTo>
                    <a:pt x="359" y="907"/>
                    <a:pt x="357" y="909"/>
                    <a:pt x="356" y="909"/>
                  </a:cubicBezTo>
                  <a:cubicBezTo>
                    <a:pt x="355" y="909"/>
                    <a:pt x="354" y="906"/>
                    <a:pt x="354" y="904"/>
                  </a:cubicBezTo>
                  <a:cubicBezTo>
                    <a:pt x="354" y="903"/>
                    <a:pt x="354" y="901"/>
                    <a:pt x="354" y="901"/>
                  </a:cubicBezTo>
                  <a:cubicBezTo>
                    <a:pt x="354" y="899"/>
                    <a:pt x="357" y="898"/>
                    <a:pt x="357" y="897"/>
                  </a:cubicBezTo>
                  <a:cubicBezTo>
                    <a:pt x="357" y="895"/>
                    <a:pt x="356" y="892"/>
                    <a:pt x="355" y="891"/>
                  </a:cubicBezTo>
                  <a:cubicBezTo>
                    <a:pt x="355" y="889"/>
                    <a:pt x="354" y="887"/>
                    <a:pt x="352" y="886"/>
                  </a:cubicBezTo>
                  <a:cubicBezTo>
                    <a:pt x="351" y="885"/>
                    <a:pt x="348" y="885"/>
                    <a:pt x="347" y="885"/>
                  </a:cubicBezTo>
                  <a:cubicBezTo>
                    <a:pt x="346" y="884"/>
                    <a:pt x="343" y="882"/>
                    <a:pt x="342" y="880"/>
                  </a:cubicBezTo>
                  <a:cubicBezTo>
                    <a:pt x="342" y="879"/>
                    <a:pt x="342" y="877"/>
                    <a:pt x="341" y="876"/>
                  </a:cubicBezTo>
                  <a:cubicBezTo>
                    <a:pt x="341" y="875"/>
                    <a:pt x="340" y="873"/>
                    <a:pt x="339" y="873"/>
                  </a:cubicBezTo>
                  <a:cubicBezTo>
                    <a:pt x="338" y="872"/>
                    <a:pt x="335" y="873"/>
                    <a:pt x="334" y="873"/>
                  </a:cubicBezTo>
                  <a:cubicBezTo>
                    <a:pt x="333" y="874"/>
                    <a:pt x="333" y="877"/>
                    <a:pt x="332" y="877"/>
                  </a:cubicBezTo>
                  <a:cubicBezTo>
                    <a:pt x="331" y="877"/>
                    <a:pt x="330" y="876"/>
                    <a:pt x="330" y="875"/>
                  </a:cubicBezTo>
                  <a:cubicBezTo>
                    <a:pt x="329" y="875"/>
                    <a:pt x="327" y="874"/>
                    <a:pt x="326" y="874"/>
                  </a:cubicBezTo>
                  <a:cubicBezTo>
                    <a:pt x="324" y="875"/>
                    <a:pt x="322" y="876"/>
                    <a:pt x="321" y="877"/>
                  </a:cubicBezTo>
                  <a:cubicBezTo>
                    <a:pt x="320" y="877"/>
                    <a:pt x="319" y="880"/>
                    <a:pt x="319" y="880"/>
                  </a:cubicBezTo>
                  <a:cubicBezTo>
                    <a:pt x="317" y="880"/>
                    <a:pt x="316" y="878"/>
                    <a:pt x="315" y="878"/>
                  </a:cubicBezTo>
                  <a:cubicBezTo>
                    <a:pt x="314" y="877"/>
                    <a:pt x="314" y="874"/>
                    <a:pt x="314" y="873"/>
                  </a:cubicBezTo>
                  <a:cubicBezTo>
                    <a:pt x="313" y="871"/>
                    <a:pt x="312" y="867"/>
                    <a:pt x="311" y="865"/>
                  </a:cubicBezTo>
                  <a:cubicBezTo>
                    <a:pt x="311" y="864"/>
                    <a:pt x="309" y="861"/>
                    <a:pt x="308" y="860"/>
                  </a:cubicBezTo>
                  <a:cubicBezTo>
                    <a:pt x="308" y="859"/>
                    <a:pt x="307" y="856"/>
                    <a:pt x="306" y="855"/>
                  </a:cubicBezTo>
                  <a:cubicBezTo>
                    <a:pt x="305" y="854"/>
                    <a:pt x="302" y="856"/>
                    <a:pt x="300" y="855"/>
                  </a:cubicBezTo>
                  <a:cubicBezTo>
                    <a:pt x="299" y="854"/>
                    <a:pt x="298" y="851"/>
                    <a:pt x="299" y="850"/>
                  </a:cubicBezTo>
                  <a:cubicBezTo>
                    <a:pt x="299" y="850"/>
                    <a:pt x="300" y="849"/>
                    <a:pt x="301" y="849"/>
                  </a:cubicBezTo>
                  <a:cubicBezTo>
                    <a:pt x="302" y="849"/>
                    <a:pt x="304" y="850"/>
                    <a:pt x="305" y="849"/>
                  </a:cubicBezTo>
                  <a:cubicBezTo>
                    <a:pt x="306" y="849"/>
                    <a:pt x="306" y="846"/>
                    <a:pt x="305" y="844"/>
                  </a:cubicBezTo>
                  <a:cubicBezTo>
                    <a:pt x="305" y="843"/>
                    <a:pt x="303" y="843"/>
                    <a:pt x="301" y="842"/>
                  </a:cubicBezTo>
                  <a:cubicBezTo>
                    <a:pt x="300" y="842"/>
                    <a:pt x="296" y="842"/>
                    <a:pt x="295" y="841"/>
                  </a:cubicBezTo>
                  <a:cubicBezTo>
                    <a:pt x="294" y="841"/>
                    <a:pt x="292" y="840"/>
                    <a:pt x="291" y="840"/>
                  </a:cubicBezTo>
                  <a:cubicBezTo>
                    <a:pt x="290" y="840"/>
                    <a:pt x="287" y="840"/>
                    <a:pt x="286" y="840"/>
                  </a:cubicBezTo>
                  <a:cubicBezTo>
                    <a:pt x="285" y="840"/>
                    <a:pt x="284" y="839"/>
                    <a:pt x="283" y="839"/>
                  </a:cubicBezTo>
                  <a:cubicBezTo>
                    <a:pt x="283" y="837"/>
                    <a:pt x="283" y="836"/>
                    <a:pt x="282" y="835"/>
                  </a:cubicBezTo>
                  <a:cubicBezTo>
                    <a:pt x="282" y="834"/>
                    <a:pt x="281" y="830"/>
                    <a:pt x="281" y="829"/>
                  </a:cubicBezTo>
                  <a:cubicBezTo>
                    <a:pt x="281" y="827"/>
                    <a:pt x="282" y="822"/>
                    <a:pt x="282" y="820"/>
                  </a:cubicBezTo>
                  <a:cubicBezTo>
                    <a:pt x="282" y="819"/>
                    <a:pt x="283" y="816"/>
                    <a:pt x="284" y="815"/>
                  </a:cubicBezTo>
                  <a:cubicBezTo>
                    <a:pt x="285" y="814"/>
                    <a:pt x="288" y="814"/>
                    <a:pt x="290" y="813"/>
                  </a:cubicBezTo>
                  <a:cubicBezTo>
                    <a:pt x="292" y="812"/>
                    <a:pt x="294" y="809"/>
                    <a:pt x="296" y="808"/>
                  </a:cubicBezTo>
                  <a:cubicBezTo>
                    <a:pt x="297" y="806"/>
                    <a:pt x="300" y="804"/>
                    <a:pt x="301" y="803"/>
                  </a:cubicBezTo>
                  <a:cubicBezTo>
                    <a:pt x="302" y="801"/>
                    <a:pt x="303" y="797"/>
                    <a:pt x="304" y="795"/>
                  </a:cubicBezTo>
                  <a:cubicBezTo>
                    <a:pt x="305" y="794"/>
                    <a:pt x="308" y="792"/>
                    <a:pt x="309" y="791"/>
                  </a:cubicBezTo>
                  <a:cubicBezTo>
                    <a:pt x="310" y="789"/>
                    <a:pt x="311" y="784"/>
                    <a:pt x="311" y="782"/>
                  </a:cubicBezTo>
                  <a:cubicBezTo>
                    <a:pt x="311" y="780"/>
                    <a:pt x="311" y="777"/>
                    <a:pt x="310" y="775"/>
                  </a:cubicBezTo>
                  <a:cubicBezTo>
                    <a:pt x="310" y="773"/>
                    <a:pt x="309" y="769"/>
                    <a:pt x="308" y="769"/>
                  </a:cubicBezTo>
                  <a:cubicBezTo>
                    <a:pt x="306" y="768"/>
                    <a:pt x="305" y="772"/>
                    <a:pt x="304" y="773"/>
                  </a:cubicBezTo>
                  <a:cubicBezTo>
                    <a:pt x="303" y="774"/>
                    <a:pt x="301" y="776"/>
                    <a:pt x="300" y="776"/>
                  </a:cubicBezTo>
                  <a:cubicBezTo>
                    <a:pt x="298" y="777"/>
                    <a:pt x="294" y="777"/>
                    <a:pt x="292" y="776"/>
                  </a:cubicBezTo>
                  <a:cubicBezTo>
                    <a:pt x="290" y="775"/>
                    <a:pt x="286" y="773"/>
                    <a:pt x="285" y="771"/>
                  </a:cubicBezTo>
                  <a:cubicBezTo>
                    <a:pt x="285" y="770"/>
                    <a:pt x="285" y="768"/>
                    <a:pt x="285" y="767"/>
                  </a:cubicBezTo>
                  <a:cubicBezTo>
                    <a:pt x="285" y="766"/>
                    <a:pt x="285" y="763"/>
                    <a:pt x="285" y="761"/>
                  </a:cubicBezTo>
                  <a:cubicBezTo>
                    <a:pt x="286" y="760"/>
                    <a:pt x="288" y="758"/>
                    <a:pt x="289" y="756"/>
                  </a:cubicBezTo>
                  <a:cubicBezTo>
                    <a:pt x="289" y="755"/>
                    <a:pt x="290" y="751"/>
                    <a:pt x="290" y="750"/>
                  </a:cubicBezTo>
                  <a:cubicBezTo>
                    <a:pt x="290" y="748"/>
                    <a:pt x="290" y="744"/>
                    <a:pt x="289" y="742"/>
                  </a:cubicBezTo>
                  <a:cubicBezTo>
                    <a:pt x="288" y="741"/>
                    <a:pt x="283" y="742"/>
                    <a:pt x="282" y="740"/>
                  </a:cubicBezTo>
                  <a:cubicBezTo>
                    <a:pt x="281" y="739"/>
                    <a:pt x="284" y="735"/>
                    <a:pt x="284" y="733"/>
                  </a:cubicBezTo>
                  <a:cubicBezTo>
                    <a:pt x="283" y="731"/>
                    <a:pt x="282" y="729"/>
                    <a:pt x="281" y="727"/>
                  </a:cubicBezTo>
                  <a:cubicBezTo>
                    <a:pt x="280" y="726"/>
                    <a:pt x="277" y="725"/>
                    <a:pt x="277" y="724"/>
                  </a:cubicBezTo>
                  <a:cubicBezTo>
                    <a:pt x="276" y="723"/>
                    <a:pt x="275" y="720"/>
                    <a:pt x="274" y="720"/>
                  </a:cubicBezTo>
                  <a:cubicBezTo>
                    <a:pt x="273" y="719"/>
                    <a:pt x="271" y="719"/>
                    <a:pt x="271" y="719"/>
                  </a:cubicBezTo>
                  <a:cubicBezTo>
                    <a:pt x="270" y="718"/>
                    <a:pt x="270" y="717"/>
                    <a:pt x="270" y="716"/>
                  </a:cubicBezTo>
                  <a:cubicBezTo>
                    <a:pt x="270" y="715"/>
                    <a:pt x="271" y="713"/>
                    <a:pt x="271" y="712"/>
                  </a:cubicBezTo>
                  <a:cubicBezTo>
                    <a:pt x="272" y="710"/>
                    <a:pt x="271" y="706"/>
                    <a:pt x="272" y="704"/>
                  </a:cubicBezTo>
                  <a:cubicBezTo>
                    <a:pt x="273" y="703"/>
                    <a:pt x="276" y="702"/>
                    <a:pt x="277" y="702"/>
                  </a:cubicBezTo>
                  <a:cubicBezTo>
                    <a:pt x="278" y="701"/>
                    <a:pt x="282" y="701"/>
                    <a:pt x="283" y="700"/>
                  </a:cubicBezTo>
                  <a:cubicBezTo>
                    <a:pt x="284" y="699"/>
                    <a:pt x="286" y="696"/>
                    <a:pt x="288" y="695"/>
                  </a:cubicBezTo>
                  <a:cubicBezTo>
                    <a:pt x="289" y="695"/>
                    <a:pt x="292" y="696"/>
                    <a:pt x="293" y="696"/>
                  </a:cubicBezTo>
                  <a:cubicBezTo>
                    <a:pt x="293" y="696"/>
                    <a:pt x="294" y="697"/>
                    <a:pt x="294" y="697"/>
                  </a:cubicBezTo>
                  <a:cubicBezTo>
                    <a:pt x="296" y="698"/>
                    <a:pt x="300" y="698"/>
                    <a:pt x="302" y="699"/>
                  </a:cubicBezTo>
                  <a:cubicBezTo>
                    <a:pt x="303" y="699"/>
                    <a:pt x="306" y="699"/>
                    <a:pt x="307" y="699"/>
                  </a:cubicBezTo>
                  <a:cubicBezTo>
                    <a:pt x="308" y="700"/>
                    <a:pt x="309" y="703"/>
                    <a:pt x="310" y="703"/>
                  </a:cubicBezTo>
                  <a:cubicBezTo>
                    <a:pt x="312" y="704"/>
                    <a:pt x="316" y="704"/>
                    <a:pt x="317" y="705"/>
                  </a:cubicBezTo>
                  <a:cubicBezTo>
                    <a:pt x="319" y="705"/>
                    <a:pt x="323" y="705"/>
                    <a:pt x="324" y="705"/>
                  </a:cubicBezTo>
                  <a:cubicBezTo>
                    <a:pt x="327" y="706"/>
                    <a:pt x="331" y="708"/>
                    <a:pt x="333" y="709"/>
                  </a:cubicBezTo>
                  <a:cubicBezTo>
                    <a:pt x="334" y="709"/>
                    <a:pt x="337" y="709"/>
                    <a:pt x="338" y="708"/>
                  </a:cubicBezTo>
                  <a:cubicBezTo>
                    <a:pt x="339" y="708"/>
                    <a:pt x="339" y="705"/>
                    <a:pt x="340" y="704"/>
                  </a:cubicBezTo>
                  <a:cubicBezTo>
                    <a:pt x="340" y="704"/>
                    <a:pt x="341" y="702"/>
                    <a:pt x="342" y="702"/>
                  </a:cubicBezTo>
                  <a:cubicBezTo>
                    <a:pt x="343" y="701"/>
                    <a:pt x="344" y="700"/>
                    <a:pt x="344" y="699"/>
                  </a:cubicBezTo>
                  <a:cubicBezTo>
                    <a:pt x="345" y="697"/>
                    <a:pt x="343" y="694"/>
                    <a:pt x="343" y="692"/>
                  </a:cubicBezTo>
                  <a:cubicBezTo>
                    <a:pt x="344" y="690"/>
                    <a:pt x="346" y="688"/>
                    <a:pt x="347" y="686"/>
                  </a:cubicBezTo>
                  <a:cubicBezTo>
                    <a:pt x="347" y="685"/>
                    <a:pt x="348" y="682"/>
                    <a:pt x="348" y="681"/>
                  </a:cubicBezTo>
                  <a:cubicBezTo>
                    <a:pt x="347" y="680"/>
                    <a:pt x="345" y="680"/>
                    <a:pt x="345" y="679"/>
                  </a:cubicBezTo>
                  <a:cubicBezTo>
                    <a:pt x="344" y="678"/>
                    <a:pt x="344" y="675"/>
                    <a:pt x="342" y="674"/>
                  </a:cubicBezTo>
                  <a:cubicBezTo>
                    <a:pt x="341" y="673"/>
                    <a:pt x="338" y="674"/>
                    <a:pt x="336" y="673"/>
                  </a:cubicBezTo>
                  <a:cubicBezTo>
                    <a:pt x="335" y="673"/>
                    <a:pt x="333" y="672"/>
                    <a:pt x="332" y="672"/>
                  </a:cubicBezTo>
                  <a:cubicBezTo>
                    <a:pt x="331" y="671"/>
                    <a:pt x="330" y="668"/>
                    <a:pt x="330" y="666"/>
                  </a:cubicBezTo>
                  <a:cubicBezTo>
                    <a:pt x="330" y="664"/>
                    <a:pt x="331" y="660"/>
                    <a:pt x="331" y="658"/>
                  </a:cubicBezTo>
                  <a:cubicBezTo>
                    <a:pt x="331" y="657"/>
                    <a:pt x="332" y="655"/>
                    <a:pt x="332" y="654"/>
                  </a:cubicBezTo>
                  <a:cubicBezTo>
                    <a:pt x="332" y="652"/>
                    <a:pt x="331" y="650"/>
                    <a:pt x="330" y="648"/>
                  </a:cubicBezTo>
                  <a:cubicBezTo>
                    <a:pt x="330" y="647"/>
                    <a:pt x="328" y="646"/>
                    <a:pt x="328" y="645"/>
                  </a:cubicBezTo>
                  <a:cubicBezTo>
                    <a:pt x="328" y="644"/>
                    <a:pt x="328" y="643"/>
                    <a:pt x="328" y="642"/>
                  </a:cubicBezTo>
                  <a:cubicBezTo>
                    <a:pt x="329" y="641"/>
                    <a:pt x="330" y="641"/>
                    <a:pt x="331" y="641"/>
                  </a:cubicBezTo>
                  <a:cubicBezTo>
                    <a:pt x="332" y="640"/>
                    <a:pt x="334" y="643"/>
                    <a:pt x="335" y="643"/>
                  </a:cubicBezTo>
                  <a:cubicBezTo>
                    <a:pt x="336" y="643"/>
                    <a:pt x="338" y="642"/>
                    <a:pt x="339" y="641"/>
                  </a:cubicBezTo>
                  <a:cubicBezTo>
                    <a:pt x="339" y="640"/>
                    <a:pt x="339" y="638"/>
                    <a:pt x="338" y="637"/>
                  </a:cubicBezTo>
                  <a:cubicBezTo>
                    <a:pt x="337" y="636"/>
                    <a:pt x="334" y="634"/>
                    <a:pt x="333" y="634"/>
                  </a:cubicBezTo>
                  <a:cubicBezTo>
                    <a:pt x="332" y="633"/>
                    <a:pt x="328" y="631"/>
                    <a:pt x="327" y="630"/>
                  </a:cubicBezTo>
                  <a:cubicBezTo>
                    <a:pt x="326" y="629"/>
                    <a:pt x="325" y="626"/>
                    <a:pt x="324" y="624"/>
                  </a:cubicBezTo>
                  <a:cubicBezTo>
                    <a:pt x="322" y="623"/>
                    <a:pt x="320" y="618"/>
                    <a:pt x="318" y="617"/>
                  </a:cubicBezTo>
                  <a:cubicBezTo>
                    <a:pt x="316" y="617"/>
                    <a:pt x="313" y="617"/>
                    <a:pt x="311" y="617"/>
                  </a:cubicBezTo>
                  <a:cubicBezTo>
                    <a:pt x="310" y="617"/>
                    <a:pt x="307" y="619"/>
                    <a:pt x="306" y="619"/>
                  </a:cubicBezTo>
                  <a:cubicBezTo>
                    <a:pt x="305" y="619"/>
                    <a:pt x="302" y="620"/>
                    <a:pt x="301" y="620"/>
                  </a:cubicBezTo>
                  <a:cubicBezTo>
                    <a:pt x="300" y="619"/>
                    <a:pt x="298" y="618"/>
                    <a:pt x="297" y="617"/>
                  </a:cubicBezTo>
                  <a:cubicBezTo>
                    <a:pt x="297" y="616"/>
                    <a:pt x="297" y="613"/>
                    <a:pt x="297" y="611"/>
                  </a:cubicBezTo>
                  <a:cubicBezTo>
                    <a:pt x="297" y="610"/>
                    <a:pt x="297" y="607"/>
                    <a:pt x="296" y="606"/>
                  </a:cubicBezTo>
                  <a:cubicBezTo>
                    <a:pt x="295" y="605"/>
                    <a:pt x="292" y="605"/>
                    <a:pt x="290" y="604"/>
                  </a:cubicBezTo>
                  <a:cubicBezTo>
                    <a:pt x="289" y="603"/>
                    <a:pt x="286" y="600"/>
                    <a:pt x="285" y="600"/>
                  </a:cubicBezTo>
                  <a:cubicBezTo>
                    <a:pt x="283" y="599"/>
                    <a:pt x="279" y="599"/>
                    <a:pt x="278" y="599"/>
                  </a:cubicBezTo>
                  <a:cubicBezTo>
                    <a:pt x="277" y="600"/>
                    <a:pt x="276" y="602"/>
                    <a:pt x="275" y="602"/>
                  </a:cubicBezTo>
                  <a:cubicBezTo>
                    <a:pt x="274" y="603"/>
                    <a:pt x="271" y="603"/>
                    <a:pt x="270" y="602"/>
                  </a:cubicBezTo>
                  <a:cubicBezTo>
                    <a:pt x="270" y="602"/>
                    <a:pt x="268" y="601"/>
                    <a:pt x="268" y="600"/>
                  </a:cubicBezTo>
                  <a:cubicBezTo>
                    <a:pt x="267" y="600"/>
                    <a:pt x="265" y="601"/>
                    <a:pt x="264" y="601"/>
                  </a:cubicBezTo>
                  <a:cubicBezTo>
                    <a:pt x="263" y="602"/>
                    <a:pt x="264" y="604"/>
                    <a:pt x="263" y="604"/>
                  </a:cubicBezTo>
                  <a:cubicBezTo>
                    <a:pt x="262" y="605"/>
                    <a:pt x="260" y="605"/>
                    <a:pt x="259" y="605"/>
                  </a:cubicBezTo>
                  <a:cubicBezTo>
                    <a:pt x="258" y="606"/>
                    <a:pt x="257" y="609"/>
                    <a:pt x="256" y="610"/>
                  </a:cubicBezTo>
                  <a:cubicBezTo>
                    <a:pt x="255" y="610"/>
                    <a:pt x="254" y="609"/>
                    <a:pt x="253" y="609"/>
                  </a:cubicBezTo>
                  <a:cubicBezTo>
                    <a:pt x="252" y="609"/>
                    <a:pt x="251" y="608"/>
                    <a:pt x="250" y="608"/>
                  </a:cubicBezTo>
                  <a:cubicBezTo>
                    <a:pt x="249" y="608"/>
                    <a:pt x="248" y="610"/>
                    <a:pt x="247" y="610"/>
                  </a:cubicBezTo>
                  <a:cubicBezTo>
                    <a:pt x="246" y="610"/>
                    <a:pt x="244" y="609"/>
                    <a:pt x="244" y="609"/>
                  </a:cubicBezTo>
                  <a:cubicBezTo>
                    <a:pt x="243" y="608"/>
                    <a:pt x="243" y="607"/>
                    <a:pt x="243" y="607"/>
                  </a:cubicBezTo>
                  <a:cubicBezTo>
                    <a:pt x="243" y="606"/>
                    <a:pt x="246" y="606"/>
                    <a:pt x="246" y="605"/>
                  </a:cubicBezTo>
                  <a:cubicBezTo>
                    <a:pt x="246" y="604"/>
                    <a:pt x="245" y="602"/>
                    <a:pt x="244" y="601"/>
                  </a:cubicBezTo>
                  <a:cubicBezTo>
                    <a:pt x="243" y="601"/>
                    <a:pt x="241" y="601"/>
                    <a:pt x="240" y="601"/>
                  </a:cubicBezTo>
                  <a:cubicBezTo>
                    <a:pt x="240" y="601"/>
                    <a:pt x="239" y="602"/>
                    <a:pt x="238" y="602"/>
                  </a:cubicBezTo>
                  <a:cubicBezTo>
                    <a:pt x="237" y="603"/>
                    <a:pt x="236" y="605"/>
                    <a:pt x="235" y="605"/>
                  </a:cubicBezTo>
                  <a:cubicBezTo>
                    <a:pt x="234" y="606"/>
                    <a:pt x="231" y="605"/>
                    <a:pt x="230" y="605"/>
                  </a:cubicBezTo>
                  <a:cubicBezTo>
                    <a:pt x="229" y="605"/>
                    <a:pt x="226" y="604"/>
                    <a:pt x="225" y="603"/>
                  </a:cubicBezTo>
                  <a:cubicBezTo>
                    <a:pt x="224" y="601"/>
                    <a:pt x="224" y="598"/>
                    <a:pt x="225" y="597"/>
                  </a:cubicBezTo>
                  <a:cubicBezTo>
                    <a:pt x="225" y="595"/>
                    <a:pt x="227" y="593"/>
                    <a:pt x="229" y="592"/>
                  </a:cubicBezTo>
                  <a:cubicBezTo>
                    <a:pt x="230" y="591"/>
                    <a:pt x="234" y="592"/>
                    <a:pt x="235" y="591"/>
                  </a:cubicBezTo>
                  <a:cubicBezTo>
                    <a:pt x="236" y="590"/>
                    <a:pt x="236" y="587"/>
                    <a:pt x="236" y="586"/>
                  </a:cubicBezTo>
                  <a:cubicBezTo>
                    <a:pt x="236" y="585"/>
                    <a:pt x="236" y="582"/>
                    <a:pt x="236" y="581"/>
                  </a:cubicBezTo>
                  <a:cubicBezTo>
                    <a:pt x="235" y="580"/>
                    <a:pt x="234" y="578"/>
                    <a:pt x="234" y="577"/>
                  </a:cubicBezTo>
                  <a:cubicBezTo>
                    <a:pt x="233" y="576"/>
                    <a:pt x="233" y="574"/>
                    <a:pt x="232" y="573"/>
                  </a:cubicBezTo>
                  <a:cubicBezTo>
                    <a:pt x="231" y="573"/>
                    <a:pt x="229" y="573"/>
                    <a:pt x="228" y="573"/>
                  </a:cubicBezTo>
                  <a:cubicBezTo>
                    <a:pt x="227" y="573"/>
                    <a:pt x="225" y="573"/>
                    <a:pt x="223" y="572"/>
                  </a:cubicBezTo>
                  <a:cubicBezTo>
                    <a:pt x="222" y="572"/>
                    <a:pt x="220" y="569"/>
                    <a:pt x="218" y="568"/>
                  </a:cubicBezTo>
                  <a:cubicBezTo>
                    <a:pt x="217" y="568"/>
                    <a:pt x="215" y="569"/>
                    <a:pt x="215" y="568"/>
                  </a:cubicBezTo>
                  <a:cubicBezTo>
                    <a:pt x="214" y="567"/>
                    <a:pt x="213" y="564"/>
                    <a:pt x="213" y="563"/>
                  </a:cubicBezTo>
                  <a:cubicBezTo>
                    <a:pt x="214" y="561"/>
                    <a:pt x="217" y="559"/>
                    <a:pt x="218" y="559"/>
                  </a:cubicBezTo>
                  <a:cubicBezTo>
                    <a:pt x="219" y="558"/>
                    <a:pt x="223" y="558"/>
                    <a:pt x="224" y="558"/>
                  </a:cubicBezTo>
                  <a:cubicBezTo>
                    <a:pt x="226" y="557"/>
                    <a:pt x="228" y="554"/>
                    <a:pt x="229" y="552"/>
                  </a:cubicBezTo>
                  <a:cubicBezTo>
                    <a:pt x="229" y="550"/>
                    <a:pt x="228" y="546"/>
                    <a:pt x="229" y="544"/>
                  </a:cubicBezTo>
                  <a:cubicBezTo>
                    <a:pt x="229" y="543"/>
                    <a:pt x="232" y="541"/>
                    <a:pt x="232" y="539"/>
                  </a:cubicBezTo>
                  <a:cubicBezTo>
                    <a:pt x="233" y="538"/>
                    <a:pt x="231" y="534"/>
                    <a:pt x="229" y="533"/>
                  </a:cubicBezTo>
                  <a:cubicBezTo>
                    <a:pt x="228" y="531"/>
                    <a:pt x="224" y="531"/>
                    <a:pt x="222" y="530"/>
                  </a:cubicBezTo>
                  <a:cubicBezTo>
                    <a:pt x="221" y="530"/>
                    <a:pt x="218" y="531"/>
                    <a:pt x="217" y="531"/>
                  </a:cubicBezTo>
                  <a:cubicBezTo>
                    <a:pt x="215" y="531"/>
                    <a:pt x="212" y="530"/>
                    <a:pt x="211" y="529"/>
                  </a:cubicBezTo>
                  <a:cubicBezTo>
                    <a:pt x="211" y="528"/>
                    <a:pt x="211" y="526"/>
                    <a:pt x="210" y="525"/>
                  </a:cubicBezTo>
                  <a:cubicBezTo>
                    <a:pt x="209" y="525"/>
                    <a:pt x="207" y="526"/>
                    <a:pt x="206" y="525"/>
                  </a:cubicBezTo>
                  <a:cubicBezTo>
                    <a:pt x="205" y="525"/>
                    <a:pt x="205" y="522"/>
                    <a:pt x="204" y="521"/>
                  </a:cubicBezTo>
                  <a:cubicBezTo>
                    <a:pt x="203" y="521"/>
                    <a:pt x="200" y="522"/>
                    <a:pt x="199" y="523"/>
                  </a:cubicBezTo>
                  <a:cubicBezTo>
                    <a:pt x="198" y="523"/>
                    <a:pt x="198" y="526"/>
                    <a:pt x="197" y="526"/>
                  </a:cubicBezTo>
                  <a:cubicBezTo>
                    <a:pt x="195" y="526"/>
                    <a:pt x="196" y="521"/>
                    <a:pt x="195" y="520"/>
                  </a:cubicBezTo>
                  <a:cubicBezTo>
                    <a:pt x="194" y="519"/>
                    <a:pt x="191" y="518"/>
                    <a:pt x="190" y="517"/>
                  </a:cubicBezTo>
                  <a:cubicBezTo>
                    <a:pt x="189" y="516"/>
                    <a:pt x="189" y="513"/>
                    <a:pt x="188" y="512"/>
                  </a:cubicBezTo>
                  <a:cubicBezTo>
                    <a:pt x="187" y="510"/>
                    <a:pt x="185" y="507"/>
                    <a:pt x="184" y="505"/>
                  </a:cubicBezTo>
                  <a:cubicBezTo>
                    <a:pt x="184" y="504"/>
                    <a:pt x="182" y="502"/>
                    <a:pt x="181" y="501"/>
                  </a:cubicBezTo>
                  <a:cubicBezTo>
                    <a:pt x="181" y="500"/>
                    <a:pt x="181" y="497"/>
                    <a:pt x="181" y="496"/>
                  </a:cubicBezTo>
                  <a:cubicBezTo>
                    <a:pt x="181" y="494"/>
                    <a:pt x="183" y="492"/>
                    <a:pt x="183" y="491"/>
                  </a:cubicBezTo>
                  <a:cubicBezTo>
                    <a:pt x="183" y="490"/>
                    <a:pt x="183" y="487"/>
                    <a:pt x="183" y="487"/>
                  </a:cubicBezTo>
                  <a:cubicBezTo>
                    <a:pt x="183" y="485"/>
                    <a:pt x="182" y="483"/>
                    <a:pt x="181" y="482"/>
                  </a:cubicBezTo>
                  <a:cubicBezTo>
                    <a:pt x="180" y="482"/>
                    <a:pt x="178" y="482"/>
                    <a:pt x="177" y="481"/>
                  </a:cubicBezTo>
                  <a:cubicBezTo>
                    <a:pt x="175" y="481"/>
                    <a:pt x="173" y="479"/>
                    <a:pt x="172" y="479"/>
                  </a:cubicBezTo>
                  <a:cubicBezTo>
                    <a:pt x="171" y="478"/>
                    <a:pt x="167" y="476"/>
                    <a:pt x="166" y="476"/>
                  </a:cubicBezTo>
                  <a:cubicBezTo>
                    <a:pt x="165" y="475"/>
                    <a:pt x="162" y="475"/>
                    <a:pt x="161" y="474"/>
                  </a:cubicBezTo>
                  <a:cubicBezTo>
                    <a:pt x="161" y="474"/>
                    <a:pt x="160" y="472"/>
                    <a:pt x="159" y="472"/>
                  </a:cubicBezTo>
                  <a:cubicBezTo>
                    <a:pt x="159" y="471"/>
                    <a:pt x="157" y="471"/>
                    <a:pt x="156" y="471"/>
                  </a:cubicBezTo>
                  <a:cubicBezTo>
                    <a:pt x="155" y="470"/>
                    <a:pt x="155" y="468"/>
                    <a:pt x="155" y="467"/>
                  </a:cubicBezTo>
                  <a:cubicBezTo>
                    <a:pt x="154" y="466"/>
                    <a:pt x="151" y="464"/>
                    <a:pt x="150" y="463"/>
                  </a:cubicBezTo>
                  <a:cubicBezTo>
                    <a:pt x="148" y="462"/>
                    <a:pt x="145" y="460"/>
                    <a:pt x="144" y="460"/>
                  </a:cubicBezTo>
                  <a:cubicBezTo>
                    <a:pt x="142" y="460"/>
                    <a:pt x="139" y="460"/>
                    <a:pt x="138" y="461"/>
                  </a:cubicBezTo>
                  <a:cubicBezTo>
                    <a:pt x="137" y="461"/>
                    <a:pt x="136" y="464"/>
                    <a:pt x="135" y="466"/>
                  </a:cubicBezTo>
                  <a:cubicBezTo>
                    <a:pt x="135" y="467"/>
                    <a:pt x="137" y="470"/>
                    <a:pt x="136" y="471"/>
                  </a:cubicBezTo>
                  <a:cubicBezTo>
                    <a:pt x="135" y="473"/>
                    <a:pt x="132" y="474"/>
                    <a:pt x="130" y="474"/>
                  </a:cubicBezTo>
                  <a:cubicBezTo>
                    <a:pt x="128" y="474"/>
                    <a:pt x="124" y="472"/>
                    <a:pt x="122" y="472"/>
                  </a:cubicBezTo>
                  <a:cubicBezTo>
                    <a:pt x="121" y="472"/>
                    <a:pt x="118" y="471"/>
                    <a:pt x="116" y="472"/>
                  </a:cubicBezTo>
                  <a:cubicBezTo>
                    <a:pt x="114" y="472"/>
                    <a:pt x="113" y="477"/>
                    <a:pt x="111" y="478"/>
                  </a:cubicBezTo>
                  <a:cubicBezTo>
                    <a:pt x="110" y="479"/>
                    <a:pt x="107" y="480"/>
                    <a:pt x="106" y="480"/>
                  </a:cubicBezTo>
                  <a:cubicBezTo>
                    <a:pt x="104" y="481"/>
                    <a:pt x="100" y="479"/>
                    <a:pt x="99" y="478"/>
                  </a:cubicBezTo>
                  <a:cubicBezTo>
                    <a:pt x="98" y="478"/>
                    <a:pt x="98" y="475"/>
                    <a:pt x="97" y="475"/>
                  </a:cubicBezTo>
                  <a:cubicBezTo>
                    <a:pt x="96" y="475"/>
                    <a:pt x="93" y="475"/>
                    <a:pt x="92" y="476"/>
                  </a:cubicBezTo>
                  <a:cubicBezTo>
                    <a:pt x="91" y="476"/>
                    <a:pt x="91" y="479"/>
                    <a:pt x="90" y="479"/>
                  </a:cubicBezTo>
                  <a:cubicBezTo>
                    <a:pt x="90" y="480"/>
                    <a:pt x="88" y="482"/>
                    <a:pt x="87" y="482"/>
                  </a:cubicBezTo>
                  <a:cubicBezTo>
                    <a:pt x="86" y="483"/>
                    <a:pt x="83" y="483"/>
                    <a:pt x="82" y="483"/>
                  </a:cubicBezTo>
                  <a:cubicBezTo>
                    <a:pt x="81" y="483"/>
                    <a:pt x="78" y="483"/>
                    <a:pt x="78" y="482"/>
                  </a:cubicBezTo>
                  <a:cubicBezTo>
                    <a:pt x="77" y="481"/>
                    <a:pt x="78" y="478"/>
                    <a:pt x="78" y="477"/>
                  </a:cubicBezTo>
                  <a:cubicBezTo>
                    <a:pt x="77" y="476"/>
                    <a:pt x="77" y="474"/>
                    <a:pt x="76" y="473"/>
                  </a:cubicBezTo>
                  <a:cubicBezTo>
                    <a:pt x="75" y="471"/>
                    <a:pt x="72" y="470"/>
                    <a:pt x="71" y="470"/>
                  </a:cubicBezTo>
                  <a:cubicBezTo>
                    <a:pt x="69" y="470"/>
                    <a:pt x="67" y="470"/>
                    <a:pt x="66" y="471"/>
                  </a:cubicBezTo>
                  <a:cubicBezTo>
                    <a:pt x="64" y="471"/>
                    <a:pt x="59" y="472"/>
                    <a:pt x="57" y="470"/>
                  </a:cubicBezTo>
                  <a:cubicBezTo>
                    <a:pt x="56" y="469"/>
                    <a:pt x="56" y="466"/>
                    <a:pt x="55" y="465"/>
                  </a:cubicBezTo>
                  <a:cubicBezTo>
                    <a:pt x="55" y="464"/>
                    <a:pt x="52" y="463"/>
                    <a:pt x="51" y="462"/>
                  </a:cubicBezTo>
                  <a:cubicBezTo>
                    <a:pt x="50" y="461"/>
                    <a:pt x="50" y="458"/>
                    <a:pt x="49" y="457"/>
                  </a:cubicBezTo>
                  <a:cubicBezTo>
                    <a:pt x="49" y="456"/>
                    <a:pt x="48" y="453"/>
                    <a:pt x="47" y="453"/>
                  </a:cubicBezTo>
                  <a:cubicBezTo>
                    <a:pt x="46" y="452"/>
                    <a:pt x="44" y="452"/>
                    <a:pt x="43" y="452"/>
                  </a:cubicBezTo>
                  <a:cubicBezTo>
                    <a:pt x="42" y="452"/>
                    <a:pt x="41" y="450"/>
                    <a:pt x="40" y="450"/>
                  </a:cubicBezTo>
                  <a:cubicBezTo>
                    <a:pt x="40" y="450"/>
                    <a:pt x="39" y="450"/>
                    <a:pt x="38" y="450"/>
                  </a:cubicBezTo>
                  <a:cubicBezTo>
                    <a:pt x="36" y="451"/>
                    <a:pt x="32" y="451"/>
                    <a:pt x="30" y="451"/>
                  </a:cubicBezTo>
                  <a:cubicBezTo>
                    <a:pt x="28" y="451"/>
                    <a:pt x="24" y="451"/>
                    <a:pt x="22" y="450"/>
                  </a:cubicBezTo>
                  <a:cubicBezTo>
                    <a:pt x="21" y="450"/>
                    <a:pt x="19" y="449"/>
                    <a:pt x="18" y="449"/>
                  </a:cubicBezTo>
                  <a:cubicBezTo>
                    <a:pt x="17" y="448"/>
                    <a:pt x="15" y="445"/>
                    <a:pt x="14" y="443"/>
                  </a:cubicBezTo>
                  <a:cubicBezTo>
                    <a:pt x="14" y="442"/>
                    <a:pt x="15" y="440"/>
                    <a:pt x="14" y="439"/>
                  </a:cubicBezTo>
                  <a:cubicBezTo>
                    <a:pt x="13" y="438"/>
                    <a:pt x="11" y="437"/>
                    <a:pt x="10" y="436"/>
                  </a:cubicBezTo>
                  <a:cubicBezTo>
                    <a:pt x="9" y="436"/>
                    <a:pt x="7" y="436"/>
                    <a:pt x="6" y="435"/>
                  </a:cubicBezTo>
                  <a:cubicBezTo>
                    <a:pt x="5" y="434"/>
                    <a:pt x="6" y="432"/>
                    <a:pt x="6" y="431"/>
                  </a:cubicBezTo>
                  <a:cubicBezTo>
                    <a:pt x="6" y="430"/>
                    <a:pt x="9" y="430"/>
                    <a:pt x="9" y="429"/>
                  </a:cubicBezTo>
                  <a:cubicBezTo>
                    <a:pt x="9" y="428"/>
                    <a:pt x="8" y="426"/>
                    <a:pt x="8" y="425"/>
                  </a:cubicBezTo>
                  <a:cubicBezTo>
                    <a:pt x="7" y="425"/>
                    <a:pt x="6" y="424"/>
                    <a:pt x="5" y="424"/>
                  </a:cubicBezTo>
                  <a:cubicBezTo>
                    <a:pt x="6" y="423"/>
                    <a:pt x="7" y="421"/>
                    <a:pt x="7" y="420"/>
                  </a:cubicBezTo>
                  <a:cubicBezTo>
                    <a:pt x="8" y="418"/>
                    <a:pt x="6" y="415"/>
                    <a:pt x="5" y="413"/>
                  </a:cubicBezTo>
                  <a:cubicBezTo>
                    <a:pt x="4" y="412"/>
                    <a:pt x="1" y="411"/>
                    <a:pt x="0" y="409"/>
                  </a:cubicBezTo>
                  <a:cubicBezTo>
                    <a:pt x="0" y="408"/>
                    <a:pt x="0" y="406"/>
                    <a:pt x="0" y="405"/>
                  </a:cubicBezTo>
                  <a:cubicBezTo>
                    <a:pt x="1" y="404"/>
                    <a:pt x="3" y="402"/>
                    <a:pt x="5" y="402"/>
                  </a:cubicBezTo>
                  <a:cubicBezTo>
                    <a:pt x="6" y="402"/>
                    <a:pt x="8" y="403"/>
                    <a:pt x="10" y="403"/>
                  </a:cubicBezTo>
                  <a:cubicBezTo>
                    <a:pt x="11" y="402"/>
                    <a:pt x="13" y="402"/>
                    <a:pt x="13" y="401"/>
                  </a:cubicBezTo>
                  <a:cubicBezTo>
                    <a:pt x="14" y="400"/>
                    <a:pt x="13" y="397"/>
                    <a:pt x="14" y="396"/>
                  </a:cubicBezTo>
                  <a:cubicBezTo>
                    <a:pt x="14" y="395"/>
                    <a:pt x="16" y="395"/>
                    <a:pt x="16" y="394"/>
                  </a:cubicBezTo>
                  <a:cubicBezTo>
                    <a:pt x="17" y="393"/>
                    <a:pt x="18" y="389"/>
                    <a:pt x="19" y="388"/>
                  </a:cubicBezTo>
                  <a:cubicBezTo>
                    <a:pt x="20" y="387"/>
                    <a:pt x="23" y="387"/>
                    <a:pt x="23" y="386"/>
                  </a:cubicBezTo>
                  <a:cubicBezTo>
                    <a:pt x="24" y="385"/>
                    <a:pt x="23" y="383"/>
                    <a:pt x="23" y="382"/>
                  </a:cubicBezTo>
                  <a:cubicBezTo>
                    <a:pt x="22" y="381"/>
                    <a:pt x="20" y="379"/>
                    <a:pt x="19" y="378"/>
                  </a:cubicBezTo>
                  <a:cubicBezTo>
                    <a:pt x="18" y="378"/>
                    <a:pt x="15" y="379"/>
                    <a:pt x="14" y="378"/>
                  </a:cubicBezTo>
                  <a:cubicBezTo>
                    <a:pt x="13" y="378"/>
                    <a:pt x="11" y="376"/>
                    <a:pt x="11" y="375"/>
                  </a:cubicBezTo>
                  <a:cubicBezTo>
                    <a:pt x="10" y="374"/>
                    <a:pt x="9" y="371"/>
                    <a:pt x="10" y="370"/>
                  </a:cubicBezTo>
                  <a:cubicBezTo>
                    <a:pt x="11" y="368"/>
                    <a:pt x="15" y="369"/>
                    <a:pt x="16" y="368"/>
                  </a:cubicBezTo>
                  <a:cubicBezTo>
                    <a:pt x="17" y="368"/>
                    <a:pt x="19" y="367"/>
                    <a:pt x="19" y="367"/>
                  </a:cubicBezTo>
                  <a:cubicBezTo>
                    <a:pt x="20" y="366"/>
                    <a:pt x="18" y="363"/>
                    <a:pt x="18" y="362"/>
                  </a:cubicBezTo>
                  <a:cubicBezTo>
                    <a:pt x="19" y="361"/>
                    <a:pt x="23" y="362"/>
                    <a:pt x="24" y="361"/>
                  </a:cubicBezTo>
                  <a:cubicBezTo>
                    <a:pt x="25" y="361"/>
                    <a:pt x="25" y="358"/>
                    <a:pt x="25" y="358"/>
                  </a:cubicBezTo>
                  <a:cubicBezTo>
                    <a:pt x="25" y="358"/>
                    <a:pt x="27" y="354"/>
                    <a:pt x="27" y="352"/>
                  </a:cubicBezTo>
                  <a:cubicBezTo>
                    <a:pt x="27" y="351"/>
                    <a:pt x="28" y="349"/>
                    <a:pt x="27" y="348"/>
                  </a:cubicBezTo>
                  <a:cubicBezTo>
                    <a:pt x="26" y="346"/>
                    <a:pt x="21" y="346"/>
                    <a:pt x="19" y="344"/>
                  </a:cubicBezTo>
                  <a:cubicBezTo>
                    <a:pt x="18" y="344"/>
                    <a:pt x="17" y="341"/>
                    <a:pt x="17" y="340"/>
                  </a:cubicBezTo>
                  <a:cubicBezTo>
                    <a:pt x="16" y="338"/>
                    <a:pt x="16" y="335"/>
                    <a:pt x="17" y="333"/>
                  </a:cubicBezTo>
                  <a:cubicBezTo>
                    <a:pt x="17" y="332"/>
                    <a:pt x="18" y="330"/>
                    <a:pt x="18" y="329"/>
                  </a:cubicBezTo>
                  <a:cubicBezTo>
                    <a:pt x="19" y="327"/>
                    <a:pt x="21" y="324"/>
                    <a:pt x="22" y="323"/>
                  </a:cubicBezTo>
                  <a:cubicBezTo>
                    <a:pt x="23" y="322"/>
                    <a:pt x="26" y="322"/>
                    <a:pt x="27" y="321"/>
                  </a:cubicBezTo>
                  <a:cubicBezTo>
                    <a:pt x="28" y="321"/>
                    <a:pt x="30" y="320"/>
                    <a:pt x="31" y="319"/>
                  </a:cubicBezTo>
                  <a:cubicBezTo>
                    <a:pt x="32" y="318"/>
                    <a:pt x="33" y="317"/>
                    <a:pt x="33" y="316"/>
                  </a:cubicBezTo>
                  <a:cubicBezTo>
                    <a:pt x="33" y="315"/>
                    <a:pt x="31" y="313"/>
                    <a:pt x="31" y="312"/>
                  </a:cubicBezTo>
                  <a:cubicBezTo>
                    <a:pt x="30" y="311"/>
                    <a:pt x="31" y="308"/>
                    <a:pt x="31" y="306"/>
                  </a:cubicBezTo>
                  <a:cubicBezTo>
                    <a:pt x="31" y="305"/>
                    <a:pt x="30" y="302"/>
                    <a:pt x="31" y="301"/>
                  </a:cubicBezTo>
                  <a:cubicBezTo>
                    <a:pt x="32" y="300"/>
                    <a:pt x="35" y="300"/>
                    <a:pt x="37" y="300"/>
                  </a:cubicBezTo>
                  <a:cubicBezTo>
                    <a:pt x="38" y="300"/>
                    <a:pt x="42" y="303"/>
                    <a:pt x="44" y="303"/>
                  </a:cubicBezTo>
                  <a:cubicBezTo>
                    <a:pt x="45" y="303"/>
                    <a:pt x="48" y="302"/>
                    <a:pt x="49" y="301"/>
                  </a:cubicBezTo>
                  <a:cubicBezTo>
                    <a:pt x="50" y="300"/>
                    <a:pt x="50" y="297"/>
                    <a:pt x="50" y="296"/>
                  </a:cubicBezTo>
                  <a:cubicBezTo>
                    <a:pt x="50" y="294"/>
                    <a:pt x="49" y="291"/>
                    <a:pt x="49" y="289"/>
                  </a:cubicBezTo>
                  <a:cubicBezTo>
                    <a:pt x="49" y="288"/>
                    <a:pt x="48" y="287"/>
                    <a:pt x="47" y="286"/>
                  </a:cubicBezTo>
                  <a:cubicBezTo>
                    <a:pt x="47" y="284"/>
                    <a:pt x="49" y="279"/>
                    <a:pt x="47" y="278"/>
                  </a:cubicBezTo>
                  <a:cubicBezTo>
                    <a:pt x="46" y="277"/>
                    <a:pt x="41" y="280"/>
                    <a:pt x="39" y="280"/>
                  </a:cubicBezTo>
                  <a:cubicBezTo>
                    <a:pt x="38" y="279"/>
                    <a:pt x="35" y="277"/>
                    <a:pt x="35" y="276"/>
                  </a:cubicBezTo>
                  <a:cubicBezTo>
                    <a:pt x="34" y="275"/>
                    <a:pt x="35" y="272"/>
                    <a:pt x="34" y="270"/>
                  </a:cubicBezTo>
                  <a:cubicBezTo>
                    <a:pt x="34" y="269"/>
                    <a:pt x="33" y="268"/>
                    <a:pt x="32" y="267"/>
                  </a:cubicBezTo>
                  <a:cubicBezTo>
                    <a:pt x="31" y="266"/>
                    <a:pt x="28" y="266"/>
                    <a:pt x="27" y="265"/>
                  </a:cubicBezTo>
                  <a:cubicBezTo>
                    <a:pt x="26" y="264"/>
                    <a:pt x="25" y="262"/>
                    <a:pt x="25" y="260"/>
                  </a:cubicBezTo>
                  <a:cubicBezTo>
                    <a:pt x="25" y="259"/>
                    <a:pt x="24" y="256"/>
                    <a:pt x="25" y="255"/>
                  </a:cubicBezTo>
                  <a:cubicBezTo>
                    <a:pt x="26" y="254"/>
                    <a:pt x="28" y="254"/>
                    <a:pt x="28" y="254"/>
                  </a:cubicBezTo>
                  <a:cubicBezTo>
                    <a:pt x="29" y="253"/>
                    <a:pt x="31" y="251"/>
                    <a:pt x="32" y="250"/>
                  </a:cubicBezTo>
                  <a:cubicBezTo>
                    <a:pt x="33" y="249"/>
                    <a:pt x="34" y="245"/>
                    <a:pt x="36" y="244"/>
                  </a:cubicBezTo>
                  <a:cubicBezTo>
                    <a:pt x="37" y="244"/>
                    <a:pt x="40" y="245"/>
                    <a:pt x="41" y="244"/>
                  </a:cubicBezTo>
                  <a:cubicBezTo>
                    <a:pt x="42" y="243"/>
                    <a:pt x="41" y="241"/>
                    <a:pt x="41" y="240"/>
                  </a:cubicBezTo>
                  <a:cubicBezTo>
                    <a:pt x="41" y="238"/>
                    <a:pt x="39" y="235"/>
                    <a:pt x="39" y="234"/>
                  </a:cubicBezTo>
                  <a:cubicBezTo>
                    <a:pt x="38" y="232"/>
                    <a:pt x="40" y="228"/>
                    <a:pt x="39" y="226"/>
                  </a:cubicBezTo>
                  <a:cubicBezTo>
                    <a:pt x="38" y="225"/>
                    <a:pt x="35" y="226"/>
                    <a:pt x="34" y="224"/>
                  </a:cubicBezTo>
                  <a:cubicBezTo>
                    <a:pt x="33" y="223"/>
                    <a:pt x="32" y="220"/>
                    <a:pt x="33" y="218"/>
                  </a:cubicBezTo>
                  <a:cubicBezTo>
                    <a:pt x="33" y="217"/>
                    <a:pt x="36" y="214"/>
                    <a:pt x="38" y="214"/>
                  </a:cubicBezTo>
                  <a:cubicBezTo>
                    <a:pt x="39" y="214"/>
                    <a:pt x="40" y="218"/>
                    <a:pt x="42" y="218"/>
                  </a:cubicBezTo>
                  <a:cubicBezTo>
                    <a:pt x="43" y="218"/>
                    <a:pt x="45" y="217"/>
                    <a:pt x="47" y="217"/>
                  </a:cubicBezTo>
                  <a:cubicBezTo>
                    <a:pt x="48" y="216"/>
                    <a:pt x="52" y="217"/>
                    <a:pt x="53" y="216"/>
                  </a:cubicBezTo>
                  <a:cubicBezTo>
                    <a:pt x="54" y="216"/>
                    <a:pt x="57" y="214"/>
                    <a:pt x="58" y="213"/>
                  </a:cubicBezTo>
                  <a:cubicBezTo>
                    <a:pt x="59" y="213"/>
                    <a:pt x="62" y="213"/>
                    <a:pt x="63" y="212"/>
                  </a:cubicBezTo>
                  <a:cubicBezTo>
                    <a:pt x="64" y="211"/>
                    <a:pt x="65" y="208"/>
                    <a:pt x="65" y="207"/>
                  </a:cubicBezTo>
                  <a:cubicBezTo>
                    <a:pt x="64" y="206"/>
                    <a:pt x="64" y="204"/>
                    <a:pt x="63" y="203"/>
                  </a:cubicBezTo>
                  <a:cubicBezTo>
                    <a:pt x="62" y="202"/>
                    <a:pt x="59" y="201"/>
                    <a:pt x="58" y="200"/>
                  </a:cubicBezTo>
                  <a:cubicBezTo>
                    <a:pt x="58" y="199"/>
                    <a:pt x="58" y="197"/>
                    <a:pt x="58" y="196"/>
                  </a:cubicBezTo>
                  <a:cubicBezTo>
                    <a:pt x="59" y="195"/>
                    <a:pt x="60" y="194"/>
                    <a:pt x="61" y="194"/>
                  </a:cubicBezTo>
                  <a:cubicBezTo>
                    <a:pt x="62" y="193"/>
                    <a:pt x="65" y="194"/>
                    <a:pt x="66" y="194"/>
                  </a:cubicBezTo>
                  <a:cubicBezTo>
                    <a:pt x="68" y="195"/>
                    <a:pt x="71" y="197"/>
                    <a:pt x="72" y="198"/>
                  </a:cubicBezTo>
                  <a:cubicBezTo>
                    <a:pt x="74" y="199"/>
                    <a:pt x="76" y="203"/>
                    <a:pt x="78" y="204"/>
                  </a:cubicBezTo>
                  <a:cubicBezTo>
                    <a:pt x="79" y="205"/>
                    <a:pt x="83" y="206"/>
                    <a:pt x="84" y="206"/>
                  </a:cubicBezTo>
                  <a:cubicBezTo>
                    <a:pt x="85" y="205"/>
                    <a:pt x="87" y="204"/>
                    <a:pt x="87" y="203"/>
                  </a:cubicBezTo>
                  <a:cubicBezTo>
                    <a:pt x="88" y="201"/>
                    <a:pt x="86" y="199"/>
                    <a:pt x="86" y="197"/>
                  </a:cubicBezTo>
                  <a:cubicBezTo>
                    <a:pt x="85" y="196"/>
                    <a:pt x="83" y="193"/>
                    <a:pt x="83" y="192"/>
                  </a:cubicBezTo>
                  <a:cubicBezTo>
                    <a:pt x="83" y="190"/>
                    <a:pt x="84" y="188"/>
                    <a:pt x="84" y="186"/>
                  </a:cubicBezTo>
                  <a:cubicBezTo>
                    <a:pt x="84" y="184"/>
                    <a:pt x="84" y="179"/>
                    <a:pt x="83" y="177"/>
                  </a:cubicBezTo>
                  <a:cubicBezTo>
                    <a:pt x="83" y="176"/>
                    <a:pt x="81" y="173"/>
                    <a:pt x="80" y="172"/>
                  </a:cubicBezTo>
                  <a:cubicBezTo>
                    <a:pt x="80" y="170"/>
                    <a:pt x="81" y="165"/>
                    <a:pt x="80" y="164"/>
                  </a:cubicBezTo>
                  <a:cubicBezTo>
                    <a:pt x="80" y="162"/>
                    <a:pt x="77" y="160"/>
                    <a:pt x="77" y="158"/>
                  </a:cubicBezTo>
                  <a:cubicBezTo>
                    <a:pt x="76" y="156"/>
                    <a:pt x="77" y="153"/>
                    <a:pt x="76" y="151"/>
                  </a:cubicBezTo>
                  <a:cubicBezTo>
                    <a:pt x="76" y="150"/>
                    <a:pt x="75" y="148"/>
                    <a:pt x="75" y="147"/>
                  </a:cubicBezTo>
                  <a:cubicBezTo>
                    <a:pt x="75" y="146"/>
                    <a:pt x="75" y="143"/>
                    <a:pt x="76" y="143"/>
                  </a:cubicBezTo>
                  <a:cubicBezTo>
                    <a:pt x="77" y="143"/>
                    <a:pt x="79" y="145"/>
                    <a:pt x="80" y="145"/>
                  </a:cubicBezTo>
                  <a:cubicBezTo>
                    <a:pt x="81" y="146"/>
                    <a:pt x="83" y="146"/>
                    <a:pt x="84" y="145"/>
                  </a:cubicBezTo>
                  <a:cubicBezTo>
                    <a:pt x="85" y="145"/>
                    <a:pt x="86" y="142"/>
                    <a:pt x="87" y="141"/>
                  </a:cubicBezTo>
                  <a:cubicBezTo>
                    <a:pt x="88" y="141"/>
                    <a:pt x="90" y="141"/>
                    <a:pt x="91" y="141"/>
                  </a:cubicBezTo>
                  <a:cubicBezTo>
                    <a:pt x="92" y="140"/>
                    <a:pt x="94" y="139"/>
                    <a:pt x="94" y="139"/>
                  </a:cubicBezTo>
                  <a:cubicBezTo>
                    <a:pt x="95" y="137"/>
                    <a:pt x="96" y="134"/>
                    <a:pt x="97" y="133"/>
                  </a:cubicBezTo>
                  <a:cubicBezTo>
                    <a:pt x="98" y="131"/>
                    <a:pt x="102" y="130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4" y="129"/>
                    <a:pt x="106" y="129"/>
                    <a:pt x="106" y="129"/>
                  </a:cubicBezTo>
                  <a:cubicBezTo>
                    <a:pt x="108" y="129"/>
                    <a:pt x="111" y="130"/>
                    <a:pt x="112" y="130"/>
                  </a:cubicBezTo>
                  <a:cubicBezTo>
                    <a:pt x="114" y="131"/>
                    <a:pt x="118" y="134"/>
                    <a:pt x="120" y="133"/>
                  </a:cubicBezTo>
                  <a:cubicBezTo>
                    <a:pt x="122" y="132"/>
                    <a:pt x="124" y="130"/>
                    <a:pt x="124" y="128"/>
                  </a:cubicBezTo>
                  <a:cubicBezTo>
                    <a:pt x="124" y="127"/>
                    <a:pt x="124" y="126"/>
                    <a:pt x="124" y="125"/>
                  </a:cubicBezTo>
                  <a:cubicBezTo>
                    <a:pt x="124" y="123"/>
                    <a:pt x="121" y="120"/>
                    <a:pt x="121" y="118"/>
                  </a:cubicBezTo>
                  <a:cubicBezTo>
                    <a:pt x="121" y="117"/>
                    <a:pt x="123" y="114"/>
                    <a:pt x="124" y="113"/>
                  </a:cubicBezTo>
                  <a:cubicBezTo>
                    <a:pt x="125" y="112"/>
                    <a:pt x="129" y="111"/>
                    <a:pt x="130" y="110"/>
                  </a:cubicBezTo>
                  <a:cubicBezTo>
                    <a:pt x="131" y="109"/>
                    <a:pt x="131" y="106"/>
                    <a:pt x="132" y="105"/>
                  </a:cubicBezTo>
                  <a:cubicBezTo>
                    <a:pt x="133" y="104"/>
                    <a:pt x="136" y="103"/>
                    <a:pt x="138" y="104"/>
                  </a:cubicBezTo>
                  <a:cubicBezTo>
                    <a:pt x="139" y="104"/>
                    <a:pt x="141" y="107"/>
                    <a:pt x="142" y="108"/>
                  </a:cubicBezTo>
                  <a:cubicBezTo>
                    <a:pt x="142" y="109"/>
                    <a:pt x="141" y="111"/>
                    <a:pt x="140" y="112"/>
                  </a:cubicBezTo>
                  <a:cubicBezTo>
                    <a:pt x="140" y="113"/>
                    <a:pt x="140" y="115"/>
                    <a:pt x="140" y="116"/>
                  </a:cubicBezTo>
                  <a:cubicBezTo>
                    <a:pt x="140" y="116"/>
                    <a:pt x="140" y="118"/>
                    <a:pt x="141" y="118"/>
                  </a:cubicBezTo>
                  <a:cubicBezTo>
                    <a:pt x="141" y="119"/>
                    <a:pt x="143" y="122"/>
                    <a:pt x="144" y="122"/>
                  </a:cubicBezTo>
                  <a:cubicBezTo>
                    <a:pt x="145" y="123"/>
                    <a:pt x="147" y="125"/>
                    <a:pt x="148" y="125"/>
                  </a:cubicBezTo>
                  <a:cubicBezTo>
                    <a:pt x="150" y="126"/>
                    <a:pt x="151" y="129"/>
                    <a:pt x="153" y="130"/>
                  </a:cubicBezTo>
                  <a:cubicBezTo>
                    <a:pt x="155" y="130"/>
                    <a:pt x="159" y="129"/>
                    <a:pt x="161" y="129"/>
                  </a:cubicBezTo>
                  <a:cubicBezTo>
                    <a:pt x="162" y="129"/>
                    <a:pt x="165" y="130"/>
                    <a:pt x="167" y="130"/>
                  </a:cubicBezTo>
                  <a:cubicBezTo>
                    <a:pt x="168" y="130"/>
                    <a:pt x="169" y="127"/>
                    <a:pt x="170" y="127"/>
                  </a:cubicBezTo>
                  <a:cubicBezTo>
                    <a:pt x="170" y="126"/>
                    <a:pt x="174" y="127"/>
                    <a:pt x="175" y="127"/>
                  </a:cubicBezTo>
                  <a:cubicBezTo>
                    <a:pt x="177" y="126"/>
                    <a:pt x="180" y="124"/>
                    <a:pt x="182" y="124"/>
                  </a:cubicBezTo>
                  <a:cubicBezTo>
                    <a:pt x="183" y="124"/>
                    <a:pt x="184" y="124"/>
                    <a:pt x="185" y="124"/>
                  </a:cubicBezTo>
                  <a:cubicBezTo>
                    <a:pt x="186" y="124"/>
                    <a:pt x="188" y="127"/>
                    <a:pt x="189" y="128"/>
                  </a:cubicBezTo>
                  <a:cubicBezTo>
                    <a:pt x="190" y="129"/>
                    <a:pt x="193" y="130"/>
                    <a:pt x="194" y="130"/>
                  </a:cubicBezTo>
                  <a:cubicBezTo>
                    <a:pt x="196" y="130"/>
                    <a:pt x="198" y="127"/>
                    <a:pt x="200" y="127"/>
                  </a:cubicBezTo>
                  <a:cubicBezTo>
                    <a:pt x="202" y="126"/>
                    <a:pt x="207" y="126"/>
                    <a:pt x="209" y="126"/>
                  </a:cubicBezTo>
                  <a:cubicBezTo>
                    <a:pt x="212" y="126"/>
                    <a:pt x="216" y="129"/>
                    <a:pt x="218" y="129"/>
                  </a:cubicBezTo>
                  <a:cubicBezTo>
                    <a:pt x="221" y="130"/>
                    <a:pt x="228" y="132"/>
                    <a:pt x="231" y="132"/>
                  </a:cubicBezTo>
                  <a:cubicBezTo>
                    <a:pt x="234" y="132"/>
                    <a:pt x="241" y="130"/>
                    <a:pt x="244" y="130"/>
                  </a:cubicBezTo>
                  <a:cubicBezTo>
                    <a:pt x="246" y="130"/>
                    <a:pt x="249" y="132"/>
                    <a:pt x="250" y="132"/>
                  </a:cubicBezTo>
                  <a:cubicBezTo>
                    <a:pt x="252" y="131"/>
                    <a:pt x="253" y="128"/>
                    <a:pt x="254" y="126"/>
                  </a:cubicBezTo>
                  <a:cubicBezTo>
                    <a:pt x="255" y="125"/>
                    <a:pt x="258" y="124"/>
                    <a:pt x="258" y="123"/>
                  </a:cubicBezTo>
                  <a:cubicBezTo>
                    <a:pt x="259" y="122"/>
                    <a:pt x="259" y="120"/>
                    <a:pt x="259" y="118"/>
                  </a:cubicBezTo>
                  <a:cubicBezTo>
                    <a:pt x="259" y="116"/>
                    <a:pt x="256" y="113"/>
                    <a:pt x="255" y="112"/>
                  </a:cubicBezTo>
                  <a:cubicBezTo>
                    <a:pt x="255" y="109"/>
                    <a:pt x="256" y="103"/>
                    <a:pt x="257" y="101"/>
                  </a:cubicBezTo>
                  <a:cubicBezTo>
                    <a:pt x="258" y="99"/>
                    <a:pt x="262" y="97"/>
                    <a:pt x="264" y="96"/>
                  </a:cubicBezTo>
                  <a:cubicBezTo>
                    <a:pt x="265" y="95"/>
                    <a:pt x="267" y="93"/>
                    <a:pt x="268" y="92"/>
                  </a:cubicBezTo>
                  <a:cubicBezTo>
                    <a:pt x="269" y="91"/>
                    <a:pt x="269" y="87"/>
                    <a:pt x="270" y="85"/>
                  </a:cubicBezTo>
                  <a:cubicBezTo>
                    <a:pt x="271" y="84"/>
                    <a:pt x="273" y="83"/>
                    <a:pt x="274" y="83"/>
                  </a:cubicBezTo>
                  <a:cubicBezTo>
                    <a:pt x="276" y="83"/>
                    <a:pt x="281" y="85"/>
                    <a:pt x="282" y="86"/>
                  </a:cubicBezTo>
                  <a:cubicBezTo>
                    <a:pt x="284" y="87"/>
                    <a:pt x="285" y="90"/>
                    <a:pt x="286" y="90"/>
                  </a:cubicBezTo>
                  <a:cubicBezTo>
                    <a:pt x="287" y="91"/>
                    <a:pt x="290" y="89"/>
                    <a:pt x="291" y="89"/>
                  </a:cubicBezTo>
                  <a:cubicBezTo>
                    <a:pt x="293" y="89"/>
                    <a:pt x="296" y="90"/>
                    <a:pt x="298" y="90"/>
                  </a:cubicBezTo>
                  <a:cubicBezTo>
                    <a:pt x="299" y="90"/>
                    <a:pt x="302" y="88"/>
                    <a:pt x="303" y="87"/>
                  </a:cubicBezTo>
                  <a:cubicBezTo>
                    <a:pt x="304" y="86"/>
                    <a:pt x="305" y="83"/>
                    <a:pt x="306" y="82"/>
                  </a:cubicBezTo>
                  <a:cubicBezTo>
                    <a:pt x="308" y="81"/>
                    <a:pt x="314" y="83"/>
                    <a:pt x="316" y="82"/>
                  </a:cubicBezTo>
                  <a:cubicBezTo>
                    <a:pt x="317" y="81"/>
                    <a:pt x="319" y="77"/>
                    <a:pt x="319" y="75"/>
                  </a:cubicBezTo>
                  <a:cubicBezTo>
                    <a:pt x="320" y="74"/>
                    <a:pt x="321" y="70"/>
                    <a:pt x="322" y="68"/>
                  </a:cubicBezTo>
                  <a:cubicBezTo>
                    <a:pt x="323" y="67"/>
                    <a:pt x="326" y="65"/>
                    <a:pt x="327" y="64"/>
                  </a:cubicBezTo>
                  <a:cubicBezTo>
                    <a:pt x="328" y="63"/>
                    <a:pt x="329" y="60"/>
                    <a:pt x="330" y="60"/>
                  </a:cubicBezTo>
                  <a:cubicBezTo>
                    <a:pt x="332" y="58"/>
                    <a:pt x="337" y="57"/>
                    <a:pt x="339" y="58"/>
                  </a:cubicBezTo>
                  <a:cubicBezTo>
                    <a:pt x="341" y="58"/>
                    <a:pt x="344" y="59"/>
                    <a:pt x="346" y="60"/>
                  </a:cubicBezTo>
                  <a:cubicBezTo>
                    <a:pt x="347" y="60"/>
                    <a:pt x="350" y="61"/>
                    <a:pt x="351" y="61"/>
                  </a:cubicBezTo>
                  <a:cubicBezTo>
                    <a:pt x="353" y="60"/>
                    <a:pt x="353" y="57"/>
                    <a:pt x="355" y="56"/>
                  </a:cubicBezTo>
                  <a:cubicBezTo>
                    <a:pt x="356" y="55"/>
                    <a:pt x="358" y="56"/>
                    <a:pt x="359" y="56"/>
                  </a:cubicBezTo>
                  <a:cubicBezTo>
                    <a:pt x="361" y="56"/>
                    <a:pt x="366" y="55"/>
                    <a:pt x="367" y="53"/>
                  </a:cubicBezTo>
                  <a:cubicBezTo>
                    <a:pt x="367" y="52"/>
                    <a:pt x="366" y="50"/>
                    <a:pt x="366" y="49"/>
                  </a:cubicBezTo>
                  <a:cubicBezTo>
                    <a:pt x="366" y="48"/>
                    <a:pt x="366" y="45"/>
                    <a:pt x="367" y="44"/>
                  </a:cubicBezTo>
                  <a:cubicBezTo>
                    <a:pt x="368" y="43"/>
                    <a:pt x="370" y="42"/>
                    <a:pt x="372" y="42"/>
                  </a:cubicBezTo>
                  <a:cubicBezTo>
                    <a:pt x="374" y="42"/>
                    <a:pt x="379" y="43"/>
                    <a:pt x="381" y="41"/>
                  </a:cubicBezTo>
                  <a:cubicBezTo>
                    <a:pt x="383" y="40"/>
                    <a:pt x="383" y="37"/>
                    <a:pt x="384" y="36"/>
                  </a:cubicBezTo>
                  <a:cubicBezTo>
                    <a:pt x="386" y="35"/>
                    <a:pt x="389" y="34"/>
                    <a:pt x="390" y="34"/>
                  </a:cubicBezTo>
                  <a:cubicBezTo>
                    <a:pt x="392" y="34"/>
                    <a:pt x="395" y="34"/>
                    <a:pt x="396" y="35"/>
                  </a:cubicBezTo>
                  <a:cubicBezTo>
                    <a:pt x="397" y="36"/>
                    <a:pt x="398" y="39"/>
                    <a:pt x="399" y="40"/>
                  </a:cubicBezTo>
                  <a:cubicBezTo>
                    <a:pt x="400" y="41"/>
                    <a:pt x="402" y="43"/>
                    <a:pt x="404" y="43"/>
                  </a:cubicBezTo>
                  <a:cubicBezTo>
                    <a:pt x="405" y="43"/>
                    <a:pt x="407" y="40"/>
                    <a:pt x="408" y="39"/>
                  </a:cubicBezTo>
                  <a:cubicBezTo>
                    <a:pt x="410" y="38"/>
                    <a:pt x="413" y="35"/>
                    <a:pt x="414" y="34"/>
                  </a:cubicBezTo>
                  <a:cubicBezTo>
                    <a:pt x="415" y="32"/>
                    <a:pt x="417" y="29"/>
                    <a:pt x="419" y="28"/>
                  </a:cubicBezTo>
                  <a:cubicBezTo>
                    <a:pt x="419" y="27"/>
                    <a:pt x="421" y="26"/>
                    <a:pt x="422" y="26"/>
                  </a:cubicBezTo>
                  <a:cubicBezTo>
                    <a:pt x="423" y="26"/>
                    <a:pt x="426" y="26"/>
                    <a:pt x="427" y="26"/>
                  </a:cubicBezTo>
                  <a:cubicBezTo>
                    <a:pt x="428" y="26"/>
                    <a:pt x="429" y="28"/>
                    <a:pt x="430" y="28"/>
                  </a:cubicBezTo>
                  <a:cubicBezTo>
                    <a:pt x="431" y="28"/>
                    <a:pt x="434" y="27"/>
                    <a:pt x="435" y="26"/>
                  </a:cubicBezTo>
                  <a:cubicBezTo>
                    <a:pt x="436" y="25"/>
                    <a:pt x="438" y="22"/>
                    <a:pt x="440" y="21"/>
                  </a:cubicBezTo>
                  <a:cubicBezTo>
                    <a:pt x="441" y="20"/>
                    <a:pt x="443" y="19"/>
                    <a:pt x="444" y="19"/>
                  </a:cubicBezTo>
                  <a:cubicBezTo>
                    <a:pt x="445" y="18"/>
                    <a:pt x="447" y="17"/>
                    <a:pt x="448" y="16"/>
                  </a:cubicBezTo>
                  <a:cubicBezTo>
                    <a:pt x="449" y="16"/>
                    <a:pt x="452" y="14"/>
                    <a:pt x="454" y="15"/>
                  </a:cubicBezTo>
                  <a:cubicBezTo>
                    <a:pt x="455" y="16"/>
                    <a:pt x="454" y="20"/>
                    <a:pt x="456" y="20"/>
                  </a:cubicBezTo>
                  <a:cubicBezTo>
                    <a:pt x="457" y="21"/>
                    <a:pt x="459" y="18"/>
                    <a:pt x="461" y="18"/>
                  </a:cubicBezTo>
                  <a:cubicBezTo>
                    <a:pt x="463" y="18"/>
                    <a:pt x="466" y="21"/>
                    <a:pt x="468" y="21"/>
                  </a:cubicBezTo>
                  <a:cubicBezTo>
                    <a:pt x="469" y="20"/>
                    <a:pt x="469" y="16"/>
                    <a:pt x="471" y="15"/>
                  </a:cubicBezTo>
                  <a:cubicBezTo>
                    <a:pt x="473" y="14"/>
                    <a:pt x="478" y="16"/>
                    <a:pt x="480" y="15"/>
                  </a:cubicBezTo>
                  <a:cubicBezTo>
                    <a:pt x="481" y="15"/>
                    <a:pt x="484" y="14"/>
                    <a:pt x="485" y="13"/>
                  </a:cubicBezTo>
                  <a:cubicBezTo>
                    <a:pt x="486" y="13"/>
                    <a:pt x="488" y="12"/>
                    <a:pt x="489" y="11"/>
                  </a:cubicBezTo>
                  <a:cubicBezTo>
                    <a:pt x="489" y="10"/>
                    <a:pt x="488" y="7"/>
                    <a:pt x="489" y="6"/>
                  </a:cubicBezTo>
                  <a:cubicBezTo>
                    <a:pt x="489" y="5"/>
                    <a:pt x="492" y="5"/>
                    <a:pt x="493" y="5"/>
                  </a:cubicBezTo>
                  <a:cubicBezTo>
                    <a:pt x="495" y="6"/>
                    <a:pt x="498" y="9"/>
                    <a:pt x="500" y="9"/>
                  </a:cubicBezTo>
                  <a:cubicBezTo>
                    <a:pt x="502" y="9"/>
                    <a:pt x="505" y="8"/>
                    <a:pt x="506" y="8"/>
                  </a:cubicBezTo>
                  <a:cubicBezTo>
                    <a:pt x="509" y="7"/>
                    <a:pt x="513" y="5"/>
                    <a:pt x="515" y="4"/>
                  </a:cubicBezTo>
                  <a:cubicBezTo>
                    <a:pt x="517" y="3"/>
                    <a:pt x="520" y="1"/>
                    <a:pt x="522" y="1"/>
                  </a:cubicBezTo>
                  <a:cubicBezTo>
                    <a:pt x="524" y="0"/>
                    <a:pt x="528" y="0"/>
                    <a:pt x="530" y="1"/>
                  </a:cubicBezTo>
                  <a:cubicBezTo>
                    <a:pt x="530" y="3"/>
                    <a:pt x="530" y="5"/>
                    <a:pt x="530" y="6"/>
                  </a:cubicBezTo>
                  <a:cubicBezTo>
                    <a:pt x="530" y="8"/>
                    <a:pt x="534" y="9"/>
                    <a:pt x="535" y="10"/>
                  </a:cubicBezTo>
                  <a:cubicBezTo>
                    <a:pt x="536" y="12"/>
                    <a:pt x="537" y="15"/>
                    <a:pt x="537" y="17"/>
                  </a:cubicBezTo>
                  <a:cubicBezTo>
                    <a:pt x="537" y="18"/>
                    <a:pt x="536" y="22"/>
                    <a:pt x="537" y="23"/>
                  </a:cubicBezTo>
                  <a:cubicBezTo>
                    <a:pt x="538" y="25"/>
                    <a:pt x="542" y="26"/>
                    <a:pt x="543" y="27"/>
                  </a:cubicBezTo>
                  <a:cubicBezTo>
                    <a:pt x="545" y="29"/>
                    <a:pt x="547" y="33"/>
                    <a:pt x="548" y="35"/>
                  </a:cubicBezTo>
                  <a:cubicBezTo>
                    <a:pt x="548" y="36"/>
                    <a:pt x="548" y="39"/>
                    <a:pt x="548" y="41"/>
                  </a:cubicBezTo>
                  <a:cubicBezTo>
                    <a:pt x="547" y="42"/>
                    <a:pt x="545" y="42"/>
                    <a:pt x="545" y="43"/>
                  </a:cubicBezTo>
                  <a:cubicBezTo>
                    <a:pt x="545" y="45"/>
                    <a:pt x="546" y="49"/>
                    <a:pt x="547" y="50"/>
                  </a:cubicBezTo>
                  <a:cubicBezTo>
                    <a:pt x="549" y="50"/>
                    <a:pt x="551" y="47"/>
                    <a:pt x="552" y="48"/>
                  </a:cubicBezTo>
                  <a:cubicBezTo>
                    <a:pt x="553" y="48"/>
                    <a:pt x="556" y="50"/>
                    <a:pt x="557" y="51"/>
                  </a:cubicBezTo>
                  <a:cubicBezTo>
                    <a:pt x="558" y="52"/>
                    <a:pt x="560" y="54"/>
                    <a:pt x="560" y="56"/>
                  </a:cubicBezTo>
                  <a:cubicBezTo>
                    <a:pt x="560" y="57"/>
                    <a:pt x="558" y="60"/>
                    <a:pt x="557" y="61"/>
                  </a:cubicBezTo>
                  <a:cubicBezTo>
                    <a:pt x="556" y="62"/>
                    <a:pt x="552" y="61"/>
                    <a:pt x="551" y="61"/>
                  </a:cubicBezTo>
                  <a:cubicBezTo>
                    <a:pt x="549" y="60"/>
                    <a:pt x="546" y="58"/>
                    <a:pt x="545" y="57"/>
                  </a:cubicBezTo>
                  <a:cubicBezTo>
                    <a:pt x="543" y="57"/>
                    <a:pt x="539" y="57"/>
                    <a:pt x="537" y="58"/>
                  </a:cubicBezTo>
                  <a:cubicBezTo>
                    <a:pt x="536" y="59"/>
                    <a:pt x="535" y="60"/>
                    <a:pt x="535" y="61"/>
                  </a:cubicBezTo>
                  <a:cubicBezTo>
                    <a:pt x="535" y="63"/>
                    <a:pt x="536" y="66"/>
                    <a:pt x="537" y="67"/>
                  </a:cubicBezTo>
                  <a:cubicBezTo>
                    <a:pt x="538" y="68"/>
                    <a:pt x="541" y="69"/>
                    <a:pt x="542" y="70"/>
                  </a:cubicBezTo>
                  <a:cubicBezTo>
                    <a:pt x="543" y="72"/>
                    <a:pt x="542" y="75"/>
                    <a:pt x="542" y="76"/>
                  </a:cubicBezTo>
                  <a:cubicBezTo>
                    <a:pt x="541" y="77"/>
                    <a:pt x="539" y="79"/>
                    <a:pt x="539" y="81"/>
                  </a:cubicBezTo>
                  <a:cubicBezTo>
                    <a:pt x="539" y="82"/>
                    <a:pt x="540" y="85"/>
                    <a:pt x="541" y="86"/>
                  </a:cubicBezTo>
                  <a:cubicBezTo>
                    <a:pt x="542" y="86"/>
                    <a:pt x="543" y="87"/>
                    <a:pt x="544" y="88"/>
                  </a:cubicBezTo>
                  <a:cubicBezTo>
                    <a:pt x="545" y="89"/>
                    <a:pt x="548" y="91"/>
                    <a:pt x="548" y="93"/>
                  </a:cubicBezTo>
                  <a:cubicBezTo>
                    <a:pt x="549" y="95"/>
                    <a:pt x="548" y="98"/>
                    <a:pt x="548" y="100"/>
                  </a:cubicBezTo>
                  <a:cubicBezTo>
                    <a:pt x="548" y="101"/>
                    <a:pt x="548" y="103"/>
                    <a:pt x="548" y="104"/>
                  </a:cubicBezTo>
                  <a:cubicBezTo>
                    <a:pt x="549" y="106"/>
                    <a:pt x="553" y="108"/>
                    <a:pt x="553" y="110"/>
                  </a:cubicBezTo>
                  <a:cubicBezTo>
                    <a:pt x="554" y="112"/>
                    <a:pt x="553" y="116"/>
                    <a:pt x="553" y="118"/>
                  </a:cubicBezTo>
                  <a:cubicBezTo>
                    <a:pt x="553" y="120"/>
                    <a:pt x="553" y="124"/>
                    <a:pt x="553" y="125"/>
                  </a:cubicBezTo>
                  <a:cubicBezTo>
                    <a:pt x="554" y="127"/>
                    <a:pt x="557" y="130"/>
                    <a:pt x="559" y="132"/>
                  </a:cubicBezTo>
                  <a:cubicBezTo>
                    <a:pt x="560" y="133"/>
                    <a:pt x="563" y="136"/>
                    <a:pt x="564" y="137"/>
                  </a:cubicBezTo>
                  <a:cubicBezTo>
                    <a:pt x="565" y="138"/>
                    <a:pt x="568" y="139"/>
                    <a:pt x="569" y="139"/>
                  </a:cubicBezTo>
                  <a:cubicBezTo>
                    <a:pt x="571" y="140"/>
                    <a:pt x="574" y="136"/>
                    <a:pt x="576" y="136"/>
                  </a:cubicBezTo>
                  <a:cubicBezTo>
                    <a:pt x="578" y="135"/>
                    <a:pt x="584" y="136"/>
                    <a:pt x="586" y="137"/>
                  </a:cubicBezTo>
                  <a:cubicBezTo>
                    <a:pt x="587" y="138"/>
                    <a:pt x="588" y="141"/>
                    <a:pt x="589" y="142"/>
                  </a:cubicBezTo>
                  <a:cubicBezTo>
                    <a:pt x="591" y="144"/>
                    <a:pt x="595" y="148"/>
                    <a:pt x="596" y="150"/>
                  </a:cubicBezTo>
                  <a:cubicBezTo>
                    <a:pt x="597" y="151"/>
                    <a:pt x="598" y="155"/>
                    <a:pt x="600" y="156"/>
                  </a:cubicBezTo>
                  <a:cubicBezTo>
                    <a:pt x="600" y="156"/>
                    <a:pt x="602" y="157"/>
                    <a:pt x="602" y="156"/>
                  </a:cubicBezTo>
                  <a:cubicBezTo>
                    <a:pt x="604" y="156"/>
                    <a:pt x="604" y="152"/>
                    <a:pt x="605" y="151"/>
                  </a:cubicBezTo>
                  <a:cubicBezTo>
                    <a:pt x="606" y="150"/>
                    <a:pt x="608" y="150"/>
                    <a:pt x="610" y="150"/>
                  </a:cubicBezTo>
                  <a:cubicBezTo>
                    <a:pt x="611" y="150"/>
                    <a:pt x="613" y="150"/>
                    <a:pt x="614" y="151"/>
                  </a:cubicBezTo>
                  <a:cubicBezTo>
                    <a:pt x="614" y="153"/>
                    <a:pt x="613" y="155"/>
                    <a:pt x="613" y="156"/>
                  </a:cubicBezTo>
                  <a:cubicBezTo>
                    <a:pt x="613" y="157"/>
                    <a:pt x="615" y="158"/>
                    <a:pt x="615" y="159"/>
                  </a:cubicBezTo>
                  <a:cubicBezTo>
                    <a:pt x="615" y="160"/>
                    <a:pt x="616" y="163"/>
                    <a:pt x="615" y="164"/>
                  </a:cubicBezTo>
                  <a:cubicBezTo>
                    <a:pt x="615" y="165"/>
                    <a:pt x="613" y="166"/>
                    <a:pt x="613" y="166"/>
                  </a:cubicBezTo>
                  <a:cubicBezTo>
                    <a:pt x="611" y="166"/>
                    <a:pt x="608" y="162"/>
                    <a:pt x="607" y="163"/>
                  </a:cubicBezTo>
                  <a:cubicBezTo>
                    <a:pt x="606" y="163"/>
                    <a:pt x="606" y="165"/>
                    <a:pt x="606" y="166"/>
                  </a:cubicBezTo>
                  <a:cubicBezTo>
                    <a:pt x="606" y="168"/>
                    <a:pt x="606" y="170"/>
                    <a:pt x="606" y="172"/>
                  </a:cubicBezTo>
                  <a:cubicBezTo>
                    <a:pt x="606" y="174"/>
                    <a:pt x="607" y="179"/>
                    <a:pt x="608" y="181"/>
                  </a:cubicBezTo>
                  <a:cubicBezTo>
                    <a:pt x="609" y="183"/>
                    <a:pt x="612" y="185"/>
                    <a:pt x="614" y="186"/>
                  </a:cubicBezTo>
                  <a:cubicBezTo>
                    <a:pt x="616" y="187"/>
                    <a:pt x="622" y="185"/>
                    <a:pt x="624" y="186"/>
                  </a:cubicBezTo>
                  <a:cubicBezTo>
                    <a:pt x="626" y="187"/>
                    <a:pt x="628" y="192"/>
                    <a:pt x="628" y="194"/>
                  </a:cubicBezTo>
                  <a:cubicBezTo>
                    <a:pt x="629" y="195"/>
                    <a:pt x="628" y="198"/>
                    <a:pt x="628" y="200"/>
                  </a:cubicBezTo>
                  <a:cubicBezTo>
                    <a:pt x="629" y="201"/>
                    <a:pt x="632" y="203"/>
                    <a:pt x="633" y="205"/>
                  </a:cubicBezTo>
                  <a:cubicBezTo>
                    <a:pt x="633" y="206"/>
                    <a:pt x="633" y="209"/>
                    <a:pt x="633" y="210"/>
                  </a:cubicBezTo>
                  <a:cubicBezTo>
                    <a:pt x="632" y="211"/>
                    <a:pt x="628" y="211"/>
                    <a:pt x="627" y="212"/>
                  </a:cubicBezTo>
                  <a:cubicBezTo>
                    <a:pt x="627" y="212"/>
                    <a:pt x="626" y="215"/>
                    <a:pt x="626" y="216"/>
                  </a:cubicBezTo>
                  <a:cubicBezTo>
                    <a:pt x="626" y="217"/>
                    <a:pt x="630" y="220"/>
                    <a:pt x="630" y="222"/>
                  </a:cubicBezTo>
                  <a:cubicBezTo>
                    <a:pt x="631" y="223"/>
                    <a:pt x="628" y="227"/>
                    <a:pt x="629" y="229"/>
                  </a:cubicBezTo>
                  <a:cubicBezTo>
                    <a:pt x="629" y="230"/>
                    <a:pt x="633" y="231"/>
                    <a:pt x="634" y="232"/>
                  </a:cubicBezTo>
                  <a:cubicBezTo>
                    <a:pt x="635" y="232"/>
                    <a:pt x="637" y="234"/>
                    <a:pt x="638" y="235"/>
                  </a:cubicBezTo>
                  <a:cubicBezTo>
                    <a:pt x="639" y="236"/>
                    <a:pt x="640" y="239"/>
                    <a:pt x="642" y="239"/>
                  </a:cubicBezTo>
                  <a:cubicBezTo>
                    <a:pt x="643" y="240"/>
                    <a:pt x="647" y="236"/>
                    <a:pt x="648" y="237"/>
                  </a:cubicBezTo>
                  <a:cubicBezTo>
                    <a:pt x="650" y="237"/>
                    <a:pt x="652" y="240"/>
                    <a:pt x="653" y="240"/>
                  </a:cubicBezTo>
                  <a:cubicBezTo>
                    <a:pt x="656" y="240"/>
                    <a:pt x="661" y="235"/>
                    <a:pt x="664" y="235"/>
                  </a:cubicBezTo>
                  <a:cubicBezTo>
                    <a:pt x="665" y="234"/>
                    <a:pt x="668" y="235"/>
                    <a:pt x="669" y="235"/>
                  </a:cubicBezTo>
                  <a:cubicBezTo>
                    <a:pt x="670" y="234"/>
                    <a:pt x="670" y="231"/>
                    <a:pt x="671" y="230"/>
                  </a:cubicBezTo>
                  <a:cubicBezTo>
                    <a:pt x="672" y="228"/>
                    <a:pt x="674" y="224"/>
                    <a:pt x="676" y="223"/>
                  </a:cubicBezTo>
                  <a:cubicBezTo>
                    <a:pt x="679" y="222"/>
                    <a:pt x="684" y="223"/>
                    <a:pt x="686" y="223"/>
                  </a:cubicBezTo>
                  <a:cubicBezTo>
                    <a:pt x="688" y="223"/>
                    <a:pt x="692" y="224"/>
                    <a:pt x="694" y="225"/>
                  </a:cubicBezTo>
                  <a:cubicBezTo>
                    <a:pt x="696" y="226"/>
                    <a:pt x="697" y="230"/>
                    <a:pt x="699" y="231"/>
                  </a:cubicBezTo>
                  <a:cubicBezTo>
                    <a:pt x="700" y="232"/>
                    <a:pt x="703" y="232"/>
                    <a:pt x="704" y="233"/>
                  </a:cubicBezTo>
                  <a:cubicBezTo>
                    <a:pt x="704" y="234"/>
                    <a:pt x="703" y="237"/>
                    <a:pt x="703" y="238"/>
                  </a:cubicBezTo>
                  <a:cubicBezTo>
                    <a:pt x="702" y="239"/>
                    <a:pt x="700" y="242"/>
                    <a:pt x="699" y="242"/>
                  </a:cubicBezTo>
                  <a:cubicBezTo>
                    <a:pt x="698" y="242"/>
                    <a:pt x="695" y="240"/>
                    <a:pt x="694" y="240"/>
                  </a:cubicBezTo>
                  <a:cubicBezTo>
                    <a:pt x="693" y="240"/>
                    <a:pt x="690" y="241"/>
                    <a:pt x="690" y="241"/>
                  </a:cubicBezTo>
                  <a:cubicBezTo>
                    <a:pt x="689" y="242"/>
                    <a:pt x="689" y="245"/>
                    <a:pt x="690" y="246"/>
                  </a:cubicBezTo>
                  <a:cubicBezTo>
                    <a:pt x="691" y="248"/>
                    <a:pt x="696" y="248"/>
                    <a:pt x="697" y="250"/>
                  </a:cubicBezTo>
                  <a:cubicBezTo>
                    <a:pt x="698" y="253"/>
                    <a:pt x="695" y="259"/>
                    <a:pt x="697" y="262"/>
                  </a:cubicBezTo>
                  <a:cubicBezTo>
                    <a:pt x="698" y="264"/>
                    <a:pt x="703" y="265"/>
                    <a:pt x="705" y="267"/>
                  </a:cubicBezTo>
                  <a:cubicBezTo>
                    <a:pt x="707" y="268"/>
                    <a:pt x="711" y="271"/>
                    <a:pt x="713" y="270"/>
                  </a:cubicBezTo>
                  <a:cubicBezTo>
                    <a:pt x="715" y="270"/>
                    <a:pt x="716" y="264"/>
                    <a:pt x="718" y="262"/>
                  </a:cubicBezTo>
                  <a:cubicBezTo>
                    <a:pt x="719" y="261"/>
                    <a:pt x="721" y="257"/>
                    <a:pt x="723" y="257"/>
                  </a:cubicBezTo>
                  <a:cubicBezTo>
                    <a:pt x="725" y="257"/>
                    <a:pt x="727" y="259"/>
                    <a:pt x="728" y="260"/>
                  </a:cubicBezTo>
                  <a:cubicBezTo>
                    <a:pt x="730" y="261"/>
                    <a:pt x="734" y="262"/>
                    <a:pt x="735" y="263"/>
                  </a:cubicBezTo>
                  <a:cubicBezTo>
                    <a:pt x="736" y="264"/>
                    <a:pt x="737" y="268"/>
                    <a:pt x="738" y="270"/>
                  </a:cubicBezTo>
                  <a:cubicBezTo>
                    <a:pt x="738" y="272"/>
                    <a:pt x="738" y="278"/>
                    <a:pt x="737" y="280"/>
                  </a:cubicBezTo>
                  <a:cubicBezTo>
                    <a:pt x="737" y="283"/>
                    <a:pt x="734" y="287"/>
                    <a:pt x="734" y="290"/>
                  </a:cubicBezTo>
                  <a:cubicBezTo>
                    <a:pt x="733" y="294"/>
                    <a:pt x="733" y="302"/>
                    <a:pt x="734" y="305"/>
                  </a:cubicBezTo>
                  <a:cubicBezTo>
                    <a:pt x="734" y="307"/>
                    <a:pt x="737" y="311"/>
                    <a:pt x="736" y="312"/>
                  </a:cubicBezTo>
                  <a:cubicBezTo>
                    <a:pt x="736" y="315"/>
                    <a:pt x="731" y="318"/>
                    <a:pt x="731" y="321"/>
                  </a:cubicBezTo>
                  <a:cubicBezTo>
                    <a:pt x="730" y="322"/>
                    <a:pt x="730" y="326"/>
                    <a:pt x="731" y="328"/>
                  </a:cubicBezTo>
                  <a:cubicBezTo>
                    <a:pt x="731" y="329"/>
                    <a:pt x="734" y="331"/>
                    <a:pt x="735" y="333"/>
                  </a:cubicBezTo>
                  <a:cubicBezTo>
                    <a:pt x="735" y="334"/>
                    <a:pt x="736" y="335"/>
                    <a:pt x="736" y="336"/>
                  </a:cubicBezTo>
                  <a:cubicBezTo>
                    <a:pt x="737" y="337"/>
                    <a:pt x="738" y="339"/>
                    <a:pt x="739" y="339"/>
                  </a:cubicBezTo>
                  <a:cubicBezTo>
                    <a:pt x="741" y="341"/>
                    <a:pt x="745" y="343"/>
                    <a:pt x="747" y="344"/>
                  </a:cubicBezTo>
                  <a:cubicBezTo>
                    <a:pt x="748" y="346"/>
                    <a:pt x="749" y="351"/>
                    <a:pt x="750" y="352"/>
                  </a:cubicBezTo>
                  <a:cubicBezTo>
                    <a:pt x="751" y="354"/>
                    <a:pt x="752" y="358"/>
                    <a:pt x="754" y="359"/>
                  </a:cubicBezTo>
                  <a:cubicBezTo>
                    <a:pt x="756" y="361"/>
                    <a:pt x="763" y="361"/>
                    <a:pt x="765" y="363"/>
                  </a:cubicBezTo>
                  <a:cubicBezTo>
                    <a:pt x="766" y="364"/>
                    <a:pt x="766" y="367"/>
                    <a:pt x="767" y="368"/>
                  </a:cubicBezTo>
                  <a:cubicBezTo>
                    <a:pt x="768" y="370"/>
                    <a:pt x="767" y="375"/>
                    <a:pt x="769" y="377"/>
                  </a:cubicBezTo>
                  <a:cubicBezTo>
                    <a:pt x="770" y="378"/>
                    <a:pt x="776" y="378"/>
                    <a:pt x="777" y="379"/>
                  </a:cubicBezTo>
                  <a:cubicBezTo>
                    <a:pt x="778" y="382"/>
                    <a:pt x="776" y="388"/>
                    <a:pt x="777" y="391"/>
                  </a:cubicBezTo>
                  <a:cubicBezTo>
                    <a:pt x="777" y="393"/>
                    <a:pt x="779" y="398"/>
                    <a:pt x="780" y="400"/>
                  </a:cubicBezTo>
                  <a:cubicBezTo>
                    <a:pt x="780" y="401"/>
                    <a:pt x="781" y="403"/>
                    <a:pt x="782" y="404"/>
                  </a:cubicBezTo>
                  <a:cubicBezTo>
                    <a:pt x="783" y="405"/>
                    <a:pt x="787" y="405"/>
                    <a:pt x="788" y="406"/>
                  </a:cubicBezTo>
                  <a:cubicBezTo>
                    <a:pt x="790" y="408"/>
                    <a:pt x="791" y="414"/>
                    <a:pt x="793" y="415"/>
                  </a:cubicBezTo>
                  <a:cubicBezTo>
                    <a:pt x="795" y="417"/>
                    <a:pt x="802" y="417"/>
                    <a:pt x="805" y="416"/>
                  </a:cubicBezTo>
                  <a:cubicBezTo>
                    <a:pt x="807" y="415"/>
                    <a:pt x="810" y="412"/>
                    <a:pt x="812" y="412"/>
                  </a:cubicBezTo>
                  <a:cubicBezTo>
                    <a:pt x="814" y="411"/>
                    <a:pt x="819" y="411"/>
                    <a:pt x="821" y="412"/>
                  </a:cubicBezTo>
                  <a:cubicBezTo>
                    <a:pt x="824" y="413"/>
                    <a:pt x="827" y="418"/>
                    <a:pt x="829" y="418"/>
                  </a:cubicBezTo>
                  <a:cubicBezTo>
                    <a:pt x="833" y="420"/>
                    <a:pt x="843" y="419"/>
                    <a:pt x="848" y="419"/>
                  </a:cubicBezTo>
                  <a:cubicBezTo>
                    <a:pt x="851" y="418"/>
                    <a:pt x="856" y="417"/>
                    <a:pt x="859" y="417"/>
                  </a:cubicBezTo>
                  <a:cubicBezTo>
                    <a:pt x="860" y="417"/>
                    <a:pt x="863" y="417"/>
                    <a:pt x="865" y="417"/>
                  </a:cubicBezTo>
                  <a:cubicBezTo>
                    <a:pt x="866" y="417"/>
                    <a:pt x="869" y="419"/>
                    <a:pt x="871" y="420"/>
                  </a:cubicBezTo>
                  <a:cubicBezTo>
                    <a:pt x="873" y="421"/>
                    <a:pt x="876" y="425"/>
                    <a:pt x="878" y="426"/>
                  </a:cubicBezTo>
                  <a:cubicBezTo>
                    <a:pt x="880" y="427"/>
                    <a:pt x="883" y="428"/>
                    <a:pt x="885" y="428"/>
                  </a:cubicBezTo>
                  <a:cubicBezTo>
                    <a:pt x="887" y="430"/>
                    <a:pt x="890" y="432"/>
                    <a:pt x="891" y="434"/>
                  </a:cubicBezTo>
                  <a:cubicBezTo>
                    <a:pt x="892" y="435"/>
                    <a:pt x="891" y="438"/>
                    <a:pt x="892" y="439"/>
                  </a:cubicBezTo>
                  <a:cubicBezTo>
                    <a:pt x="892" y="440"/>
                    <a:pt x="895" y="443"/>
                    <a:pt x="896" y="443"/>
                  </a:cubicBezTo>
                  <a:cubicBezTo>
                    <a:pt x="898" y="444"/>
                    <a:pt x="901" y="444"/>
                    <a:pt x="903" y="443"/>
                  </a:cubicBezTo>
                  <a:cubicBezTo>
                    <a:pt x="905" y="443"/>
                    <a:pt x="909" y="439"/>
                    <a:pt x="911" y="438"/>
                  </a:cubicBezTo>
                  <a:cubicBezTo>
                    <a:pt x="911" y="438"/>
                    <a:pt x="912" y="438"/>
                    <a:pt x="913" y="437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1ED0BAA-1243-4696-BDAC-FE066835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3475038"/>
              <a:ext cx="1438275" cy="1862138"/>
            </a:xfrm>
            <a:custGeom>
              <a:avLst/>
              <a:gdLst>
                <a:gd name="T0" fmla="*/ 51 w 622"/>
                <a:gd name="T1" fmla="*/ 416 h 805"/>
                <a:gd name="T2" fmla="*/ 55 w 622"/>
                <a:gd name="T3" fmla="*/ 391 h 805"/>
                <a:gd name="T4" fmla="*/ 44 w 622"/>
                <a:gd name="T5" fmla="*/ 361 h 805"/>
                <a:gd name="T6" fmla="*/ 52 w 622"/>
                <a:gd name="T7" fmla="*/ 336 h 805"/>
                <a:gd name="T8" fmla="*/ 14 w 622"/>
                <a:gd name="T9" fmla="*/ 306 h 805"/>
                <a:gd name="T10" fmla="*/ 15 w 622"/>
                <a:gd name="T11" fmla="*/ 275 h 805"/>
                <a:gd name="T12" fmla="*/ 35 w 622"/>
                <a:gd name="T13" fmla="*/ 278 h 805"/>
                <a:gd name="T14" fmla="*/ 62 w 622"/>
                <a:gd name="T15" fmla="*/ 256 h 805"/>
                <a:gd name="T16" fmla="*/ 58 w 622"/>
                <a:gd name="T17" fmla="*/ 228 h 805"/>
                <a:gd name="T18" fmla="*/ 75 w 622"/>
                <a:gd name="T19" fmla="*/ 192 h 805"/>
                <a:gd name="T20" fmla="*/ 69 w 622"/>
                <a:gd name="T21" fmla="*/ 181 h 805"/>
                <a:gd name="T22" fmla="*/ 83 w 622"/>
                <a:gd name="T23" fmla="*/ 133 h 805"/>
                <a:gd name="T24" fmla="*/ 121 w 622"/>
                <a:gd name="T25" fmla="*/ 125 h 805"/>
                <a:gd name="T26" fmla="*/ 147 w 622"/>
                <a:gd name="T27" fmla="*/ 120 h 805"/>
                <a:gd name="T28" fmla="*/ 168 w 622"/>
                <a:gd name="T29" fmla="*/ 123 h 805"/>
                <a:gd name="T30" fmla="*/ 197 w 622"/>
                <a:gd name="T31" fmla="*/ 105 h 805"/>
                <a:gd name="T32" fmla="*/ 224 w 622"/>
                <a:gd name="T33" fmla="*/ 107 h 805"/>
                <a:gd name="T34" fmla="*/ 237 w 622"/>
                <a:gd name="T35" fmla="*/ 78 h 805"/>
                <a:gd name="T36" fmla="*/ 270 w 622"/>
                <a:gd name="T37" fmla="*/ 86 h 805"/>
                <a:gd name="T38" fmla="*/ 297 w 622"/>
                <a:gd name="T39" fmla="*/ 77 h 805"/>
                <a:gd name="T40" fmla="*/ 305 w 622"/>
                <a:gd name="T41" fmla="*/ 59 h 805"/>
                <a:gd name="T42" fmla="*/ 330 w 622"/>
                <a:gd name="T43" fmla="*/ 47 h 805"/>
                <a:gd name="T44" fmla="*/ 344 w 622"/>
                <a:gd name="T45" fmla="*/ 8 h 805"/>
                <a:gd name="T46" fmla="*/ 363 w 622"/>
                <a:gd name="T47" fmla="*/ 17 h 805"/>
                <a:gd name="T48" fmla="*/ 388 w 622"/>
                <a:gd name="T49" fmla="*/ 36 h 805"/>
                <a:gd name="T50" fmla="*/ 422 w 622"/>
                <a:gd name="T51" fmla="*/ 37 h 805"/>
                <a:gd name="T52" fmla="*/ 454 w 622"/>
                <a:gd name="T53" fmla="*/ 70 h 805"/>
                <a:gd name="T54" fmla="*/ 478 w 622"/>
                <a:gd name="T55" fmla="*/ 117 h 805"/>
                <a:gd name="T56" fmla="*/ 471 w 622"/>
                <a:gd name="T57" fmla="*/ 158 h 805"/>
                <a:gd name="T58" fmla="*/ 458 w 622"/>
                <a:gd name="T59" fmla="*/ 202 h 805"/>
                <a:gd name="T60" fmla="*/ 456 w 622"/>
                <a:gd name="T61" fmla="*/ 268 h 805"/>
                <a:gd name="T62" fmla="*/ 495 w 622"/>
                <a:gd name="T63" fmla="*/ 300 h 805"/>
                <a:gd name="T64" fmla="*/ 488 w 622"/>
                <a:gd name="T65" fmla="*/ 369 h 805"/>
                <a:gd name="T66" fmla="*/ 521 w 622"/>
                <a:gd name="T67" fmla="*/ 417 h 805"/>
                <a:gd name="T68" fmla="*/ 566 w 622"/>
                <a:gd name="T69" fmla="*/ 459 h 805"/>
                <a:gd name="T70" fmla="*/ 593 w 622"/>
                <a:gd name="T71" fmla="*/ 536 h 805"/>
                <a:gd name="T72" fmla="*/ 591 w 622"/>
                <a:gd name="T73" fmla="*/ 577 h 805"/>
                <a:gd name="T74" fmla="*/ 618 w 622"/>
                <a:gd name="T75" fmla="*/ 634 h 805"/>
                <a:gd name="T76" fmla="*/ 546 w 622"/>
                <a:gd name="T77" fmla="*/ 733 h 805"/>
                <a:gd name="T78" fmla="*/ 481 w 622"/>
                <a:gd name="T79" fmla="*/ 804 h 805"/>
                <a:gd name="T80" fmla="*/ 464 w 622"/>
                <a:gd name="T81" fmla="*/ 783 h 805"/>
                <a:gd name="T82" fmla="*/ 441 w 622"/>
                <a:gd name="T83" fmla="*/ 762 h 805"/>
                <a:gd name="T84" fmla="*/ 406 w 622"/>
                <a:gd name="T85" fmla="*/ 763 h 805"/>
                <a:gd name="T86" fmla="*/ 357 w 622"/>
                <a:gd name="T87" fmla="*/ 793 h 805"/>
                <a:gd name="T88" fmla="*/ 286 w 622"/>
                <a:gd name="T89" fmla="*/ 790 h 805"/>
                <a:gd name="T90" fmla="*/ 267 w 622"/>
                <a:gd name="T91" fmla="*/ 777 h 805"/>
                <a:gd name="T92" fmla="*/ 211 w 622"/>
                <a:gd name="T93" fmla="*/ 759 h 805"/>
                <a:gd name="T94" fmla="*/ 206 w 622"/>
                <a:gd name="T95" fmla="*/ 737 h 805"/>
                <a:gd name="T96" fmla="*/ 241 w 622"/>
                <a:gd name="T97" fmla="*/ 726 h 805"/>
                <a:gd name="T98" fmla="*/ 239 w 622"/>
                <a:gd name="T99" fmla="*/ 711 h 805"/>
                <a:gd name="T100" fmla="*/ 231 w 622"/>
                <a:gd name="T101" fmla="*/ 687 h 805"/>
                <a:gd name="T102" fmla="*/ 190 w 622"/>
                <a:gd name="T103" fmla="*/ 673 h 805"/>
                <a:gd name="T104" fmla="*/ 144 w 622"/>
                <a:gd name="T105" fmla="*/ 654 h 805"/>
                <a:gd name="T106" fmla="*/ 148 w 622"/>
                <a:gd name="T107" fmla="*/ 610 h 805"/>
                <a:gd name="T108" fmla="*/ 109 w 622"/>
                <a:gd name="T109" fmla="*/ 600 h 805"/>
                <a:gd name="T110" fmla="*/ 66 w 622"/>
                <a:gd name="T111" fmla="*/ 605 h 805"/>
                <a:gd name="T112" fmla="*/ 50 w 622"/>
                <a:gd name="T113" fmla="*/ 52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2" h="805">
                  <a:moveTo>
                    <a:pt x="49" y="493"/>
                  </a:moveTo>
                  <a:cubicBezTo>
                    <a:pt x="48" y="491"/>
                    <a:pt x="48" y="490"/>
                    <a:pt x="47" y="489"/>
                  </a:cubicBezTo>
                  <a:cubicBezTo>
                    <a:pt x="46" y="486"/>
                    <a:pt x="44" y="481"/>
                    <a:pt x="43" y="478"/>
                  </a:cubicBezTo>
                  <a:cubicBezTo>
                    <a:pt x="42" y="474"/>
                    <a:pt x="43" y="465"/>
                    <a:pt x="43" y="460"/>
                  </a:cubicBezTo>
                  <a:cubicBezTo>
                    <a:pt x="44" y="453"/>
                    <a:pt x="46" y="439"/>
                    <a:pt x="48" y="433"/>
                  </a:cubicBezTo>
                  <a:cubicBezTo>
                    <a:pt x="48" y="430"/>
                    <a:pt x="50" y="425"/>
                    <a:pt x="50" y="423"/>
                  </a:cubicBezTo>
                  <a:cubicBezTo>
                    <a:pt x="50" y="421"/>
                    <a:pt x="51" y="418"/>
                    <a:pt x="51" y="416"/>
                  </a:cubicBezTo>
                  <a:cubicBezTo>
                    <a:pt x="51" y="415"/>
                    <a:pt x="51" y="412"/>
                    <a:pt x="50" y="412"/>
                  </a:cubicBezTo>
                  <a:cubicBezTo>
                    <a:pt x="49" y="412"/>
                    <a:pt x="47" y="413"/>
                    <a:pt x="46" y="413"/>
                  </a:cubicBezTo>
                  <a:cubicBezTo>
                    <a:pt x="45" y="413"/>
                    <a:pt x="42" y="413"/>
                    <a:pt x="42" y="412"/>
                  </a:cubicBezTo>
                  <a:cubicBezTo>
                    <a:pt x="41" y="411"/>
                    <a:pt x="41" y="409"/>
                    <a:pt x="42" y="408"/>
                  </a:cubicBezTo>
                  <a:cubicBezTo>
                    <a:pt x="42" y="407"/>
                    <a:pt x="45" y="406"/>
                    <a:pt x="46" y="405"/>
                  </a:cubicBezTo>
                  <a:cubicBezTo>
                    <a:pt x="47" y="403"/>
                    <a:pt x="47" y="399"/>
                    <a:pt x="48" y="398"/>
                  </a:cubicBezTo>
                  <a:cubicBezTo>
                    <a:pt x="49" y="396"/>
                    <a:pt x="54" y="393"/>
                    <a:pt x="55" y="391"/>
                  </a:cubicBezTo>
                  <a:cubicBezTo>
                    <a:pt x="56" y="389"/>
                    <a:pt x="55" y="384"/>
                    <a:pt x="53" y="382"/>
                  </a:cubicBezTo>
                  <a:cubicBezTo>
                    <a:pt x="52" y="381"/>
                    <a:pt x="48" y="380"/>
                    <a:pt x="47" y="380"/>
                  </a:cubicBezTo>
                  <a:cubicBezTo>
                    <a:pt x="45" y="379"/>
                    <a:pt x="42" y="380"/>
                    <a:pt x="41" y="380"/>
                  </a:cubicBezTo>
                  <a:cubicBezTo>
                    <a:pt x="39" y="379"/>
                    <a:pt x="35" y="376"/>
                    <a:pt x="35" y="375"/>
                  </a:cubicBezTo>
                  <a:cubicBezTo>
                    <a:pt x="34" y="373"/>
                    <a:pt x="35" y="368"/>
                    <a:pt x="35" y="367"/>
                  </a:cubicBezTo>
                  <a:cubicBezTo>
                    <a:pt x="36" y="365"/>
                    <a:pt x="37" y="363"/>
                    <a:pt x="38" y="363"/>
                  </a:cubicBezTo>
                  <a:cubicBezTo>
                    <a:pt x="39" y="362"/>
                    <a:pt x="43" y="361"/>
                    <a:pt x="44" y="361"/>
                  </a:cubicBezTo>
                  <a:cubicBezTo>
                    <a:pt x="45" y="362"/>
                    <a:pt x="46" y="364"/>
                    <a:pt x="47" y="364"/>
                  </a:cubicBezTo>
                  <a:cubicBezTo>
                    <a:pt x="48" y="365"/>
                    <a:pt x="50" y="367"/>
                    <a:pt x="51" y="367"/>
                  </a:cubicBezTo>
                  <a:cubicBezTo>
                    <a:pt x="53" y="366"/>
                    <a:pt x="54" y="363"/>
                    <a:pt x="54" y="361"/>
                  </a:cubicBezTo>
                  <a:cubicBezTo>
                    <a:pt x="55" y="359"/>
                    <a:pt x="53" y="356"/>
                    <a:pt x="53" y="354"/>
                  </a:cubicBezTo>
                  <a:cubicBezTo>
                    <a:pt x="53" y="352"/>
                    <a:pt x="57" y="348"/>
                    <a:pt x="57" y="346"/>
                  </a:cubicBezTo>
                  <a:cubicBezTo>
                    <a:pt x="56" y="345"/>
                    <a:pt x="53" y="344"/>
                    <a:pt x="52" y="342"/>
                  </a:cubicBezTo>
                  <a:cubicBezTo>
                    <a:pt x="52" y="341"/>
                    <a:pt x="52" y="338"/>
                    <a:pt x="52" y="336"/>
                  </a:cubicBezTo>
                  <a:cubicBezTo>
                    <a:pt x="52" y="334"/>
                    <a:pt x="53" y="330"/>
                    <a:pt x="52" y="329"/>
                  </a:cubicBezTo>
                  <a:cubicBezTo>
                    <a:pt x="51" y="326"/>
                    <a:pt x="47" y="323"/>
                    <a:pt x="46" y="321"/>
                  </a:cubicBezTo>
                  <a:cubicBezTo>
                    <a:pt x="45" y="320"/>
                    <a:pt x="44" y="316"/>
                    <a:pt x="43" y="314"/>
                  </a:cubicBezTo>
                  <a:cubicBezTo>
                    <a:pt x="42" y="312"/>
                    <a:pt x="40" y="307"/>
                    <a:pt x="37" y="306"/>
                  </a:cubicBezTo>
                  <a:cubicBezTo>
                    <a:pt x="36" y="305"/>
                    <a:pt x="33" y="306"/>
                    <a:pt x="32" y="306"/>
                  </a:cubicBezTo>
                  <a:cubicBezTo>
                    <a:pt x="30" y="306"/>
                    <a:pt x="25" y="308"/>
                    <a:pt x="23" y="308"/>
                  </a:cubicBezTo>
                  <a:cubicBezTo>
                    <a:pt x="20" y="308"/>
                    <a:pt x="16" y="307"/>
                    <a:pt x="14" y="306"/>
                  </a:cubicBezTo>
                  <a:cubicBezTo>
                    <a:pt x="12" y="305"/>
                    <a:pt x="9" y="301"/>
                    <a:pt x="7" y="300"/>
                  </a:cubicBezTo>
                  <a:cubicBezTo>
                    <a:pt x="6" y="298"/>
                    <a:pt x="3" y="296"/>
                    <a:pt x="2" y="294"/>
                  </a:cubicBezTo>
                  <a:cubicBezTo>
                    <a:pt x="1" y="293"/>
                    <a:pt x="0" y="289"/>
                    <a:pt x="0" y="287"/>
                  </a:cubicBezTo>
                  <a:cubicBezTo>
                    <a:pt x="0" y="285"/>
                    <a:pt x="0" y="280"/>
                    <a:pt x="0" y="279"/>
                  </a:cubicBezTo>
                  <a:cubicBezTo>
                    <a:pt x="1" y="277"/>
                    <a:pt x="2" y="274"/>
                    <a:pt x="3" y="273"/>
                  </a:cubicBezTo>
                  <a:cubicBezTo>
                    <a:pt x="4" y="272"/>
                    <a:pt x="8" y="272"/>
                    <a:pt x="9" y="272"/>
                  </a:cubicBezTo>
                  <a:cubicBezTo>
                    <a:pt x="11" y="272"/>
                    <a:pt x="14" y="273"/>
                    <a:pt x="15" y="275"/>
                  </a:cubicBezTo>
                  <a:cubicBezTo>
                    <a:pt x="15" y="275"/>
                    <a:pt x="15" y="278"/>
                    <a:pt x="15" y="278"/>
                  </a:cubicBezTo>
                  <a:cubicBezTo>
                    <a:pt x="16" y="279"/>
                    <a:pt x="20" y="279"/>
                    <a:pt x="21" y="280"/>
                  </a:cubicBezTo>
                  <a:cubicBezTo>
                    <a:pt x="21" y="280"/>
                    <a:pt x="21" y="282"/>
                    <a:pt x="21" y="283"/>
                  </a:cubicBezTo>
                  <a:cubicBezTo>
                    <a:pt x="22" y="284"/>
                    <a:pt x="24" y="286"/>
                    <a:pt x="25" y="286"/>
                  </a:cubicBezTo>
                  <a:cubicBezTo>
                    <a:pt x="26" y="287"/>
                    <a:pt x="29" y="287"/>
                    <a:pt x="30" y="286"/>
                  </a:cubicBezTo>
                  <a:cubicBezTo>
                    <a:pt x="31" y="285"/>
                    <a:pt x="30" y="281"/>
                    <a:pt x="31" y="279"/>
                  </a:cubicBezTo>
                  <a:cubicBezTo>
                    <a:pt x="32" y="278"/>
                    <a:pt x="34" y="278"/>
                    <a:pt x="35" y="278"/>
                  </a:cubicBezTo>
                  <a:cubicBezTo>
                    <a:pt x="37" y="277"/>
                    <a:pt x="39" y="275"/>
                    <a:pt x="41" y="274"/>
                  </a:cubicBezTo>
                  <a:cubicBezTo>
                    <a:pt x="42" y="274"/>
                    <a:pt x="45" y="274"/>
                    <a:pt x="47" y="274"/>
                  </a:cubicBezTo>
                  <a:cubicBezTo>
                    <a:pt x="48" y="274"/>
                    <a:pt x="52" y="275"/>
                    <a:pt x="53" y="274"/>
                  </a:cubicBezTo>
                  <a:cubicBezTo>
                    <a:pt x="54" y="273"/>
                    <a:pt x="51" y="268"/>
                    <a:pt x="52" y="266"/>
                  </a:cubicBezTo>
                  <a:cubicBezTo>
                    <a:pt x="52" y="265"/>
                    <a:pt x="53" y="263"/>
                    <a:pt x="54" y="262"/>
                  </a:cubicBezTo>
                  <a:cubicBezTo>
                    <a:pt x="55" y="262"/>
                    <a:pt x="57" y="262"/>
                    <a:pt x="58" y="261"/>
                  </a:cubicBezTo>
                  <a:cubicBezTo>
                    <a:pt x="59" y="261"/>
                    <a:pt x="61" y="258"/>
                    <a:pt x="62" y="256"/>
                  </a:cubicBezTo>
                  <a:cubicBezTo>
                    <a:pt x="63" y="256"/>
                    <a:pt x="65" y="255"/>
                    <a:pt x="65" y="254"/>
                  </a:cubicBezTo>
                  <a:cubicBezTo>
                    <a:pt x="66" y="252"/>
                    <a:pt x="67" y="247"/>
                    <a:pt x="66" y="245"/>
                  </a:cubicBezTo>
                  <a:cubicBezTo>
                    <a:pt x="65" y="244"/>
                    <a:pt x="62" y="245"/>
                    <a:pt x="61" y="244"/>
                  </a:cubicBezTo>
                  <a:cubicBezTo>
                    <a:pt x="60" y="242"/>
                    <a:pt x="62" y="238"/>
                    <a:pt x="61" y="237"/>
                  </a:cubicBezTo>
                  <a:cubicBezTo>
                    <a:pt x="59" y="235"/>
                    <a:pt x="53" y="238"/>
                    <a:pt x="52" y="236"/>
                  </a:cubicBezTo>
                  <a:cubicBezTo>
                    <a:pt x="51" y="235"/>
                    <a:pt x="51" y="233"/>
                    <a:pt x="52" y="232"/>
                  </a:cubicBezTo>
                  <a:cubicBezTo>
                    <a:pt x="53" y="230"/>
                    <a:pt x="56" y="228"/>
                    <a:pt x="58" y="228"/>
                  </a:cubicBezTo>
                  <a:cubicBezTo>
                    <a:pt x="60" y="227"/>
                    <a:pt x="66" y="229"/>
                    <a:pt x="69" y="228"/>
                  </a:cubicBezTo>
                  <a:cubicBezTo>
                    <a:pt x="70" y="227"/>
                    <a:pt x="71" y="223"/>
                    <a:pt x="72" y="221"/>
                  </a:cubicBezTo>
                  <a:cubicBezTo>
                    <a:pt x="73" y="219"/>
                    <a:pt x="75" y="216"/>
                    <a:pt x="76" y="215"/>
                  </a:cubicBezTo>
                  <a:cubicBezTo>
                    <a:pt x="78" y="213"/>
                    <a:pt x="82" y="212"/>
                    <a:pt x="83" y="210"/>
                  </a:cubicBezTo>
                  <a:cubicBezTo>
                    <a:pt x="84" y="209"/>
                    <a:pt x="86" y="204"/>
                    <a:pt x="85" y="202"/>
                  </a:cubicBezTo>
                  <a:cubicBezTo>
                    <a:pt x="85" y="201"/>
                    <a:pt x="81" y="200"/>
                    <a:pt x="80" y="199"/>
                  </a:cubicBezTo>
                  <a:cubicBezTo>
                    <a:pt x="78" y="198"/>
                    <a:pt x="77" y="193"/>
                    <a:pt x="75" y="192"/>
                  </a:cubicBezTo>
                  <a:cubicBezTo>
                    <a:pt x="74" y="192"/>
                    <a:pt x="71" y="192"/>
                    <a:pt x="70" y="192"/>
                  </a:cubicBezTo>
                  <a:cubicBezTo>
                    <a:pt x="68" y="193"/>
                    <a:pt x="68" y="197"/>
                    <a:pt x="66" y="197"/>
                  </a:cubicBezTo>
                  <a:cubicBezTo>
                    <a:pt x="65" y="198"/>
                    <a:pt x="62" y="198"/>
                    <a:pt x="60" y="197"/>
                  </a:cubicBezTo>
                  <a:cubicBezTo>
                    <a:pt x="59" y="197"/>
                    <a:pt x="56" y="194"/>
                    <a:pt x="56" y="192"/>
                  </a:cubicBezTo>
                  <a:cubicBezTo>
                    <a:pt x="56" y="191"/>
                    <a:pt x="57" y="188"/>
                    <a:pt x="58" y="187"/>
                  </a:cubicBezTo>
                  <a:cubicBezTo>
                    <a:pt x="60" y="186"/>
                    <a:pt x="67" y="189"/>
                    <a:pt x="69" y="187"/>
                  </a:cubicBezTo>
                  <a:cubicBezTo>
                    <a:pt x="70" y="186"/>
                    <a:pt x="69" y="183"/>
                    <a:pt x="69" y="181"/>
                  </a:cubicBezTo>
                  <a:cubicBezTo>
                    <a:pt x="69" y="178"/>
                    <a:pt x="70" y="172"/>
                    <a:pt x="69" y="169"/>
                  </a:cubicBezTo>
                  <a:cubicBezTo>
                    <a:pt x="68" y="167"/>
                    <a:pt x="65" y="164"/>
                    <a:pt x="64" y="162"/>
                  </a:cubicBezTo>
                  <a:cubicBezTo>
                    <a:pt x="62" y="160"/>
                    <a:pt x="59" y="156"/>
                    <a:pt x="58" y="154"/>
                  </a:cubicBezTo>
                  <a:cubicBezTo>
                    <a:pt x="57" y="152"/>
                    <a:pt x="57" y="146"/>
                    <a:pt x="58" y="144"/>
                  </a:cubicBezTo>
                  <a:cubicBezTo>
                    <a:pt x="59" y="141"/>
                    <a:pt x="64" y="138"/>
                    <a:pt x="66" y="137"/>
                  </a:cubicBezTo>
                  <a:cubicBezTo>
                    <a:pt x="67" y="136"/>
                    <a:pt x="70" y="134"/>
                    <a:pt x="71" y="133"/>
                  </a:cubicBezTo>
                  <a:cubicBezTo>
                    <a:pt x="74" y="132"/>
                    <a:pt x="80" y="134"/>
                    <a:pt x="83" y="133"/>
                  </a:cubicBezTo>
                  <a:cubicBezTo>
                    <a:pt x="85" y="132"/>
                    <a:pt x="88" y="127"/>
                    <a:pt x="90" y="125"/>
                  </a:cubicBezTo>
                  <a:cubicBezTo>
                    <a:pt x="90" y="125"/>
                    <a:pt x="91" y="124"/>
                    <a:pt x="91" y="123"/>
                  </a:cubicBezTo>
                  <a:cubicBezTo>
                    <a:pt x="92" y="122"/>
                    <a:pt x="94" y="119"/>
                    <a:pt x="95" y="119"/>
                  </a:cubicBezTo>
                  <a:cubicBezTo>
                    <a:pt x="97" y="118"/>
                    <a:pt x="100" y="119"/>
                    <a:pt x="101" y="120"/>
                  </a:cubicBezTo>
                  <a:cubicBezTo>
                    <a:pt x="103" y="120"/>
                    <a:pt x="106" y="122"/>
                    <a:pt x="108" y="122"/>
                  </a:cubicBezTo>
                  <a:cubicBezTo>
                    <a:pt x="110" y="123"/>
                    <a:pt x="114" y="122"/>
                    <a:pt x="116" y="122"/>
                  </a:cubicBezTo>
                  <a:cubicBezTo>
                    <a:pt x="117" y="122"/>
                    <a:pt x="120" y="124"/>
                    <a:pt x="121" y="125"/>
                  </a:cubicBezTo>
                  <a:cubicBezTo>
                    <a:pt x="123" y="125"/>
                    <a:pt x="129" y="126"/>
                    <a:pt x="131" y="124"/>
                  </a:cubicBezTo>
                  <a:cubicBezTo>
                    <a:pt x="132" y="124"/>
                    <a:pt x="132" y="121"/>
                    <a:pt x="132" y="120"/>
                  </a:cubicBezTo>
                  <a:cubicBezTo>
                    <a:pt x="132" y="118"/>
                    <a:pt x="131" y="115"/>
                    <a:pt x="132" y="114"/>
                  </a:cubicBezTo>
                  <a:cubicBezTo>
                    <a:pt x="132" y="113"/>
                    <a:pt x="134" y="112"/>
                    <a:pt x="135" y="112"/>
                  </a:cubicBezTo>
                  <a:cubicBezTo>
                    <a:pt x="136" y="112"/>
                    <a:pt x="137" y="114"/>
                    <a:pt x="138" y="114"/>
                  </a:cubicBezTo>
                  <a:cubicBezTo>
                    <a:pt x="139" y="115"/>
                    <a:pt x="143" y="115"/>
                    <a:pt x="145" y="116"/>
                  </a:cubicBezTo>
                  <a:cubicBezTo>
                    <a:pt x="146" y="117"/>
                    <a:pt x="146" y="119"/>
                    <a:pt x="147" y="120"/>
                  </a:cubicBezTo>
                  <a:cubicBezTo>
                    <a:pt x="149" y="121"/>
                    <a:pt x="152" y="122"/>
                    <a:pt x="154" y="122"/>
                  </a:cubicBezTo>
                  <a:cubicBezTo>
                    <a:pt x="156" y="122"/>
                    <a:pt x="158" y="120"/>
                    <a:pt x="159" y="118"/>
                  </a:cubicBezTo>
                  <a:cubicBezTo>
                    <a:pt x="160" y="117"/>
                    <a:pt x="159" y="112"/>
                    <a:pt x="160" y="110"/>
                  </a:cubicBezTo>
                  <a:cubicBezTo>
                    <a:pt x="161" y="109"/>
                    <a:pt x="163" y="108"/>
                    <a:pt x="164" y="109"/>
                  </a:cubicBezTo>
                  <a:cubicBezTo>
                    <a:pt x="165" y="109"/>
                    <a:pt x="166" y="114"/>
                    <a:pt x="166" y="116"/>
                  </a:cubicBezTo>
                  <a:cubicBezTo>
                    <a:pt x="167" y="117"/>
                    <a:pt x="166" y="119"/>
                    <a:pt x="166" y="120"/>
                  </a:cubicBezTo>
                  <a:cubicBezTo>
                    <a:pt x="167" y="121"/>
                    <a:pt x="168" y="123"/>
                    <a:pt x="168" y="123"/>
                  </a:cubicBezTo>
                  <a:cubicBezTo>
                    <a:pt x="171" y="124"/>
                    <a:pt x="176" y="124"/>
                    <a:pt x="178" y="123"/>
                  </a:cubicBezTo>
                  <a:cubicBezTo>
                    <a:pt x="179" y="122"/>
                    <a:pt x="179" y="121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19"/>
                    <a:pt x="181" y="118"/>
                    <a:pt x="181" y="118"/>
                  </a:cubicBezTo>
                  <a:cubicBezTo>
                    <a:pt x="184" y="117"/>
                    <a:pt x="189" y="117"/>
                    <a:pt x="191" y="116"/>
                  </a:cubicBezTo>
                  <a:cubicBezTo>
                    <a:pt x="193" y="115"/>
                    <a:pt x="196" y="112"/>
                    <a:pt x="197" y="111"/>
                  </a:cubicBezTo>
                  <a:cubicBezTo>
                    <a:pt x="197" y="109"/>
                    <a:pt x="197" y="106"/>
                    <a:pt x="197" y="105"/>
                  </a:cubicBezTo>
                  <a:cubicBezTo>
                    <a:pt x="197" y="103"/>
                    <a:pt x="195" y="100"/>
                    <a:pt x="195" y="99"/>
                  </a:cubicBezTo>
                  <a:cubicBezTo>
                    <a:pt x="196" y="97"/>
                    <a:pt x="199" y="96"/>
                    <a:pt x="201" y="96"/>
                  </a:cubicBezTo>
                  <a:cubicBezTo>
                    <a:pt x="202" y="96"/>
                    <a:pt x="204" y="96"/>
                    <a:pt x="205" y="96"/>
                  </a:cubicBezTo>
                  <a:cubicBezTo>
                    <a:pt x="206" y="97"/>
                    <a:pt x="208" y="100"/>
                    <a:pt x="209" y="100"/>
                  </a:cubicBezTo>
                  <a:cubicBezTo>
                    <a:pt x="210" y="101"/>
                    <a:pt x="213" y="101"/>
                    <a:pt x="214" y="101"/>
                  </a:cubicBezTo>
                  <a:cubicBezTo>
                    <a:pt x="214" y="102"/>
                    <a:pt x="217" y="105"/>
                    <a:pt x="218" y="106"/>
                  </a:cubicBezTo>
                  <a:cubicBezTo>
                    <a:pt x="220" y="107"/>
                    <a:pt x="223" y="107"/>
                    <a:pt x="224" y="107"/>
                  </a:cubicBezTo>
                  <a:cubicBezTo>
                    <a:pt x="226" y="107"/>
                    <a:pt x="229" y="108"/>
                    <a:pt x="230" y="107"/>
                  </a:cubicBezTo>
                  <a:cubicBezTo>
                    <a:pt x="231" y="106"/>
                    <a:pt x="231" y="103"/>
                    <a:pt x="231" y="102"/>
                  </a:cubicBezTo>
                  <a:cubicBezTo>
                    <a:pt x="232" y="101"/>
                    <a:pt x="232" y="99"/>
                    <a:pt x="232" y="98"/>
                  </a:cubicBezTo>
                  <a:cubicBezTo>
                    <a:pt x="233" y="96"/>
                    <a:pt x="231" y="91"/>
                    <a:pt x="231" y="89"/>
                  </a:cubicBezTo>
                  <a:cubicBezTo>
                    <a:pt x="230" y="88"/>
                    <a:pt x="229" y="87"/>
                    <a:pt x="229" y="86"/>
                  </a:cubicBezTo>
                  <a:cubicBezTo>
                    <a:pt x="229" y="85"/>
                    <a:pt x="230" y="83"/>
                    <a:pt x="231" y="83"/>
                  </a:cubicBezTo>
                  <a:cubicBezTo>
                    <a:pt x="232" y="81"/>
                    <a:pt x="235" y="79"/>
                    <a:pt x="237" y="78"/>
                  </a:cubicBezTo>
                  <a:cubicBezTo>
                    <a:pt x="238" y="78"/>
                    <a:pt x="242" y="77"/>
                    <a:pt x="243" y="78"/>
                  </a:cubicBezTo>
                  <a:cubicBezTo>
                    <a:pt x="244" y="78"/>
                    <a:pt x="245" y="82"/>
                    <a:pt x="246" y="82"/>
                  </a:cubicBezTo>
                  <a:cubicBezTo>
                    <a:pt x="248" y="83"/>
                    <a:pt x="252" y="82"/>
                    <a:pt x="253" y="82"/>
                  </a:cubicBezTo>
                  <a:cubicBezTo>
                    <a:pt x="255" y="83"/>
                    <a:pt x="257" y="83"/>
                    <a:pt x="259" y="84"/>
                  </a:cubicBezTo>
                  <a:cubicBezTo>
                    <a:pt x="259" y="85"/>
                    <a:pt x="260" y="86"/>
                    <a:pt x="261" y="87"/>
                  </a:cubicBezTo>
                  <a:cubicBezTo>
                    <a:pt x="262" y="88"/>
                    <a:pt x="265" y="91"/>
                    <a:pt x="267" y="90"/>
                  </a:cubicBezTo>
                  <a:cubicBezTo>
                    <a:pt x="268" y="90"/>
                    <a:pt x="269" y="87"/>
                    <a:pt x="270" y="86"/>
                  </a:cubicBezTo>
                  <a:cubicBezTo>
                    <a:pt x="272" y="86"/>
                    <a:pt x="275" y="86"/>
                    <a:pt x="276" y="87"/>
                  </a:cubicBezTo>
                  <a:cubicBezTo>
                    <a:pt x="278" y="88"/>
                    <a:pt x="279" y="91"/>
                    <a:pt x="280" y="92"/>
                  </a:cubicBezTo>
                  <a:cubicBezTo>
                    <a:pt x="282" y="93"/>
                    <a:pt x="287" y="95"/>
                    <a:pt x="289" y="94"/>
                  </a:cubicBezTo>
                  <a:cubicBezTo>
                    <a:pt x="290" y="94"/>
                    <a:pt x="291" y="91"/>
                    <a:pt x="291" y="90"/>
                  </a:cubicBezTo>
                  <a:cubicBezTo>
                    <a:pt x="292" y="88"/>
                    <a:pt x="290" y="84"/>
                    <a:pt x="290" y="82"/>
                  </a:cubicBezTo>
                  <a:cubicBezTo>
                    <a:pt x="290" y="81"/>
                    <a:pt x="292" y="78"/>
                    <a:pt x="293" y="78"/>
                  </a:cubicBezTo>
                  <a:cubicBezTo>
                    <a:pt x="293" y="77"/>
                    <a:pt x="296" y="77"/>
                    <a:pt x="297" y="77"/>
                  </a:cubicBezTo>
                  <a:cubicBezTo>
                    <a:pt x="298" y="77"/>
                    <a:pt x="301" y="79"/>
                    <a:pt x="303" y="79"/>
                  </a:cubicBezTo>
                  <a:cubicBezTo>
                    <a:pt x="304" y="78"/>
                    <a:pt x="306" y="75"/>
                    <a:pt x="306" y="73"/>
                  </a:cubicBezTo>
                  <a:cubicBezTo>
                    <a:pt x="306" y="72"/>
                    <a:pt x="303" y="71"/>
                    <a:pt x="302" y="70"/>
                  </a:cubicBezTo>
                  <a:cubicBezTo>
                    <a:pt x="302" y="70"/>
                    <a:pt x="300" y="69"/>
                    <a:pt x="299" y="68"/>
                  </a:cubicBezTo>
                  <a:cubicBezTo>
                    <a:pt x="299" y="67"/>
                    <a:pt x="300" y="65"/>
                    <a:pt x="300" y="64"/>
                  </a:cubicBezTo>
                  <a:cubicBezTo>
                    <a:pt x="301" y="63"/>
                    <a:pt x="302" y="62"/>
                    <a:pt x="303" y="62"/>
                  </a:cubicBezTo>
                  <a:cubicBezTo>
                    <a:pt x="304" y="61"/>
                    <a:pt x="305" y="59"/>
                    <a:pt x="305" y="59"/>
                  </a:cubicBezTo>
                  <a:cubicBezTo>
                    <a:pt x="306" y="57"/>
                    <a:pt x="308" y="55"/>
                    <a:pt x="309" y="54"/>
                  </a:cubicBezTo>
                  <a:cubicBezTo>
                    <a:pt x="310" y="53"/>
                    <a:pt x="312" y="52"/>
                    <a:pt x="313" y="52"/>
                  </a:cubicBezTo>
                  <a:cubicBezTo>
                    <a:pt x="314" y="51"/>
                    <a:pt x="317" y="52"/>
                    <a:pt x="319" y="52"/>
                  </a:cubicBezTo>
                  <a:cubicBezTo>
                    <a:pt x="320" y="52"/>
                    <a:pt x="322" y="52"/>
                    <a:pt x="322" y="53"/>
                  </a:cubicBezTo>
                  <a:cubicBezTo>
                    <a:pt x="324" y="53"/>
                    <a:pt x="326" y="54"/>
                    <a:pt x="327" y="54"/>
                  </a:cubicBezTo>
                  <a:cubicBezTo>
                    <a:pt x="328" y="54"/>
                    <a:pt x="330" y="53"/>
                    <a:pt x="330" y="53"/>
                  </a:cubicBezTo>
                  <a:cubicBezTo>
                    <a:pt x="331" y="52"/>
                    <a:pt x="331" y="48"/>
                    <a:pt x="330" y="47"/>
                  </a:cubicBezTo>
                  <a:cubicBezTo>
                    <a:pt x="330" y="46"/>
                    <a:pt x="327" y="45"/>
                    <a:pt x="327" y="44"/>
                  </a:cubicBezTo>
                  <a:cubicBezTo>
                    <a:pt x="325" y="44"/>
                    <a:pt x="322" y="43"/>
                    <a:pt x="321" y="42"/>
                  </a:cubicBezTo>
                  <a:cubicBezTo>
                    <a:pt x="320" y="42"/>
                    <a:pt x="320" y="40"/>
                    <a:pt x="320" y="39"/>
                  </a:cubicBezTo>
                  <a:cubicBezTo>
                    <a:pt x="319" y="37"/>
                    <a:pt x="321" y="32"/>
                    <a:pt x="322" y="31"/>
                  </a:cubicBezTo>
                  <a:cubicBezTo>
                    <a:pt x="324" y="29"/>
                    <a:pt x="328" y="29"/>
                    <a:pt x="329" y="28"/>
                  </a:cubicBezTo>
                  <a:cubicBezTo>
                    <a:pt x="331" y="26"/>
                    <a:pt x="334" y="24"/>
                    <a:pt x="336" y="22"/>
                  </a:cubicBezTo>
                  <a:cubicBezTo>
                    <a:pt x="338" y="19"/>
                    <a:pt x="343" y="12"/>
                    <a:pt x="344" y="8"/>
                  </a:cubicBezTo>
                  <a:cubicBezTo>
                    <a:pt x="345" y="7"/>
                    <a:pt x="345" y="4"/>
                    <a:pt x="345" y="2"/>
                  </a:cubicBezTo>
                  <a:cubicBezTo>
                    <a:pt x="345" y="2"/>
                    <a:pt x="345" y="1"/>
                    <a:pt x="345" y="0"/>
                  </a:cubicBezTo>
                  <a:cubicBezTo>
                    <a:pt x="346" y="0"/>
                    <a:pt x="346" y="0"/>
                    <a:pt x="347" y="0"/>
                  </a:cubicBezTo>
                  <a:cubicBezTo>
                    <a:pt x="349" y="1"/>
                    <a:pt x="350" y="5"/>
                    <a:pt x="352" y="6"/>
                  </a:cubicBezTo>
                  <a:cubicBezTo>
                    <a:pt x="353" y="7"/>
                    <a:pt x="354" y="7"/>
                    <a:pt x="355" y="7"/>
                  </a:cubicBezTo>
                  <a:cubicBezTo>
                    <a:pt x="357" y="8"/>
                    <a:pt x="359" y="8"/>
                    <a:pt x="359" y="9"/>
                  </a:cubicBezTo>
                  <a:cubicBezTo>
                    <a:pt x="361" y="11"/>
                    <a:pt x="363" y="15"/>
                    <a:pt x="363" y="17"/>
                  </a:cubicBezTo>
                  <a:cubicBezTo>
                    <a:pt x="363" y="19"/>
                    <a:pt x="359" y="22"/>
                    <a:pt x="359" y="24"/>
                  </a:cubicBezTo>
                  <a:cubicBezTo>
                    <a:pt x="359" y="25"/>
                    <a:pt x="360" y="29"/>
                    <a:pt x="362" y="30"/>
                  </a:cubicBezTo>
                  <a:cubicBezTo>
                    <a:pt x="364" y="30"/>
                    <a:pt x="368" y="27"/>
                    <a:pt x="370" y="27"/>
                  </a:cubicBezTo>
                  <a:cubicBezTo>
                    <a:pt x="372" y="28"/>
                    <a:pt x="372" y="31"/>
                    <a:pt x="373" y="33"/>
                  </a:cubicBezTo>
                  <a:cubicBezTo>
                    <a:pt x="373" y="34"/>
                    <a:pt x="379" y="29"/>
                    <a:pt x="381" y="28"/>
                  </a:cubicBezTo>
                  <a:cubicBezTo>
                    <a:pt x="382" y="28"/>
                    <a:pt x="383" y="29"/>
                    <a:pt x="384" y="29"/>
                  </a:cubicBezTo>
                  <a:cubicBezTo>
                    <a:pt x="386" y="31"/>
                    <a:pt x="387" y="35"/>
                    <a:pt x="388" y="36"/>
                  </a:cubicBezTo>
                  <a:cubicBezTo>
                    <a:pt x="389" y="37"/>
                    <a:pt x="391" y="39"/>
                    <a:pt x="392" y="39"/>
                  </a:cubicBezTo>
                  <a:cubicBezTo>
                    <a:pt x="394" y="38"/>
                    <a:pt x="395" y="31"/>
                    <a:pt x="397" y="31"/>
                  </a:cubicBezTo>
                  <a:cubicBezTo>
                    <a:pt x="398" y="30"/>
                    <a:pt x="401" y="33"/>
                    <a:pt x="403" y="34"/>
                  </a:cubicBezTo>
                  <a:cubicBezTo>
                    <a:pt x="404" y="34"/>
                    <a:pt x="406" y="34"/>
                    <a:pt x="407" y="35"/>
                  </a:cubicBezTo>
                  <a:cubicBezTo>
                    <a:pt x="408" y="36"/>
                    <a:pt x="408" y="39"/>
                    <a:pt x="410" y="41"/>
                  </a:cubicBezTo>
                  <a:cubicBezTo>
                    <a:pt x="411" y="42"/>
                    <a:pt x="413" y="43"/>
                    <a:pt x="415" y="43"/>
                  </a:cubicBezTo>
                  <a:cubicBezTo>
                    <a:pt x="417" y="43"/>
                    <a:pt x="419" y="38"/>
                    <a:pt x="422" y="37"/>
                  </a:cubicBezTo>
                  <a:cubicBezTo>
                    <a:pt x="423" y="37"/>
                    <a:pt x="427" y="39"/>
                    <a:pt x="429" y="40"/>
                  </a:cubicBezTo>
                  <a:cubicBezTo>
                    <a:pt x="430" y="41"/>
                    <a:pt x="432" y="44"/>
                    <a:pt x="432" y="45"/>
                  </a:cubicBezTo>
                  <a:cubicBezTo>
                    <a:pt x="433" y="47"/>
                    <a:pt x="431" y="51"/>
                    <a:pt x="432" y="53"/>
                  </a:cubicBezTo>
                  <a:cubicBezTo>
                    <a:pt x="433" y="54"/>
                    <a:pt x="436" y="55"/>
                    <a:pt x="437" y="56"/>
                  </a:cubicBezTo>
                  <a:cubicBezTo>
                    <a:pt x="439" y="57"/>
                    <a:pt x="442" y="57"/>
                    <a:pt x="443" y="58"/>
                  </a:cubicBezTo>
                  <a:cubicBezTo>
                    <a:pt x="445" y="60"/>
                    <a:pt x="447" y="66"/>
                    <a:pt x="448" y="68"/>
                  </a:cubicBezTo>
                  <a:cubicBezTo>
                    <a:pt x="450" y="69"/>
                    <a:pt x="452" y="70"/>
                    <a:pt x="454" y="70"/>
                  </a:cubicBezTo>
                  <a:cubicBezTo>
                    <a:pt x="455" y="70"/>
                    <a:pt x="456" y="67"/>
                    <a:pt x="457" y="67"/>
                  </a:cubicBezTo>
                  <a:cubicBezTo>
                    <a:pt x="459" y="67"/>
                    <a:pt x="461" y="69"/>
                    <a:pt x="462" y="69"/>
                  </a:cubicBezTo>
                  <a:cubicBezTo>
                    <a:pt x="465" y="70"/>
                    <a:pt x="469" y="71"/>
                    <a:pt x="471" y="72"/>
                  </a:cubicBezTo>
                  <a:cubicBezTo>
                    <a:pt x="473" y="75"/>
                    <a:pt x="473" y="82"/>
                    <a:pt x="474" y="85"/>
                  </a:cubicBezTo>
                  <a:cubicBezTo>
                    <a:pt x="474" y="87"/>
                    <a:pt x="476" y="89"/>
                    <a:pt x="476" y="91"/>
                  </a:cubicBezTo>
                  <a:cubicBezTo>
                    <a:pt x="478" y="95"/>
                    <a:pt x="480" y="102"/>
                    <a:pt x="480" y="106"/>
                  </a:cubicBezTo>
                  <a:cubicBezTo>
                    <a:pt x="480" y="109"/>
                    <a:pt x="479" y="114"/>
                    <a:pt x="478" y="117"/>
                  </a:cubicBezTo>
                  <a:cubicBezTo>
                    <a:pt x="477" y="118"/>
                    <a:pt x="476" y="120"/>
                    <a:pt x="475" y="121"/>
                  </a:cubicBezTo>
                  <a:cubicBezTo>
                    <a:pt x="474" y="123"/>
                    <a:pt x="470" y="127"/>
                    <a:pt x="470" y="129"/>
                  </a:cubicBezTo>
                  <a:cubicBezTo>
                    <a:pt x="469" y="131"/>
                    <a:pt x="470" y="136"/>
                    <a:pt x="470" y="138"/>
                  </a:cubicBezTo>
                  <a:cubicBezTo>
                    <a:pt x="469" y="139"/>
                    <a:pt x="467" y="140"/>
                    <a:pt x="467" y="142"/>
                  </a:cubicBezTo>
                  <a:cubicBezTo>
                    <a:pt x="467" y="143"/>
                    <a:pt x="468" y="145"/>
                    <a:pt x="468" y="146"/>
                  </a:cubicBezTo>
                  <a:cubicBezTo>
                    <a:pt x="469" y="148"/>
                    <a:pt x="471" y="150"/>
                    <a:pt x="471" y="152"/>
                  </a:cubicBezTo>
                  <a:cubicBezTo>
                    <a:pt x="472" y="153"/>
                    <a:pt x="472" y="156"/>
                    <a:pt x="471" y="158"/>
                  </a:cubicBezTo>
                  <a:cubicBezTo>
                    <a:pt x="470" y="159"/>
                    <a:pt x="466" y="159"/>
                    <a:pt x="465" y="160"/>
                  </a:cubicBezTo>
                  <a:cubicBezTo>
                    <a:pt x="463" y="162"/>
                    <a:pt x="463" y="167"/>
                    <a:pt x="464" y="169"/>
                  </a:cubicBezTo>
                  <a:cubicBezTo>
                    <a:pt x="464" y="172"/>
                    <a:pt x="469" y="175"/>
                    <a:pt x="470" y="178"/>
                  </a:cubicBezTo>
                  <a:cubicBezTo>
                    <a:pt x="471" y="180"/>
                    <a:pt x="473" y="185"/>
                    <a:pt x="473" y="188"/>
                  </a:cubicBezTo>
                  <a:cubicBezTo>
                    <a:pt x="473" y="189"/>
                    <a:pt x="473" y="193"/>
                    <a:pt x="472" y="195"/>
                  </a:cubicBezTo>
                  <a:cubicBezTo>
                    <a:pt x="471" y="197"/>
                    <a:pt x="466" y="199"/>
                    <a:pt x="464" y="200"/>
                  </a:cubicBezTo>
                  <a:cubicBezTo>
                    <a:pt x="463" y="201"/>
                    <a:pt x="459" y="201"/>
                    <a:pt x="458" y="202"/>
                  </a:cubicBezTo>
                  <a:cubicBezTo>
                    <a:pt x="456" y="204"/>
                    <a:pt x="455" y="209"/>
                    <a:pt x="454" y="211"/>
                  </a:cubicBezTo>
                  <a:cubicBezTo>
                    <a:pt x="454" y="214"/>
                    <a:pt x="455" y="219"/>
                    <a:pt x="456" y="222"/>
                  </a:cubicBezTo>
                  <a:cubicBezTo>
                    <a:pt x="456" y="224"/>
                    <a:pt x="458" y="228"/>
                    <a:pt x="459" y="230"/>
                  </a:cubicBezTo>
                  <a:cubicBezTo>
                    <a:pt x="459" y="233"/>
                    <a:pt x="459" y="240"/>
                    <a:pt x="459" y="244"/>
                  </a:cubicBezTo>
                  <a:cubicBezTo>
                    <a:pt x="458" y="245"/>
                    <a:pt x="457" y="248"/>
                    <a:pt x="456" y="250"/>
                  </a:cubicBezTo>
                  <a:cubicBezTo>
                    <a:pt x="456" y="252"/>
                    <a:pt x="455" y="257"/>
                    <a:pt x="455" y="259"/>
                  </a:cubicBezTo>
                  <a:cubicBezTo>
                    <a:pt x="455" y="261"/>
                    <a:pt x="456" y="266"/>
                    <a:pt x="456" y="268"/>
                  </a:cubicBezTo>
                  <a:cubicBezTo>
                    <a:pt x="456" y="271"/>
                    <a:pt x="456" y="278"/>
                    <a:pt x="456" y="281"/>
                  </a:cubicBezTo>
                  <a:cubicBezTo>
                    <a:pt x="456" y="282"/>
                    <a:pt x="457" y="286"/>
                    <a:pt x="458" y="286"/>
                  </a:cubicBezTo>
                  <a:cubicBezTo>
                    <a:pt x="460" y="287"/>
                    <a:pt x="464" y="285"/>
                    <a:pt x="466" y="284"/>
                  </a:cubicBezTo>
                  <a:cubicBezTo>
                    <a:pt x="468" y="284"/>
                    <a:pt x="473" y="283"/>
                    <a:pt x="475" y="283"/>
                  </a:cubicBezTo>
                  <a:cubicBezTo>
                    <a:pt x="478" y="284"/>
                    <a:pt x="481" y="288"/>
                    <a:pt x="483" y="290"/>
                  </a:cubicBezTo>
                  <a:cubicBezTo>
                    <a:pt x="484" y="292"/>
                    <a:pt x="483" y="295"/>
                    <a:pt x="485" y="296"/>
                  </a:cubicBezTo>
                  <a:cubicBezTo>
                    <a:pt x="487" y="298"/>
                    <a:pt x="494" y="297"/>
                    <a:pt x="495" y="300"/>
                  </a:cubicBezTo>
                  <a:cubicBezTo>
                    <a:pt x="497" y="302"/>
                    <a:pt x="495" y="310"/>
                    <a:pt x="496" y="313"/>
                  </a:cubicBezTo>
                  <a:cubicBezTo>
                    <a:pt x="497" y="315"/>
                    <a:pt x="499" y="317"/>
                    <a:pt x="499" y="318"/>
                  </a:cubicBezTo>
                  <a:cubicBezTo>
                    <a:pt x="500" y="321"/>
                    <a:pt x="502" y="328"/>
                    <a:pt x="503" y="331"/>
                  </a:cubicBezTo>
                  <a:cubicBezTo>
                    <a:pt x="503" y="334"/>
                    <a:pt x="504" y="339"/>
                    <a:pt x="504" y="342"/>
                  </a:cubicBezTo>
                  <a:cubicBezTo>
                    <a:pt x="504" y="345"/>
                    <a:pt x="502" y="352"/>
                    <a:pt x="499" y="354"/>
                  </a:cubicBezTo>
                  <a:cubicBezTo>
                    <a:pt x="498" y="356"/>
                    <a:pt x="494" y="356"/>
                    <a:pt x="493" y="358"/>
                  </a:cubicBezTo>
                  <a:cubicBezTo>
                    <a:pt x="491" y="360"/>
                    <a:pt x="488" y="366"/>
                    <a:pt x="488" y="369"/>
                  </a:cubicBezTo>
                  <a:cubicBezTo>
                    <a:pt x="488" y="372"/>
                    <a:pt x="491" y="379"/>
                    <a:pt x="493" y="381"/>
                  </a:cubicBezTo>
                  <a:cubicBezTo>
                    <a:pt x="494" y="383"/>
                    <a:pt x="496" y="385"/>
                    <a:pt x="498" y="386"/>
                  </a:cubicBezTo>
                  <a:cubicBezTo>
                    <a:pt x="499" y="387"/>
                    <a:pt x="503" y="388"/>
                    <a:pt x="504" y="389"/>
                  </a:cubicBezTo>
                  <a:cubicBezTo>
                    <a:pt x="506" y="390"/>
                    <a:pt x="508" y="391"/>
                    <a:pt x="509" y="392"/>
                  </a:cubicBezTo>
                  <a:cubicBezTo>
                    <a:pt x="511" y="396"/>
                    <a:pt x="508" y="404"/>
                    <a:pt x="509" y="408"/>
                  </a:cubicBezTo>
                  <a:cubicBezTo>
                    <a:pt x="509" y="410"/>
                    <a:pt x="510" y="416"/>
                    <a:pt x="512" y="417"/>
                  </a:cubicBezTo>
                  <a:cubicBezTo>
                    <a:pt x="514" y="418"/>
                    <a:pt x="518" y="417"/>
                    <a:pt x="521" y="417"/>
                  </a:cubicBezTo>
                  <a:cubicBezTo>
                    <a:pt x="523" y="417"/>
                    <a:pt x="528" y="415"/>
                    <a:pt x="531" y="415"/>
                  </a:cubicBezTo>
                  <a:cubicBezTo>
                    <a:pt x="533" y="415"/>
                    <a:pt x="536" y="418"/>
                    <a:pt x="538" y="420"/>
                  </a:cubicBezTo>
                  <a:cubicBezTo>
                    <a:pt x="541" y="422"/>
                    <a:pt x="548" y="426"/>
                    <a:pt x="550" y="429"/>
                  </a:cubicBezTo>
                  <a:cubicBezTo>
                    <a:pt x="552" y="433"/>
                    <a:pt x="551" y="440"/>
                    <a:pt x="552" y="444"/>
                  </a:cubicBezTo>
                  <a:cubicBezTo>
                    <a:pt x="552" y="446"/>
                    <a:pt x="552" y="450"/>
                    <a:pt x="553" y="451"/>
                  </a:cubicBezTo>
                  <a:cubicBezTo>
                    <a:pt x="554" y="453"/>
                    <a:pt x="558" y="454"/>
                    <a:pt x="559" y="455"/>
                  </a:cubicBezTo>
                  <a:cubicBezTo>
                    <a:pt x="561" y="456"/>
                    <a:pt x="565" y="457"/>
                    <a:pt x="566" y="459"/>
                  </a:cubicBezTo>
                  <a:cubicBezTo>
                    <a:pt x="568" y="461"/>
                    <a:pt x="569" y="467"/>
                    <a:pt x="570" y="470"/>
                  </a:cubicBezTo>
                  <a:cubicBezTo>
                    <a:pt x="570" y="472"/>
                    <a:pt x="570" y="476"/>
                    <a:pt x="571" y="478"/>
                  </a:cubicBezTo>
                  <a:cubicBezTo>
                    <a:pt x="571" y="480"/>
                    <a:pt x="572" y="485"/>
                    <a:pt x="573" y="487"/>
                  </a:cubicBezTo>
                  <a:cubicBezTo>
                    <a:pt x="573" y="490"/>
                    <a:pt x="572" y="497"/>
                    <a:pt x="573" y="501"/>
                  </a:cubicBezTo>
                  <a:cubicBezTo>
                    <a:pt x="573" y="503"/>
                    <a:pt x="577" y="507"/>
                    <a:pt x="578" y="509"/>
                  </a:cubicBezTo>
                  <a:cubicBezTo>
                    <a:pt x="580" y="513"/>
                    <a:pt x="584" y="520"/>
                    <a:pt x="586" y="524"/>
                  </a:cubicBezTo>
                  <a:cubicBezTo>
                    <a:pt x="587" y="527"/>
                    <a:pt x="590" y="534"/>
                    <a:pt x="593" y="536"/>
                  </a:cubicBezTo>
                  <a:cubicBezTo>
                    <a:pt x="595" y="539"/>
                    <a:pt x="602" y="541"/>
                    <a:pt x="604" y="543"/>
                  </a:cubicBezTo>
                  <a:cubicBezTo>
                    <a:pt x="606" y="544"/>
                    <a:pt x="609" y="546"/>
                    <a:pt x="610" y="548"/>
                  </a:cubicBezTo>
                  <a:cubicBezTo>
                    <a:pt x="611" y="550"/>
                    <a:pt x="613" y="554"/>
                    <a:pt x="612" y="557"/>
                  </a:cubicBezTo>
                  <a:cubicBezTo>
                    <a:pt x="612" y="558"/>
                    <a:pt x="610" y="561"/>
                    <a:pt x="609" y="561"/>
                  </a:cubicBezTo>
                  <a:cubicBezTo>
                    <a:pt x="607" y="562"/>
                    <a:pt x="603" y="560"/>
                    <a:pt x="602" y="561"/>
                  </a:cubicBezTo>
                  <a:cubicBezTo>
                    <a:pt x="600" y="562"/>
                    <a:pt x="598" y="566"/>
                    <a:pt x="596" y="568"/>
                  </a:cubicBezTo>
                  <a:cubicBezTo>
                    <a:pt x="595" y="570"/>
                    <a:pt x="591" y="574"/>
                    <a:pt x="591" y="577"/>
                  </a:cubicBezTo>
                  <a:cubicBezTo>
                    <a:pt x="591" y="579"/>
                    <a:pt x="594" y="582"/>
                    <a:pt x="596" y="583"/>
                  </a:cubicBezTo>
                  <a:cubicBezTo>
                    <a:pt x="598" y="585"/>
                    <a:pt x="603" y="588"/>
                    <a:pt x="603" y="589"/>
                  </a:cubicBezTo>
                  <a:cubicBezTo>
                    <a:pt x="603" y="590"/>
                    <a:pt x="601" y="599"/>
                    <a:pt x="603" y="601"/>
                  </a:cubicBezTo>
                  <a:cubicBezTo>
                    <a:pt x="606" y="605"/>
                    <a:pt x="618" y="601"/>
                    <a:pt x="620" y="605"/>
                  </a:cubicBezTo>
                  <a:cubicBezTo>
                    <a:pt x="622" y="607"/>
                    <a:pt x="619" y="613"/>
                    <a:pt x="618" y="615"/>
                  </a:cubicBezTo>
                  <a:cubicBezTo>
                    <a:pt x="618" y="617"/>
                    <a:pt x="616" y="621"/>
                    <a:pt x="616" y="623"/>
                  </a:cubicBezTo>
                  <a:cubicBezTo>
                    <a:pt x="616" y="626"/>
                    <a:pt x="619" y="631"/>
                    <a:pt x="618" y="634"/>
                  </a:cubicBezTo>
                  <a:cubicBezTo>
                    <a:pt x="618" y="636"/>
                    <a:pt x="614" y="640"/>
                    <a:pt x="614" y="642"/>
                  </a:cubicBezTo>
                  <a:cubicBezTo>
                    <a:pt x="613" y="646"/>
                    <a:pt x="615" y="655"/>
                    <a:pt x="615" y="659"/>
                  </a:cubicBezTo>
                  <a:cubicBezTo>
                    <a:pt x="615" y="668"/>
                    <a:pt x="615" y="685"/>
                    <a:pt x="613" y="694"/>
                  </a:cubicBezTo>
                  <a:cubicBezTo>
                    <a:pt x="612" y="699"/>
                    <a:pt x="609" y="709"/>
                    <a:pt x="605" y="713"/>
                  </a:cubicBezTo>
                  <a:cubicBezTo>
                    <a:pt x="603" y="716"/>
                    <a:pt x="597" y="721"/>
                    <a:pt x="594" y="723"/>
                  </a:cubicBezTo>
                  <a:cubicBezTo>
                    <a:pt x="590" y="725"/>
                    <a:pt x="581" y="725"/>
                    <a:pt x="577" y="726"/>
                  </a:cubicBezTo>
                  <a:cubicBezTo>
                    <a:pt x="569" y="728"/>
                    <a:pt x="553" y="731"/>
                    <a:pt x="546" y="733"/>
                  </a:cubicBezTo>
                  <a:cubicBezTo>
                    <a:pt x="542" y="735"/>
                    <a:pt x="534" y="737"/>
                    <a:pt x="532" y="740"/>
                  </a:cubicBezTo>
                  <a:cubicBezTo>
                    <a:pt x="529" y="742"/>
                    <a:pt x="526" y="748"/>
                    <a:pt x="525" y="751"/>
                  </a:cubicBezTo>
                  <a:cubicBezTo>
                    <a:pt x="524" y="754"/>
                    <a:pt x="526" y="759"/>
                    <a:pt x="525" y="762"/>
                  </a:cubicBezTo>
                  <a:cubicBezTo>
                    <a:pt x="523" y="765"/>
                    <a:pt x="515" y="767"/>
                    <a:pt x="512" y="769"/>
                  </a:cubicBezTo>
                  <a:cubicBezTo>
                    <a:pt x="509" y="771"/>
                    <a:pt x="506" y="775"/>
                    <a:pt x="504" y="777"/>
                  </a:cubicBezTo>
                  <a:cubicBezTo>
                    <a:pt x="501" y="781"/>
                    <a:pt x="498" y="791"/>
                    <a:pt x="495" y="794"/>
                  </a:cubicBezTo>
                  <a:cubicBezTo>
                    <a:pt x="492" y="798"/>
                    <a:pt x="484" y="801"/>
                    <a:pt x="481" y="804"/>
                  </a:cubicBezTo>
                  <a:cubicBezTo>
                    <a:pt x="481" y="805"/>
                    <a:pt x="481" y="805"/>
                    <a:pt x="480" y="805"/>
                  </a:cubicBezTo>
                  <a:cubicBezTo>
                    <a:pt x="480" y="805"/>
                    <a:pt x="480" y="801"/>
                    <a:pt x="479" y="800"/>
                  </a:cubicBezTo>
                  <a:cubicBezTo>
                    <a:pt x="478" y="799"/>
                    <a:pt x="476" y="799"/>
                    <a:pt x="475" y="798"/>
                  </a:cubicBezTo>
                  <a:cubicBezTo>
                    <a:pt x="473" y="798"/>
                    <a:pt x="468" y="798"/>
                    <a:pt x="467" y="797"/>
                  </a:cubicBezTo>
                  <a:cubicBezTo>
                    <a:pt x="466" y="796"/>
                    <a:pt x="466" y="793"/>
                    <a:pt x="467" y="792"/>
                  </a:cubicBezTo>
                  <a:cubicBezTo>
                    <a:pt x="467" y="790"/>
                    <a:pt x="469" y="787"/>
                    <a:pt x="468" y="785"/>
                  </a:cubicBezTo>
                  <a:cubicBezTo>
                    <a:pt x="468" y="784"/>
                    <a:pt x="465" y="783"/>
                    <a:pt x="464" y="783"/>
                  </a:cubicBezTo>
                  <a:cubicBezTo>
                    <a:pt x="462" y="783"/>
                    <a:pt x="459" y="786"/>
                    <a:pt x="457" y="786"/>
                  </a:cubicBezTo>
                  <a:cubicBezTo>
                    <a:pt x="455" y="786"/>
                    <a:pt x="453" y="785"/>
                    <a:pt x="452" y="784"/>
                  </a:cubicBezTo>
                  <a:cubicBezTo>
                    <a:pt x="450" y="784"/>
                    <a:pt x="446" y="784"/>
                    <a:pt x="445" y="783"/>
                  </a:cubicBezTo>
                  <a:cubicBezTo>
                    <a:pt x="444" y="782"/>
                    <a:pt x="444" y="779"/>
                    <a:pt x="445" y="778"/>
                  </a:cubicBezTo>
                  <a:cubicBezTo>
                    <a:pt x="445" y="777"/>
                    <a:pt x="448" y="775"/>
                    <a:pt x="448" y="773"/>
                  </a:cubicBezTo>
                  <a:cubicBezTo>
                    <a:pt x="449" y="771"/>
                    <a:pt x="449" y="767"/>
                    <a:pt x="448" y="765"/>
                  </a:cubicBezTo>
                  <a:cubicBezTo>
                    <a:pt x="447" y="764"/>
                    <a:pt x="443" y="763"/>
                    <a:pt x="441" y="762"/>
                  </a:cubicBezTo>
                  <a:cubicBezTo>
                    <a:pt x="440" y="762"/>
                    <a:pt x="436" y="762"/>
                    <a:pt x="435" y="760"/>
                  </a:cubicBezTo>
                  <a:cubicBezTo>
                    <a:pt x="433" y="759"/>
                    <a:pt x="435" y="753"/>
                    <a:pt x="433" y="751"/>
                  </a:cubicBezTo>
                  <a:cubicBezTo>
                    <a:pt x="433" y="750"/>
                    <a:pt x="430" y="749"/>
                    <a:pt x="428" y="749"/>
                  </a:cubicBezTo>
                  <a:cubicBezTo>
                    <a:pt x="426" y="749"/>
                    <a:pt x="423" y="751"/>
                    <a:pt x="421" y="752"/>
                  </a:cubicBezTo>
                  <a:cubicBezTo>
                    <a:pt x="419" y="753"/>
                    <a:pt x="417" y="757"/>
                    <a:pt x="415" y="758"/>
                  </a:cubicBezTo>
                  <a:cubicBezTo>
                    <a:pt x="414" y="759"/>
                    <a:pt x="411" y="760"/>
                    <a:pt x="410" y="761"/>
                  </a:cubicBezTo>
                  <a:cubicBezTo>
                    <a:pt x="409" y="761"/>
                    <a:pt x="407" y="763"/>
                    <a:pt x="406" y="763"/>
                  </a:cubicBezTo>
                  <a:cubicBezTo>
                    <a:pt x="403" y="763"/>
                    <a:pt x="401" y="756"/>
                    <a:pt x="399" y="755"/>
                  </a:cubicBezTo>
                  <a:cubicBezTo>
                    <a:pt x="397" y="753"/>
                    <a:pt x="392" y="753"/>
                    <a:pt x="390" y="753"/>
                  </a:cubicBezTo>
                  <a:cubicBezTo>
                    <a:pt x="388" y="754"/>
                    <a:pt x="384" y="756"/>
                    <a:pt x="383" y="757"/>
                  </a:cubicBezTo>
                  <a:cubicBezTo>
                    <a:pt x="382" y="759"/>
                    <a:pt x="381" y="762"/>
                    <a:pt x="380" y="764"/>
                  </a:cubicBezTo>
                  <a:cubicBezTo>
                    <a:pt x="378" y="767"/>
                    <a:pt x="375" y="773"/>
                    <a:pt x="372" y="776"/>
                  </a:cubicBezTo>
                  <a:cubicBezTo>
                    <a:pt x="370" y="778"/>
                    <a:pt x="364" y="780"/>
                    <a:pt x="362" y="782"/>
                  </a:cubicBezTo>
                  <a:cubicBezTo>
                    <a:pt x="360" y="785"/>
                    <a:pt x="359" y="791"/>
                    <a:pt x="357" y="793"/>
                  </a:cubicBezTo>
                  <a:cubicBezTo>
                    <a:pt x="356" y="793"/>
                    <a:pt x="354" y="792"/>
                    <a:pt x="353" y="792"/>
                  </a:cubicBezTo>
                  <a:cubicBezTo>
                    <a:pt x="350" y="792"/>
                    <a:pt x="346" y="794"/>
                    <a:pt x="343" y="794"/>
                  </a:cubicBezTo>
                  <a:cubicBezTo>
                    <a:pt x="340" y="794"/>
                    <a:pt x="334" y="793"/>
                    <a:pt x="331" y="792"/>
                  </a:cubicBezTo>
                  <a:cubicBezTo>
                    <a:pt x="329" y="792"/>
                    <a:pt x="325" y="791"/>
                    <a:pt x="323" y="791"/>
                  </a:cubicBezTo>
                  <a:cubicBezTo>
                    <a:pt x="320" y="791"/>
                    <a:pt x="314" y="793"/>
                    <a:pt x="311" y="792"/>
                  </a:cubicBezTo>
                  <a:cubicBezTo>
                    <a:pt x="309" y="792"/>
                    <a:pt x="305" y="791"/>
                    <a:pt x="303" y="791"/>
                  </a:cubicBezTo>
                  <a:cubicBezTo>
                    <a:pt x="299" y="790"/>
                    <a:pt x="290" y="791"/>
                    <a:pt x="286" y="790"/>
                  </a:cubicBezTo>
                  <a:cubicBezTo>
                    <a:pt x="284" y="790"/>
                    <a:pt x="279" y="791"/>
                    <a:pt x="277" y="790"/>
                  </a:cubicBezTo>
                  <a:cubicBezTo>
                    <a:pt x="276" y="790"/>
                    <a:pt x="274" y="788"/>
                    <a:pt x="272" y="787"/>
                  </a:cubicBezTo>
                  <a:cubicBezTo>
                    <a:pt x="271" y="787"/>
                    <a:pt x="269" y="789"/>
                    <a:pt x="268" y="789"/>
                  </a:cubicBezTo>
                  <a:cubicBezTo>
                    <a:pt x="265" y="789"/>
                    <a:pt x="259" y="790"/>
                    <a:pt x="257" y="788"/>
                  </a:cubicBezTo>
                  <a:cubicBezTo>
                    <a:pt x="256" y="787"/>
                    <a:pt x="254" y="783"/>
                    <a:pt x="255" y="781"/>
                  </a:cubicBezTo>
                  <a:cubicBezTo>
                    <a:pt x="255" y="779"/>
                    <a:pt x="259" y="777"/>
                    <a:pt x="261" y="777"/>
                  </a:cubicBezTo>
                  <a:cubicBezTo>
                    <a:pt x="262" y="776"/>
                    <a:pt x="266" y="777"/>
                    <a:pt x="267" y="777"/>
                  </a:cubicBezTo>
                  <a:cubicBezTo>
                    <a:pt x="269" y="775"/>
                    <a:pt x="272" y="771"/>
                    <a:pt x="271" y="769"/>
                  </a:cubicBezTo>
                  <a:cubicBezTo>
                    <a:pt x="271" y="767"/>
                    <a:pt x="267" y="767"/>
                    <a:pt x="265" y="767"/>
                  </a:cubicBezTo>
                  <a:cubicBezTo>
                    <a:pt x="262" y="766"/>
                    <a:pt x="256" y="766"/>
                    <a:pt x="254" y="767"/>
                  </a:cubicBezTo>
                  <a:cubicBezTo>
                    <a:pt x="248" y="767"/>
                    <a:pt x="238" y="772"/>
                    <a:pt x="233" y="773"/>
                  </a:cubicBezTo>
                  <a:cubicBezTo>
                    <a:pt x="231" y="773"/>
                    <a:pt x="226" y="772"/>
                    <a:pt x="224" y="772"/>
                  </a:cubicBezTo>
                  <a:cubicBezTo>
                    <a:pt x="222" y="772"/>
                    <a:pt x="218" y="771"/>
                    <a:pt x="217" y="769"/>
                  </a:cubicBezTo>
                  <a:cubicBezTo>
                    <a:pt x="215" y="767"/>
                    <a:pt x="213" y="761"/>
                    <a:pt x="211" y="759"/>
                  </a:cubicBezTo>
                  <a:cubicBezTo>
                    <a:pt x="211" y="758"/>
                    <a:pt x="209" y="755"/>
                    <a:pt x="208" y="755"/>
                  </a:cubicBezTo>
                  <a:cubicBezTo>
                    <a:pt x="207" y="754"/>
                    <a:pt x="202" y="756"/>
                    <a:pt x="201" y="754"/>
                  </a:cubicBezTo>
                  <a:cubicBezTo>
                    <a:pt x="200" y="754"/>
                    <a:pt x="201" y="751"/>
                    <a:pt x="201" y="750"/>
                  </a:cubicBezTo>
                  <a:cubicBezTo>
                    <a:pt x="202" y="749"/>
                    <a:pt x="205" y="748"/>
                    <a:pt x="206" y="747"/>
                  </a:cubicBezTo>
                  <a:cubicBezTo>
                    <a:pt x="207" y="746"/>
                    <a:pt x="210" y="746"/>
                    <a:pt x="212" y="745"/>
                  </a:cubicBezTo>
                  <a:cubicBezTo>
                    <a:pt x="213" y="744"/>
                    <a:pt x="215" y="742"/>
                    <a:pt x="214" y="741"/>
                  </a:cubicBezTo>
                  <a:cubicBezTo>
                    <a:pt x="214" y="738"/>
                    <a:pt x="207" y="739"/>
                    <a:pt x="206" y="737"/>
                  </a:cubicBezTo>
                  <a:cubicBezTo>
                    <a:pt x="205" y="736"/>
                    <a:pt x="205" y="733"/>
                    <a:pt x="205" y="732"/>
                  </a:cubicBezTo>
                  <a:cubicBezTo>
                    <a:pt x="206" y="731"/>
                    <a:pt x="207" y="728"/>
                    <a:pt x="208" y="728"/>
                  </a:cubicBezTo>
                  <a:cubicBezTo>
                    <a:pt x="209" y="727"/>
                    <a:pt x="212" y="727"/>
                    <a:pt x="213" y="728"/>
                  </a:cubicBezTo>
                  <a:cubicBezTo>
                    <a:pt x="214" y="728"/>
                    <a:pt x="215" y="732"/>
                    <a:pt x="216" y="733"/>
                  </a:cubicBezTo>
                  <a:cubicBezTo>
                    <a:pt x="218" y="734"/>
                    <a:pt x="222" y="734"/>
                    <a:pt x="224" y="734"/>
                  </a:cubicBezTo>
                  <a:cubicBezTo>
                    <a:pt x="227" y="733"/>
                    <a:pt x="232" y="734"/>
                    <a:pt x="235" y="732"/>
                  </a:cubicBezTo>
                  <a:cubicBezTo>
                    <a:pt x="236" y="731"/>
                    <a:pt x="239" y="728"/>
                    <a:pt x="241" y="726"/>
                  </a:cubicBezTo>
                  <a:cubicBezTo>
                    <a:pt x="242" y="725"/>
                    <a:pt x="246" y="723"/>
                    <a:pt x="245" y="721"/>
                  </a:cubicBezTo>
                  <a:cubicBezTo>
                    <a:pt x="245" y="720"/>
                    <a:pt x="243" y="720"/>
                    <a:pt x="242" y="720"/>
                  </a:cubicBezTo>
                  <a:cubicBezTo>
                    <a:pt x="239" y="720"/>
                    <a:pt x="235" y="724"/>
                    <a:pt x="233" y="723"/>
                  </a:cubicBezTo>
                  <a:cubicBezTo>
                    <a:pt x="233" y="723"/>
                    <a:pt x="232" y="721"/>
                    <a:pt x="232" y="720"/>
                  </a:cubicBezTo>
                  <a:cubicBezTo>
                    <a:pt x="233" y="719"/>
                    <a:pt x="235" y="718"/>
                    <a:pt x="236" y="717"/>
                  </a:cubicBezTo>
                  <a:cubicBezTo>
                    <a:pt x="237" y="717"/>
                    <a:pt x="240" y="717"/>
                    <a:pt x="240" y="716"/>
                  </a:cubicBezTo>
                  <a:cubicBezTo>
                    <a:pt x="241" y="715"/>
                    <a:pt x="240" y="712"/>
                    <a:pt x="239" y="711"/>
                  </a:cubicBezTo>
                  <a:cubicBezTo>
                    <a:pt x="239" y="711"/>
                    <a:pt x="237" y="711"/>
                    <a:pt x="236" y="711"/>
                  </a:cubicBezTo>
                  <a:cubicBezTo>
                    <a:pt x="235" y="712"/>
                    <a:pt x="233" y="713"/>
                    <a:pt x="232" y="713"/>
                  </a:cubicBezTo>
                  <a:cubicBezTo>
                    <a:pt x="231" y="713"/>
                    <a:pt x="228" y="712"/>
                    <a:pt x="227" y="711"/>
                  </a:cubicBezTo>
                  <a:cubicBezTo>
                    <a:pt x="227" y="710"/>
                    <a:pt x="228" y="708"/>
                    <a:pt x="228" y="706"/>
                  </a:cubicBezTo>
                  <a:cubicBezTo>
                    <a:pt x="228" y="705"/>
                    <a:pt x="225" y="702"/>
                    <a:pt x="225" y="700"/>
                  </a:cubicBezTo>
                  <a:cubicBezTo>
                    <a:pt x="226" y="698"/>
                    <a:pt x="227" y="696"/>
                    <a:pt x="228" y="695"/>
                  </a:cubicBezTo>
                  <a:cubicBezTo>
                    <a:pt x="229" y="693"/>
                    <a:pt x="231" y="689"/>
                    <a:pt x="231" y="687"/>
                  </a:cubicBezTo>
                  <a:cubicBezTo>
                    <a:pt x="230" y="686"/>
                    <a:pt x="227" y="684"/>
                    <a:pt x="225" y="684"/>
                  </a:cubicBezTo>
                  <a:cubicBezTo>
                    <a:pt x="224" y="684"/>
                    <a:pt x="222" y="685"/>
                    <a:pt x="221" y="685"/>
                  </a:cubicBezTo>
                  <a:cubicBezTo>
                    <a:pt x="219" y="685"/>
                    <a:pt x="215" y="681"/>
                    <a:pt x="212" y="680"/>
                  </a:cubicBezTo>
                  <a:cubicBezTo>
                    <a:pt x="211" y="680"/>
                    <a:pt x="209" y="679"/>
                    <a:pt x="207" y="680"/>
                  </a:cubicBezTo>
                  <a:cubicBezTo>
                    <a:pt x="207" y="680"/>
                    <a:pt x="205" y="682"/>
                    <a:pt x="204" y="682"/>
                  </a:cubicBezTo>
                  <a:cubicBezTo>
                    <a:pt x="202" y="682"/>
                    <a:pt x="199" y="677"/>
                    <a:pt x="197" y="675"/>
                  </a:cubicBezTo>
                  <a:cubicBezTo>
                    <a:pt x="195" y="674"/>
                    <a:pt x="191" y="673"/>
                    <a:pt x="190" y="673"/>
                  </a:cubicBezTo>
                  <a:cubicBezTo>
                    <a:pt x="188" y="672"/>
                    <a:pt x="184" y="671"/>
                    <a:pt x="183" y="671"/>
                  </a:cubicBezTo>
                  <a:cubicBezTo>
                    <a:pt x="181" y="670"/>
                    <a:pt x="176" y="669"/>
                    <a:pt x="174" y="669"/>
                  </a:cubicBezTo>
                  <a:cubicBezTo>
                    <a:pt x="172" y="668"/>
                    <a:pt x="169" y="668"/>
                    <a:pt x="167" y="667"/>
                  </a:cubicBezTo>
                  <a:cubicBezTo>
                    <a:pt x="166" y="666"/>
                    <a:pt x="164" y="662"/>
                    <a:pt x="163" y="660"/>
                  </a:cubicBezTo>
                  <a:cubicBezTo>
                    <a:pt x="162" y="659"/>
                    <a:pt x="160" y="656"/>
                    <a:pt x="158" y="655"/>
                  </a:cubicBezTo>
                  <a:cubicBezTo>
                    <a:pt x="156" y="653"/>
                    <a:pt x="153" y="651"/>
                    <a:pt x="151" y="651"/>
                  </a:cubicBezTo>
                  <a:cubicBezTo>
                    <a:pt x="149" y="651"/>
                    <a:pt x="146" y="655"/>
                    <a:pt x="144" y="654"/>
                  </a:cubicBezTo>
                  <a:cubicBezTo>
                    <a:pt x="143" y="653"/>
                    <a:pt x="142" y="649"/>
                    <a:pt x="142" y="647"/>
                  </a:cubicBezTo>
                  <a:cubicBezTo>
                    <a:pt x="143" y="645"/>
                    <a:pt x="147" y="644"/>
                    <a:pt x="147" y="642"/>
                  </a:cubicBezTo>
                  <a:cubicBezTo>
                    <a:pt x="148" y="640"/>
                    <a:pt x="146" y="636"/>
                    <a:pt x="147" y="634"/>
                  </a:cubicBezTo>
                  <a:cubicBezTo>
                    <a:pt x="147" y="630"/>
                    <a:pt x="153" y="626"/>
                    <a:pt x="155" y="624"/>
                  </a:cubicBezTo>
                  <a:cubicBezTo>
                    <a:pt x="156" y="622"/>
                    <a:pt x="158" y="620"/>
                    <a:pt x="158" y="618"/>
                  </a:cubicBezTo>
                  <a:cubicBezTo>
                    <a:pt x="158" y="616"/>
                    <a:pt x="156" y="613"/>
                    <a:pt x="154" y="611"/>
                  </a:cubicBezTo>
                  <a:cubicBezTo>
                    <a:pt x="153" y="610"/>
                    <a:pt x="150" y="611"/>
                    <a:pt x="148" y="610"/>
                  </a:cubicBezTo>
                  <a:cubicBezTo>
                    <a:pt x="148" y="609"/>
                    <a:pt x="148" y="607"/>
                    <a:pt x="147" y="607"/>
                  </a:cubicBezTo>
                  <a:cubicBezTo>
                    <a:pt x="147" y="605"/>
                    <a:pt x="147" y="602"/>
                    <a:pt x="146" y="601"/>
                  </a:cubicBezTo>
                  <a:cubicBezTo>
                    <a:pt x="145" y="599"/>
                    <a:pt x="139" y="599"/>
                    <a:pt x="137" y="598"/>
                  </a:cubicBezTo>
                  <a:cubicBezTo>
                    <a:pt x="135" y="597"/>
                    <a:pt x="131" y="595"/>
                    <a:pt x="129" y="594"/>
                  </a:cubicBezTo>
                  <a:cubicBezTo>
                    <a:pt x="127" y="593"/>
                    <a:pt x="123" y="591"/>
                    <a:pt x="121" y="591"/>
                  </a:cubicBezTo>
                  <a:cubicBezTo>
                    <a:pt x="119" y="592"/>
                    <a:pt x="117" y="594"/>
                    <a:pt x="115" y="595"/>
                  </a:cubicBezTo>
                  <a:cubicBezTo>
                    <a:pt x="114" y="596"/>
                    <a:pt x="111" y="598"/>
                    <a:pt x="109" y="600"/>
                  </a:cubicBezTo>
                  <a:cubicBezTo>
                    <a:pt x="107" y="601"/>
                    <a:pt x="104" y="605"/>
                    <a:pt x="102" y="606"/>
                  </a:cubicBezTo>
                  <a:cubicBezTo>
                    <a:pt x="101" y="606"/>
                    <a:pt x="99" y="606"/>
                    <a:pt x="98" y="606"/>
                  </a:cubicBezTo>
                  <a:cubicBezTo>
                    <a:pt x="96" y="607"/>
                    <a:pt x="94" y="609"/>
                    <a:pt x="92" y="609"/>
                  </a:cubicBezTo>
                  <a:cubicBezTo>
                    <a:pt x="90" y="609"/>
                    <a:pt x="86" y="607"/>
                    <a:pt x="84" y="607"/>
                  </a:cubicBezTo>
                  <a:cubicBezTo>
                    <a:pt x="82" y="606"/>
                    <a:pt x="78" y="607"/>
                    <a:pt x="76" y="607"/>
                  </a:cubicBezTo>
                  <a:cubicBezTo>
                    <a:pt x="75" y="607"/>
                    <a:pt x="72" y="605"/>
                    <a:pt x="71" y="605"/>
                  </a:cubicBezTo>
                  <a:cubicBezTo>
                    <a:pt x="70" y="605"/>
                    <a:pt x="68" y="605"/>
                    <a:pt x="66" y="605"/>
                  </a:cubicBezTo>
                  <a:cubicBezTo>
                    <a:pt x="66" y="601"/>
                    <a:pt x="66" y="598"/>
                    <a:pt x="66" y="596"/>
                  </a:cubicBezTo>
                  <a:cubicBezTo>
                    <a:pt x="66" y="592"/>
                    <a:pt x="65" y="583"/>
                    <a:pt x="64" y="579"/>
                  </a:cubicBezTo>
                  <a:cubicBezTo>
                    <a:pt x="63" y="576"/>
                    <a:pt x="60" y="571"/>
                    <a:pt x="59" y="568"/>
                  </a:cubicBezTo>
                  <a:cubicBezTo>
                    <a:pt x="58" y="564"/>
                    <a:pt x="58" y="557"/>
                    <a:pt x="57" y="554"/>
                  </a:cubicBezTo>
                  <a:cubicBezTo>
                    <a:pt x="56" y="552"/>
                    <a:pt x="53" y="548"/>
                    <a:pt x="53" y="546"/>
                  </a:cubicBezTo>
                  <a:cubicBezTo>
                    <a:pt x="52" y="543"/>
                    <a:pt x="57" y="536"/>
                    <a:pt x="57" y="532"/>
                  </a:cubicBezTo>
                  <a:cubicBezTo>
                    <a:pt x="56" y="529"/>
                    <a:pt x="51" y="524"/>
                    <a:pt x="50" y="521"/>
                  </a:cubicBezTo>
                  <a:cubicBezTo>
                    <a:pt x="49" y="518"/>
                    <a:pt x="50" y="513"/>
                    <a:pt x="50" y="511"/>
                  </a:cubicBezTo>
                  <a:cubicBezTo>
                    <a:pt x="50" y="508"/>
                    <a:pt x="52" y="503"/>
                    <a:pt x="51" y="500"/>
                  </a:cubicBezTo>
                  <a:cubicBezTo>
                    <a:pt x="51" y="498"/>
                    <a:pt x="50" y="495"/>
                    <a:pt x="49" y="493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7ECF31A-65A4-47A6-BAAF-5FF1036F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4841876"/>
              <a:ext cx="1355725" cy="1628775"/>
            </a:xfrm>
            <a:custGeom>
              <a:avLst/>
              <a:gdLst>
                <a:gd name="T0" fmla="*/ 532 w 586"/>
                <a:gd name="T1" fmla="*/ 287 h 704"/>
                <a:gd name="T2" fmla="*/ 444 w 586"/>
                <a:gd name="T3" fmla="*/ 420 h 704"/>
                <a:gd name="T4" fmla="*/ 398 w 586"/>
                <a:gd name="T5" fmla="*/ 489 h 704"/>
                <a:gd name="T6" fmla="*/ 415 w 586"/>
                <a:gd name="T7" fmla="*/ 603 h 704"/>
                <a:gd name="T8" fmla="*/ 432 w 586"/>
                <a:gd name="T9" fmla="*/ 640 h 704"/>
                <a:gd name="T10" fmla="*/ 460 w 586"/>
                <a:gd name="T11" fmla="*/ 693 h 704"/>
                <a:gd name="T12" fmla="*/ 422 w 586"/>
                <a:gd name="T13" fmla="*/ 690 h 704"/>
                <a:gd name="T14" fmla="*/ 343 w 586"/>
                <a:gd name="T15" fmla="*/ 674 h 704"/>
                <a:gd name="T16" fmla="*/ 295 w 586"/>
                <a:gd name="T17" fmla="*/ 655 h 704"/>
                <a:gd name="T18" fmla="*/ 270 w 586"/>
                <a:gd name="T19" fmla="*/ 643 h 704"/>
                <a:gd name="T20" fmla="*/ 233 w 586"/>
                <a:gd name="T21" fmla="*/ 603 h 704"/>
                <a:gd name="T22" fmla="*/ 195 w 586"/>
                <a:gd name="T23" fmla="*/ 574 h 704"/>
                <a:gd name="T24" fmla="*/ 164 w 586"/>
                <a:gd name="T25" fmla="*/ 561 h 704"/>
                <a:gd name="T26" fmla="*/ 73 w 586"/>
                <a:gd name="T27" fmla="*/ 553 h 704"/>
                <a:gd name="T28" fmla="*/ 72 w 586"/>
                <a:gd name="T29" fmla="*/ 531 h 704"/>
                <a:gd name="T30" fmla="*/ 61 w 586"/>
                <a:gd name="T31" fmla="*/ 505 h 704"/>
                <a:gd name="T32" fmla="*/ 52 w 586"/>
                <a:gd name="T33" fmla="*/ 486 h 704"/>
                <a:gd name="T34" fmla="*/ 57 w 586"/>
                <a:gd name="T35" fmla="*/ 442 h 704"/>
                <a:gd name="T36" fmla="*/ 41 w 586"/>
                <a:gd name="T37" fmla="*/ 417 h 704"/>
                <a:gd name="T38" fmla="*/ 9 w 586"/>
                <a:gd name="T39" fmla="*/ 407 h 704"/>
                <a:gd name="T40" fmla="*/ 3 w 586"/>
                <a:gd name="T41" fmla="*/ 380 h 704"/>
                <a:gd name="T42" fmla="*/ 26 w 586"/>
                <a:gd name="T43" fmla="*/ 369 h 704"/>
                <a:gd name="T44" fmla="*/ 35 w 586"/>
                <a:gd name="T45" fmla="*/ 350 h 704"/>
                <a:gd name="T46" fmla="*/ 9 w 586"/>
                <a:gd name="T47" fmla="*/ 324 h 704"/>
                <a:gd name="T48" fmla="*/ 11 w 586"/>
                <a:gd name="T49" fmla="*/ 302 h 704"/>
                <a:gd name="T50" fmla="*/ 12 w 586"/>
                <a:gd name="T51" fmla="*/ 275 h 704"/>
                <a:gd name="T52" fmla="*/ 13 w 586"/>
                <a:gd name="T53" fmla="*/ 240 h 704"/>
                <a:gd name="T54" fmla="*/ 12 w 586"/>
                <a:gd name="T55" fmla="*/ 213 h 704"/>
                <a:gd name="T56" fmla="*/ 18 w 586"/>
                <a:gd name="T57" fmla="*/ 191 h 704"/>
                <a:gd name="T58" fmla="*/ 89 w 586"/>
                <a:gd name="T59" fmla="*/ 132 h 704"/>
                <a:gd name="T60" fmla="*/ 137 w 586"/>
                <a:gd name="T61" fmla="*/ 87 h 704"/>
                <a:gd name="T62" fmla="*/ 168 w 586"/>
                <a:gd name="T63" fmla="*/ 48 h 704"/>
                <a:gd name="T64" fmla="*/ 190 w 586"/>
                <a:gd name="T65" fmla="*/ 16 h 704"/>
                <a:gd name="T66" fmla="*/ 221 w 586"/>
                <a:gd name="T67" fmla="*/ 4 h 704"/>
                <a:gd name="T68" fmla="*/ 253 w 586"/>
                <a:gd name="T69" fmla="*/ 16 h 704"/>
                <a:gd name="T70" fmla="*/ 253 w 586"/>
                <a:gd name="T71" fmla="*/ 43 h 704"/>
                <a:gd name="T72" fmla="*/ 264 w 586"/>
                <a:gd name="T73" fmla="*/ 64 h 704"/>
                <a:gd name="T74" fmla="*/ 296 w 586"/>
                <a:gd name="T75" fmla="*/ 82 h 704"/>
                <a:gd name="T76" fmla="*/ 327 w 586"/>
                <a:gd name="T77" fmla="*/ 94 h 704"/>
                <a:gd name="T78" fmla="*/ 334 w 586"/>
                <a:gd name="T79" fmla="*/ 115 h 704"/>
                <a:gd name="T80" fmla="*/ 346 w 586"/>
                <a:gd name="T81" fmla="*/ 125 h 704"/>
                <a:gd name="T82" fmla="*/ 351 w 586"/>
                <a:gd name="T83" fmla="*/ 130 h 704"/>
                <a:gd name="T84" fmla="*/ 319 w 586"/>
                <a:gd name="T85" fmla="*/ 137 h 704"/>
                <a:gd name="T86" fmla="*/ 318 w 586"/>
                <a:gd name="T87" fmla="*/ 154 h 704"/>
                <a:gd name="T88" fmla="*/ 317 w 586"/>
                <a:gd name="T89" fmla="*/ 168 h 704"/>
                <a:gd name="T90" fmla="*/ 371 w 586"/>
                <a:gd name="T91" fmla="*/ 176 h 704"/>
                <a:gd name="T92" fmla="*/ 363 w 586"/>
                <a:gd name="T93" fmla="*/ 197 h 704"/>
                <a:gd name="T94" fmla="*/ 409 w 586"/>
                <a:gd name="T95" fmla="*/ 200 h 704"/>
                <a:gd name="T96" fmla="*/ 459 w 586"/>
                <a:gd name="T97" fmla="*/ 201 h 704"/>
                <a:gd name="T98" fmla="*/ 489 w 586"/>
                <a:gd name="T99" fmla="*/ 166 h 704"/>
                <a:gd name="T100" fmla="*/ 521 w 586"/>
                <a:gd name="T101" fmla="*/ 167 h 704"/>
                <a:gd name="T102" fmla="*/ 547 w 586"/>
                <a:gd name="T103" fmla="*/ 171 h 704"/>
                <a:gd name="T104" fmla="*/ 558 w 586"/>
                <a:gd name="T105" fmla="*/ 193 h 704"/>
                <a:gd name="T106" fmla="*/ 573 w 586"/>
                <a:gd name="T107" fmla="*/ 2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6" h="704">
                  <a:moveTo>
                    <a:pt x="585" y="209"/>
                  </a:moveTo>
                  <a:cubicBezTo>
                    <a:pt x="586" y="210"/>
                    <a:pt x="586" y="214"/>
                    <a:pt x="586" y="214"/>
                  </a:cubicBezTo>
                  <a:cubicBezTo>
                    <a:pt x="578" y="224"/>
                    <a:pt x="567" y="244"/>
                    <a:pt x="560" y="253"/>
                  </a:cubicBezTo>
                  <a:cubicBezTo>
                    <a:pt x="556" y="257"/>
                    <a:pt x="548" y="264"/>
                    <a:pt x="544" y="269"/>
                  </a:cubicBezTo>
                  <a:cubicBezTo>
                    <a:pt x="541" y="273"/>
                    <a:pt x="537" y="284"/>
                    <a:pt x="532" y="287"/>
                  </a:cubicBezTo>
                  <a:cubicBezTo>
                    <a:pt x="531" y="289"/>
                    <a:pt x="525" y="289"/>
                    <a:pt x="524" y="291"/>
                  </a:cubicBezTo>
                  <a:cubicBezTo>
                    <a:pt x="521" y="294"/>
                    <a:pt x="521" y="302"/>
                    <a:pt x="520" y="306"/>
                  </a:cubicBezTo>
                  <a:cubicBezTo>
                    <a:pt x="516" y="313"/>
                    <a:pt x="505" y="324"/>
                    <a:pt x="500" y="331"/>
                  </a:cubicBezTo>
                  <a:cubicBezTo>
                    <a:pt x="491" y="343"/>
                    <a:pt x="475" y="368"/>
                    <a:pt x="467" y="381"/>
                  </a:cubicBezTo>
                  <a:cubicBezTo>
                    <a:pt x="461" y="390"/>
                    <a:pt x="449" y="410"/>
                    <a:pt x="444" y="420"/>
                  </a:cubicBezTo>
                  <a:cubicBezTo>
                    <a:pt x="442" y="424"/>
                    <a:pt x="439" y="434"/>
                    <a:pt x="436" y="438"/>
                  </a:cubicBezTo>
                  <a:cubicBezTo>
                    <a:pt x="433" y="440"/>
                    <a:pt x="425" y="442"/>
                    <a:pt x="423" y="445"/>
                  </a:cubicBezTo>
                  <a:cubicBezTo>
                    <a:pt x="421" y="448"/>
                    <a:pt x="419" y="455"/>
                    <a:pt x="418" y="458"/>
                  </a:cubicBezTo>
                  <a:cubicBezTo>
                    <a:pt x="416" y="462"/>
                    <a:pt x="410" y="471"/>
                    <a:pt x="407" y="475"/>
                  </a:cubicBezTo>
                  <a:cubicBezTo>
                    <a:pt x="405" y="478"/>
                    <a:pt x="401" y="486"/>
                    <a:pt x="398" y="489"/>
                  </a:cubicBezTo>
                  <a:cubicBezTo>
                    <a:pt x="396" y="492"/>
                    <a:pt x="390" y="498"/>
                    <a:pt x="390" y="502"/>
                  </a:cubicBezTo>
                  <a:cubicBezTo>
                    <a:pt x="390" y="505"/>
                    <a:pt x="395" y="508"/>
                    <a:pt x="396" y="511"/>
                  </a:cubicBezTo>
                  <a:cubicBezTo>
                    <a:pt x="399" y="516"/>
                    <a:pt x="404" y="528"/>
                    <a:pt x="406" y="534"/>
                  </a:cubicBezTo>
                  <a:cubicBezTo>
                    <a:pt x="409" y="544"/>
                    <a:pt x="413" y="564"/>
                    <a:pt x="414" y="574"/>
                  </a:cubicBezTo>
                  <a:cubicBezTo>
                    <a:pt x="415" y="581"/>
                    <a:pt x="416" y="596"/>
                    <a:pt x="415" y="603"/>
                  </a:cubicBezTo>
                  <a:cubicBezTo>
                    <a:pt x="414" y="607"/>
                    <a:pt x="409" y="614"/>
                    <a:pt x="410" y="618"/>
                  </a:cubicBezTo>
                  <a:cubicBezTo>
                    <a:pt x="410" y="620"/>
                    <a:pt x="414" y="622"/>
                    <a:pt x="415" y="623"/>
                  </a:cubicBezTo>
                  <a:cubicBezTo>
                    <a:pt x="417" y="625"/>
                    <a:pt x="422" y="630"/>
                    <a:pt x="424" y="632"/>
                  </a:cubicBezTo>
                  <a:cubicBezTo>
                    <a:pt x="425" y="634"/>
                    <a:pt x="426" y="639"/>
                    <a:pt x="428" y="640"/>
                  </a:cubicBezTo>
                  <a:cubicBezTo>
                    <a:pt x="429" y="640"/>
                    <a:pt x="431" y="639"/>
                    <a:pt x="432" y="640"/>
                  </a:cubicBezTo>
                  <a:cubicBezTo>
                    <a:pt x="434" y="641"/>
                    <a:pt x="434" y="645"/>
                    <a:pt x="435" y="647"/>
                  </a:cubicBezTo>
                  <a:cubicBezTo>
                    <a:pt x="436" y="649"/>
                    <a:pt x="440" y="653"/>
                    <a:pt x="442" y="655"/>
                  </a:cubicBezTo>
                  <a:cubicBezTo>
                    <a:pt x="445" y="659"/>
                    <a:pt x="455" y="666"/>
                    <a:pt x="457" y="671"/>
                  </a:cubicBezTo>
                  <a:cubicBezTo>
                    <a:pt x="458" y="674"/>
                    <a:pt x="456" y="679"/>
                    <a:pt x="457" y="682"/>
                  </a:cubicBezTo>
                  <a:cubicBezTo>
                    <a:pt x="457" y="685"/>
                    <a:pt x="460" y="690"/>
                    <a:pt x="460" y="693"/>
                  </a:cubicBezTo>
                  <a:cubicBezTo>
                    <a:pt x="460" y="696"/>
                    <a:pt x="459" y="702"/>
                    <a:pt x="457" y="703"/>
                  </a:cubicBezTo>
                  <a:cubicBezTo>
                    <a:pt x="456" y="704"/>
                    <a:pt x="454" y="703"/>
                    <a:pt x="453" y="703"/>
                  </a:cubicBezTo>
                  <a:cubicBezTo>
                    <a:pt x="450" y="703"/>
                    <a:pt x="446" y="703"/>
                    <a:pt x="443" y="702"/>
                  </a:cubicBezTo>
                  <a:cubicBezTo>
                    <a:pt x="441" y="701"/>
                    <a:pt x="438" y="698"/>
                    <a:pt x="436" y="697"/>
                  </a:cubicBezTo>
                  <a:cubicBezTo>
                    <a:pt x="433" y="695"/>
                    <a:pt x="426" y="691"/>
                    <a:pt x="422" y="690"/>
                  </a:cubicBezTo>
                  <a:cubicBezTo>
                    <a:pt x="417" y="689"/>
                    <a:pt x="406" y="692"/>
                    <a:pt x="401" y="690"/>
                  </a:cubicBezTo>
                  <a:cubicBezTo>
                    <a:pt x="397" y="689"/>
                    <a:pt x="391" y="683"/>
                    <a:pt x="388" y="681"/>
                  </a:cubicBezTo>
                  <a:cubicBezTo>
                    <a:pt x="386" y="679"/>
                    <a:pt x="383" y="677"/>
                    <a:pt x="381" y="676"/>
                  </a:cubicBezTo>
                  <a:cubicBezTo>
                    <a:pt x="377" y="675"/>
                    <a:pt x="368" y="676"/>
                    <a:pt x="364" y="676"/>
                  </a:cubicBezTo>
                  <a:cubicBezTo>
                    <a:pt x="359" y="676"/>
                    <a:pt x="348" y="676"/>
                    <a:pt x="343" y="674"/>
                  </a:cubicBezTo>
                  <a:cubicBezTo>
                    <a:pt x="340" y="673"/>
                    <a:pt x="333" y="670"/>
                    <a:pt x="331" y="667"/>
                  </a:cubicBezTo>
                  <a:cubicBezTo>
                    <a:pt x="330" y="665"/>
                    <a:pt x="332" y="659"/>
                    <a:pt x="331" y="658"/>
                  </a:cubicBezTo>
                  <a:cubicBezTo>
                    <a:pt x="328" y="655"/>
                    <a:pt x="319" y="655"/>
                    <a:pt x="315" y="656"/>
                  </a:cubicBezTo>
                  <a:cubicBezTo>
                    <a:pt x="314" y="656"/>
                    <a:pt x="312" y="660"/>
                    <a:pt x="310" y="660"/>
                  </a:cubicBezTo>
                  <a:cubicBezTo>
                    <a:pt x="306" y="661"/>
                    <a:pt x="298" y="657"/>
                    <a:pt x="295" y="655"/>
                  </a:cubicBezTo>
                  <a:cubicBezTo>
                    <a:pt x="294" y="654"/>
                    <a:pt x="293" y="652"/>
                    <a:pt x="292" y="651"/>
                  </a:cubicBezTo>
                  <a:cubicBezTo>
                    <a:pt x="292" y="649"/>
                    <a:pt x="293" y="646"/>
                    <a:pt x="293" y="644"/>
                  </a:cubicBezTo>
                  <a:cubicBezTo>
                    <a:pt x="292" y="643"/>
                    <a:pt x="291" y="641"/>
                    <a:pt x="290" y="641"/>
                  </a:cubicBezTo>
                  <a:cubicBezTo>
                    <a:pt x="288" y="640"/>
                    <a:pt x="282" y="644"/>
                    <a:pt x="279" y="644"/>
                  </a:cubicBezTo>
                  <a:cubicBezTo>
                    <a:pt x="277" y="644"/>
                    <a:pt x="273" y="643"/>
                    <a:pt x="270" y="643"/>
                  </a:cubicBezTo>
                  <a:cubicBezTo>
                    <a:pt x="266" y="642"/>
                    <a:pt x="258" y="639"/>
                    <a:pt x="254" y="637"/>
                  </a:cubicBezTo>
                  <a:cubicBezTo>
                    <a:pt x="251" y="636"/>
                    <a:pt x="245" y="634"/>
                    <a:pt x="242" y="631"/>
                  </a:cubicBezTo>
                  <a:cubicBezTo>
                    <a:pt x="240" y="629"/>
                    <a:pt x="238" y="623"/>
                    <a:pt x="237" y="620"/>
                  </a:cubicBezTo>
                  <a:cubicBezTo>
                    <a:pt x="236" y="617"/>
                    <a:pt x="238" y="612"/>
                    <a:pt x="238" y="610"/>
                  </a:cubicBezTo>
                  <a:cubicBezTo>
                    <a:pt x="237" y="608"/>
                    <a:pt x="234" y="604"/>
                    <a:pt x="233" y="603"/>
                  </a:cubicBezTo>
                  <a:cubicBezTo>
                    <a:pt x="231" y="601"/>
                    <a:pt x="227" y="597"/>
                    <a:pt x="225" y="595"/>
                  </a:cubicBezTo>
                  <a:cubicBezTo>
                    <a:pt x="223" y="593"/>
                    <a:pt x="221" y="590"/>
                    <a:pt x="220" y="588"/>
                  </a:cubicBezTo>
                  <a:cubicBezTo>
                    <a:pt x="219" y="586"/>
                    <a:pt x="217" y="582"/>
                    <a:pt x="215" y="580"/>
                  </a:cubicBezTo>
                  <a:cubicBezTo>
                    <a:pt x="214" y="579"/>
                    <a:pt x="210" y="579"/>
                    <a:pt x="208" y="578"/>
                  </a:cubicBezTo>
                  <a:cubicBezTo>
                    <a:pt x="205" y="577"/>
                    <a:pt x="198" y="575"/>
                    <a:pt x="195" y="574"/>
                  </a:cubicBezTo>
                  <a:cubicBezTo>
                    <a:pt x="192" y="572"/>
                    <a:pt x="186" y="567"/>
                    <a:pt x="182" y="568"/>
                  </a:cubicBezTo>
                  <a:cubicBezTo>
                    <a:pt x="181" y="568"/>
                    <a:pt x="181" y="572"/>
                    <a:pt x="180" y="573"/>
                  </a:cubicBezTo>
                  <a:cubicBezTo>
                    <a:pt x="179" y="575"/>
                    <a:pt x="173" y="579"/>
                    <a:pt x="171" y="578"/>
                  </a:cubicBezTo>
                  <a:cubicBezTo>
                    <a:pt x="168" y="578"/>
                    <a:pt x="165" y="573"/>
                    <a:pt x="164" y="571"/>
                  </a:cubicBezTo>
                  <a:cubicBezTo>
                    <a:pt x="163" y="568"/>
                    <a:pt x="165" y="563"/>
                    <a:pt x="164" y="561"/>
                  </a:cubicBezTo>
                  <a:cubicBezTo>
                    <a:pt x="160" y="556"/>
                    <a:pt x="147" y="549"/>
                    <a:pt x="141" y="548"/>
                  </a:cubicBezTo>
                  <a:cubicBezTo>
                    <a:pt x="136" y="548"/>
                    <a:pt x="128" y="551"/>
                    <a:pt x="123" y="552"/>
                  </a:cubicBezTo>
                  <a:cubicBezTo>
                    <a:pt x="117" y="554"/>
                    <a:pt x="99" y="557"/>
                    <a:pt x="97" y="557"/>
                  </a:cubicBezTo>
                  <a:cubicBezTo>
                    <a:pt x="96" y="557"/>
                    <a:pt x="87" y="559"/>
                    <a:pt x="84" y="558"/>
                  </a:cubicBezTo>
                  <a:cubicBezTo>
                    <a:pt x="81" y="558"/>
                    <a:pt x="75" y="554"/>
                    <a:pt x="73" y="553"/>
                  </a:cubicBezTo>
                  <a:cubicBezTo>
                    <a:pt x="72" y="553"/>
                    <a:pt x="72" y="553"/>
                    <a:pt x="71" y="553"/>
                  </a:cubicBezTo>
                  <a:cubicBezTo>
                    <a:pt x="72" y="551"/>
                    <a:pt x="72" y="549"/>
                    <a:pt x="73" y="548"/>
                  </a:cubicBezTo>
                  <a:cubicBezTo>
                    <a:pt x="73" y="546"/>
                    <a:pt x="72" y="543"/>
                    <a:pt x="73" y="541"/>
                  </a:cubicBezTo>
                  <a:cubicBezTo>
                    <a:pt x="73" y="540"/>
                    <a:pt x="74" y="538"/>
                    <a:pt x="74" y="536"/>
                  </a:cubicBezTo>
                  <a:cubicBezTo>
                    <a:pt x="74" y="535"/>
                    <a:pt x="72" y="532"/>
                    <a:pt x="72" y="531"/>
                  </a:cubicBezTo>
                  <a:cubicBezTo>
                    <a:pt x="72" y="529"/>
                    <a:pt x="75" y="526"/>
                    <a:pt x="75" y="524"/>
                  </a:cubicBezTo>
                  <a:cubicBezTo>
                    <a:pt x="75" y="523"/>
                    <a:pt x="74" y="520"/>
                    <a:pt x="73" y="519"/>
                  </a:cubicBezTo>
                  <a:cubicBezTo>
                    <a:pt x="71" y="517"/>
                    <a:pt x="67" y="517"/>
                    <a:pt x="66" y="516"/>
                  </a:cubicBezTo>
                  <a:cubicBezTo>
                    <a:pt x="65" y="514"/>
                    <a:pt x="66" y="510"/>
                    <a:pt x="65" y="508"/>
                  </a:cubicBezTo>
                  <a:cubicBezTo>
                    <a:pt x="64" y="507"/>
                    <a:pt x="62" y="506"/>
                    <a:pt x="61" y="505"/>
                  </a:cubicBezTo>
                  <a:cubicBezTo>
                    <a:pt x="61" y="504"/>
                    <a:pt x="61" y="501"/>
                    <a:pt x="61" y="500"/>
                  </a:cubicBezTo>
                  <a:cubicBezTo>
                    <a:pt x="62" y="499"/>
                    <a:pt x="64" y="498"/>
                    <a:pt x="64" y="496"/>
                  </a:cubicBezTo>
                  <a:cubicBezTo>
                    <a:pt x="64" y="496"/>
                    <a:pt x="63" y="494"/>
                    <a:pt x="63" y="494"/>
                  </a:cubicBezTo>
                  <a:cubicBezTo>
                    <a:pt x="61" y="493"/>
                    <a:pt x="58" y="492"/>
                    <a:pt x="56" y="491"/>
                  </a:cubicBezTo>
                  <a:cubicBezTo>
                    <a:pt x="55" y="490"/>
                    <a:pt x="52" y="488"/>
                    <a:pt x="52" y="486"/>
                  </a:cubicBezTo>
                  <a:cubicBezTo>
                    <a:pt x="51" y="484"/>
                    <a:pt x="53" y="479"/>
                    <a:pt x="54" y="476"/>
                  </a:cubicBezTo>
                  <a:cubicBezTo>
                    <a:pt x="55" y="474"/>
                    <a:pt x="60" y="470"/>
                    <a:pt x="61" y="467"/>
                  </a:cubicBezTo>
                  <a:cubicBezTo>
                    <a:pt x="62" y="465"/>
                    <a:pt x="61" y="460"/>
                    <a:pt x="60" y="458"/>
                  </a:cubicBezTo>
                  <a:cubicBezTo>
                    <a:pt x="60" y="456"/>
                    <a:pt x="58" y="454"/>
                    <a:pt x="58" y="452"/>
                  </a:cubicBezTo>
                  <a:cubicBezTo>
                    <a:pt x="57" y="450"/>
                    <a:pt x="57" y="445"/>
                    <a:pt x="57" y="442"/>
                  </a:cubicBezTo>
                  <a:cubicBezTo>
                    <a:pt x="56" y="441"/>
                    <a:pt x="55" y="440"/>
                    <a:pt x="54" y="439"/>
                  </a:cubicBezTo>
                  <a:cubicBezTo>
                    <a:pt x="53" y="436"/>
                    <a:pt x="53" y="431"/>
                    <a:pt x="52" y="429"/>
                  </a:cubicBezTo>
                  <a:cubicBezTo>
                    <a:pt x="51" y="428"/>
                    <a:pt x="50" y="425"/>
                    <a:pt x="49" y="424"/>
                  </a:cubicBezTo>
                  <a:cubicBezTo>
                    <a:pt x="48" y="423"/>
                    <a:pt x="47" y="421"/>
                    <a:pt x="46" y="420"/>
                  </a:cubicBezTo>
                  <a:cubicBezTo>
                    <a:pt x="45" y="419"/>
                    <a:pt x="42" y="418"/>
                    <a:pt x="41" y="417"/>
                  </a:cubicBezTo>
                  <a:cubicBezTo>
                    <a:pt x="39" y="417"/>
                    <a:pt x="35" y="416"/>
                    <a:pt x="33" y="415"/>
                  </a:cubicBezTo>
                  <a:cubicBezTo>
                    <a:pt x="32" y="414"/>
                    <a:pt x="32" y="411"/>
                    <a:pt x="31" y="410"/>
                  </a:cubicBezTo>
                  <a:cubicBezTo>
                    <a:pt x="29" y="409"/>
                    <a:pt x="25" y="409"/>
                    <a:pt x="24" y="409"/>
                  </a:cubicBezTo>
                  <a:cubicBezTo>
                    <a:pt x="20" y="408"/>
                    <a:pt x="14" y="411"/>
                    <a:pt x="11" y="410"/>
                  </a:cubicBezTo>
                  <a:cubicBezTo>
                    <a:pt x="10" y="409"/>
                    <a:pt x="9" y="408"/>
                    <a:pt x="9" y="407"/>
                  </a:cubicBezTo>
                  <a:cubicBezTo>
                    <a:pt x="8" y="405"/>
                    <a:pt x="8" y="401"/>
                    <a:pt x="7" y="399"/>
                  </a:cubicBezTo>
                  <a:cubicBezTo>
                    <a:pt x="7" y="397"/>
                    <a:pt x="7" y="392"/>
                    <a:pt x="6" y="391"/>
                  </a:cubicBezTo>
                  <a:cubicBezTo>
                    <a:pt x="5" y="389"/>
                    <a:pt x="1" y="388"/>
                    <a:pt x="0" y="387"/>
                  </a:cubicBezTo>
                  <a:cubicBezTo>
                    <a:pt x="0" y="386"/>
                    <a:pt x="0" y="383"/>
                    <a:pt x="1" y="382"/>
                  </a:cubicBezTo>
                  <a:cubicBezTo>
                    <a:pt x="1" y="381"/>
                    <a:pt x="3" y="380"/>
                    <a:pt x="3" y="380"/>
                  </a:cubicBezTo>
                  <a:cubicBezTo>
                    <a:pt x="5" y="379"/>
                    <a:pt x="9" y="381"/>
                    <a:pt x="10" y="380"/>
                  </a:cubicBezTo>
                  <a:cubicBezTo>
                    <a:pt x="11" y="380"/>
                    <a:pt x="11" y="378"/>
                    <a:pt x="12" y="377"/>
                  </a:cubicBezTo>
                  <a:cubicBezTo>
                    <a:pt x="13" y="376"/>
                    <a:pt x="18" y="378"/>
                    <a:pt x="20" y="377"/>
                  </a:cubicBezTo>
                  <a:cubicBezTo>
                    <a:pt x="21" y="377"/>
                    <a:pt x="23" y="376"/>
                    <a:pt x="24" y="375"/>
                  </a:cubicBezTo>
                  <a:cubicBezTo>
                    <a:pt x="25" y="374"/>
                    <a:pt x="25" y="370"/>
                    <a:pt x="26" y="369"/>
                  </a:cubicBezTo>
                  <a:cubicBezTo>
                    <a:pt x="27" y="368"/>
                    <a:pt x="31" y="368"/>
                    <a:pt x="32" y="368"/>
                  </a:cubicBezTo>
                  <a:cubicBezTo>
                    <a:pt x="34" y="368"/>
                    <a:pt x="37" y="369"/>
                    <a:pt x="39" y="368"/>
                  </a:cubicBezTo>
                  <a:cubicBezTo>
                    <a:pt x="40" y="367"/>
                    <a:pt x="43" y="364"/>
                    <a:pt x="44" y="362"/>
                  </a:cubicBezTo>
                  <a:cubicBezTo>
                    <a:pt x="44" y="360"/>
                    <a:pt x="43" y="356"/>
                    <a:pt x="42" y="355"/>
                  </a:cubicBezTo>
                  <a:cubicBezTo>
                    <a:pt x="41" y="353"/>
                    <a:pt x="37" y="351"/>
                    <a:pt x="35" y="350"/>
                  </a:cubicBezTo>
                  <a:cubicBezTo>
                    <a:pt x="33" y="350"/>
                    <a:pt x="28" y="352"/>
                    <a:pt x="26" y="352"/>
                  </a:cubicBezTo>
                  <a:cubicBezTo>
                    <a:pt x="24" y="352"/>
                    <a:pt x="18" y="352"/>
                    <a:pt x="16" y="350"/>
                  </a:cubicBezTo>
                  <a:cubicBezTo>
                    <a:pt x="14" y="349"/>
                    <a:pt x="12" y="345"/>
                    <a:pt x="11" y="343"/>
                  </a:cubicBezTo>
                  <a:cubicBezTo>
                    <a:pt x="9" y="340"/>
                    <a:pt x="8" y="333"/>
                    <a:pt x="8" y="329"/>
                  </a:cubicBezTo>
                  <a:cubicBezTo>
                    <a:pt x="8" y="328"/>
                    <a:pt x="8" y="325"/>
                    <a:pt x="9" y="324"/>
                  </a:cubicBezTo>
                  <a:cubicBezTo>
                    <a:pt x="10" y="322"/>
                    <a:pt x="14" y="321"/>
                    <a:pt x="15" y="320"/>
                  </a:cubicBezTo>
                  <a:cubicBezTo>
                    <a:pt x="16" y="318"/>
                    <a:pt x="18" y="315"/>
                    <a:pt x="18" y="313"/>
                  </a:cubicBezTo>
                  <a:cubicBezTo>
                    <a:pt x="18" y="313"/>
                    <a:pt x="16" y="311"/>
                    <a:pt x="15" y="311"/>
                  </a:cubicBezTo>
                  <a:cubicBezTo>
                    <a:pt x="15" y="310"/>
                    <a:pt x="12" y="309"/>
                    <a:pt x="12" y="308"/>
                  </a:cubicBezTo>
                  <a:cubicBezTo>
                    <a:pt x="11" y="307"/>
                    <a:pt x="11" y="304"/>
                    <a:pt x="11" y="302"/>
                  </a:cubicBezTo>
                  <a:cubicBezTo>
                    <a:pt x="11" y="301"/>
                    <a:pt x="12" y="299"/>
                    <a:pt x="13" y="298"/>
                  </a:cubicBezTo>
                  <a:cubicBezTo>
                    <a:pt x="13" y="297"/>
                    <a:pt x="17" y="295"/>
                    <a:pt x="18" y="294"/>
                  </a:cubicBezTo>
                  <a:cubicBezTo>
                    <a:pt x="19" y="292"/>
                    <a:pt x="19" y="288"/>
                    <a:pt x="19" y="286"/>
                  </a:cubicBezTo>
                  <a:cubicBezTo>
                    <a:pt x="19" y="284"/>
                    <a:pt x="17" y="280"/>
                    <a:pt x="15" y="278"/>
                  </a:cubicBezTo>
                  <a:cubicBezTo>
                    <a:pt x="15" y="277"/>
                    <a:pt x="13" y="276"/>
                    <a:pt x="12" y="275"/>
                  </a:cubicBezTo>
                  <a:cubicBezTo>
                    <a:pt x="11" y="274"/>
                    <a:pt x="9" y="271"/>
                    <a:pt x="8" y="269"/>
                  </a:cubicBezTo>
                  <a:cubicBezTo>
                    <a:pt x="8" y="268"/>
                    <a:pt x="8" y="264"/>
                    <a:pt x="8" y="262"/>
                  </a:cubicBezTo>
                  <a:cubicBezTo>
                    <a:pt x="9" y="261"/>
                    <a:pt x="10" y="260"/>
                    <a:pt x="11" y="259"/>
                  </a:cubicBezTo>
                  <a:cubicBezTo>
                    <a:pt x="12" y="256"/>
                    <a:pt x="13" y="251"/>
                    <a:pt x="13" y="248"/>
                  </a:cubicBezTo>
                  <a:cubicBezTo>
                    <a:pt x="14" y="246"/>
                    <a:pt x="14" y="242"/>
                    <a:pt x="13" y="240"/>
                  </a:cubicBezTo>
                  <a:cubicBezTo>
                    <a:pt x="13" y="239"/>
                    <a:pt x="9" y="237"/>
                    <a:pt x="9" y="236"/>
                  </a:cubicBezTo>
                  <a:cubicBezTo>
                    <a:pt x="9" y="234"/>
                    <a:pt x="14" y="231"/>
                    <a:pt x="13" y="229"/>
                  </a:cubicBezTo>
                  <a:cubicBezTo>
                    <a:pt x="13" y="227"/>
                    <a:pt x="8" y="226"/>
                    <a:pt x="7" y="224"/>
                  </a:cubicBezTo>
                  <a:cubicBezTo>
                    <a:pt x="6" y="222"/>
                    <a:pt x="7" y="218"/>
                    <a:pt x="8" y="216"/>
                  </a:cubicBezTo>
                  <a:cubicBezTo>
                    <a:pt x="9" y="215"/>
                    <a:pt x="11" y="213"/>
                    <a:pt x="12" y="213"/>
                  </a:cubicBezTo>
                  <a:cubicBezTo>
                    <a:pt x="14" y="211"/>
                    <a:pt x="16" y="207"/>
                    <a:pt x="18" y="206"/>
                  </a:cubicBezTo>
                  <a:cubicBezTo>
                    <a:pt x="18" y="205"/>
                    <a:pt x="21" y="204"/>
                    <a:pt x="21" y="203"/>
                  </a:cubicBezTo>
                  <a:cubicBezTo>
                    <a:pt x="22" y="201"/>
                    <a:pt x="24" y="196"/>
                    <a:pt x="23" y="194"/>
                  </a:cubicBezTo>
                  <a:cubicBezTo>
                    <a:pt x="22" y="193"/>
                    <a:pt x="18" y="193"/>
                    <a:pt x="18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189"/>
                    <a:pt x="22" y="187"/>
                    <a:pt x="23" y="185"/>
                  </a:cubicBezTo>
                  <a:cubicBezTo>
                    <a:pt x="30" y="179"/>
                    <a:pt x="45" y="166"/>
                    <a:pt x="53" y="161"/>
                  </a:cubicBezTo>
                  <a:cubicBezTo>
                    <a:pt x="56" y="160"/>
                    <a:pt x="64" y="158"/>
                    <a:pt x="67" y="156"/>
                  </a:cubicBezTo>
                  <a:cubicBezTo>
                    <a:pt x="71" y="153"/>
                    <a:pt x="77" y="144"/>
                    <a:pt x="80" y="140"/>
                  </a:cubicBezTo>
                  <a:cubicBezTo>
                    <a:pt x="82" y="138"/>
                    <a:pt x="87" y="133"/>
                    <a:pt x="89" y="132"/>
                  </a:cubicBezTo>
                  <a:cubicBezTo>
                    <a:pt x="91" y="130"/>
                    <a:pt x="97" y="129"/>
                    <a:pt x="99" y="128"/>
                  </a:cubicBezTo>
                  <a:cubicBezTo>
                    <a:pt x="104" y="126"/>
                    <a:pt x="112" y="122"/>
                    <a:pt x="115" y="119"/>
                  </a:cubicBezTo>
                  <a:cubicBezTo>
                    <a:pt x="118" y="116"/>
                    <a:pt x="121" y="109"/>
                    <a:pt x="123" y="105"/>
                  </a:cubicBezTo>
                  <a:cubicBezTo>
                    <a:pt x="125" y="102"/>
                    <a:pt x="128" y="96"/>
                    <a:pt x="130" y="93"/>
                  </a:cubicBezTo>
                  <a:cubicBezTo>
                    <a:pt x="132" y="92"/>
                    <a:pt x="136" y="89"/>
                    <a:pt x="137" y="87"/>
                  </a:cubicBezTo>
                  <a:cubicBezTo>
                    <a:pt x="138" y="84"/>
                    <a:pt x="136" y="78"/>
                    <a:pt x="137" y="76"/>
                  </a:cubicBezTo>
                  <a:cubicBezTo>
                    <a:pt x="138" y="73"/>
                    <a:pt x="143" y="67"/>
                    <a:pt x="145" y="66"/>
                  </a:cubicBezTo>
                  <a:cubicBezTo>
                    <a:pt x="148" y="64"/>
                    <a:pt x="153" y="63"/>
                    <a:pt x="156" y="62"/>
                  </a:cubicBezTo>
                  <a:cubicBezTo>
                    <a:pt x="158" y="61"/>
                    <a:pt x="162" y="58"/>
                    <a:pt x="164" y="56"/>
                  </a:cubicBezTo>
                  <a:cubicBezTo>
                    <a:pt x="165" y="54"/>
                    <a:pt x="167" y="50"/>
                    <a:pt x="168" y="48"/>
                  </a:cubicBezTo>
                  <a:cubicBezTo>
                    <a:pt x="170" y="42"/>
                    <a:pt x="171" y="31"/>
                    <a:pt x="172" y="25"/>
                  </a:cubicBezTo>
                  <a:cubicBezTo>
                    <a:pt x="172" y="22"/>
                    <a:pt x="172" y="18"/>
                    <a:pt x="172" y="14"/>
                  </a:cubicBezTo>
                  <a:cubicBezTo>
                    <a:pt x="174" y="14"/>
                    <a:pt x="176" y="14"/>
                    <a:pt x="177" y="14"/>
                  </a:cubicBezTo>
                  <a:cubicBezTo>
                    <a:pt x="178" y="14"/>
                    <a:pt x="181" y="16"/>
                    <a:pt x="182" y="16"/>
                  </a:cubicBezTo>
                  <a:cubicBezTo>
                    <a:pt x="184" y="16"/>
                    <a:pt x="188" y="15"/>
                    <a:pt x="190" y="16"/>
                  </a:cubicBezTo>
                  <a:cubicBezTo>
                    <a:pt x="192" y="16"/>
                    <a:pt x="196" y="18"/>
                    <a:pt x="198" y="18"/>
                  </a:cubicBezTo>
                  <a:cubicBezTo>
                    <a:pt x="200" y="18"/>
                    <a:pt x="202" y="16"/>
                    <a:pt x="204" y="15"/>
                  </a:cubicBezTo>
                  <a:cubicBezTo>
                    <a:pt x="205" y="15"/>
                    <a:pt x="207" y="15"/>
                    <a:pt x="208" y="15"/>
                  </a:cubicBezTo>
                  <a:cubicBezTo>
                    <a:pt x="210" y="14"/>
                    <a:pt x="213" y="10"/>
                    <a:pt x="215" y="9"/>
                  </a:cubicBezTo>
                  <a:cubicBezTo>
                    <a:pt x="217" y="7"/>
                    <a:pt x="220" y="5"/>
                    <a:pt x="221" y="4"/>
                  </a:cubicBezTo>
                  <a:cubicBezTo>
                    <a:pt x="223" y="3"/>
                    <a:pt x="225" y="1"/>
                    <a:pt x="227" y="0"/>
                  </a:cubicBezTo>
                  <a:cubicBezTo>
                    <a:pt x="229" y="0"/>
                    <a:pt x="233" y="2"/>
                    <a:pt x="235" y="3"/>
                  </a:cubicBezTo>
                  <a:cubicBezTo>
                    <a:pt x="237" y="4"/>
                    <a:pt x="241" y="6"/>
                    <a:pt x="243" y="7"/>
                  </a:cubicBezTo>
                  <a:cubicBezTo>
                    <a:pt x="245" y="8"/>
                    <a:pt x="251" y="8"/>
                    <a:pt x="252" y="10"/>
                  </a:cubicBezTo>
                  <a:cubicBezTo>
                    <a:pt x="253" y="11"/>
                    <a:pt x="253" y="14"/>
                    <a:pt x="253" y="16"/>
                  </a:cubicBezTo>
                  <a:cubicBezTo>
                    <a:pt x="254" y="16"/>
                    <a:pt x="254" y="18"/>
                    <a:pt x="254" y="19"/>
                  </a:cubicBezTo>
                  <a:cubicBezTo>
                    <a:pt x="256" y="20"/>
                    <a:pt x="259" y="19"/>
                    <a:pt x="260" y="20"/>
                  </a:cubicBezTo>
                  <a:cubicBezTo>
                    <a:pt x="262" y="22"/>
                    <a:pt x="264" y="25"/>
                    <a:pt x="264" y="27"/>
                  </a:cubicBezTo>
                  <a:cubicBezTo>
                    <a:pt x="264" y="29"/>
                    <a:pt x="262" y="31"/>
                    <a:pt x="261" y="33"/>
                  </a:cubicBezTo>
                  <a:cubicBezTo>
                    <a:pt x="259" y="35"/>
                    <a:pt x="253" y="39"/>
                    <a:pt x="253" y="43"/>
                  </a:cubicBezTo>
                  <a:cubicBezTo>
                    <a:pt x="252" y="45"/>
                    <a:pt x="254" y="49"/>
                    <a:pt x="253" y="51"/>
                  </a:cubicBezTo>
                  <a:cubicBezTo>
                    <a:pt x="253" y="53"/>
                    <a:pt x="249" y="54"/>
                    <a:pt x="248" y="56"/>
                  </a:cubicBezTo>
                  <a:cubicBezTo>
                    <a:pt x="248" y="58"/>
                    <a:pt x="249" y="62"/>
                    <a:pt x="250" y="63"/>
                  </a:cubicBezTo>
                  <a:cubicBezTo>
                    <a:pt x="252" y="64"/>
                    <a:pt x="255" y="60"/>
                    <a:pt x="257" y="60"/>
                  </a:cubicBezTo>
                  <a:cubicBezTo>
                    <a:pt x="259" y="60"/>
                    <a:pt x="262" y="62"/>
                    <a:pt x="264" y="64"/>
                  </a:cubicBezTo>
                  <a:cubicBezTo>
                    <a:pt x="266" y="65"/>
                    <a:pt x="268" y="68"/>
                    <a:pt x="269" y="69"/>
                  </a:cubicBezTo>
                  <a:cubicBezTo>
                    <a:pt x="270" y="71"/>
                    <a:pt x="272" y="75"/>
                    <a:pt x="273" y="76"/>
                  </a:cubicBezTo>
                  <a:cubicBezTo>
                    <a:pt x="275" y="77"/>
                    <a:pt x="278" y="77"/>
                    <a:pt x="280" y="78"/>
                  </a:cubicBezTo>
                  <a:cubicBezTo>
                    <a:pt x="282" y="78"/>
                    <a:pt x="287" y="79"/>
                    <a:pt x="289" y="80"/>
                  </a:cubicBezTo>
                  <a:cubicBezTo>
                    <a:pt x="290" y="80"/>
                    <a:pt x="294" y="81"/>
                    <a:pt x="296" y="82"/>
                  </a:cubicBezTo>
                  <a:cubicBezTo>
                    <a:pt x="297" y="82"/>
                    <a:pt x="301" y="83"/>
                    <a:pt x="303" y="84"/>
                  </a:cubicBezTo>
                  <a:cubicBezTo>
                    <a:pt x="305" y="86"/>
                    <a:pt x="308" y="91"/>
                    <a:pt x="310" y="91"/>
                  </a:cubicBezTo>
                  <a:cubicBezTo>
                    <a:pt x="311" y="91"/>
                    <a:pt x="313" y="89"/>
                    <a:pt x="313" y="89"/>
                  </a:cubicBezTo>
                  <a:cubicBezTo>
                    <a:pt x="315" y="88"/>
                    <a:pt x="317" y="89"/>
                    <a:pt x="318" y="89"/>
                  </a:cubicBezTo>
                  <a:cubicBezTo>
                    <a:pt x="321" y="90"/>
                    <a:pt x="325" y="94"/>
                    <a:pt x="327" y="94"/>
                  </a:cubicBezTo>
                  <a:cubicBezTo>
                    <a:pt x="328" y="94"/>
                    <a:pt x="330" y="93"/>
                    <a:pt x="331" y="93"/>
                  </a:cubicBezTo>
                  <a:cubicBezTo>
                    <a:pt x="333" y="93"/>
                    <a:pt x="336" y="95"/>
                    <a:pt x="337" y="96"/>
                  </a:cubicBezTo>
                  <a:cubicBezTo>
                    <a:pt x="337" y="98"/>
                    <a:pt x="335" y="102"/>
                    <a:pt x="334" y="104"/>
                  </a:cubicBezTo>
                  <a:cubicBezTo>
                    <a:pt x="333" y="105"/>
                    <a:pt x="332" y="107"/>
                    <a:pt x="331" y="109"/>
                  </a:cubicBezTo>
                  <a:cubicBezTo>
                    <a:pt x="331" y="111"/>
                    <a:pt x="334" y="114"/>
                    <a:pt x="334" y="115"/>
                  </a:cubicBezTo>
                  <a:cubicBezTo>
                    <a:pt x="334" y="117"/>
                    <a:pt x="333" y="119"/>
                    <a:pt x="333" y="120"/>
                  </a:cubicBezTo>
                  <a:cubicBezTo>
                    <a:pt x="334" y="121"/>
                    <a:pt x="337" y="122"/>
                    <a:pt x="338" y="122"/>
                  </a:cubicBezTo>
                  <a:cubicBezTo>
                    <a:pt x="339" y="122"/>
                    <a:pt x="341" y="121"/>
                    <a:pt x="342" y="120"/>
                  </a:cubicBezTo>
                  <a:cubicBezTo>
                    <a:pt x="343" y="120"/>
                    <a:pt x="345" y="120"/>
                    <a:pt x="345" y="120"/>
                  </a:cubicBezTo>
                  <a:cubicBezTo>
                    <a:pt x="346" y="121"/>
                    <a:pt x="347" y="124"/>
                    <a:pt x="346" y="125"/>
                  </a:cubicBezTo>
                  <a:cubicBezTo>
                    <a:pt x="346" y="126"/>
                    <a:pt x="343" y="126"/>
                    <a:pt x="342" y="126"/>
                  </a:cubicBezTo>
                  <a:cubicBezTo>
                    <a:pt x="341" y="127"/>
                    <a:pt x="339" y="128"/>
                    <a:pt x="338" y="129"/>
                  </a:cubicBezTo>
                  <a:cubicBezTo>
                    <a:pt x="338" y="130"/>
                    <a:pt x="339" y="132"/>
                    <a:pt x="339" y="132"/>
                  </a:cubicBezTo>
                  <a:cubicBezTo>
                    <a:pt x="341" y="133"/>
                    <a:pt x="345" y="129"/>
                    <a:pt x="348" y="129"/>
                  </a:cubicBezTo>
                  <a:cubicBezTo>
                    <a:pt x="349" y="129"/>
                    <a:pt x="351" y="129"/>
                    <a:pt x="351" y="130"/>
                  </a:cubicBezTo>
                  <a:cubicBezTo>
                    <a:pt x="352" y="132"/>
                    <a:pt x="348" y="134"/>
                    <a:pt x="347" y="135"/>
                  </a:cubicBezTo>
                  <a:cubicBezTo>
                    <a:pt x="345" y="137"/>
                    <a:pt x="342" y="140"/>
                    <a:pt x="341" y="141"/>
                  </a:cubicBezTo>
                  <a:cubicBezTo>
                    <a:pt x="338" y="143"/>
                    <a:pt x="333" y="142"/>
                    <a:pt x="330" y="143"/>
                  </a:cubicBezTo>
                  <a:cubicBezTo>
                    <a:pt x="328" y="143"/>
                    <a:pt x="324" y="143"/>
                    <a:pt x="322" y="142"/>
                  </a:cubicBezTo>
                  <a:cubicBezTo>
                    <a:pt x="321" y="141"/>
                    <a:pt x="320" y="137"/>
                    <a:pt x="319" y="137"/>
                  </a:cubicBezTo>
                  <a:cubicBezTo>
                    <a:pt x="318" y="136"/>
                    <a:pt x="315" y="136"/>
                    <a:pt x="314" y="137"/>
                  </a:cubicBezTo>
                  <a:cubicBezTo>
                    <a:pt x="313" y="137"/>
                    <a:pt x="312" y="140"/>
                    <a:pt x="311" y="141"/>
                  </a:cubicBezTo>
                  <a:cubicBezTo>
                    <a:pt x="311" y="142"/>
                    <a:pt x="311" y="145"/>
                    <a:pt x="312" y="146"/>
                  </a:cubicBezTo>
                  <a:cubicBezTo>
                    <a:pt x="313" y="148"/>
                    <a:pt x="320" y="147"/>
                    <a:pt x="320" y="150"/>
                  </a:cubicBezTo>
                  <a:cubicBezTo>
                    <a:pt x="321" y="151"/>
                    <a:pt x="319" y="153"/>
                    <a:pt x="318" y="154"/>
                  </a:cubicBezTo>
                  <a:cubicBezTo>
                    <a:pt x="316" y="155"/>
                    <a:pt x="313" y="155"/>
                    <a:pt x="312" y="156"/>
                  </a:cubicBezTo>
                  <a:cubicBezTo>
                    <a:pt x="311" y="157"/>
                    <a:pt x="308" y="158"/>
                    <a:pt x="307" y="159"/>
                  </a:cubicBezTo>
                  <a:cubicBezTo>
                    <a:pt x="307" y="160"/>
                    <a:pt x="306" y="163"/>
                    <a:pt x="307" y="163"/>
                  </a:cubicBezTo>
                  <a:cubicBezTo>
                    <a:pt x="308" y="165"/>
                    <a:pt x="313" y="163"/>
                    <a:pt x="314" y="164"/>
                  </a:cubicBezTo>
                  <a:cubicBezTo>
                    <a:pt x="315" y="164"/>
                    <a:pt x="317" y="167"/>
                    <a:pt x="317" y="168"/>
                  </a:cubicBezTo>
                  <a:cubicBezTo>
                    <a:pt x="319" y="170"/>
                    <a:pt x="321" y="176"/>
                    <a:pt x="323" y="178"/>
                  </a:cubicBezTo>
                  <a:cubicBezTo>
                    <a:pt x="324" y="180"/>
                    <a:pt x="328" y="181"/>
                    <a:pt x="330" y="181"/>
                  </a:cubicBezTo>
                  <a:cubicBezTo>
                    <a:pt x="332" y="181"/>
                    <a:pt x="337" y="182"/>
                    <a:pt x="339" y="182"/>
                  </a:cubicBezTo>
                  <a:cubicBezTo>
                    <a:pt x="344" y="181"/>
                    <a:pt x="354" y="176"/>
                    <a:pt x="360" y="176"/>
                  </a:cubicBezTo>
                  <a:cubicBezTo>
                    <a:pt x="362" y="175"/>
                    <a:pt x="368" y="175"/>
                    <a:pt x="371" y="176"/>
                  </a:cubicBezTo>
                  <a:cubicBezTo>
                    <a:pt x="373" y="176"/>
                    <a:pt x="377" y="176"/>
                    <a:pt x="377" y="178"/>
                  </a:cubicBezTo>
                  <a:cubicBezTo>
                    <a:pt x="378" y="180"/>
                    <a:pt x="375" y="184"/>
                    <a:pt x="373" y="186"/>
                  </a:cubicBezTo>
                  <a:cubicBezTo>
                    <a:pt x="372" y="186"/>
                    <a:pt x="368" y="185"/>
                    <a:pt x="367" y="186"/>
                  </a:cubicBezTo>
                  <a:cubicBezTo>
                    <a:pt x="365" y="186"/>
                    <a:pt x="361" y="188"/>
                    <a:pt x="361" y="190"/>
                  </a:cubicBezTo>
                  <a:cubicBezTo>
                    <a:pt x="360" y="192"/>
                    <a:pt x="362" y="196"/>
                    <a:pt x="363" y="197"/>
                  </a:cubicBezTo>
                  <a:cubicBezTo>
                    <a:pt x="365" y="199"/>
                    <a:pt x="371" y="198"/>
                    <a:pt x="374" y="198"/>
                  </a:cubicBezTo>
                  <a:cubicBezTo>
                    <a:pt x="375" y="198"/>
                    <a:pt x="377" y="196"/>
                    <a:pt x="378" y="196"/>
                  </a:cubicBezTo>
                  <a:cubicBezTo>
                    <a:pt x="380" y="197"/>
                    <a:pt x="382" y="199"/>
                    <a:pt x="383" y="199"/>
                  </a:cubicBezTo>
                  <a:cubicBezTo>
                    <a:pt x="385" y="200"/>
                    <a:pt x="390" y="199"/>
                    <a:pt x="392" y="199"/>
                  </a:cubicBezTo>
                  <a:cubicBezTo>
                    <a:pt x="396" y="200"/>
                    <a:pt x="405" y="199"/>
                    <a:pt x="409" y="200"/>
                  </a:cubicBezTo>
                  <a:cubicBezTo>
                    <a:pt x="411" y="200"/>
                    <a:pt x="415" y="201"/>
                    <a:pt x="417" y="201"/>
                  </a:cubicBezTo>
                  <a:cubicBezTo>
                    <a:pt x="420" y="202"/>
                    <a:pt x="426" y="200"/>
                    <a:pt x="429" y="200"/>
                  </a:cubicBezTo>
                  <a:cubicBezTo>
                    <a:pt x="431" y="200"/>
                    <a:pt x="435" y="201"/>
                    <a:pt x="437" y="201"/>
                  </a:cubicBezTo>
                  <a:cubicBezTo>
                    <a:pt x="440" y="202"/>
                    <a:pt x="446" y="203"/>
                    <a:pt x="449" y="203"/>
                  </a:cubicBezTo>
                  <a:cubicBezTo>
                    <a:pt x="452" y="203"/>
                    <a:pt x="456" y="201"/>
                    <a:pt x="459" y="201"/>
                  </a:cubicBezTo>
                  <a:cubicBezTo>
                    <a:pt x="460" y="201"/>
                    <a:pt x="462" y="202"/>
                    <a:pt x="463" y="202"/>
                  </a:cubicBezTo>
                  <a:cubicBezTo>
                    <a:pt x="465" y="200"/>
                    <a:pt x="466" y="194"/>
                    <a:pt x="468" y="191"/>
                  </a:cubicBezTo>
                  <a:cubicBezTo>
                    <a:pt x="470" y="189"/>
                    <a:pt x="476" y="187"/>
                    <a:pt x="478" y="185"/>
                  </a:cubicBezTo>
                  <a:cubicBezTo>
                    <a:pt x="481" y="182"/>
                    <a:pt x="484" y="176"/>
                    <a:pt x="486" y="173"/>
                  </a:cubicBezTo>
                  <a:cubicBezTo>
                    <a:pt x="487" y="171"/>
                    <a:pt x="488" y="168"/>
                    <a:pt x="489" y="166"/>
                  </a:cubicBezTo>
                  <a:cubicBezTo>
                    <a:pt x="490" y="165"/>
                    <a:pt x="494" y="163"/>
                    <a:pt x="496" y="162"/>
                  </a:cubicBezTo>
                  <a:cubicBezTo>
                    <a:pt x="498" y="162"/>
                    <a:pt x="503" y="162"/>
                    <a:pt x="505" y="164"/>
                  </a:cubicBezTo>
                  <a:cubicBezTo>
                    <a:pt x="507" y="165"/>
                    <a:pt x="509" y="172"/>
                    <a:pt x="512" y="172"/>
                  </a:cubicBezTo>
                  <a:cubicBezTo>
                    <a:pt x="513" y="172"/>
                    <a:pt x="515" y="170"/>
                    <a:pt x="516" y="170"/>
                  </a:cubicBezTo>
                  <a:cubicBezTo>
                    <a:pt x="517" y="169"/>
                    <a:pt x="520" y="168"/>
                    <a:pt x="521" y="167"/>
                  </a:cubicBezTo>
                  <a:cubicBezTo>
                    <a:pt x="523" y="166"/>
                    <a:pt x="525" y="162"/>
                    <a:pt x="527" y="161"/>
                  </a:cubicBezTo>
                  <a:cubicBezTo>
                    <a:pt x="529" y="160"/>
                    <a:pt x="532" y="158"/>
                    <a:pt x="534" y="158"/>
                  </a:cubicBezTo>
                  <a:cubicBezTo>
                    <a:pt x="536" y="158"/>
                    <a:pt x="539" y="159"/>
                    <a:pt x="539" y="160"/>
                  </a:cubicBezTo>
                  <a:cubicBezTo>
                    <a:pt x="541" y="162"/>
                    <a:pt x="539" y="168"/>
                    <a:pt x="541" y="169"/>
                  </a:cubicBezTo>
                  <a:cubicBezTo>
                    <a:pt x="542" y="171"/>
                    <a:pt x="546" y="171"/>
                    <a:pt x="547" y="171"/>
                  </a:cubicBezTo>
                  <a:cubicBezTo>
                    <a:pt x="549" y="172"/>
                    <a:pt x="553" y="173"/>
                    <a:pt x="554" y="174"/>
                  </a:cubicBezTo>
                  <a:cubicBezTo>
                    <a:pt x="555" y="176"/>
                    <a:pt x="555" y="180"/>
                    <a:pt x="554" y="182"/>
                  </a:cubicBezTo>
                  <a:cubicBezTo>
                    <a:pt x="554" y="184"/>
                    <a:pt x="551" y="186"/>
                    <a:pt x="551" y="187"/>
                  </a:cubicBezTo>
                  <a:cubicBezTo>
                    <a:pt x="550" y="188"/>
                    <a:pt x="550" y="191"/>
                    <a:pt x="551" y="192"/>
                  </a:cubicBezTo>
                  <a:cubicBezTo>
                    <a:pt x="552" y="193"/>
                    <a:pt x="556" y="193"/>
                    <a:pt x="558" y="193"/>
                  </a:cubicBezTo>
                  <a:cubicBezTo>
                    <a:pt x="559" y="194"/>
                    <a:pt x="561" y="195"/>
                    <a:pt x="563" y="195"/>
                  </a:cubicBezTo>
                  <a:cubicBezTo>
                    <a:pt x="565" y="195"/>
                    <a:pt x="568" y="192"/>
                    <a:pt x="570" y="192"/>
                  </a:cubicBezTo>
                  <a:cubicBezTo>
                    <a:pt x="571" y="192"/>
                    <a:pt x="574" y="193"/>
                    <a:pt x="574" y="194"/>
                  </a:cubicBezTo>
                  <a:cubicBezTo>
                    <a:pt x="575" y="196"/>
                    <a:pt x="573" y="199"/>
                    <a:pt x="573" y="201"/>
                  </a:cubicBezTo>
                  <a:cubicBezTo>
                    <a:pt x="572" y="202"/>
                    <a:pt x="572" y="205"/>
                    <a:pt x="573" y="206"/>
                  </a:cubicBezTo>
                  <a:cubicBezTo>
                    <a:pt x="574" y="207"/>
                    <a:pt x="579" y="207"/>
                    <a:pt x="581" y="207"/>
                  </a:cubicBezTo>
                  <a:cubicBezTo>
                    <a:pt x="582" y="208"/>
                    <a:pt x="584" y="208"/>
                    <a:pt x="585" y="20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311AC5D-32F2-47C3-ACD1-374FA6AD8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1" y="4405313"/>
              <a:ext cx="1235075" cy="1039813"/>
            </a:xfrm>
            <a:custGeom>
              <a:avLst/>
              <a:gdLst>
                <a:gd name="T0" fmla="*/ 24 w 534"/>
                <a:gd name="T1" fmla="*/ 316 h 450"/>
                <a:gd name="T2" fmla="*/ 44 w 534"/>
                <a:gd name="T3" fmla="*/ 288 h 450"/>
                <a:gd name="T4" fmla="*/ 37 w 534"/>
                <a:gd name="T5" fmla="*/ 273 h 450"/>
                <a:gd name="T6" fmla="*/ 38 w 534"/>
                <a:gd name="T7" fmla="*/ 254 h 450"/>
                <a:gd name="T8" fmla="*/ 9 w 534"/>
                <a:gd name="T9" fmla="*/ 251 h 450"/>
                <a:gd name="T10" fmla="*/ 2 w 534"/>
                <a:gd name="T11" fmla="*/ 230 h 450"/>
                <a:gd name="T12" fmla="*/ 21 w 534"/>
                <a:gd name="T13" fmla="*/ 207 h 450"/>
                <a:gd name="T14" fmla="*/ 25 w 534"/>
                <a:gd name="T15" fmla="*/ 195 h 450"/>
                <a:gd name="T16" fmla="*/ 25 w 534"/>
                <a:gd name="T17" fmla="*/ 166 h 450"/>
                <a:gd name="T18" fmla="*/ 34 w 534"/>
                <a:gd name="T19" fmla="*/ 132 h 450"/>
                <a:gd name="T20" fmla="*/ 64 w 534"/>
                <a:gd name="T21" fmla="*/ 129 h 450"/>
                <a:gd name="T22" fmla="*/ 86 w 534"/>
                <a:gd name="T23" fmla="*/ 127 h 450"/>
                <a:gd name="T24" fmla="*/ 72 w 534"/>
                <a:gd name="T25" fmla="*/ 107 h 450"/>
                <a:gd name="T26" fmla="*/ 80 w 534"/>
                <a:gd name="T27" fmla="*/ 74 h 450"/>
                <a:gd name="T28" fmla="*/ 92 w 534"/>
                <a:gd name="T29" fmla="*/ 57 h 450"/>
                <a:gd name="T30" fmla="*/ 133 w 534"/>
                <a:gd name="T31" fmla="*/ 53 h 450"/>
                <a:gd name="T32" fmla="*/ 146 w 534"/>
                <a:gd name="T33" fmla="*/ 37 h 450"/>
                <a:gd name="T34" fmla="*/ 171 w 534"/>
                <a:gd name="T35" fmla="*/ 33 h 450"/>
                <a:gd name="T36" fmla="*/ 175 w 534"/>
                <a:gd name="T37" fmla="*/ 7 h 450"/>
                <a:gd name="T38" fmla="*/ 201 w 534"/>
                <a:gd name="T39" fmla="*/ 3 h 450"/>
                <a:gd name="T40" fmla="*/ 206 w 534"/>
                <a:gd name="T41" fmla="*/ 16 h 450"/>
                <a:gd name="T42" fmla="*/ 221 w 534"/>
                <a:gd name="T43" fmla="*/ 38 h 450"/>
                <a:gd name="T44" fmla="*/ 241 w 534"/>
                <a:gd name="T45" fmla="*/ 37 h 450"/>
                <a:gd name="T46" fmla="*/ 254 w 534"/>
                <a:gd name="T47" fmla="*/ 62 h 450"/>
                <a:gd name="T48" fmla="*/ 269 w 534"/>
                <a:gd name="T49" fmla="*/ 62 h 450"/>
                <a:gd name="T50" fmla="*/ 298 w 534"/>
                <a:gd name="T51" fmla="*/ 64 h 450"/>
                <a:gd name="T52" fmla="*/ 330 w 534"/>
                <a:gd name="T53" fmla="*/ 67 h 450"/>
                <a:gd name="T54" fmla="*/ 341 w 534"/>
                <a:gd name="T55" fmla="*/ 53 h 450"/>
                <a:gd name="T56" fmla="*/ 348 w 534"/>
                <a:gd name="T57" fmla="*/ 77 h 450"/>
                <a:gd name="T58" fmla="*/ 365 w 534"/>
                <a:gd name="T59" fmla="*/ 97 h 450"/>
                <a:gd name="T60" fmla="*/ 409 w 534"/>
                <a:gd name="T61" fmla="*/ 111 h 450"/>
                <a:gd name="T62" fmla="*/ 441 w 534"/>
                <a:gd name="T63" fmla="*/ 111 h 450"/>
                <a:gd name="T64" fmla="*/ 466 w 534"/>
                <a:gd name="T65" fmla="*/ 102 h 450"/>
                <a:gd name="T66" fmla="*/ 487 w 534"/>
                <a:gd name="T67" fmla="*/ 102 h 450"/>
                <a:gd name="T68" fmla="*/ 517 w 534"/>
                <a:gd name="T69" fmla="*/ 91 h 450"/>
                <a:gd name="T70" fmla="*/ 525 w 534"/>
                <a:gd name="T71" fmla="*/ 152 h 450"/>
                <a:gd name="T72" fmla="*/ 530 w 534"/>
                <a:gd name="T73" fmla="*/ 237 h 450"/>
                <a:gd name="T74" fmla="*/ 492 w 534"/>
                <a:gd name="T75" fmla="*/ 282 h 450"/>
                <a:gd name="T76" fmla="*/ 429 w 534"/>
                <a:gd name="T77" fmla="*/ 345 h 450"/>
                <a:gd name="T78" fmla="*/ 366 w 534"/>
                <a:gd name="T79" fmla="*/ 389 h 450"/>
                <a:gd name="T80" fmla="*/ 328 w 534"/>
                <a:gd name="T81" fmla="*/ 404 h 450"/>
                <a:gd name="T82" fmla="*/ 292 w 534"/>
                <a:gd name="T83" fmla="*/ 416 h 450"/>
                <a:gd name="T84" fmla="*/ 257 w 534"/>
                <a:gd name="T85" fmla="*/ 438 h 450"/>
                <a:gd name="T86" fmla="*/ 226 w 534"/>
                <a:gd name="T87" fmla="*/ 438 h 450"/>
                <a:gd name="T88" fmla="*/ 195 w 534"/>
                <a:gd name="T89" fmla="*/ 448 h 450"/>
                <a:gd name="T90" fmla="*/ 170 w 534"/>
                <a:gd name="T91" fmla="*/ 440 h 450"/>
                <a:gd name="T92" fmla="*/ 166 w 534"/>
                <a:gd name="T93" fmla="*/ 428 h 450"/>
                <a:gd name="T94" fmla="*/ 161 w 534"/>
                <a:gd name="T95" fmla="*/ 408 h 450"/>
                <a:gd name="T96" fmla="*/ 146 w 534"/>
                <a:gd name="T97" fmla="*/ 389 h 450"/>
                <a:gd name="T98" fmla="*/ 147 w 534"/>
                <a:gd name="T99" fmla="*/ 360 h 450"/>
                <a:gd name="T100" fmla="*/ 132 w 534"/>
                <a:gd name="T101" fmla="*/ 336 h 450"/>
                <a:gd name="T102" fmla="*/ 105 w 534"/>
                <a:gd name="T103" fmla="*/ 331 h 450"/>
                <a:gd name="T104" fmla="*/ 67 w 534"/>
                <a:gd name="T105" fmla="*/ 31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450">
                  <a:moveTo>
                    <a:pt x="51" y="326"/>
                  </a:moveTo>
                  <a:cubicBezTo>
                    <a:pt x="51" y="326"/>
                    <a:pt x="51" y="326"/>
                    <a:pt x="51" y="327"/>
                  </a:cubicBezTo>
                  <a:cubicBezTo>
                    <a:pt x="49" y="326"/>
                    <a:pt x="46" y="326"/>
                    <a:pt x="44" y="325"/>
                  </a:cubicBezTo>
                  <a:cubicBezTo>
                    <a:pt x="43" y="324"/>
                    <a:pt x="40" y="322"/>
                    <a:pt x="38" y="321"/>
                  </a:cubicBezTo>
                  <a:cubicBezTo>
                    <a:pt x="36" y="320"/>
                    <a:pt x="31" y="320"/>
                    <a:pt x="28" y="319"/>
                  </a:cubicBezTo>
                  <a:cubicBezTo>
                    <a:pt x="27" y="318"/>
                    <a:pt x="24" y="318"/>
                    <a:pt x="24" y="316"/>
                  </a:cubicBezTo>
                  <a:cubicBezTo>
                    <a:pt x="22" y="315"/>
                    <a:pt x="21" y="310"/>
                    <a:pt x="22" y="308"/>
                  </a:cubicBezTo>
                  <a:cubicBezTo>
                    <a:pt x="23" y="307"/>
                    <a:pt x="27" y="307"/>
                    <a:pt x="28" y="306"/>
                  </a:cubicBezTo>
                  <a:cubicBezTo>
                    <a:pt x="29" y="305"/>
                    <a:pt x="31" y="302"/>
                    <a:pt x="31" y="300"/>
                  </a:cubicBezTo>
                  <a:cubicBezTo>
                    <a:pt x="32" y="299"/>
                    <a:pt x="32" y="296"/>
                    <a:pt x="32" y="295"/>
                  </a:cubicBezTo>
                  <a:cubicBezTo>
                    <a:pt x="33" y="294"/>
                    <a:pt x="34" y="290"/>
                    <a:pt x="35" y="289"/>
                  </a:cubicBezTo>
                  <a:cubicBezTo>
                    <a:pt x="37" y="288"/>
                    <a:pt x="42" y="289"/>
                    <a:pt x="44" y="288"/>
                  </a:cubicBezTo>
                  <a:cubicBezTo>
                    <a:pt x="45" y="287"/>
                    <a:pt x="46" y="284"/>
                    <a:pt x="47" y="283"/>
                  </a:cubicBezTo>
                  <a:cubicBezTo>
                    <a:pt x="47" y="282"/>
                    <a:pt x="49" y="281"/>
                    <a:pt x="49" y="280"/>
                  </a:cubicBezTo>
                  <a:cubicBezTo>
                    <a:pt x="50" y="279"/>
                    <a:pt x="51" y="276"/>
                    <a:pt x="51" y="275"/>
                  </a:cubicBezTo>
                  <a:cubicBezTo>
                    <a:pt x="51" y="274"/>
                    <a:pt x="49" y="272"/>
                    <a:pt x="48" y="272"/>
                  </a:cubicBezTo>
                  <a:cubicBezTo>
                    <a:pt x="47" y="271"/>
                    <a:pt x="45" y="273"/>
                    <a:pt x="44" y="274"/>
                  </a:cubicBezTo>
                  <a:cubicBezTo>
                    <a:pt x="42" y="274"/>
                    <a:pt x="38" y="274"/>
                    <a:pt x="37" y="273"/>
                  </a:cubicBezTo>
                  <a:cubicBezTo>
                    <a:pt x="36" y="273"/>
                    <a:pt x="34" y="271"/>
                    <a:pt x="34" y="270"/>
                  </a:cubicBezTo>
                  <a:cubicBezTo>
                    <a:pt x="33" y="269"/>
                    <a:pt x="33" y="265"/>
                    <a:pt x="34" y="264"/>
                  </a:cubicBezTo>
                  <a:cubicBezTo>
                    <a:pt x="34" y="263"/>
                    <a:pt x="37" y="263"/>
                    <a:pt x="38" y="262"/>
                  </a:cubicBezTo>
                  <a:cubicBezTo>
                    <a:pt x="39" y="262"/>
                    <a:pt x="41" y="262"/>
                    <a:pt x="42" y="261"/>
                  </a:cubicBezTo>
                  <a:cubicBezTo>
                    <a:pt x="42" y="260"/>
                    <a:pt x="43" y="256"/>
                    <a:pt x="42" y="255"/>
                  </a:cubicBezTo>
                  <a:cubicBezTo>
                    <a:pt x="42" y="254"/>
                    <a:pt x="39" y="254"/>
                    <a:pt x="38" y="254"/>
                  </a:cubicBezTo>
                  <a:cubicBezTo>
                    <a:pt x="37" y="254"/>
                    <a:pt x="37" y="257"/>
                    <a:pt x="36" y="257"/>
                  </a:cubicBezTo>
                  <a:cubicBezTo>
                    <a:pt x="35" y="257"/>
                    <a:pt x="33" y="254"/>
                    <a:pt x="32" y="254"/>
                  </a:cubicBezTo>
                  <a:cubicBezTo>
                    <a:pt x="30" y="253"/>
                    <a:pt x="27" y="255"/>
                    <a:pt x="25" y="254"/>
                  </a:cubicBezTo>
                  <a:cubicBezTo>
                    <a:pt x="23" y="253"/>
                    <a:pt x="22" y="250"/>
                    <a:pt x="21" y="250"/>
                  </a:cubicBezTo>
                  <a:cubicBezTo>
                    <a:pt x="19" y="249"/>
                    <a:pt x="16" y="250"/>
                    <a:pt x="14" y="250"/>
                  </a:cubicBezTo>
                  <a:cubicBezTo>
                    <a:pt x="13" y="250"/>
                    <a:pt x="10" y="251"/>
                    <a:pt x="9" y="251"/>
                  </a:cubicBezTo>
                  <a:cubicBezTo>
                    <a:pt x="8" y="251"/>
                    <a:pt x="5" y="251"/>
                    <a:pt x="4" y="251"/>
                  </a:cubicBezTo>
                  <a:cubicBezTo>
                    <a:pt x="3" y="250"/>
                    <a:pt x="2" y="246"/>
                    <a:pt x="2" y="245"/>
                  </a:cubicBezTo>
                  <a:cubicBezTo>
                    <a:pt x="2" y="243"/>
                    <a:pt x="4" y="241"/>
                    <a:pt x="4" y="240"/>
                  </a:cubicBezTo>
                  <a:cubicBezTo>
                    <a:pt x="5" y="239"/>
                    <a:pt x="4" y="236"/>
                    <a:pt x="4" y="235"/>
                  </a:cubicBezTo>
                  <a:cubicBezTo>
                    <a:pt x="3" y="235"/>
                    <a:pt x="0" y="234"/>
                    <a:pt x="0" y="233"/>
                  </a:cubicBezTo>
                  <a:cubicBezTo>
                    <a:pt x="0" y="232"/>
                    <a:pt x="1" y="230"/>
                    <a:pt x="2" y="230"/>
                  </a:cubicBezTo>
                  <a:cubicBezTo>
                    <a:pt x="3" y="229"/>
                    <a:pt x="5" y="230"/>
                    <a:pt x="6" y="230"/>
                  </a:cubicBezTo>
                  <a:cubicBezTo>
                    <a:pt x="8" y="229"/>
                    <a:pt x="10" y="226"/>
                    <a:pt x="12" y="225"/>
                  </a:cubicBezTo>
                  <a:cubicBezTo>
                    <a:pt x="13" y="224"/>
                    <a:pt x="18" y="224"/>
                    <a:pt x="19" y="222"/>
                  </a:cubicBezTo>
                  <a:cubicBezTo>
                    <a:pt x="19" y="220"/>
                    <a:pt x="17" y="216"/>
                    <a:pt x="17" y="214"/>
                  </a:cubicBezTo>
                  <a:cubicBezTo>
                    <a:pt x="17" y="213"/>
                    <a:pt x="17" y="210"/>
                    <a:pt x="18" y="208"/>
                  </a:cubicBezTo>
                  <a:cubicBezTo>
                    <a:pt x="19" y="208"/>
                    <a:pt x="21" y="207"/>
                    <a:pt x="21" y="207"/>
                  </a:cubicBezTo>
                  <a:cubicBezTo>
                    <a:pt x="23" y="206"/>
                    <a:pt x="25" y="207"/>
                    <a:pt x="26" y="207"/>
                  </a:cubicBezTo>
                  <a:cubicBezTo>
                    <a:pt x="27" y="208"/>
                    <a:pt x="27" y="209"/>
                    <a:pt x="28" y="209"/>
                  </a:cubicBezTo>
                  <a:cubicBezTo>
                    <a:pt x="29" y="209"/>
                    <a:pt x="30" y="208"/>
                    <a:pt x="30" y="208"/>
                  </a:cubicBezTo>
                  <a:cubicBezTo>
                    <a:pt x="31" y="207"/>
                    <a:pt x="31" y="205"/>
                    <a:pt x="31" y="204"/>
                  </a:cubicBezTo>
                  <a:cubicBezTo>
                    <a:pt x="32" y="203"/>
                    <a:pt x="32" y="199"/>
                    <a:pt x="31" y="198"/>
                  </a:cubicBezTo>
                  <a:cubicBezTo>
                    <a:pt x="30" y="197"/>
                    <a:pt x="26" y="197"/>
                    <a:pt x="25" y="195"/>
                  </a:cubicBezTo>
                  <a:cubicBezTo>
                    <a:pt x="24" y="194"/>
                    <a:pt x="23" y="192"/>
                    <a:pt x="23" y="190"/>
                  </a:cubicBezTo>
                  <a:cubicBezTo>
                    <a:pt x="22" y="190"/>
                    <a:pt x="20" y="189"/>
                    <a:pt x="20" y="188"/>
                  </a:cubicBezTo>
                  <a:cubicBezTo>
                    <a:pt x="19" y="187"/>
                    <a:pt x="16" y="185"/>
                    <a:pt x="15" y="184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5" y="181"/>
                    <a:pt x="16" y="178"/>
                    <a:pt x="17" y="177"/>
                  </a:cubicBezTo>
                  <a:cubicBezTo>
                    <a:pt x="19" y="174"/>
                    <a:pt x="23" y="169"/>
                    <a:pt x="25" y="166"/>
                  </a:cubicBezTo>
                  <a:cubicBezTo>
                    <a:pt x="27" y="165"/>
                    <a:pt x="31" y="162"/>
                    <a:pt x="32" y="160"/>
                  </a:cubicBezTo>
                  <a:cubicBezTo>
                    <a:pt x="33" y="158"/>
                    <a:pt x="33" y="155"/>
                    <a:pt x="33" y="153"/>
                  </a:cubicBezTo>
                  <a:cubicBezTo>
                    <a:pt x="33" y="152"/>
                    <a:pt x="31" y="149"/>
                    <a:pt x="31" y="147"/>
                  </a:cubicBezTo>
                  <a:cubicBezTo>
                    <a:pt x="31" y="145"/>
                    <a:pt x="31" y="142"/>
                    <a:pt x="32" y="140"/>
                  </a:cubicBezTo>
                  <a:cubicBezTo>
                    <a:pt x="32" y="139"/>
                    <a:pt x="33" y="137"/>
                    <a:pt x="34" y="136"/>
                  </a:cubicBezTo>
                  <a:cubicBezTo>
                    <a:pt x="34" y="135"/>
                    <a:pt x="34" y="133"/>
                    <a:pt x="34" y="132"/>
                  </a:cubicBezTo>
                  <a:cubicBezTo>
                    <a:pt x="35" y="131"/>
                    <a:pt x="38" y="130"/>
                    <a:pt x="38" y="129"/>
                  </a:cubicBezTo>
                  <a:cubicBezTo>
                    <a:pt x="40" y="127"/>
                    <a:pt x="39" y="122"/>
                    <a:pt x="40" y="121"/>
                  </a:cubicBezTo>
                  <a:cubicBezTo>
                    <a:pt x="42" y="119"/>
                    <a:pt x="45" y="119"/>
                    <a:pt x="47" y="119"/>
                  </a:cubicBezTo>
                  <a:cubicBezTo>
                    <a:pt x="49" y="120"/>
                    <a:pt x="51" y="124"/>
                    <a:pt x="52" y="124"/>
                  </a:cubicBezTo>
                  <a:cubicBezTo>
                    <a:pt x="54" y="125"/>
                    <a:pt x="58" y="124"/>
                    <a:pt x="59" y="125"/>
                  </a:cubicBezTo>
                  <a:cubicBezTo>
                    <a:pt x="61" y="125"/>
                    <a:pt x="63" y="128"/>
                    <a:pt x="64" y="129"/>
                  </a:cubicBezTo>
                  <a:cubicBezTo>
                    <a:pt x="65" y="131"/>
                    <a:pt x="64" y="137"/>
                    <a:pt x="66" y="139"/>
                  </a:cubicBezTo>
                  <a:cubicBezTo>
                    <a:pt x="67" y="140"/>
                    <a:pt x="70" y="142"/>
                    <a:pt x="72" y="142"/>
                  </a:cubicBezTo>
                  <a:cubicBezTo>
                    <a:pt x="73" y="143"/>
                    <a:pt x="77" y="145"/>
                    <a:pt x="79" y="144"/>
                  </a:cubicBezTo>
                  <a:cubicBezTo>
                    <a:pt x="80" y="144"/>
                    <a:pt x="82" y="141"/>
                    <a:pt x="82" y="140"/>
                  </a:cubicBezTo>
                  <a:cubicBezTo>
                    <a:pt x="83" y="138"/>
                    <a:pt x="82" y="135"/>
                    <a:pt x="82" y="133"/>
                  </a:cubicBezTo>
                  <a:cubicBezTo>
                    <a:pt x="83" y="132"/>
                    <a:pt x="85" y="129"/>
                    <a:pt x="86" y="127"/>
                  </a:cubicBezTo>
                  <a:cubicBezTo>
                    <a:pt x="87" y="126"/>
                    <a:pt x="86" y="123"/>
                    <a:pt x="87" y="122"/>
                  </a:cubicBezTo>
                  <a:cubicBezTo>
                    <a:pt x="87" y="120"/>
                    <a:pt x="90" y="117"/>
                    <a:pt x="90" y="115"/>
                  </a:cubicBezTo>
                  <a:cubicBezTo>
                    <a:pt x="90" y="113"/>
                    <a:pt x="90" y="110"/>
                    <a:pt x="89" y="109"/>
                  </a:cubicBezTo>
                  <a:cubicBezTo>
                    <a:pt x="88" y="108"/>
                    <a:pt x="86" y="107"/>
                    <a:pt x="85" y="107"/>
                  </a:cubicBezTo>
                  <a:cubicBezTo>
                    <a:pt x="83" y="107"/>
                    <a:pt x="79" y="109"/>
                    <a:pt x="77" y="109"/>
                  </a:cubicBezTo>
                  <a:cubicBezTo>
                    <a:pt x="76" y="109"/>
                    <a:pt x="73" y="108"/>
                    <a:pt x="72" y="107"/>
                  </a:cubicBezTo>
                  <a:cubicBezTo>
                    <a:pt x="72" y="106"/>
                    <a:pt x="72" y="102"/>
                    <a:pt x="72" y="101"/>
                  </a:cubicBezTo>
                  <a:cubicBezTo>
                    <a:pt x="72" y="99"/>
                    <a:pt x="73" y="94"/>
                    <a:pt x="73" y="92"/>
                  </a:cubicBezTo>
                  <a:cubicBezTo>
                    <a:pt x="73" y="91"/>
                    <a:pt x="73" y="88"/>
                    <a:pt x="73" y="86"/>
                  </a:cubicBezTo>
                  <a:cubicBezTo>
                    <a:pt x="73" y="85"/>
                    <a:pt x="71" y="83"/>
                    <a:pt x="71" y="82"/>
                  </a:cubicBezTo>
                  <a:cubicBezTo>
                    <a:pt x="72" y="80"/>
                    <a:pt x="73" y="78"/>
                    <a:pt x="74" y="77"/>
                  </a:cubicBezTo>
                  <a:cubicBezTo>
                    <a:pt x="76" y="76"/>
                    <a:pt x="79" y="75"/>
                    <a:pt x="80" y="74"/>
                  </a:cubicBezTo>
                  <a:cubicBezTo>
                    <a:pt x="80" y="74"/>
                    <a:pt x="81" y="72"/>
                    <a:pt x="82" y="71"/>
                  </a:cubicBezTo>
                  <a:cubicBezTo>
                    <a:pt x="82" y="70"/>
                    <a:pt x="82" y="68"/>
                    <a:pt x="82" y="67"/>
                  </a:cubicBezTo>
                  <a:cubicBezTo>
                    <a:pt x="81" y="66"/>
                    <a:pt x="79" y="66"/>
                    <a:pt x="78" y="65"/>
                  </a:cubicBezTo>
                  <a:cubicBezTo>
                    <a:pt x="77" y="64"/>
                    <a:pt x="77" y="61"/>
                    <a:pt x="78" y="60"/>
                  </a:cubicBezTo>
                  <a:cubicBezTo>
                    <a:pt x="78" y="59"/>
                    <a:pt x="81" y="57"/>
                    <a:pt x="82" y="56"/>
                  </a:cubicBezTo>
                  <a:cubicBezTo>
                    <a:pt x="84" y="55"/>
                    <a:pt x="89" y="56"/>
                    <a:pt x="92" y="57"/>
                  </a:cubicBezTo>
                  <a:cubicBezTo>
                    <a:pt x="94" y="57"/>
                    <a:pt x="98" y="58"/>
                    <a:pt x="101" y="59"/>
                  </a:cubicBezTo>
                  <a:cubicBezTo>
                    <a:pt x="103" y="59"/>
                    <a:pt x="107" y="61"/>
                    <a:pt x="110" y="61"/>
                  </a:cubicBezTo>
                  <a:cubicBezTo>
                    <a:pt x="112" y="61"/>
                    <a:pt x="116" y="60"/>
                    <a:pt x="117" y="59"/>
                  </a:cubicBezTo>
                  <a:cubicBezTo>
                    <a:pt x="119" y="58"/>
                    <a:pt x="120" y="55"/>
                    <a:pt x="121" y="54"/>
                  </a:cubicBezTo>
                  <a:cubicBezTo>
                    <a:pt x="122" y="54"/>
                    <a:pt x="124" y="53"/>
                    <a:pt x="126" y="53"/>
                  </a:cubicBezTo>
                  <a:cubicBezTo>
                    <a:pt x="127" y="52"/>
                    <a:pt x="131" y="53"/>
                    <a:pt x="133" y="53"/>
                  </a:cubicBezTo>
                  <a:cubicBezTo>
                    <a:pt x="135" y="53"/>
                    <a:pt x="138" y="52"/>
                    <a:pt x="140" y="51"/>
                  </a:cubicBezTo>
                  <a:cubicBezTo>
                    <a:pt x="141" y="50"/>
                    <a:pt x="143" y="48"/>
                    <a:pt x="143" y="47"/>
                  </a:cubicBezTo>
                  <a:cubicBezTo>
                    <a:pt x="143" y="45"/>
                    <a:pt x="141" y="43"/>
                    <a:pt x="140" y="42"/>
                  </a:cubicBezTo>
                  <a:cubicBezTo>
                    <a:pt x="139" y="41"/>
                    <a:pt x="138" y="39"/>
                    <a:pt x="138" y="38"/>
                  </a:cubicBezTo>
                  <a:cubicBezTo>
                    <a:pt x="138" y="37"/>
                    <a:pt x="139" y="34"/>
                    <a:pt x="140" y="33"/>
                  </a:cubicBezTo>
                  <a:cubicBezTo>
                    <a:pt x="142" y="33"/>
                    <a:pt x="144" y="37"/>
                    <a:pt x="146" y="37"/>
                  </a:cubicBezTo>
                  <a:cubicBezTo>
                    <a:pt x="147" y="37"/>
                    <a:pt x="150" y="36"/>
                    <a:pt x="151" y="35"/>
                  </a:cubicBezTo>
                  <a:cubicBezTo>
                    <a:pt x="152" y="34"/>
                    <a:pt x="154" y="32"/>
                    <a:pt x="155" y="32"/>
                  </a:cubicBezTo>
                  <a:cubicBezTo>
                    <a:pt x="156" y="31"/>
                    <a:pt x="160" y="31"/>
                    <a:pt x="161" y="32"/>
                  </a:cubicBezTo>
                  <a:cubicBezTo>
                    <a:pt x="163" y="33"/>
                    <a:pt x="162" y="37"/>
                    <a:pt x="163" y="38"/>
                  </a:cubicBezTo>
                  <a:cubicBezTo>
                    <a:pt x="164" y="39"/>
                    <a:pt x="168" y="40"/>
                    <a:pt x="169" y="39"/>
                  </a:cubicBezTo>
                  <a:cubicBezTo>
                    <a:pt x="170" y="38"/>
                    <a:pt x="171" y="35"/>
                    <a:pt x="171" y="33"/>
                  </a:cubicBezTo>
                  <a:cubicBezTo>
                    <a:pt x="171" y="32"/>
                    <a:pt x="170" y="28"/>
                    <a:pt x="169" y="26"/>
                  </a:cubicBezTo>
                  <a:cubicBezTo>
                    <a:pt x="169" y="24"/>
                    <a:pt x="168" y="21"/>
                    <a:pt x="168" y="20"/>
                  </a:cubicBezTo>
                  <a:cubicBezTo>
                    <a:pt x="167" y="19"/>
                    <a:pt x="165" y="17"/>
                    <a:pt x="165" y="16"/>
                  </a:cubicBezTo>
                  <a:cubicBezTo>
                    <a:pt x="164" y="15"/>
                    <a:pt x="164" y="11"/>
                    <a:pt x="165" y="9"/>
                  </a:cubicBezTo>
                  <a:cubicBezTo>
                    <a:pt x="165" y="8"/>
                    <a:pt x="167" y="5"/>
                    <a:pt x="169" y="5"/>
                  </a:cubicBezTo>
                  <a:cubicBezTo>
                    <a:pt x="170" y="5"/>
                    <a:pt x="174" y="7"/>
                    <a:pt x="175" y="7"/>
                  </a:cubicBezTo>
                  <a:cubicBezTo>
                    <a:pt x="177" y="6"/>
                    <a:pt x="181" y="5"/>
                    <a:pt x="182" y="3"/>
                  </a:cubicBezTo>
                  <a:cubicBezTo>
                    <a:pt x="182" y="3"/>
                    <a:pt x="183" y="1"/>
                    <a:pt x="183" y="0"/>
                  </a:cubicBezTo>
                  <a:cubicBezTo>
                    <a:pt x="184" y="0"/>
                    <a:pt x="185" y="1"/>
                    <a:pt x="186" y="1"/>
                  </a:cubicBezTo>
                  <a:cubicBezTo>
                    <a:pt x="187" y="1"/>
                    <a:pt x="190" y="1"/>
                    <a:pt x="191" y="1"/>
                  </a:cubicBezTo>
                  <a:cubicBezTo>
                    <a:pt x="192" y="1"/>
                    <a:pt x="194" y="2"/>
                    <a:pt x="195" y="2"/>
                  </a:cubicBezTo>
                  <a:cubicBezTo>
                    <a:pt x="196" y="3"/>
                    <a:pt x="200" y="3"/>
                    <a:pt x="201" y="3"/>
                  </a:cubicBezTo>
                  <a:cubicBezTo>
                    <a:pt x="203" y="4"/>
                    <a:pt x="205" y="4"/>
                    <a:pt x="205" y="5"/>
                  </a:cubicBezTo>
                  <a:cubicBezTo>
                    <a:pt x="206" y="7"/>
                    <a:pt x="206" y="10"/>
                    <a:pt x="205" y="10"/>
                  </a:cubicBezTo>
                  <a:cubicBezTo>
                    <a:pt x="204" y="11"/>
                    <a:pt x="202" y="10"/>
                    <a:pt x="201" y="10"/>
                  </a:cubicBezTo>
                  <a:cubicBezTo>
                    <a:pt x="200" y="10"/>
                    <a:pt x="199" y="11"/>
                    <a:pt x="199" y="11"/>
                  </a:cubicBezTo>
                  <a:cubicBezTo>
                    <a:pt x="198" y="12"/>
                    <a:pt x="199" y="15"/>
                    <a:pt x="200" y="16"/>
                  </a:cubicBezTo>
                  <a:cubicBezTo>
                    <a:pt x="202" y="17"/>
                    <a:pt x="205" y="15"/>
                    <a:pt x="206" y="16"/>
                  </a:cubicBezTo>
                  <a:cubicBezTo>
                    <a:pt x="207" y="17"/>
                    <a:pt x="208" y="20"/>
                    <a:pt x="208" y="21"/>
                  </a:cubicBezTo>
                  <a:cubicBezTo>
                    <a:pt x="209" y="22"/>
                    <a:pt x="211" y="25"/>
                    <a:pt x="211" y="26"/>
                  </a:cubicBezTo>
                  <a:cubicBezTo>
                    <a:pt x="212" y="28"/>
                    <a:pt x="213" y="32"/>
                    <a:pt x="214" y="34"/>
                  </a:cubicBezTo>
                  <a:cubicBezTo>
                    <a:pt x="214" y="35"/>
                    <a:pt x="214" y="38"/>
                    <a:pt x="215" y="39"/>
                  </a:cubicBezTo>
                  <a:cubicBezTo>
                    <a:pt x="216" y="39"/>
                    <a:pt x="217" y="41"/>
                    <a:pt x="219" y="41"/>
                  </a:cubicBezTo>
                  <a:cubicBezTo>
                    <a:pt x="219" y="41"/>
                    <a:pt x="220" y="38"/>
                    <a:pt x="221" y="38"/>
                  </a:cubicBezTo>
                  <a:cubicBezTo>
                    <a:pt x="222" y="37"/>
                    <a:pt x="224" y="36"/>
                    <a:pt x="226" y="35"/>
                  </a:cubicBezTo>
                  <a:cubicBezTo>
                    <a:pt x="227" y="35"/>
                    <a:pt x="229" y="36"/>
                    <a:pt x="230" y="36"/>
                  </a:cubicBezTo>
                  <a:cubicBezTo>
                    <a:pt x="230" y="37"/>
                    <a:pt x="231" y="38"/>
                    <a:pt x="232" y="38"/>
                  </a:cubicBezTo>
                  <a:cubicBezTo>
                    <a:pt x="233" y="38"/>
                    <a:pt x="233" y="35"/>
                    <a:pt x="234" y="34"/>
                  </a:cubicBezTo>
                  <a:cubicBezTo>
                    <a:pt x="235" y="34"/>
                    <a:pt x="238" y="33"/>
                    <a:pt x="239" y="34"/>
                  </a:cubicBezTo>
                  <a:cubicBezTo>
                    <a:pt x="240" y="34"/>
                    <a:pt x="241" y="36"/>
                    <a:pt x="241" y="37"/>
                  </a:cubicBezTo>
                  <a:cubicBezTo>
                    <a:pt x="242" y="38"/>
                    <a:pt x="242" y="40"/>
                    <a:pt x="242" y="41"/>
                  </a:cubicBezTo>
                  <a:cubicBezTo>
                    <a:pt x="243" y="43"/>
                    <a:pt x="246" y="45"/>
                    <a:pt x="247" y="46"/>
                  </a:cubicBezTo>
                  <a:cubicBezTo>
                    <a:pt x="248" y="46"/>
                    <a:pt x="251" y="46"/>
                    <a:pt x="252" y="47"/>
                  </a:cubicBezTo>
                  <a:cubicBezTo>
                    <a:pt x="254" y="48"/>
                    <a:pt x="255" y="50"/>
                    <a:pt x="255" y="52"/>
                  </a:cubicBezTo>
                  <a:cubicBezTo>
                    <a:pt x="256" y="53"/>
                    <a:pt x="257" y="56"/>
                    <a:pt x="257" y="58"/>
                  </a:cubicBezTo>
                  <a:cubicBezTo>
                    <a:pt x="257" y="59"/>
                    <a:pt x="254" y="60"/>
                    <a:pt x="254" y="62"/>
                  </a:cubicBezTo>
                  <a:cubicBezTo>
                    <a:pt x="254" y="62"/>
                    <a:pt x="254" y="64"/>
                    <a:pt x="254" y="65"/>
                  </a:cubicBezTo>
                  <a:cubicBezTo>
                    <a:pt x="254" y="67"/>
                    <a:pt x="255" y="70"/>
                    <a:pt x="256" y="70"/>
                  </a:cubicBezTo>
                  <a:cubicBezTo>
                    <a:pt x="257" y="70"/>
                    <a:pt x="259" y="68"/>
                    <a:pt x="260" y="68"/>
                  </a:cubicBezTo>
                  <a:cubicBezTo>
                    <a:pt x="260" y="67"/>
                    <a:pt x="260" y="65"/>
                    <a:pt x="261" y="64"/>
                  </a:cubicBezTo>
                  <a:cubicBezTo>
                    <a:pt x="262" y="63"/>
                    <a:pt x="264" y="62"/>
                    <a:pt x="265" y="62"/>
                  </a:cubicBezTo>
                  <a:cubicBezTo>
                    <a:pt x="266" y="62"/>
                    <a:pt x="268" y="62"/>
                    <a:pt x="269" y="62"/>
                  </a:cubicBezTo>
                  <a:cubicBezTo>
                    <a:pt x="270" y="63"/>
                    <a:pt x="271" y="64"/>
                    <a:pt x="272" y="65"/>
                  </a:cubicBezTo>
                  <a:cubicBezTo>
                    <a:pt x="272" y="66"/>
                    <a:pt x="271" y="69"/>
                    <a:pt x="272" y="70"/>
                  </a:cubicBezTo>
                  <a:cubicBezTo>
                    <a:pt x="272" y="71"/>
                    <a:pt x="274" y="72"/>
                    <a:pt x="275" y="72"/>
                  </a:cubicBezTo>
                  <a:cubicBezTo>
                    <a:pt x="276" y="72"/>
                    <a:pt x="277" y="69"/>
                    <a:pt x="278" y="69"/>
                  </a:cubicBezTo>
                  <a:cubicBezTo>
                    <a:pt x="281" y="69"/>
                    <a:pt x="285" y="70"/>
                    <a:pt x="288" y="70"/>
                  </a:cubicBezTo>
                  <a:cubicBezTo>
                    <a:pt x="291" y="69"/>
                    <a:pt x="296" y="65"/>
                    <a:pt x="298" y="64"/>
                  </a:cubicBezTo>
                  <a:cubicBezTo>
                    <a:pt x="300" y="63"/>
                    <a:pt x="302" y="61"/>
                    <a:pt x="304" y="60"/>
                  </a:cubicBezTo>
                  <a:cubicBezTo>
                    <a:pt x="306" y="60"/>
                    <a:pt x="310" y="62"/>
                    <a:pt x="312" y="63"/>
                  </a:cubicBezTo>
                  <a:cubicBezTo>
                    <a:pt x="313" y="63"/>
                    <a:pt x="316" y="66"/>
                    <a:pt x="317" y="66"/>
                  </a:cubicBezTo>
                  <a:cubicBezTo>
                    <a:pt x="319" y="67"/>
                    <a:pt x="321" y="70"/>
                    <a:pt x="323" y="70"/>
                  </a:cubicBezTo>
                  <a:cubicBezTo>
                    <a:pt x="324" y="70"/>
                    <a:pt x="325" y="68"/>
                    <a:pt x="326" y="68"/>
                  </a:cubicBezTo>
                  <a:cubicBezTo>
                    <a:pt x="327" y="68"/>
                    <a:pt x="329" y="68"/>
                    <a:pt x="330" y="67"/>
                  </a:cubicBezTo>
                  <a:cubicBezTo>
                    <a:pt x="331" y="66"/>
                    <a:pt x="332" y="63"/>
                    <a:pt x="333" y="62"/>
                  </a:cubicBezTo>
                  <a:cubicBezTo>
                    <a:pt x="333" y="61"/>
                    <a:pt x="334" y="59"/>
                    <a:pt x="334" y="58"/>
                  </a:cubicBezTo>
                  <a:cubicBezTo>
                    <a:pt x="334" y="57"/>
                    <a:pt x="332" y="55"/>
                    <a:pt x="332" y="53"/>
                  </a:cubicBezTo>
                  <a:cubicBezTo>
                    <a:pt x="332" y="52"/>
                    <a:pt x="333" y="49"/>
                    <a:pt x="334" y="48"/>
                  </a:cubicBezTo>
                  <a:cubicBezTo>
                    <a:pt x="335" y="48"/>
                    <a:pt x="337" y="49"/>
                    <a:pt x="338" y="49"/>
                  </a:cubicBezTo>
                  <a:cubicBezTo>
                    <a:pt x="339" y="50"/>
                    <a:pt x="340" y="52"/>
                    <a:pt x="341" y="53"/>
                  </a:cubicBezTo>
                  <a:cubicBezTo>
                    <a:pt x="342" y="54"/>
                    <a:pt x="345" y="57"/>
                    <a:pt x="345" y="58"/>
                  </a:cubicBezTo>
                  <a:cubicBezTo>
                    <a:pt x="345" y="60"/>
                    <a:pt x="342" y="62"/>
                    <a:pt x="341" y="63"/>
                  </a:cubicBezTo>
                  <a:cubicBezTo>
                    <a:pt x="340" y="64"/>
                    <a:pt x="339" y="65"/>
                    <a:pt x="338" y="66"/>
                  </a:cubicBezTo>
                  <a:cubicBezTo>
                    <a:pt x="338" y="68"/>
                    <a:pt x="337" y="70"/>
                    <a:pt x="338" y="71"/>
                  </a:cubicBezTo>
                  <a:cubicBezTo>
                    <a:pt x="338" y="72"/>
                    <a:pt x="342" y="72"/>
                    <a:pt x="343" y="73"/>
                  </a:cubicBezTo>
                  <a:cubicBezTo>
                    <a:pt x="344" y="73"/>
                    <a:pt x="347" y="76"/>
                    <a:pt x="348" y="77"/>
                  </a:cubicBezTo>
                  <a:cubicBezTo>
                    <a:pt x="349" y="78"/>
                    <a:pt x="351" y="80"/>
                    <a:pt x="352" y="81"/>
                  </a:cubicBezTo>
                  <a:cubicBezTo>
                    <a:pt x="353" y="82"/>
                    <a:pt x="354" y="84"/>
                    <a:pt x="354" y="85"/>
                  </a:cubicBezTo>
                  <a:cubicBezTo>
                    <a:pt x="354" y="87"/>
                    <a:pt x="353" y="89"/>
                    <a:pt x="353" y="91"/>
                  </a:cubicBezTo>
                  <a:cubicBezTo>
                    <a:pt x="352" y="92"/>
                    <a:pt x="351" y="94"/>
                    <a:pt x="352" y="95"/>
                  </a:cubicBezTo>
                  <a:cubicBezTo>
                    <a:pt x="352" y="96"/>
                    <a:pt x="355" y="97"/>
                    <a:pt x="356" y="97"/>
                  </a:cubicBezTo>
                  <a:cubicBezTo>
                    <a:pt x="358" y="98"/>
                    <a:pt x="363" y="98"/>
                    <a:pt x="365" y="97"/>
                  </a:cubicBezTo>
                  <a:cubicBezTo>
                    <a:pt x="368" y="97"/>
                    <a:pt x="373" y="96"/>
                    <a:pt x="376" y="96"/>
                  </a:cubicBezTo>
                  <a:cubicBezTo>
                    <a:pt x="379" y="96"/>
                    <a:pt x="386" y="96"/>
                    <a:pt x="389" y="96"/>
                  </a:cubicBezTo>
                  <a:cubicBezTo>
                    <a:pt x="391" y="96"/>
                    <a:pt x="395" y="95"/>
                    <a:pt x="397" y="95"/>
                  </a:cubicBezTo>
                  <a:cubicBezTo>
                    <a:pt x="399" y="95"/>
                    <a:pt x="402" y="95"/>
                    <a:pt x="404" y="96"/>
                  </a:cubicBezTo>
                  <a:cubicBezTo>
                    <a:pt x="406" y="97"/>
                    <a:pt x="407" y="102"/>
                    <a:pt x="408" y="104"/>
                  </a:cubicBezTo>
                  <a:cubicBezTo>
                    <a:pt x="409" y="106"/>
                    <a:pt x="408" y="110"/>
                    <a:pt x="409" y="111"/>
                  </a:cubicBezTo>
                  <a:cubicBezTo>
                    <a:pt x="410" y="112"/>
                    <a:pt x="412" y="114"/>
                    <a:pt x="413" y="114"/>
                  </a:cubicBezTo>
                  <a:cubicBezTo>
                    <a:pt x="415" y="115"/>
                    <a:pt x="420" y="114"/>
                    <a:pt x="422" y="115"/>
                  </a:cubicBezTo>
                  <a:cubicBezTo>
                    <a:pt x="423" y="116"/>
                    <a:pt x="425" y="118"/>
                    <a:pt x="427" y="119"/>
                  </a:cubicBezTo>
                  <a:cubicBezTo>
                    <a:pt x="428" y="119"/>
                    <a:pt x="431" y="119"/>
                    <a:pt x="433" y="119"/>
                  </a:cubicBezTo>
                  <a:cubicBezTo>
                    <a:pt x="434" y="118"/>
                    <a:pt x="436" y="116"/>
                    <a:pt x="437" y="115"/>
                  </a:cubicBezTo>
                  <a:cubicBezTo>
                    <a:pt x="438" y="114"/>
                    <a:pt x="440" y="112"/>
                    <a:pt x="441" y="111"/>
                  </a:cubicBezTo>
                  <a:cubicBezTo>
                    <a:pt x="441" y="110"/>
                    <a:pt x="440" y="108"/>
                    <a:pt x="440" y="107"/>
                  </a:cubicBezTo>
                  <a:cubicBezTo>
                    <a:pt x="440" y="106"/>
                    <a:pt x="440" y="104"/>
                    <a:pt x="441" y="103"/>
                  </a:cubicBezTo>
                  <a:cubicBezTo>
                    <a:pt x="442" y="102"/>
                    <a:pt x="445" y="101"/>
                    <a:pt x="446" y="100"/>
                  </a:cubicBezTo>
                  <a:cubicBezTo>
                    <a:pt x="448" y="100"/>
                    <a:pt x="452" y="102"/>
                    <a:pt x="453" y="102"/>
                  </a:cubicBezTo>
                  <a:cubicBezTo>
                    <a:pt x="455" y="102"/>
                    <a:pt x="458" y="101"/>
                    <a:pt x="459" y="101"/>
                  </a:cubicBezTo>
                  <a:cubicBezTo>
                    <a:pt x="461" y="101"/>
                    <a:pt x="465" y="103"/>
                    <a:pt x="466" y="102"/>
                  </a:cubicBezTo>
                  <a:cubicBezTo>
                    <a:pt x="468" y="101"/>
                    <a:pt x="468" y="97"/>
                    <a:pt x="469" y="96"/>
                  </a:cubicBezTo>
                  <a:cubicBezTo>
                    <a:pt x="469" y="95"/>
                    <a:pt x="471" y="94"/>
                    <a:pt x="472" y="94"/>
                  </a:cubicBezTo>
                  <a:cubicBezTo>
                    <a:pt x="474" y="94"/>
                    <a:pt x="475" y="97"/>
                    <a:pt x="477" y="97"/>
                  </a:cubicBezTo>
                  <a:cubicBezTo>
                    <a:pt x="478" y="97"/>
                    <a:pt x="479" y="96"/>
                    <a:pt x="480" y="96"/>
                  </a:cubicBezTo>
                  <a:cubicBezTo>
                    <a:pt x="481" y="96"/>
                    <a:pt x="483" y="96"/>
                    <a:pt x="484" y="97"/>
                  </a:cubicBezTo>
                  <a:cubicBezTo>
                    <a:pt x="485" y="98"/>
                    <a:pt x="486" y="101"/>
                    <a:pt x="487" y="102"/>
                  </a:cubicBezTo>
                  <a:cubicBezTo>
                    <a:pt x="488" y="103"/>
                    <a:pt x="492" y="104"/>
                    <a:pt x="494" y="105"/>
                  </a:cubicBezTo>
                  <a:cubicBezTo>
                    <a:pt x="495" y="105"/>
                    <a:pt x="497" y="106"/>
                    <a:pt x="499" y="107"/>
                  </a:cubicBezTo>
                  <a:cubicBezTo>
                    <a:pt x="500" y="107"/>
                    <a:pt x="504" y="106"/>
                    <a:pt x="505" y="105"/>
                  </a:cubicBezTo>
                  <a:cubicBezTo>
                    <a:pt x="506" y="105"/>
                    <a:pt x="508" y="102"/>
                    <a:pt x="508" y="101"/>
                  </a:cubicBezTo>
                  <a:cubicBezTo>
                    <a:pt x="509" y="99"/>
                    <a:pt x="510" y="96"/>
                    <a:pt x="511" y="95"/>
                  </a:cubicBezTo>
                  <a:cubicBezTo>
                    <a:pt x="512" y="94"/>
                    <a:pt x="515" y="92"/>
                    <a:pt x="517" y="91"/>
                  </a:cubicBezTo>
                  <a:cubicBezTo>
                    <a:pt x="518" y="93"/>
                    <a:pt x="519" y="96"/>
                    <a:pt x="519" y="98"/>
                  </a:cubicBezTo>
                  <a:cubicBezTo>
                    <a:pt x="520" y="101"/>
                    <a:pt x="518" y="106"/>
                    <a:pt x="518" y="109"/>
                  </a:cubicBezTo>
                  <a:cubicBezTo>
                    <a:pt x="518" y="111"/>
                    <a:pt x="517" y="116"/>
                    <a:pt x="518" y="119"/>
                  </a:cubicBezTo>
                  <a:cubicBezTo>
                    <a:pt x="519" y="122"/>
                    <a:pt x="524" y="127"/>
                    <a:pt x="525" y="130"/>
                  </a:cubicBezTo>
                  <a:cubicBezTo>
                    <a:pt x="525" y="134"/>
                    <a:pt x="520" y="141"/>
                    <a:pt x="521" y="144"/>
                  </a:cubicBezTo>
                  <a:cubicBezTo>
                    <a:pt x="521" y="146"/>
                    <a:pt x="524" y="150"/>
                    <a:pt x="525" y="152"/>
                  </a:cubicBezTo>
                  <a:cubicBezTo>
                    <a:pt x="526" y="155"/>
                    <a:pt x="526" y="162"/>
                    <a:pt x="527" y="166"/>
                  </a:cubicBezTo>
                  <a:cubicBezTo>
                    <a:pt x="528" y="169"/>
                    <a:pt x="531" y="174"/>
                    <a:pt x="532" y="177"/>
                  </a:cubicBezTo>
                  <a:cubicBezTo>
                    <a:pt x="533" y="181"/>
                    <a:pt x="534" y="190"/>
                    <a:pt x="534" y="194"/>
                  </a:cubicBezTo>
                  <a:cubicBezTo>
                    <a:pt x="534" y="196"/>
                    <a:pt x="534" y="199"/>
                    <a:pt x="534" y="203"/>
                  </a:cubicBezTo>
                  <a:cubicBezTo>
                    <a:pt x="534" y="207"/>
                    <a:pt x="534" y="211"/>
                    <a:pt x="534" y="214"/>
                  </a:cubicBezTo>
                  <a:cubicBezTo>
                    <a:pt x="533" y="220"/>
                    <a:pt x="532" y="231"/>
                    <a:pt x="530" y="237"/>
                  </a:cubicBezTo>
                  <a:cubicBezTo>
                    <a:pt x="529" y="239"/>
                    <a:pt x="527" y="243"/>
                    <a:pt x="526" y="245"/>
                  </a:cubicBezTo>
                  <a:cubicBezTo>
                    <a:pt x="524" y="247"/>
                    <a:pt x="520" y="250"/>
                    <a:pt x="518" y="251"/>
                  </a:cubicBezTo>
                  <a:cubicBezTo>
                    <a:pt x="515" y="252"/>
                    <a:pt x="510" y="253"/>
                    <a:pt x="507" y="255"/>
                  </a:cubicBezTo>
                  <a:cubicBezTo>
                    <a:pt x="505" y="256"/>
                    <a:pt x="500" y="262"/>
                    <a:pt x="499" y="265"/>
                  </a:cubicBezTo>
                  <a:cubicBezTo>
                    <a:pt x="498" y="267"/>
                    <a:pt x="500" y="273"/>
                    <a:pt x="499" y="276"/>
                  </a:cubicBezTo>
                  <a:cubicBezTo>
                    <a:pt x="498" y="278"/>
                    <a:pt x="494" y="281"/>
                    <a:pt x="492" y="282"/>
                  </a:cubicBezTo>
                  <a:cubicBezTo>
                    <a:pt x="490" y="285"/>
                    <a:pt x="487" y="291"/>
                    <a:pt x="485" y="294"/>
                  </a:cubicBezTo>
                  <a:cubicBezTo>
                    <a:pt x="483" y="298"/>
                    <a:pt x="480" y="305"/>
                    <a:pt x="477" y="308"/>
                  </a:cubicBezTo>
                  <a:cubicBezTo>
                    <a:pt x="474" y="311"/>
                    <a:pt x="466" y="315"/>
                    <a:pt x="461" y="317"/>
                  </a:cubicBezTo>
                  <a:cubicBezTo>
                    <a:pt x="459" y="318"/>
                    <a:pt x="453" y="319"/>
                    <a:pt x="451" y="321"/>
                  </a:cubicBezTo>
                  <a:cubicBezTo>
                    <a:pt x="449" y="322"/>
                    <a:pt x="444" y="327"/>
                    <a:pt x="442" y="329"/>
                  </a:cubicBezTo>
                  <a:cubicBezTo>
                    <a:pt x="439" y="333"/>
                    <a:pt x="433" y="342"/>
                    <a:pt x="429" y="345"/>
                  </a:cubicBezTo>
                  <a:cubicBezTo>
                    <a:pt x="426" y="347"/>
                    <a:pt x="418" y="349"/>
                    <a:pt x="415" y="350"/>
                  </a:cubicBezTo>
                  <a:cubicBezTo>
                    <a:pt x="407" y="355"/>
                    <a:pt x="392" y="368"/>
                    <a:pt x="385" y="374"/>
                  </a:cubicBezTo>
                  <a:cubicBezTo>
                    <a:pt x="384" y="376"/>
                    <a:pt x="380" y="378"/>
                    <a:pt x="380" y="380"/>
                  </a:cubicBezTo>
                  <a:cubicBezTo>
                    <a:pt x="380" y="380"/>
                    <a:pt x="379" y="383"/>
                    <a:pt x="378" y="384"/>
                  </a:cubicBezTo>
                  <a:cubicBezTo>
                    <a:pt x="377" y="385"/>
                    <a:pt x="375" y="389"/>
                    <a:pt x="373" y="390"/>
                  </a:cubicBezTo>
                  <a:cubicBezTo>
                    <a:pt x="371" y="390"/>
                    <a:pt x="368" y="388"/>
                    <a:pt x="366" y="389"/>
                  </a:cubicBezTo>
                  <a:cubicBezTo>
                    <a:pt x="365" y="389"/>
                    <a:pt x="364" y="392"/>
                    <a:pt x="364" y="393"/>
                  </a:cubicBezTo>
                  <a:cubicBezTo>
                    <a:pt x="361" y="394"/>
                    <a:pt x="356" y="397"/>
                    <a:pt x="353" y="398"/>
                  </a:cubicBezTo>
                  <a:cubicBezTo>
                    <a:pt x="352" y="399"/>
                    <a:pt x="349" y="399"/>
                    <a:pt x="348" y="400"/>
                  </a:cubicBezTo>
                  <a:cubicBezTo>
                    <a:pt x="347" y="400"/>
                    <a:pt x="345" y="402"/>
                    <a:pt x="344" y="402"/>
                  </a:cubicBezTo>
                  <a:cubicBezTo>
                    <a:pt x="342" y="403"/>
                    <a:pt x="337" y="404"/>
                    <a:pt x="335" y="404"/>
                  </a:cubicBezTo>
                  <a:cubicBezTo>
                    <a:pt x="333" y="404"/>
                    <a:pt x="330" y="404"/>
                    <a:pt x="328" y="404"/>
                  </a:cubicBezTo>
                  <a:cubicBezTo>
                    <a:pt x="326" y="404"/>
                    <a:pt x="324" y="406"/>
                    <a:pt x="322" y="407"/>
                  </a:cubicBezTo>
                  <a:cubicBezTo>
                    <a:pt x="320" y="408"/>
                    <a:pt x="316" y="409"/>
                    <a:pt x="314" y="410"/>
                  </a:cubicBezTo>
                  <a:cubicBezTo>
                    <a:pt x="312" y="410"/>
                    <a:pt x="308" y="410"/>
                    <a:pt x="306" y="410"/>
                  </a:cubicBezTo>
                  <a:cubicBezTo>
                    <a:pt x="305" y="410"/>
                    <a:pt x="302" y="409"/>
                    <a:pt x="300" y="409"/>
                  </a:cubicBezTo>
                  <a:cubicBezTo>
                    <a:pt x="299" y="409"/>
                    <a:pt x="296" y="410"/>
                    <a:pt x="295" y="411"/>
                  </a:cubicBezTo>
                  <a:cubicBezTo>
                    <a:pt x="294" y="412"/>
                    <a:pt x="293" y="415"/>
                    <a:pt x="292" y="416"/>
                  </a:cubicBezTo>
                  <a:cubicBezTo>
                    <a:pt x="291" y="417"/>
                    <a:pt x="288" y="418"/>
                    <a:pt x="287" y="418"/>
                  </a:cubicBezTo>
                  <a:cubicBezTo>
                    <a:pt x="284" y="419"/>
                    <a:pt x="280" y="416"/>
                    <a:pt x="278" y="417"/>
                  </a:cubicBezTo>
                  <a:cubicBezTo>
                    <a:pt x="276" y="417"/>
                    <a:pt x="273" y="419"/>
                    <a:pt x="272" y="420"/>
                  </a:cubicBezTo>
                  <a:cubicBezTo>
                    <a:pt x="270" y="421"/>
                    <a:pt x="269" y="425"/>
                    <a:pt x="268" y="427"/>
                  </a:cubicBezTo>
                  <a:cubicBezTo>
                    <a:pt x="266" y="429"/>
                    <a:pt x="265" y="433"/>
                    <a:pt x="263" y="434"/>
                  </a:cubicBezTo>
                  <a:cubicBezTo>
                    <a:pt x="262" y="435"/>
                    <a:pt x="259" y="437"/>
                    <a:pt x="257" y="438"/>
                  </a:cubicBezTo>
                  <a:cubicBezTo>
                    <a:pt x="256" y="438"/>
                    <a:pt x="253" y="438"/>
                    <a:pt x="252" y="438"/>
                  </a:cubicBezTo>
                  <a:cubicBezTo>
                    <a:pt x="250" y="437"/>
                    <a:pt x="250" y="433"/>
                    <a:pt x="248" y="431"/>
                  </a:cubicBezTo>
                  <a:cubicBezTo>
                    <a:pt x="247" y="431"/>
                    <a:pt x="245" y="430"/>
                    <a:pt x="243" y="430"/>
                  </a:cubicBezTo>
                  <a:cubicBezTo>
                    <a:pt x="241" y="430"/>
                    <a:pt x="238" y="431"/>
                    <a:pt x="236" y="432"/>
                  </a:cubicBezTo>
                  <a:cubicBezTo>
                    <a:pt x="235" y="433"/>
                    <a:pt x="233" y="436"/>
                    <a:pt x="232" y="436"/>
                  </a:cubicBezTo>
                  <a:cubicBezTo>
                    <a:pt x="231" y="437"/>
                    <a:pt x="227" y="438"/>
                    <a:pt x="226" y="438"/>
                  </a:cubicBezTo>
                  <a:cubicBezTo>
                    <a:pt x="225" y="439"/>
                    <a:pt x="223" y="440"/>
                    <a:pt x="222" y="440"/>
                  </a:cubicBezTo>
                  <a:cubicBezTo>
                    <a:pt x="221" y="441"/>
                    <a:pt x="219" y="439"/>
                    <a:pt x="217" y="439"/>
                  </a:cubicBezTo>
                  <a:cubicBezTo>
                    <a:pt x="216" y="439"/>
                    <a:pt x="212" y="439"/>
                    <a:pt x="210" y="440"/>
                  </a:cubicBezTo>
                  <a:cubicBezTo>
                    <a:pt x="209" y="440"/>
                    <a:pt x="207" y="440"/>
                    <a:pt x="206" y="441"/>
                  </a:cubicBezTo>
                  <a:cubicBezTo>
                    <a:pt x="205" y="442"/>
                    <a:pt x="203" y="444"/>
                    <a:pt x="201" y="445"/>
                  </a:cubicBezTo>
                  <a:cubicBezTo>
                    <a:pt x="200" y="446"/>
                    <a:pt x="197" y="448"/>
                    <a:pt x="195" y="448"/>
                  </a:cubicBezTo>
                  <a:cubicBezTo>
                    <a:pt x="193" y="448"/>
                    <a:pt x="190" y="447"/>
                    <a:pt x="189" y="448"/>
                  </a:cubicBezTo>
                  <a:cubicBezTo>
                    <a:pt x="188" y="448"/>
                    <a:pt x="186" y="450"/>
                    <a:pt x="185" y="450"/>
                  </a:cubicBezTo>
                  <a:cubicBezTo>
                    <a:pt x="183" y="450"/>
                    <a:pt x="180" y="449"/>
                    <a:pt x="179" y="448"/>
                  </a:cubicBezTo>
                  <a:cubicBezTo>
                    <a:pt x="178" y="448"/>
                    <a:pt x="176" y="447"/>
                    <a:pt x="175" y="446"/>
                  </a:cubicBezTo>
                  <a:cubicBezTo>
                    <a:pt x="174" y="445"/>
                    <a:pt x="172" y="444"/>
                    <a:pt x="172" y="444"/>
                  </a:cubicBezTo>
                  <a:cubicBezTo>
                    <a:pt x="171" y="443"/>
                    <a:pt x="170" y="441"/>
                    <a:pt x="170" y="440"/>
                  </a:cubicBezTo>
                  <a:cubicBezTo>
                    <a:pt x="169" y="440"/>
                    <a:pt x="168" y="440"/>
                    <a:pt x="167" y="440"/>
                  </a:cubicBezTo>
                  <a:cubicBezTo>
                    <a:pt x="166" y="440"/>
                    <a:pt x="165" y="440"/>
                    <a:pt x="165" y="440"/>
                  </a:cubicBezTo>
                  <a:cubicBezTo>
                    <a:pt x="164" y="439"/>
                    <a:pt x="163" y="438"/>
                    <a:pt x="163" y="437"/>
                  </a:cubicBezTo>
                  <a:cubicBezTo>
                    <a:pt x="163" y="436"/>
                    <a:pt x="166" y="435"/>
                    <a:pt x="166" y="434"/>
                  </a:cubicBezTo>
                  <a:cubicBezTo>
                    <a:pt x="167" y="433"/>
                    <a:pt x="168" y="431"/>
                    <a:pt x="168" y="430"/>
                  </a:cubicBezTo>
                  <a:cubicBezTo>
                    <a:pt x="167" y="430"/>
                    <a:pt x="166" y="429"/>
                    <a:pt x="166" y="428"/>
                  </a:cubicBezTo>
                  <a:cubicBezTo>
                    <a:pt x="165" y="427"/>
                    <a:pt x="163" y="427"/>
                    <a:pt x="162" y="426"/>
                  </a:cubicBezTo>
                  <a:cubicBezTo>
                    <a:pt x="161" y="425"/>
                    <a:pt x="162" y="424"/>
                    <a:pt x="161" y="423"/>
                  </a:cubicBezTo>
                  <a:cubicBezTo>
                    <a:pt x="161" y="422"/>
                    <a:pt x="160" y="421"/>
                    <a:pt x="159" y="420"/>
                  </a:cubicBezTo>
                  <a:cubicBezTo>
                    <a:pt x="159" y="419"/>
                    <a:pt x="158" y="418"/>
                    <a:pt x="158" y="417"/>
                  </a:cubicBezTo>
                  <a:cubicBezTo>
                    <a:pt x="158" y="416"/>
                    <a:pt x="160" y="414"/>
                    <a:pt x="161" y="413"/>
                  </a:cubicBezTo>
                  <a:cubicBezTo>
                    <a:pt x="161" y="412"/>
                    <a:pt x="162" y="409"/>
                    <a:pt x="161" y="408"/>
                  </a:cubicBezTo>
                  <a:cubicBezTo>
                    <a:pt x="161" y="407"/>
                    <a:pt x="159" y="406"/>
                    <a:pt x="159" y="405"/>
                  </a:cubicBezTo>
                  <a:cubicBezTo>
                    <a:pt x="158" y="403"/>
                    <a:pt x="158" y="401"/>
                    <a:pt x="157" y="400"/>
                  </a:cubicBezTo>
                  <a:cubicBezTo>
                    <a:pt x="156" y="399"/>
                    <a:pt x="154" y="399"/>
                    <a:pt x="153" y="398"/>
                  </a:cubicBezTo>
                  <a:cubicBezTo>
                    <a:pt x="152" y="398"/>
                    <a:pt x="150" y="399"/>
                    <a:pt x="149" y="398"/>
                  </a:cubicBezTo>
                  <a:cubicBezTo>
                    <a:pt x="148" y="398"/>
                    <a:pt x="146" y="396"/>
                    <a:pt x="145" y="395"/>
                  </a:cubicBezTo>
                  <a:cubicBezTo>
                    <a:pt x="145" y="393"/>
                    <a:pt x="146" y="390"/>
                    <a:pt x="146" y="389"/>
                  </a:cubicBezTo>
                  <a:cubicBezTo>
                    <a:pt x="146" y="388"/>
                    <a:pt x="146" y="385"/>
                    <a:pt x="147" y="385"/>
                  </a:cubicBezTo>
                  <a:cubicBezTo>
                    <a:pt x="148" y="384"/>
                    <a:pt x="152" y="385"/>
                    <a:pt x="153" y="384"/>
                  </a:cubicBezTo>
                  <a:cubicBezTo>
                    <a:pt x="154" y="383"/>
                    <a:pt x="155" y="380"/>
                    <a:pt x="155" y="378"/>
                  </a:cubicBezTo>
                  <a:cubicBezTo>
                    <a:pt x="156" y="376"/>
                    <a:pt x="154" y="374"/>
                    <a:pt x="154" y="372"/>
                  </a:cubicBezTo>
                  <a:cubicBezTo>
                    <a:pt x="153" y="371"/>
                    <a:pt x="151" y="368"/>
                    <a:pt x="150" y="366"/>
                  </a:cubicBezTo>
                  <a:cubicBezTo>
                    <a:pt x="149" y="365"/>
                    <a:pt x="148" y="361"/>
                    <a:pt x="147" y="360"/>
                  </a:cubicBezTo>
                  <a:cubicBezTo>
                    <a:pt x="146" y="358"/>
                    <a:pt x="143" y="356"/>
                    <a:pt x="142" y="355"/>
                  </a:cubicBezTo>
                  <a:cubicBezTo>
                    <a:pt x="142" y="354"/>
                    <a:pt x="139" y="352"/>
                    <a:pt x="139" y="351"/>
                  </a:cubicBezTo>
                  <a:cubicBezTo>
                    <a:pt x="138" y="351"/>
                    <a:pt x="138" y="350"/>
                    <a:pt x="138" y="349"/>
                  </a:cubicBezTo>
                  <a:cubicBezTo>
                    <a:pt x="138" y="348"/>
                    <a:pt x="139" y="344"/>
                    <a:pt x="139" y="343"/>
                  </a:cubicBezTo>
                  <a:cubicBezTo>
                    <a:pt x="139" y="341"/>
                    <a:pt x="137" y="338"/>
                    <a:pt x="136" y="337"/>
                  </a:cubicBezTo>
                  <a:cubicBezTo>
                    <a:pt x="135" y="336"/>
                    <a:pt x="133" y="336"/>
                    <a:pt x="132" y="336"/>
                  </a:cubicBezTo>
                  <a:cubicBezTo>
                    <a:pt x="131" y="335"/>
                    <a:pt x="129" y="332"/>
                    <a:pt x="128" y="332"/>
                  </a:cubicBezTo>
                  <a:cubicBezTo>
                    <a:pt x="127" y="332"/>
                    <a:pt x="126" y="333"/>
                    <a:pt x="125" y="333"/>
                  </a:cubicBezTo>
                  <a:cubicBezTo>
                    <a:pt x="124" y="333"/>
                    <a:pt x="121" y="331"/>
                    <a:pt x="119" y="330"/>
                  </a:cubicBezTo>
                  <a:cubicBezTo>
                    <a:pt x="118" y="329"/>
                    <a:pt x="116" y="326"/>
                    <a:pt x="115" y="326"/>
                  </a:cubicBezTo>
                  <a:cubicBezTo>
                    <a:pt x="114" y="326"/>
                    <a:pt x="112" y="327"/>
                    <a:pt x="111" y="328"/>
                  </a:cubicBezTo>
                  <a:cubicBezTo>
                    <a:pt x="109" y="328"/>
                    <a:pt x="106" y="330"/>
                    <a:pt x="105" y="331"/>
                  </a:cubicBezTo>
                  <a:cubicBezTo>
                    <a:pt x="102" y="331"/>
                    <a:pt x="97" y="332"/>
                    <a:pt x="94" y="331"/>
                  </a:cubicBezTo>
                  <a:cubicBezTo>
                    <a:pt x="93" y="330"/>
                    <a:pt x="90" y="328"/>
                    <a:pt x="89" y="326"/>
                  </a:cubicBezTo>
                  <a:cubicBezTo>
                    <a:pt x="88" y="326"/>
                    <a:pt x="87" y="323"/>
                    <a:pt x="86" y="322"/>
                  </a:cubicBezTo>
                  <a:cubicBezTo>
                    <a:pt x="84" y="321"/>
                    <a:pt x="79" y="321"/>
                    <a:pt x="77" y="321"/>
                  </a:cubicBezTo>
                  <a:cubicBezTo>
                    <a:pt x="75" y="321"/>
                    <a:pt x="73" y="322"/>
                    <a:pt x="71" y="322"/>
                  </a:cubicBezTo>
                  <a:cubicBezTo>
                    <a:pt x="70" y="322"/>
                    <a:pt x="68" y="319"/>
                    <a:pt x="67" y="318"/>
                  </a:cubicBezTo>
                  <a:cubicBezTo>
                    <a:pt x="65" y="317"/>
                    <a:pt x="62" y="317"/>
                    <a:pt x="60" y="317"/>
                  </a:cubicBezTo>
                  <a:cubicBezTo>
                    <a:pt x="58" y="317"/>
                    <a:pt x="55" y="318"/>
                    <a:pt x="54" y="320"/>
                  </a:cubicBezTo>
                  <a:cubicBezTo>
                    <a:pt x="52" y="321"/>
                    <a:pt x="51" y="324"/>
                    <a:pt x="51" y="326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A8A5D34D-E395-45E9-A60C-B700F31C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3444876"/>
              <a:ext cx="1479550" cy="1406525"/>
            </a:xfrm>
            <a:custGeom>
              <a:avLst/>
              <a:gdLst>
                <a:gd name="T0" fmla="*/ 27 w 640"/>
                <a:gd name="T1" fmla="*/ 440 h 608"/>
                <a:gd name="T2" fmla="*/ 3 w 640"/>
                <a:gd name="T3" fmla="*/ 407 h 608"/>
                <a:gd name="T4" fmla="*/ 24 w 640"/>
                <a:gd name="T5" fmla="*/ 389 h 608"/>
                <a:gd name="T6" fmla="*/ 52 w 640"/>
                <a:gd name="T7" fmla="*/ 368 h 608"/>
                <a:gd name="T8" fmla="*/ 78 w 640"/>
                <a:gd name="T9" fmla="*/ 354 h 608"/>
                <a:gd name="T10" fmla="*/ 78 w 640"/>
                <a:gd name="T11" fmla="*/ 308 h 608"/>
                <a:gd name="T12" fmla="*/ 77 w 640"/>
                <a:gd name="T13" fmla="*/ 286 h 608"/>
                <a:gd name="T14" fmla="*/ 89 w 640"/>
                <a:gd name="T15" fmla="*/ 252 h 608"/>
                <a:gd name="T16" fmla="*/ 106 w 640"/>
                <a:gd name="T17" fmla="*/ 214 h 608"/>
                <a:gd name="T18" fmla="*/ 141 w 640"/>
                <a:gd name="T19" fmla="*/ 222 h 608"/>
                <a:gd name="T20" fmla="*/ 166 w 640"/>
                <a:gd name="T21" fmla="*/ 174 h 608"/>
                <a:gd name="T22" fmla="*/ 159 w 640"/>
                <a:gd name="T23" fmla="*/ 140 h 608"/>
                <a:gd name="T24" fmla="*/ 187 w 640"/>
                <a:gd name="T25" fmla="*/ 129 h 608"/>
                <a:gd name="T26" fmla="*/ 215 w 640"/>
                <a:gd name="T27" fmla="*/ 107 h 608"/>
                <a:gd name="T28" fmla="*/ 211 w 640"/>
                <a:gd name="T29" fmla="*/ 73 h 608"/>
                <a:gd name="T30" fmla="*/ 249 w 640"/>
                <a:gd name="T31" fmla="*/ 71 h 608"/>
                <a:gd name="T32" fmla="*/ 243 w 640"/>
                <a:gd name="T33" fmla="*/ 48 h 608"/>
                <a:gd name="T34" fmla="*/ 247 w 640"/>
                <a:gd name="T35" fmla="*/ 21 h 608"/>
                <a:gd name="T36" fmla="*/ 282 w 640"/>
                <a:gd name="T37" fmla="*/ 19 h 608"/>
                <a:gd name="T38" fmla="*/ 301 w 640"/>
                <a:gd name="T39" fmla="*/ 5 h 608"/>
                <a:gd name="T40" fmla="*/ 322 w 640"/>
                <a:gd name="T41" fmla="*/ 27 h 608"/>
                <a:gd name="T42" fmla="*/ 349 w 640"/>
                <a:gd name="T43" fmla="*/ 46 h 608"/>
                <a:gd name="T44" fmla="*/ 382 w 640"/>
                <a:gd name="T45" fmla="*/ 55 h 608"/>
                <a:gd name="T46" fmla="*/ 422 w 640"/>
                <a:gd name="T47" fmla="*/ 50 h 608"/>
                <a:gd name="T48" fmla="*/ 451 w 640"/>
                <a:gd name="T49" fmla="*/ 48 h 608"/>
                <a:gd name="T50" fmla="*/ 473 w 640"/>
                <a:gd name="T51" fmla="*/ 72 h 608"/>
                <a:gd name="T52" fmla="*/ 496 w 640"/>
                <a:gd name="T53" fmla="*/ 97 h 608"/>
                <a:gd name="T54" fmla="*/ 521 w 640"/>
                <a:gd name="T55" fmla="*/ 120 h 608"/>
                <a:gd name="T56" fmla="*/ 520 w 640"/>
                <a:gd name="T57" fmla="*/ 149 h 608"/>
                <a:gd name="T58" fmla="*/ 517 w 640"/>
                <a:gd name="T59" fmla="*/ 179 h 608"/>
                <a:gd name="T60" fmla="*/ 536 w 640"/>
                <a:gd name="T61" fmla="*/ 185 h 608"/>
                <a:gd name="T62" fmla="*/ 560 w 640"/>
                <a:gd name="T63" fmla="*/ 176 h 608"/>
                <a:gd name="T64" fmla="*/ 589 w 640"/>
                <a:gd name="T65" fmla="*/ 193 h 608"/>
                <a:gd name="T66" fmla="*/ 630 w 640"/>
                <a:gd name="T67" fmla="*/ 213 h 608"/>
                <a:gd name="T68" fmla="*/ 623 w 640"/>
                <a:gd name="T69" fmla="*/ 234 h 608"/>
                <a:gd name="T70" fmla="*/ 635 w 640"/>
                <a:gd name="T71" fmla="*/ 268 h 608"/>
                <a:gd name="T72" fmla="*/ 602 w 640"/>
                <a:gd name="T73" fmla="*/ 279 h 608"/>
                <a:gd name="T74" fmla="*/ 564 w 640"/>
                <a:gd name="T75" fmla="*/ 280 h 608"/>
                <a:gd name="T76" fmla="*/ 574 w 640"/>
                <a:gd name="T77" fmla="*/ 316 h 608"/>
                <a:gd name="T78" fmla="*/ 592 w 640"/>
                <a:gd name="T79" fmla="*/ 352 h 608"/>
                <a:gd name="T80" fmla="*/ 588 w 640"/>
                <a:gd name="T81" fmla="*/ 384 h 608"/>
                <a:gd name="T82" fmla="*/ 567 w 640"/>
                <a:gd name="T83" fmla="*/ 422 h 608"/>
                <a:gd name="T84" fmla="*/ 555 w 640"/>
                <a:gd name="T85" fmla="*/ 453 h 608"/>
                <a:gd name="T86" fmla="*/ 535 w 640"/>
                <a:gd name="T87" fmla="*/ 462 h 608"/>
                <a:gd name="T88" fmla="*/ 484 w 640"/>
                <a:gd name="T89" fmla="*/ 472 h 608"/>
                <a:gd name="T90" fmla="*/ 463 w 640"/>
                <a:gd name="T91" fmla="*/ 497 h 608"/>
                <a:gd name="T92" fmla="*/ 482 w 640"/>
                <a:gd name="T93" fmla="*/ 530 h 608"/>
                <a:gd name="T94" fmla="*/ 456 w 640"/>
                <a:gd name="T95" fmla="*/ 544 h 608"/>
                <a:gd name="T96" fmla="*/ 424 w 640"/>
                <a:gd name="T97" fmla="*/ 555 h 608"/>
                <a:gd name="T98" fmla="*/ 398 w 640"/>
                <a:gd name="T99" fmla="*/ 606 h 608"/>
                <a:gd name="T100" fmla="*/ 346 w 640"/>
                <a:gd name="T101" fmla="*/ 589 h 608"/>
                <a:gd name="T102" fmla="*/ 324 w 640"/>
                <a:gd name="T103" fmla="*/ 552 h 608"/>
                <a:gd name="T104" fmla="*/ 297 w 640"/>
                <a:gd name="T105" fmla="*/ 531 h 608"/>
                <a:gd name="T106" fmla="*/ 261 w 640"/>
                <a:gd name="T107" fmla="*/ 540 h 608"/>
                <a:gd name="T108" fmla="*/ 223 w 640"/>
                <a:gd name="T109" fmla="*/ 507 h 608"/>
                <a:gd name="T110" fmla="*/ 191 w 640"/>
                <a:gd name="T111" fmla="*/ 511 h 608"/>
                <a:gd name="T112" fmla="*/ 143 w 640"/>
                <a:gd name="T113" fmla="*/ 520 h 608"/>
                <a:gd name="T114" fmla="*/ 112 w 640"/>
                <a:gd name="T115" fmla="*/ 488 h 608"/>
                <a:gd name="T116" fmla="*/ 88 w 640"/>
                <a:gd name="T117" fmla="*/ 493 h 608"/>
                <a:gd name="T118" fmla="*/ 35 w 640"/>
                <a:gd name="T119" fmla="*/ 47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608">
                  <a:moveTo>
                    <a:pt x="28" y="474"/>
                  </a:moveTo>
                  <a:cubicBezTo>
                    <a:pt x="27" y="473"/>
                    <a:pt x="27" y="471"/>
                    <a:pt x="27" y="471"/>
                  </a:cubicBezTo>
                  <a:cubicBezTo>
                    <a:pt x="27" y="469"/>
                    <a:pt x="28" y="467"/>
                    <a:pt x="27" y="465"/>
                  </a:cubicBezTo>
                  <a:cubicBezTo>
                    <a:pt x="27" y="464"/>
                    <a:pt x="24" y="462"/>
                    <a:pt x="23" y="460"/>
                  </a:cubicBezTo>
                  <a:cubicBezTo>
                    <a:pt x="23" y="459"/>
                    <a:pt x="21" y="457"/>
                    <a:pt x="21" y="455"/>
                  </a:cubicBezTo>
                  <a:cubicBezTo>
                    <a:pt x="21" y="454"/>
                    <a:pt x="23" y="452"/>
                    <a:pt x="24" y="450"/>
                  </a:cubicBezTo>
                  <a:cubicBezTo>
                    <a:pt x="25" y="449"/>
                    <a:pt x="26" y="446"/>
                    <a:pt x="26" y="445"/>
                  </a:cubicBezTo>
                  <a:cubicBezTo>
                    <a:pt x="26" y="444"/>
                    <a:pt x="27" y="441"/>
                    <a:pt x="27" y="440"/>
                  </a:cubicBezTo>
                  <a:cubicBezTo>
                    <a:pt x="26" y="438"/>
                    <a:pt x="25" y="435"/>
                    <a:pt x="24" y="434"/>
                  </a:cubicBezTo>
                  <a:cubicBezTo>
                    <a:pt x="23" y="434"/>
                    <a:pt x="20" y="434"/>
                    <a:pt x="18" y="434"/>
                  </a:cubicBezTo>
                  <a:cubicBezTo>
                    <a:pt x="17" y="435"/>
                    <a:pt x="14" y="436"/>
                    <a:pt x="13" y="435"/>
                  </a:cubicBezTo>
                  <a:cubicBezTo>
                    <a:pt x="11" y="435"/>
                    <a:pt x="8" y="433"/>
                    <a:pt x="8" y="431"/>
                  </a:cubicBezTo>
                  <a:cubicBezTo>
                    <a:pt x="7" y="429"/>
                    <a:pt x="9" y="425"/>
                    <a:pt x="9" y="423"/>
                  </a:cubicBezTo>
                  <a:cubicBezTo>
                    <a:pt x="9" y="421"/>
                    <a:pt x="8" y="417"/>
                    <a:pt x="7" y="415"/>
                  </a:cubicBezTo>
                  <a:cubicBezTo>
                    <a:pt x="6" y="414"/>
                    <a:pt x="4" y="413"/>
                    <a:pt x="4" y="412"/>
                  </a:cubicBezTo>
                  <a:cubicBezTo>
                    <a:pt x="3" y="411"/>
                    <a:pt x="4" y="408"/>
                    <a:pt x="3" y="407"/>
                  </a:cubicBezTo>
                  <a:cubicBezTo>
                    <a:pt x="3" y="406"/>
                    <a:pt x="1" y="405"/>
                    <a:pt x="0" y="403"/>
                  </a:cubicBezTo>
                  <a:cubicBezTo>
                    <a:pt x="0" y="403"/>
                    <a:pt x="0" y="400"/>
                    <a:pt x="0" y="400"/>
                  </a:cubicBezTo>
                  <a:cubicBezTo>
                    <a:pt x="1" y="399"/>
                    <a:pt x="3" y="397"/>
                    <a:pt x="4" y="397"/>
                  </a:cubicBezTo>
                  <a:cubicBezTo>
                    <a:pt x="5" y="397"/>
                    <a:pt x="7" y="397"/>
                    <a:pt x="7" y="397"/>
                  </a:cubicBezTo>
                  <a:cubicBezTo>
                    <a:pt x="9" y="397"/>
                    <a:pt x="11" y="397"/>
                    <a:pt x="12" y="396"/>
                  </a:cubicBezTo>
                  <a:cubicBezTo>
                    <a:pt x="13" y="395"/>
                    <a:pt x="12" y="393"/>
                    <a:pt x="13" y="392"/>
                  </a:cubicBezTo>
                  <a:cubicBezTo>
                    <a:pt x="14" y="391"/>
                    <a:pt x="16" y="388"/>
                    <a:pt x="18" y="387"/>
                  </a:cubicBezTo>
                  <a:cubicBezTo>
                    <a:pt x="19" y="387"/>
                    <a:pt x="23" y="389"/>
                    <a:pt x="24" y="389"/>
                  </a:cubicBezTo>
                  <a:cubicBezTo>
                    <a:pt x="26" y="388"/>
                    <a:pt x="30" y="387"/>
                    <a:pt x="31" y="385"/>
                  </a:cubicBezTo>
                  <a:cubicBezTo>
                    <a:pt x="32" y="383"/>
                    <a:pt x="32" y="379"/>
                    <a:pt x="32" y="377"/>
                  </a:cubicBezTo>
                  <a:cubicBezTo>
                    <a:pt x="32" y="375"/>
                    <a:pt x="30" y="372"/>
                    <a:pt x="30" y="370"/>
                  </a:cubicBezTo>
                  <a:cubicBezTo>
                    <a:pt x="30" y="369"/>
                    <a:pt x="30" y="367"/>
                    <a:pt x="31" y="367"/>
                  </a:cubicBezTo>
                  <a:cubicBezTo>
                    <a:pt x="32" y="366"/>
                    <a:pt x="34" y="365"/>
                    <a:pt x="35" y="365"/>
                  </a:cubicBezTo>
                  <a:cubicBezTo>
                    <a:pt x="36" y="364"/>
                    <a:pt x="38" y="364"/>
                    <a:pt x="40" y="365"/>
                  </a:cubicBezTo>
                  <a:cubicBezTo>
                    <a:pt x="42" y="365"/>
                    <a:pt x="45" y="367"/>
                    <a:pt x="47" y="368"/>
                  </a:cubicBezTo>
                  <a:cubicBezTo>
                    <a:pt x="48" y="368"/>
                    <a:pt x="51" y="368"/>
                    <a:pt x="52" y="368"/>
                  </a:cubicBezTo>
                  <a:cubicBezTo>
                    <a:pt x="53" y="369"/>
                    <a:pt x="54" y="371"/>
                    <a:pt x="55" y="372"/>
                  </a:cubicBezTo>
                  <a:cubicBezTo>
                    <a:pt x="55" y="373"/>
                    <a:pt x="56" y="375"/>
                    <a:pt x="57" y="375"/>
                  </a:cubicBezTo>
                  <a:cubicBezTo>
                    <a:pt x="57" y="376"/>
                    <a:pt x="60" y="378"/>
                    <a:pt x="61" y="379"/>
                  </a:cubicBezTo>
                  <a:cubicBezTo>
                    <a:pt x="62" y="379"/>
                    <a:pt x="64" y="378"/>
                    <a:pt x="65" y="377"/>
                  </a:cubicBezTo>
                  <a:cubicBezTo>
                    <a:pt x="66" y="376"/>
                    <a:pt x="66" y="374"/>
                    <a:pt x="67" y="372"/>
                  </a:cubicBezTo>
                  <a:cubicBezTo>
                    <a:pt x="67" y="370"/>
                    <a:pt x="67" y="366"/>
                    <a:pt x="68" y="365"/>
                  </a:cubicBezTo>
                  <a:cubicBezTo>
                    <a:pt x="69" y="363"/>
                    <a:pt x="73" y="361"/>
                    <a:pt x="74" y="359"/>
                  </a:cubicBezTo>
                  <a:cubicBezTo>
                    <a:pt x="75" y="358"/>
                    <a:pt x="77" y="356"/>
                    <a:pt x="78" y="354"/>
                  </a:cubicBezTo>
                  <a:cubicBezTo>
                    <a:pt x="78" y="352"/>
                    <a:pt x="78" y="347"/>
                    <a:pt x="78" y="345"/>
                  </a:cubicBezTo>
                  <a:cubicBezTo>
                    <a:pt x="77" y="343"/>
                    <a:pt x="76" y="339"/>
                    <a:pt x="76" y="337"/>
                  </a:cubicBezTo>
                  <a:cubicBezTo>
                    <a:pt x="76" y="335"/>
                    <a:pt x="77" y="333"/>
                    <a:pt x="77" y="331"/>
                  </a:cubicBezTo>
                  <a:cubicBezTo>
                    <a:pt x="77" y="330"/>
                    <a:pt x="77" y="327"/>
                    <a:pt x="77" y="326"/>
                  </a:cubicBezTo>
                  <a:cubicBezTo>
                    <a:pt x="77" y="325"/>
                    <a:pt x="75" y="323"/>
                    <a:pt x="75" y="322"/>
                  </a:cubicBezTo>
                  <a:cubicBezTo>
                    <a:pt x="75" y="321"/>
                    <a:pt x="77" y="318"/>
                    <a:pt x="78" y="316"/>
                  </a:cubicBezTo>
                  <a:cubicBezTo>
                    <a:pt x="78" y="316"/>
                    <a:pt x="79" y="314"/>
                    <a:pt x="79" y="313"/>
                  </a:cubicBezTo>
                  <a:cubicBezTo>
                    <a:pt x="79" y="312"/>
                    <a:pt x="78" y="309"/>
                    <a:pt x="78" y="308"/>
                  </a:cubicBezTo>
                  <a:cubicBezTo>
                    <a:pt x="77" y="308"/>
                    <a:pt x="73" y="309"/>
                    <a:pt x="73" y="307"/>
                  </a:cubicBezTo>
                  <a:cubicBezTo>
                    <a:pt x="72" y="307"/>
                    <a:pt x="75" y="305"/>
                    <a:pt x="75" y="304"/>
                  </a:cubicBezTo>
                  <a:cubicBezTo>
                    <a:pt x="75" y="303"/>
                    <a:pt x="74" y="301"/>
                    <a:pt x="73" y="299"/>
                  </a:cubicBezTo>
                  <a:cubicBezTo>
                    <a:pt x="73" y="298"/>
                    <a:pt x="73" y="297"/>
                    <a:pt x="73" y="296"/>
                  </a:cubicBezTo>
                  <a:cubicBezTo>
                    <a:pt x="74" y="296"/>
                    <a:pt x="76" y="296"/>
                    <a:pt x="77" y="296"/>
                  </a:cubicBezTo>
                  <a:cubicBezTo>
                    <a:pt x="77" y="296"/>
                    <a:pt x="78" y="295"/>
                    <a:pt x="79" y="294"/>
                  </a:cubicBezTo>
                  <a:cubicBezTo>
                    <a:pt x="79" y="293"/>
                    <a:pt x="80" y="291"/>
                    <a:pt x="80" y="290"/>
                  </a:cubicBezTo>
                  <a:cubicBezTo>
                    <a:pt x="79" y="288"/>
                    <a:pt x="77" y="287"/>
                    <a:pt x="77" y="286"/>
                  </a:cubicBezTo>
                  <a:cubicBezTo>
                    <a:pt x="76" y="285"/>
                    <a:pt x="75" y="284"/>
                    <a:pt x="75" y="283"/>
                  </a:cubicBezTo>
                  <a:cubicBezTo>
                    <a:pt x="75" y="281"/>
                    <a:pt x="77" y="276"/>
                    <a:pt x="78" y="275"/>
                  </a:cubicBezTo>
                  <a:cubicBezTo>
                    <a:pt x="79" y="273"/>
                    <a:pt x="82" y="271"/>
                    <a:pt x="84" y="270"/>
                  </a:cubicBezTo>
                  <a:cubicBezTo>
                    <a:pt x="85" y="269"/>
                    <a:pt x="88" y="269"/>
                    <a:pt x="88" y="268"/>
                  </a:cubicBezTo>
                  <a:cubicBezTo>
                    <a:pt x="89" y="266"/>
                    <a:pt x="86" y="264"/>
                    <a:pt x="86" y="263"/>
                  </a:cubicBezTo>
                  <a:cubicBezTo>
                    <a:pt x="86" y="262"/>
                    <a:pt x="87" y="260"/>
                    <a:pt x="87" y="259"/>
                  </a:cubicBezTo>
                  <a:cubicBezTo>
                    <a:pt x="88" y="259"/>
                    <a:pt x="90" y="258"/>
                    <a:pt x="90" y="257"/>
                  </a:cubicBezTo>
                  <a:cubicBezTo>
                    <a:pt x="91" y="256"/>
                    <a:pt x="89" y="253"/>
                    <a:pt x="89" y="252"/>
                  </a:cubicBezTo>
                  <a:cubicBezTo>
                    <a:pt x="89" y="251"/>
                    <a:pt x="90" y="248"/>
                    <a:pt x="90" y="247"/>
                  </a:cubicBezTo>
                  <a:cubicBezTo>
                    <a:pt x="91" y="246"/>
                    <a:pt x="91" y="242"/>
                    <a:pt x="91" y="241"/>
                  </a:cubicBezTo>
                  <a:cubicBezTo>
                    <a:pt x="91" y="240"/>
                    <a:pt x="89" y="239"/>
                    <a:pt x="89" y="238"/>
                  </a:cubicBezTo>
                  <a:cubicBezTo>
                    <a:pt x="89" y="236"/>
                    <a:pt x="92" y="233"/>
                    <a:pt x="92" y="231"/>
                  </a:cubicBezTo>
                  <a:cubicBezTo>
                    <a:pt x="93" y="230"/>
                    <a:pt x="94" y="226"/>
                    <a:pt x="95" y="224"/>
                  </a:cubicBezTo>
                  <a:cubicBezTo>
                    <a:pt x="96" y="223"/>
                    <a:pt x="99" y="221"/>
                    <a:pt x="100" y="220"/>
                  </a:cubicBezTo>
                  <a:cubicBezTo>
                    <a:pt x="101" y="219"/>
                    <a:pt x="101" y="216"/>
                    <a:pt x="102" y="215"/>
                  </a:cubicBezTo>
                  <a:cubicBezTo>
                    <a:pt x="103" y="215"/>
                    <a:pt x="105" y="214"/>
                    <a:pt x="106" y="214"/>
                  </a:cubicBezTo>
                  <a:cubicBezTo>
                    <a:pt x="107" y="214"/>
                    <a:pt x="110" y="215"/>
                    <a:pt x="110" y="215"/>
                  </a:cubicBezTo>
                  <a:cubicBezTo>
                    <a:pt x="111" y="216"/>
                    <a:pt x="111" y="220"/>
                    <a:pt x="112" y="220"/>
                  </a:cubicBezTo>
                  <a:cubicBezTo>
                    <a:pt x="112" y="221"/>
                    <a:pt x="115" y="220"/>
                    <a:pt x="116" y="220"/>
                  </a:cubicBezTo>
                  <a:cubicBezTo>
                    <a:pt x="117" y="220"/>
                    <a:pt x="119" y="218"/>
                    <a:pt x="120" y="217"/>
                  </a:cubicBezTo>
                  <a:cubicBezTo>
                    <a:pt x="122" y="217"/>
                    <a:pt x="125" y="217"/>
                    <a:pt x="127" y="217"/>
                  </a:cubicBezTo>
                  <a:cubicBezTo>
                    <a:pt x="129" y="217"/>
                    <a:pt x="132" y="217"/>
                    <a:pt x="134" y="218"/>
                  </a:cubicBezTo>
                  <a:cubicBezTo>
                    <a:pt x="135" y="218"/>
                    <a:pt x="136" y="221"/>
                    <a:pt x="137" y="222"/>
                  </a:cubicBezTo>
                  <a:cubicBezTo>
                    <a:pt x="138" y="222"/>
                    <a:pt x="140" y="222"/>
                    <a:pt x="141" y="222"/>
                  </a:cubicBezTo>
                  <a:cubicBezTo>
                    <a:pt x="143" y="222"/>
                    <a:pt x="146" y="222"/>
                    <a:pt x="148" y="221"/>
                  </a:cubicBezTo>
                  <a:cubicBezTo>
                    <a:pt x="150" y="220"/>
                    <a:pt x="153" y="216"/>
                    <a:pt x="155" y="214"/>
                  </a:cubicBezTo>
                  <a:cubicBezTo>
                    <a:pt x="157" y="212"/>
                    <a:pt x="162" y="210"/>
                    <a:pt x="163" y="208"/>
                  </a:cubicBezTo>
                  <a:cubicBezTo>
                    <a:pt x="165" y="206"/>
                    <a:pt x="167" y="202"/>
                    <a:pt x="168" y="200"/>
                  </a:cubicBezTo>
                  <a:cubicBezTo>
                    <a:pt x="169" y="199"/>
                    <a:pt x="171" y="197"/>
                    <a:pt x="172" y="196"/>
                  </a:cubicBezTo>
                  <a:cubicBezTo>
                    <a:pt x="173" y="195"/>
                    <a:pt x="175" y="192"/>
                    <a:pt x="175" y="191"/>
                  </a:cubicBezTo>
                  <a:cubicBezTo>
                    <a:pt x="175" y="187"/>
                    <a:pt x="174" y="180"/>
                    <a:pt x="172" y="177"/>
                  </a:cubicBezTo>
                  <a:cubicBezTo>
                    <a:pt x="171" y="176"/>
                    <a:pt x="167" y="176"/>
                    <a:pt x="166" y="174"/>
                  </a:cubicBezTo>
                  <a:cubicBezTo>
                    <a:pt x="165" y="174"/>
                    <a:pt x="164" y="172"/>
                    <a:pt x="164" y="171"/>
                  </a:cubicBezTo>
                  <a:cubicBezTo>
                    <a:pt x="163" y="170"/>
                    <a:pt x="162" y="168"/>
                    <a:pt x="162" y="167"/>
                  </a:cubicBezTo>
                  <a:cubicBezTo>
                    <a:pt x="162" y="165"/>
                    <a:pt x="164" y="163"/>
                    <a:pt x="164" y="161"/>
                  </a:cubicBezTo>
                  <a:cubicBezTo>
                    <a:pt x="164" y="161"/>
                    <a:pt x="163" y="159"/>
                    <a:pt x="163" y="159"/>
                  </a:cubicBezTo>
                  <a:cubicBezTo>
                    <a:pt x="163" y="158"/>
                    <a:pt x="161" y="156"/>
                    <a:pt x="161" y="156"/>
                  </a:cubicBezTo>
                  <a:cubicBezTo>
                    <a:pt x="161" y="154"/>
                    <a:pt x="163" y="151"/>
                    <a:pt x="163" y="149"/>
                  </a:cubicBezTo>
                  <a:cubicBezTo>
                    <a:pt x="163" y="148"/>
                    <a:pt x="162" y="146"/>
                    <a:pt x="162" y="145"/>
                  </a:cubicBezTo>
                  <a:cubicBezTo>
                    <a:pt x="161" y="144"/>
                    <a:pt x="160" y="142"/>
                    <a:pt x="159" y="140"/>
                  </a:cubicBezTo>
                  <a:cubicBezTo>
                    <a:pt x="158" y="139"/>
                    <a:pt x="158" y="135"/>
                    <a:pt x="158" y="134"/>
                  </a:cubicBezTo>
                  <a:cubicBezTo>
                    <a:pt x="157" y="132"/>
                    <a:pt x="158" y="129"/>
                    <a:pt x="159" y="128"/>
                  </a:cubicBezTo>
                  <a:cubicBezTo>
                    <a:pt x="159" y="127"/>
                    <a:pt x="162" y="126"/>
                    <a:pt x="164" y="125"/>
                  </a:cubicBezTo>
                  <a:cubicBezTo>
                    <a:pt x="165" y="125"/>
                    <a:pt x="168" y="124"/>
                    <a:pt x="170" y="124"/>
                  </a:cubicBezTo>
                  <a:cubicBezTo>
                    <a:pt x="171" y="124"/>
                    <a:pt x="172" y="126"/>
                    <a:pt x="174" y="127"/>
                  </a:cubicBezTo>
                  <a:cubicBezTo>
                    <a:pt x="175" y="127"/>
                    <a:pt x="178" y="127"/>
                    <a:pt x="180" y="127"/>
                  </a:cubicBezTo>
                  <a:cubicBezTo>
                    <a:pt x="181" y="127"/>
                    <a:pt x="183" y="127"/>
                    <a:pt x="184" y="128"/>
                  </a:cubicBezTo>
                  <a:cubicBezTo>
                    <a:pt x="185" y="128"/>
                    <a:pt x="186" y="129"/>
                    <a:pt x="187" y="129"/>
                  </a:cubicBezTo>
                  <a:cubicBezTo>
                    <a:pt x="187" y="129"/>
                    <a:pt x="189" y="129"/>
                    <a:pt x="189" y="129"/>
                  </a:cubicBezTo>
                  <a:cubicBezTo>
                    <a:pt x="190" y="128"/>
                    <a:pt x="190" y="125"/>
                    <a:pt x="190" y="124"/>
                  </a:cubicBezTo>
                  <a:cubicBezTo>
                    <a:pt x="191" y="123"/>
                    <a:pt x="192" y="120"/>
                    <a:pt x="193" y="120"/>
                  </a:cubicBezTo>
                  <a:cubicBezTo>
                    <a:pt x="194" y="119"/>
                    <a:pt x="197" y="121"/>
                    <a:pt x="198" y="121"/>
                  </a:cubicBezTo>
                  <a:cubicBezTo>
                    <a:pt x="200" y="121"/>
                    <a:pt x="204" y="122"/>
                    <a:pt x="206" y="121"/>
                  </a:cubicBezTo>
                  <a:cubicBezTo>
                    <a:pt x="207" y="120"/>
                    <a:pt x="208" y="117"/>
                    <a:pt x="209" y="116"/>
                  </a:cubicBezTo>
                  <a:cubicBezTo>
                    <a:pt x="210" y="115"/>
                    <a:pt x="211" y="113"/>
                    <a:pt x="212" y="112"/>
                  </a:cubicBezTo>
                  <a:cubicBezTo>
                    <a:pt x="213" y="111"/>
                    <a:pt x="215" y="108"/>
                    <a:pt x="215" y="107"/>
                  </a:cubicBezTo>
                  <a:cubicBezTo>
                    <a:pt x="216" y="105"/>
                    <a:pt x="216" y="102"/>
                    <a:pt x="215" y="100"/>
                  </a:cubicBezTo>
                  <a:cubicBezTo>
                    <a:pt x="215" y="99"/>
                    <a:pt x="212" y="98"/>
                    <a:pt x="211" y="97"/>
                  </a:cubicBezTo>
                  <a:cubicBezTo>
                    <a:pt x="210" y="97"/>
                    <a:pt x="208" y="98"/>
                    <a:pt x="207" y="97"/>
                  </a:cubicBezTo>
                  <a:cubicBezTo>
                    <a:pt x="206" y="97"/>
                    <a:pt x="206" y="94"/>
                    <a:pt x="206" y="93"/>
                  </a:cubicBezTo>
                  <a:cubicBezTo>
                    <a:pt x="206" y="92"/>
                    <a:pt x="206" y="90"/>
                    <a:pt x="206" y="88"/>
                  </a:cubicBezTo>
                  <a:cubicBezTo>
                    <a:pt x="206" y="87"/>
                    <a:pt x="208" y="85"/>
                    <a:pt x="208" y="84"/>
                  </a:cubicBezTo>
                  <a:cubicBezTo>
                    <a:pt x="209" y="83"/>
                    <a:pt x="210" y="81"/>
                    <a:pt x="210" y="79"/>
                  </a:cubicBezTo>
                  <a:cubicBezTo>
                    <a:pt x="211" y="78"/>
                    <a:pt x="210" y="74"/>
                    <a:pt x="211" y="73"/>
                  </a:cubicBezTo>
                  <a:cubicBezTo>
                    <a:pt x="212" y="72"/>
                    <a:pt x="216" y="74"/>
                    <a:pt x="217" y="73"/>
                  </a:cubicBezTo>
                  <a:cubicBezTo>
                    <a:pt x="218" y="73"/>
                    <a:pt x="219" y="70"/>
                    <a:pt x="220" y="69"/>
                  </a:cubicBezTo>
                  <a:cubicBezTo>
                    <a:pt x="222" y="68"/>
                    <a:pt x="225" y="68"/>
                    <a:pt x="226" y="68"/>
                  </a:cubicBezTo>
                  <a:cubicBezTo>
                    <a:pt x="228" y="68"/>
                    <a:pt x="233" y="68"/>
                    <a:pt x="235" y="68"/>
                  </a:cubicBezTo>
                  <a:cubicBezTo>
                    <a:pt x="236" y="68"/>
                    <a:pt x="239" y="69"/>
                    <a:pt x="240" y="70"/>
                  </a:cubicBezTo>
                  <a:cubicBezTo>
                    <a:pt x="241" y="70"/>
                    <a:pt x="242" y="72"/>
                    <a:pt x="243" y="73"/>
                  </a:cubicBezTo>
                  <a:cubicBezTo>
                    <a:pt x="244" y="73"/>
                    <a:pt x="246" y="74"/>
                    <a:pt x="247" y="74"/>
                  </a:cubicBezTo>
                  <a:cubicBezTo>
                    <a:pt x="248" y="74"/>
                    <a:pt x="248" y="72"/>
                    <a:pt x="249" y="71"/>
                  </a:cubicBezTo>
                  <a:cubicBezTo>
                    <a:pt x="249" y="70"/>
                    <a:pt x="248" y="68"/>
                    <a:pt x="248" y="67"/>
                  </a:cubicBezTo>
                  <a:cubicBezTo>
                    <a:pt x="248" y="66"/>
                    <a:pt x="246" y="64"/>
                    <a:pt x="247" y="63"/>
                  </a:cubicBezTo>
                  <a:cubicBezTo>
                    <a:pt x="247" y="62"/>
                    <a:pt x="249" y="62"/>
                    <a:pt x="250" y="61"/>
                  </a:cubicBezTo>
                  <a:cubicBezTo>
                    <a:pt x="251" y="60"/>
                    <a:pt x="254" y="59"/>
                    <a:pt x="254" y="58"/>
                  </a:cubicBezTo>
                  <a:cubicBezTo>
                    <a:pt x="255" y="56"/>
                    <a:pt x="254" y="52"/>
                    <a:pt x="253" y="51"/>
                  </a:cubicBezTo>
                  <a:cubicBezTo>
                    <a:pt x="253" y="50"/>
                    <a:pt x="251" y="50"/>
                    <a:pt x="250" y="49"/>
                  </a:cubicBezTo>
                  <a:cubicBezTo>
                    <a:pt x="249" y="49"/>
                    <a:pt x="247" y="47"/>
                    <a:pt x="246" y="47"/>
                  </a:cubicBezTo>
                  <a:cubicBezTo>
                    <a:pt x="245" y="47"/>
                    <a:pt x="244" y="48"/>
                    <a:pt x="243" y="48"/>
                  </a:cubicBezTo>
                  <a:cubicBezTo>
                    <a:pt x="242" y="48"/>
                    <a:pt x="240" y="50"/>
                    <a:pt x="239" y="50"/>
                  </a:cubicBezTo>
                  <a:cubicBezTo>
                    <a:pt x="238" y="50"/>
                    <a:pt x="236" y="48"/>
                    <a:pt x="236" y="47"/>
                  </a:cubicBezTo>
                  <a:cubicBezTo>
                    <a:pt x="235" y="46"/>
                    <a:pt x="237" y="43"/>
                    <a:pt x="237" y="42"/>
                  </a:cubicBezTo>
                  <a:cubicBezTo>
                    <a:pt x="237" y="41"/>
                    <a:pt x="238" y="37"/>
                    <a:pt x="239" y="36"/>
                  </a:cubicBezTo>
                  <a:cubicBezTo>
                    <a:pt x="239" y="34"/>
                    <a:pt x="239" y="31"/>
                    <a:pt x="240" y="29"/>
                  </a:cubicBezTo>
                  <a:cubicBezTo>
                    <a:pt x="240" y="29"/>
                    <a:pt x="240" y="28"/>
                    <a:pt x="240" y="27"/>
                  </a:cubicBezTo>
                  <a:cubicBezTo>
                    <a:pt x="240" y="26"/>
                    <a:pt x="241" y="24"/>
                    <a:pt x="242" y="23"/>
                  </a:cubicBezTo>
                  <a:cubicBezTo>
                    <a:pt x="243" y="22"/>
                    <a:pt x="246" y="22"/>
                    <a:pt x="247" y="21"/>
                  </a:cubicBezTo>
                  <a:cubicBezTo>
                    <a:pt x="249" y="20"/>
                    <a:pt x="253" y="18"/>
                    <a:pt x="255" y="19"/>
                  </a:cubicBezTo>
                  <a:cubicBezTo>
                    <a:pt x="256" y="19"/>
                    <a:pt x="257" y="21"/>
                    <a:pt x="259" y="22"/>
                  </a:cubicBezTo>
                  <a:cubicBezTo>
                    <a:pt x="260" y="22"/>
                    <a:pt x="263" y="22"/>
                    <a:pt x="264" y="22"/>
                  </a:cubicBezTo>
                  <a:cubicBezTo>
                    <a:pt x="266" y="21"/>
                    <a:pt x="268" y="19"/>
                    <a:pt x="270" y="19"/>
                  </a:cubicBezTo>
                  <a:cubicBezTo>
                    <a:pt x="271" y="18"/>
                    <a:pt x="273" y="17"/>
                    <a:pt x="274" y="17"/>
                  </a:cubicBezTo>
                  <a:cubicBezTo>
                    <a:pt x="275" y="17"/>
                    <a:pt x="276" y="19"/>
                    <a:pt x="276" y="19"/>
                  </a:cubicBezTo>
                  <a:cubicBezTo>
                    <a:pt x="277" y="20"/>
                    <a:pt x="279" y="23"/>
                    <a:pt x="280" y="22"/>
                  </a:cubicBezTo>
                  <a:cubicBezTo>
                    <a:pt x="281" y="22"/>
                    <a:pt x="282" y="20"/>
                    <a:pt x="282" y="19"/>
                  </a:cubicBezTo>
                  <a:cubicBezTo>
                    <a:pt x="283" y="17"/>
                    <a:pt x="282" y="14"/>
                    <a:pt x="282" y="13"/>
                  </a:cubicBezTo>
                  <a:cubicBezTo>
                    <a:pt x="283" y="12"/>
                    <a:pt x="285" y="9"/>
                    <a:pt x="286" y="8"/>
                  </a:cubicBezTo>
                  <a:cubicBezTo>
                    <a:pt x="287" y="7"/>
                    <a:pt x="289" y="6"/>
                    <a:pt x="290" y="5"/>
                  </a:cubicBezTo>
                  <a:cubicBezTo>
                    <a:pt x="291" y="4"/>
                    <a:pt x="292" y="1"/>
                    <a:pt x="293" y="0"/>
                  </a:cubicBezTo>
                  <a:cubicBezTo>
                    <a:pt x="294" y="0"/>
                    <a:pt x="296" y="0"/>
                    <a:pt x="29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8" y="0"/>
                    <a:pt x="299" y="1"/>
                    <a:pt x="300" y="1"/>
                  </a:cubicBezTo>
                  <a:cubicBezTo>
                    <a:pt x="300" y="2"/>
                    <a:pt x="301" y="4"/>
                    <a:pt x="301" y="5"/>
                  </a:cubicBezTo>
                  <a:cubicBezTo>
                    <a:pt x="301" y="6"/>
                    <a:pt x="298" y="6"/>
                    <a:pt x="298" y="7"/>
                  </a:cubicBezTo>
                  <a:cubicBezTo>
                    <a:pt x="298" y="8"/>
                    <a:pt x="297" y="10"/>
                    <a:pt x="298" y="11"/>
                  </a:cubicBezTo>
                  <a:cubicBezTo>
                    <a:pt x="299" y="12"/>
                    <a:pt x="301" y="12"/>
                    <a:pt x="302" y="12"/>
                  </a:cubicBezTo>
                  <a:cubicBezTo>
                    <a:pt x="303" y="13"/>
                    <a:pt x="305" y="14"/>
                    <a:pt x="306" y="15"/>
                  </a:cubicBezTo>
                  <a:cubicBezTo>
                    <a:pt x="307" y="16"/>
                    <a:pt x="306" y="18"/>
                    <a:pt x="306" y="19"/>
                  </a:cubicBezTo>
                  <a:cubicBezTo>
                    <a:pt x="307" y="21"/>
                    <a:pt x="309" y="24"/>
                    <a:pt x="310" y="25"/>
                  </a:cubicBezTo>
                  <a:cubicBezTo>
                    <a:pt x="311" y="25"/>
                    <a:pt x="313" y="26"/>
                    <a:pt x="314" y="26"/>
                  </a:cubicBezTo>
                  <a:cubicBezTo>
                    <a:pt x="316" y="27"/>
                    <a:pt x="320" y="27"/>
                    <a:pt x="322" y="27"/>
                  </a:cubicBezTo>
                  <a:cubicBezTo>
                    <a:pt x="324" y="27"/>
                    <a:pt x="328" y="27"/>
                    <a:pt x="330" y="26"/>
                  </a:cubicBezTo>
                  <a:cubicBezTo>
                    <a:pt x="331" y="26"/>
                    <a:pt x="332" y="26"/>
                    <a:pt x="332" y="26"/>
                  </a:cubicBezTo>
                  <a:cubicBezTo>
                    <a:pt x="333" y="26"/>
                    <a:pt x="334" y="28"/>
                    <a:pt x="335" y="28"/>
                  </a:cubicBezTo>
                  <a:cubicBezTo>
                    <a:pt x="336" y="28"/>
                    <a:pt x="338" y="28"/>
                    <a:pt x="339" y="29"/>
                  </a:cubicBezTo>
                  <a:cubicBezTo>
                    <a:pt x="340" y="29"/>
                    <a:pt x="341" y="32"/>
                    <a:pt x="341" y="33"/>
                  </a:cubicBezTo>
                  <a:cubicBezTo>
                    <a:pt x="342" y="34"/>
                    <a:pt x="342" y="37"/>
                    <a:pt x="343" y="38"/>
                  </a:cubicBezTo>
                  <a:cubicBezTo>
                    <a:pt x="344" y="39"/>
                    <a:pt x="347" y="40"/>
                    <a:pt x="347" y="41"/>
                  </a:cubicBezTo>
                  <a:cubicBezTo>
                    <a:pt x="348" y="42"/>
                    <a:pt x="348" y="45"/>
                    <a:pt x="349" y="46"/>
                  </a:cubicBezTo>
                  <a:cubicBezTo>
                    <a:pt x="351" y="48"/>
                    <a:pt x="356" y="47"/>
                    <a:pt x="358" y="47"/>
                  </a:cubicBezTo>
                  <a:cubicBezTo>
                    <a:pt x="359" y="46"/>
                    <a:pt x="361" y="46"/>
                    <a:pt x="363" y="46"/>
                  </a:cubicBezTo>
                  <a:cubicBezTo>
                    <a:pt x="364" y="46"/>
                    <a:pt x="367" y="47"/>
                    <a:pt x="368" y="49"/>
                  </a:cubicBezTo>
                  <a:cubicBezTo>
                    <a:pt x="369" y="50"/>
                    <a:pt x="369" y="52"/>
                    <a:pt x="370" y="53"/>
                  </a:cubicBezTo>
                  <a:cubicBezTo>
                    <a:pt x="370" y="54"/>
                    <a:pt x="369" y="57"/>
                    <a:pt x="370" y="58"/>
                  </a:cubicBezTo>
                  <a:cubicBezTo>
                    <a:pt x="370" y="59"/>
                    <a:pt x="373" y="59"/>
                    <a:pt x="374" y="59"/>
                  </a:cubicBezTo>
                  <a:cubicBezTo>
                    <a:pt x="375" y="59"/>
                    <a:pt x="378" y="59"/>
                    <a:pt x="379" y="58"/>
                  </a:cubicBezTo>
                  <a:cubicBezTo>
                    <a:pt x="380" y="58"/>
                    <a:pt x="382" y="56"/>
                    <a:pt x="382" y="55"/>
                  </a:cubicBezTo>
                  <a:cubicBezTo>
                    <a:pt x="383" y="55"/>
                    <a:pt x="383" y="52"/>
                    <a:pt x="384" y="52"/>
                  </a:cubicBezTo>
                  <a:cubicBezTo>
                    <a:pt x="385" y="51"/>
                    <a:pt x="388" y="51"/>
                    <a:pt x="389" y="51"/>
                  </a:cubicBezTo>
                  <a:cubicBezTo>
                    <a:pt x="390" y="51"/>
                    <a:pt x="390" y="54"/>
                    <a:pt x="391" y="54"/>
                  </a:cubicBezTo>
                  <a:cubicBezTo>
                    <a:pt x="392" y="55"/>
                    <a:pt x="396" y="57"/>
                    <a:pt x="398" y="56"/>
                  </a:cubicBezTo>
                  <a:cubicBezTo>
                    <a:pt x="399" y="56"/>
                    <a:pt x="402" y="55"/>
                    <a:pt x="403" y="54"/>
                  </a:cubicBezTo>
                  <a:cubicBezTo>
                    <a:pt x="405" y="53"/>
                    <a:pt x="406" y="48"/>
                    <a:pt x="408" y="48"/>
                  </a:cubicBezTo>
                  <a:cubicBezTo>
                    <a:pt x="410" y="47"/>
                    <a:pt x="413" y="48"/>
                    <a:pt x="414" y="48"/>
                  </a:cubicBezTo>
                  <a:cubicBezTo>
                    <a:pt x="416" y="48"/>
                    <a:pt x="420" y="50"/>
                    <a:pt x="422" y="50"/>
                  </a:cubicBezTo>
                  <a:cubicBezTo>
                    <a:pt x="424" y="50"/>
                    <a:pt x="427" y="49"/>
                    <a:pt x="428" y="47"/>
                  </a:cubicBezTo>
                  <a:cubicBezTo>
                    <a:pt x="429" y="46"/>
                    <a:pt x="427" y="43"/>
                    <a:pt x="427" y="42"/>
                  </a:cubicBezTo>
                  <a:cubicBezTo>
                    <a:pt x="428" y="40"/>
                    <a:pt x="429" y="37"/>
                    <a:pt x="430" y="37"/>
                  </a:cubicBezTo>
                  <a:cubicBezTo>
                    <a:pt x="431" y="36"/>
                    <a:pt x="434" y="36"/>
                    <a:pt x="436" y="36"/>
                  </a:cubicBezTo>
                  <a:cubicBezTo>
                    <a:pt x="437" y="36"/>
                    <a:pt x="440" y="38"/>
                    <a:pt x="442" y="39"/>
                  </a:cubicBezTo>
                  <a:cubicBezTo>
                    <a:pt x="443" y="40"/>
                    <a:pt x="446" y="42"/>
                    <a:pt x="447" y="43"/>
                  </a:cubicBezTo>
                  <a:cubicBezTo>
                    <a:pt x="447" y="44"/>
                    <a:pt x="447" y="46"/>
                    <a:pt x="448" y="47"/>
                  </a:cubicBezTo>
                  <a:cubicBezTo>
                    <a:pt x="449" y="47"/>
                    <a:pt x="451" y="47"/>
                    <a:pt x="451" y="48"/>
                  </a:cubicBezTo>
                  <a:cubicBezTo>
                    <a:pt x="452" y="48"/>
                    <a:pt x="453" y="50"/>
                    <a:pt x="453" y="50"/>
                  </a:cubicBezTo>
                  <a:cubicBezTo>
                    <a:pt x="454" y="51"/>
                    <a:pt x="457" y="51"/>
                    <a:pt x="458" y="52"/>
                  </a:cubicBezTo>
                  <a:cubicBezTo>
                    <a:pt x="459" y="52"/>
                    <a:pt x="463" y="54"/>
                    <a:pt x="464" y="55"/>
                  </a:cubicBezTo>
                  <a:cubicBezTo>
                    <a:pt x="465" y="55"/>
                    <a:pt x="467" y="57"/>
                    <a:pt x="469" y="57"/>
                  </a:cubicBezTo>
                  <a:cubicBezTo>
                    <a:pt x="470" y="58"/>
                    <a:pt x="472" y="58"/>
                    <a:pt x="473" y="58"/>
                  </a:cubicBezTo>
                  <a:cubicBezTo>
                    <a:pt x="474" y="59"/>
                    <a:pt x="475" y="61"/>
                    <a:pt x="475" y="63"/>
                  </a:cubicBezTo>
                  <a:cubicBezTo>
                    <a:pt x="475" y="63"/>
                    <a:pt x="475" y="66"/>
                    <a:pt x="475" y="67"/>
                  </a:cubicBezTo>
                  <a:cubicBezTo>
                    <a:pt x="475" y="68"/>
                    <a:pt x="473" y="70"/>
                    <a:pt x="473" y="72"/>
                  </a:cubicBezTo>
                  <a:cubicBezTo>
                    <a:pt x="473" y="73"/>
                    <a:pt x="473" y="76"/>
                    <a:pt x="473" y="77"/>
                  </a:cubicBezTo>
                  <a:cubicBezTo>
                    <a:pt x="474" y="78"/>
                    <a:pt x="476" y="80"/>
                    <a:pt x="476" y="81"/>
                  </a:cubicBezTo>
                  <a:cubicBezTo>
                    <a:pt x="477" y="83"/>
                    <a:pt x="479" y="86"/>
                    <a:pt x="480" y="88"/>
                  </a:cubicBezTo>
                  <a:cubicBezTo>
                    <a:pt x="481" y="89"/>
                    <a:pt x="481" y="92"/>
                    <a:pt x="482" y="93"/>
                  </a:cubicBezTo>
                  <a:cubicBezTo>
                    <a:pt x="483" y="94"/>
                    <a:pt x="486" y="95"/>
                    <a:pt x="487" y="96"/>
                  </a:cubicBezTo>
                  <a:cubicBezTo>
                    <a:pt x="488" y="97"/>
                    <a:pt x="487" y="102"/>
                    <a:pt x="489" y="102"/>
                  </a:cubicBezTo>
                  <a:cubicBezTo>
                    <a:pt x="490" y="102"/>
                    <a:pt x="490" y="99"/>
                    <a:pt x="491" y="99"/>
                  </a:cubicBezTo>
                  <a:cubicBezTo>
                    <a:pt x="492" y="98"/>
                    <a:pt x="495" y="97"/>
                    <a:pt x="496" y="97"/>
                  </a:cubicBezTo>
                  <a:cubicBezTo>
                    <a:pt x="497" y="98"/>
                    <a:pt x="497" y="101"/>
                    <a:pt x="498" y="101"/>
                  </a:cubicBezTo>
                  <a:cubicBezTo>
                    <a:pt x="499" y="102"/>
                    <a:pt x="501" y="101"/>
                    <a:pt x="502" y="101"/>
                  </a:cubicBezTo>
                  <a:cubicBezTo>
                    <a:pt x="503" y="102"/>
                    <a:pt x="503" y="104"/>
                    <a:pt x="503" y="105"/>
                  </a:cubicBezTo>
                  <a:cubicBezTo>
                    <a:pt x="504" y="106"/>
                    <a:pt x="507" y="107"/>
                    <a:pt x="509" y="107"/>
                  </a:cubicBezTo>
                  <a:cubicBezTo>
                    <a:pt x="510" y="107"/>
                    <a:pt x="513" y="106"/>
                    <a:pt x="514" y="106"/>
                  </a:cubicBezTo>
                  <a:cubicBezTo>
                    <a:pt x="516" y="107"/>
                    <a:pt x="520" y="107"/>
                    <a:pt x="521" y="109"/>
                  </a:cubicBezTo>
                  <a:cubicBezTo>
                    <a:pt x="523" y="110"/>
                    <a:pt x="525" y="114"/>
                    <a:pt x="524" y="115"/>
                  </a:cubicBezTo>
                  <a:cubicBezTo>
                    <a:pt x="524" y="117"/>
                    <a:pt x="521" y="119"/>
                    <a:pt x="521" y="120"/>
                  </a:cubicBezTo>
                  <a:cubicBezTo>
                    <a:pt x="520" y="122"/>
                    <a:pt x="521" y="126"/>
                    <a:pt x="521" y="128"/>
                  </a:cubicBezTo>
                  <a:cubicBezTo>
                    <a:pt x="520" y="130"/>
                    <a:pt x="518" y="133"/>
                    <a:pt x="516" y="134"/>
                  </a:cubicBezTo>
                  <a:cubicBezTo>
                    <a:pt x="515" y="134"/>
                    <a:pt x="511" y="134"/>
                    <a:pt x="510" y="135"/>
                  </a:cubicBezTo>
                  <a:cubicBezTo>
                    <a:pt x="509" y="135"/>
                    <a:pt x="506" y="137"/>
                    <a:pt x="505" y="139"/>
                  </a:cubicBezTo>
                  <a:cubicBezTo>
                    <a:pt x="505" y="140"/>
                    <a:pt x="506" y="143"/>
                    <a:pt x="507" y="144"/>
                  </a:cubicBezTo>
                  <a:cubicBezTo>
                    <a:pt x="507" y="145"/>
                    <a:pt x="509" y="144"/>
                    <a:pt x="510" y="144"/>
                  </a:cubicBezTo>
                  <a:cubicBezTo>
                    <a:pt x="512" y="145"/>
                    <a:pt x="514" y="148"/>
                    <a:pt x="515" y="148"/>
                  </a:cubicBezTo>
                  <a:cubicBezTo>
                    <a:pt x="517" y="149"/>
                    <a:pt x="519" y="149"/>
                    <a:pt x="520" y="149"/>
                  </a:cubicBezTo>
                  <a:cubicBezTo>
                    <a:pt x="521" y="149"/>
                    <a:pt x="523" y="149"/>
                    <a:pt x="524" y="149"/>
                  </a:cubicBezTo>
                  <a:cubicBezTo>
                    <a:pt x="525" y="150"/>
                    <a:pt x="525" y="152"/>
                    <a:pt x="526" y="153"/>
                  </a:cubicBezTo>
                  <a:cubicBezTo>
                    <a:pt x="526" y="154"/>
                    <a:pt x="527" y="156"/>
                    <a:pt x="528" y="157"/>
                  </a:cubicBezTo>
                  <a:cubicBezTo>
                    <a:pt x="528" y="158"/>
                    <a:pt x="528" y="161"/>
                    <a:pt x="528" y="162"/>
                  </a:cubicBezTo>
                  <a:cubicBezTo>
                    <a:pt x="528" y="163"/>
                    <a:pt x="528" y="166"/>
                    <a:pt x="527" y="167"/>
                  </a:cubicBezTo>
                  <a:cubicBezTo>
                    <a:pt x="526" y="168"/>
                    <a:pt x="522" y="167"/>
                    <a:pt x="521" y="168"/>
                  </a:cubicBezTo>
                  <a:cubicBezTo>
                    <a:pt x="519" y="169"/>
                    <a:pt x="517" y="171"/>
                    <a:pt x="517" y="173"/>
                  </a:cubicBezTo>
                  <a:cubicBezTo>
                    <a:pt x="516" y="174"/>
                    <a:pt x="516" y="177"/>
                    <a:pt x="517" y="179"/>
                  </a:cubicBezTo>
                  <a:cubicBezTo>
                    <a:pt x="518" y="180"/>
                    <a:pt x="521" y="181"/>
                    <a:pt x="522" y="181"/>
                  </a:cubicBezTo>
                  <a:cubicBezTo>
                    <a:pt x="523" y="181"/>
                    <a:pt x="526" y="182"/>
                    <a:pt x="527" y="181"/>
                  </a:cubicBezTo>
                  <a:cubicBezTo>
                    <a:pt x="528" y="181"/>
                    <a:pt x="529" y="179"/>
                    <a:pt x="530" y="178"/>
                  </a:cubicBezTo>
                  <a:cubicBezTo>
                    <a:pt x="531" y="178"/>
                    <a:pt x="532" y="177"/>
                    <a:pt x="532" y="177"/>
                  </a:cubicBezTo>
                  <a:cubicBezTo>
                    <a:pt x="533" y="177"/>
                    <a:pt x="535" y="177"/>
                    <a:pt x="536" y="177"/>
                  </a:cubicBezTo>
                  <a:cubicBezTo>
                    <a:pt x="537" y="178"/>
                    <a:pt x="538" y="180"/>
                    <a:pt x="538" y="181"/>
                  </a:cubicBezTo>
                  <a:cubicBezTo>
                    <a:pt x="538" y="182"/>
                    <a:pt x="535" y="182"/>
                    <a:pt x="535" y="183"/>
                  </a:cubicBezTo>
                  <a:cubicBezTo>
                    <a:pt x="535" y="183"/>
                    <a:pt x="535" y="184"/>
                    <a:pt x="536" y="185"/>
                  </a:cubicBezTo>
                  <a:cubicBezTo>
                    <a:pt x="536" y="185"/>
                    <a:pt x="538" y="186"/>
                    <a:pt x="539" y="186"/>
                  </a:cubicBezTo>
                  <a:cubicBezTo>
                    <a:pt x="540" y="186"/>
                    <a:pt x="541" y="184"/>
                    <a:pt x="542" y="184"/>
                  </a:cubicBezTo>
                  <a:cubicBezTo>
                    <a:pt x="543" y="184"/>
                    <a:pt x="544" y="185"/>
                    <a:pt x="545" y="185"/>
                  </a:cubicBezTo>
                  <a:cubicBezTo>
                    <a:pt x="546" y="185"/>
                    <a:pt x="547" y="186"/>
                    <a:pt x="548" y="186"/>
                  </a:cubicBezTo>
                  <a:cubicBezTo>
                    <a:pt x="549" y="185"/>
                    <a:pt x="550" y="182"/>
                    <a:pt x="551" y="181"/>
                  </a:cubicBezTo>
                  <a:cubicBezTo>
                    <a:pt x="552" y="181"/>
                    <a:pt x="554" y="181"/>
                    <a:pt x="555" y="180"/>
                  </a:cubicBezTo>
                  <a:cubicBezTo>
                    <a:pt x="556" y="180"/>
                    <a:pt x="555" y="178"/>
                    <a:pt x="556" y="177"/>
                  </a:cubicBezTo>
                  <a:cubicBezTo>
                    <a:pt x="557" y="177"/>
                    <a:pt x="559" y="176"/>
                    <a:pt x="560" y="176"/>
                  </a:cubicBezTo>
                  <a:cubicBezTo>
                    <a:pt x="560" y="177"/>
                    <a:pt x="562" y="178"/>
                    <a:pt x="562" y="178"/>
                  </a:cubicBezTo>
                  <a:cubicBezTo>
                    <a:pt x="563" y="179"/>
                    <a:pt x="566" y="179"/>
                    <a:pt x="567" y="178"/>
                  </a:cubicBezTo>
                  <a:cubicBezTo>
                    <a:pt x="568" y="178"/>
                    <a:pt x="569" y="176"/>
                    <a:pt x="570" y="175"/>
                  </a:cubicBezTo>
                  <a:cubicBezTo>
                    <a:pt x="571" y="175"/>
                    <a:pt x="575" y="175"/>
                    <a:pt x="577" y="176"/>
                  </a:cubicBezTo>
                  <a:cubicBezTo>
                    <a:pt x="578" y="176"/>
                    <a:pt x="581" y="179"/>
                    <a:pt x="582" y="180"/>
                  </a:cubicBezTo>
                  <a:cubicBezTo>
                    <a:pt x="584" y="181"/>
                    <a:pt x="587" y="181"/>
                    <a:pt x="588" y="182"/>
                  </a:cubicBezTo>
                  <a:cubicBezTo>
                    <a:pt x="589" y="183"/>
                    <a:pt x="589" y="186"/>
                    <a:pt x="589" y="187"/>
                  </a:cubicBezTo>
                  <a:cubicBezTo>
                    <a:pt x="589" y="189"/>
                    <a:pt x="589" y="192"/>
                    <a:pt x="589" y="193"/>
                  </a:cubicBezTo>
                  <a:cubicBezTo>
                    <a:pt x="590" y="194"/>
                    <a:pt x="592" y="195"/>
                    <a:pt x="593" y="196"/>
                  </a:cubicBezTo>
                  <a:cubicBezTo>
                    <a:pt x="594" y="196"/>
                    <a:pt x="597" y="195"/>
                    <a:pt x="598" y="195"/>
                  </a:cubicBezTo>
                  <a:cubicBezTo>
                    <a:pt x="599" y="195"/>
                    <a:pt x="602" y="193"/>
                    <a:pt x="603" y="193"/>
                  </a:cubicBezTo>
                  <a:cubicBezTo>
                    <a:pt x="605" y="193"/>
                    <a:pt x="608" y="193"/>
                    <a:pt x="610" y="193"/>
                  </a:cubicBezTo>
                  <a:cubicBezTo>
                    <a:pt x="612" y="194"/>
                    <a:pt x="614" y="199"/>
                    <a:pt x="616" y="200"/>
                  </a:cubicBezTo>
                  <a:cubicBezTo>
                    <a:pt x="617" y="202"/>
                    <a:pt x="618" y="205"/>
                    <a:pt x="619" y="206"/>
                  </a:cubicBezTo>
                  <a:cubicBezTo>
                    <a:pt x="620" y="207"/>
                    <a:pt x="624" y="209"/>
                    <a:pt x="625" y="210"/>
                  </a:cubicBezTo>
                  <a:cubicBezTo>
                    <a:pt x="626" y="210"/>
                    <a:pt x="629" y="212"/>
                    <a:pt x="630" y="213"/>
                  </a:cubicBezTo>
                  <a:cubicBezTo>
                    <a:pt x="631" y="214"/>
                    <a:pt x="631" y="216"/>
                    <a:pt x="631" y="217"/>
                  </a:cubicBezTo>
                  <a:cubicBezTo>
                    <a:pt x="630" y="218"/>
                    <a:pt x="628" y="219"/>
                    <a:pt x="627" y="219"/>
                  </a:cubicBezTo>
                  <a:cubicBezTo>
                    <a:pt x="626" y="219"/>
                    <a:pt x="624" y="216"/>
                    <a:pt x="623" y="217"/>
                  </a:cubicBezTo>
                  <a:cubicBezTo>
                    <a:pt x="622" y="217"/>
                    <a:pt x="621" y="217"/>
                    <a:pt x="620" y="218"/>
                  </a:cubicBezTo>
                  <a:cubicBezTo>
                    <a:pt x="620" y="219"/>
                    <a:pt x="620" y="220"/>
                    <a:pt x="620" y="221"/>
                  </a:cubicBezTo>
                  <a:cubicBezTo>
                    <a:pt x="620" y="222"/>
                    <a:pt x="622" y="223"/>
                    <a:pt x="622" y="224"/>
                  </a:cubicBezTo>
                  <a:cubicBezTo>
                    <a:pt x="623" y="226"/>
                    <a:pt x="624" y="228"/>
                    <a:pt x="624" y="230"/>
                  </a:cubicBezTo>
                  <a:cubicBezTo>
                    <a:pt x="624" y="231"/>
                    <a:pt x="623" y="233"/>
                    <a:pt x="623" y="234"/>
                  </a:cubicBezTo>
                  <a:cubicBezTo>
                    <a:pt x="623" y="236"/>
                    <a:pt x="622" y="240"/>
                    <a:pt x="622" y="242"/>
                  </a:cubicBezTo>
                  <a:cubicBezTo>
                    <a:pt x="622" y="244"/>
                    <a:pt x="623" y="247"/>
                    <a:pt x="624" y="248"/>
                  </a:cubicBezTo>
                  <a:cubicBezTo>
                    <a:pt x="625" y="248"/>
                    <a:pt x="627" y="249"/>
                    <a:pt x="628" y="249"/>
                  </a:cubicBezTo>
                  <a:cubicBezTo>
                    <a:pt x="630" y="250"/>
                    <a:pt x="633" y="249"/>
                    <a:pt x="634" y="250"/>
                  </a:cubicBezTo>
                  <a:cubicBezTo>
                    <a:pt x="636" y="251"/>
                    <a:pt x="636" y="254"/>
                    <a:pt x="637" y="255"/>
                  </a:cubicBezTo>
                  <a:cubicBezTo>
                    <a:pt x="637" y="256"/>
                    <a:pt x="639" y="256"/>
                    <a:pt x="640" y="257"/>
                  </a:cubicBezTo>
                  <a:cubicBezTo>
                    <a:pt x="640" y="258"/>
                    <a:pt x="639" y="261"/>
                    <a:pt x="639" y="262"/>
                  </a:cubicBezTo>
                  <a:cubicBezTo>
                    <a:pt x="638" y="264"/>
                    <a:pt x="636" y="266"/>
                    <a:pt x="635" y="268"/>
                  </a:cubicBezTo>
                  <a:cubicBezTo>
                    <a:pt x="635" y="270"/>
                    <a:pt x="637" y="273"/>
                    <a:pt x="636" y="275"/>
                  </a:cubicBezTo>
                  <a:cubicBezTo>
                    <a:pt x="636" y="276"/>
                    <a:pt x="635" y="277"/>
                    <a:pt x="634" y="278"/>
                  </a:cubicBezTo>
                  <a:cubicBezTo>
                    <a:pt x="633" y="278"/>
                    <a:pt x="632" y="280"/>
                    <a:pt x="632" y="280"/>
                  </a:cubicBezTo>
                  <a:cubicBezTo>
                    <a:pt x="631" y="281"/>
                    <a:pt x="631" y="284"/>
                    <a:pt x="630" y="284"/>
                  </a:cubicBezTo>
                  <a:cubicBezTo>
                    <a:pt x="629" y="285"/>
                    <a:pt x="626" y="285"/>
                    <a:pt x="625" y="285"/>
                  </a:cubicBezTo>
                  <a:cubicBezTo>
                    <a:pt x="623" y="284"/>
                    <a:pt x="619" y="282"/>
                    <a:pt x="616" y="281"/>
                  </a:cubicBezTo>
                  <a:cubicBezTo>
                    <a:pt x="615" y="281"/>
                    <a:pt x="611" y="281"/>
                    <a:pt x="609" y="281"/>
                  </a:cubicBezTo>
                  <a:cubicBezTo>
                    <a:pt x="608" y="280"/>
                    <a:pt x="604" y="280"/>
                    <a:pt x="602" y="279"/>
                  </a:cubicBezTo>
                  <a:cubicBezTo>
                    <a:pt x="601" y="279"/>
                    <a:pt x="600" y="276"/>
                    <a:pt x="599" y="275"/>
                  </a:cubicBezTo>
                  <a:cubicBezTo>
                    <a:pt x="598" y="275"/>
                    <a:pt x="595" y="275"/>
                    <a:pt x="594" y="275"/>
                  </a:cubicBezTo>
                  <a:cubicBezTo>
                    <a:pt x="592" y="274"/>
                    <a:pt x="588" y="274"/>
                    <a:pt x="586" y="273"/>
                  </a:cubicBezTo>
                  <a:cubicBezTo>
                    <a:pt x="586" y="273"/>
                    <a:pt x="585" y="272"/>
                    <a:pt x="585" y="272"/>
                  </a:cubicBezTo>
                  <a:cubicBezTo>
                    <a:pt x="584" y="272"/>
                    <a:pt x="581" y="271"/>
                    <a:pt x="580" y="271"/>
                  </a:cubicBezTo>
                  <a:cubicBezTo>
                    <a:pt x="578" y="272"/>
                    <a:pt x="576" y="275"/>
                    <a:pt x="575" y="276"/>
                  </a:cubicBezTo>
                  <a:cubicBezTo>
                    <a:pt x="574" y="277"/>
                    <a:pt x="570" y="277"/>
                    <a:pt x="569" y="278"/>
                  </a:cubicBezTo>
                  <a:cubicBezTo>
                    <a:pt x="568" y="278"/>
                    <a:pt x="565" y="279"/>
                    <a:pt x="564" y="280"/>
                  </a:cubicBezTo>
                  <a:cubicBezTo>
                    <a:pt x="563" y="282"/>
                    <a:pt x="564" y="286"/>
                    <a:pt x="563" y="288"/>
                  </a:cubicBezTo>
                  <a:cubicBezTo>
                    <a:pt x="563" y="289"/>
                    <a:pt x="562" y="291"/>
                    <a:pt x="562" y="292"/>
                  </a:cubicBezTo>
                  <a:cubicBezTo>
                    <a:pt x="562" y="293"/>
                    <a:pt x="562" y="294"/>
                    <a:pt x="563" y="295"/>
                  </a:cubicBezTo>
                  <a:cubicBezTo>
                    <a:pt x="563" y="295"/>
                    <a:pt x="565" y="295"/>
                    <a:pt x="566" y="296"/>
                  </a:cubicBezTo>
                  <a:cubicBezTo>
                    <a:pt x="567" y="296"/>
                    <a:pt x="568" y="299"/>
                    <a:pt x="569" y="300"/>
                  </a:cubicBezTo>
                  <a:cubicBezTo>
                    <a:pt x="569" y="301"/>
                    <a:pt x="572" y="302"/>
                    <a:pt x="573" y="303"/>
                  </a:cubicBezTo>
                  <a:cubicBezTo>
                    <a:pt x="574" y="305"/>
                    <a:pt x="575" y="307"/>
                    <a:pt x="576" y="309"/>
                  </a:cubicBezTo>
                  <a:cubicBezTo>
                    <a:pt x="576" y="311"/>
                    <a:pt x="573" y="315"/>
                    <a:pt x="574" y="316"/>
                  </a:cubicBezTo>
                  <a:cubicBezTo>
                    <a:pt x="575" y="318"/>
                    <a:pt x="580" y="317"/>
                    <a:pt x="581" y="318"/>
                  </a:cubicBezTo>
                  <a:cubicBezTo>
                    <a:pt x="582" y="320"/>
                    <a:pt x="582" y="324"/>
                    <a:pt x="582" y="326"/>
                  </a:cubicBezTo>
                  <a:cubicBezTo>
                    <a:pt x="582" y="327"/>
                    <a:pt x="581" y="331"/>
                    <a:pt x="581" y="332"/>
                  </a:cubicBezTo>
                  <a:cubicBezTo>
                    <a:pt x="580" y="334"/>
                    <a:pt x="578" y="336"/>
                    <a:pt x="577" y="337"/>
                  </a:cubicBezTo>
                  <a:cubicBezTo>
                    <a:pt x="577" y="339"/>
                    <a:pt x="577" y="342"/>
                    <a:pt x="577" y="343"/>
                  </a:cubicBezTo>
                  <a:cubicBezTo>
                    <a:pt x="577" y="344"/>
                    <a:pt x="577" y="346"/>
                    <a:pt x="577" y="347"/>
                  </a:cubicBezTo>
                  <a:cubicBezTo>
                    <a:pt x="578" y="349"/>
                    <a:pt x="582" y="351"/>
                    <a:pt x="584" y="352"/>
                  </a:cubicBezTo>
                  <a:cubicBezTo>
                    <a:pt x="586" y="353"/>
                    <a:pt x="590" y="353"/>
                    <a:pt x="592" y="352"/>
                  </a:cubicBezTo>
                  <a:cubicBezTo>
                    <a:pt x="593" y="352"/>
                    <a:pt x="595" y="350"/>
                    <a:pt x="596" y="349"/>
                  </a:cubicBezTo>
                  <a:cubicBezTo>
                    <a:pt x="597" y="348"/>
                    <a:pt x="598" y="344"/>
                    <a:pt x="600" y="345"/>
                  </a:cubicBezTo>
                  <a:cubicBezTo>
                    <a:pt x="601" y="345"/>
                    <a:pt x="602" y="349"/>
                    <a:pt x="602" y="351"/>
                  </a:cubicBezTo>
                  <a:cubicBezTo>
                    <a:pt x="603" y="353"/>
                    <a:pt x="603" y="356"/>
                    <a:pt x="603" y="358"/>
                  </a:cubicBezTo>
                  <a:cubicBezTo>
                    <a:pt x="603" y="360"/>
                    <a:pt x="602" y="365"/>
                    <a:pt x="601" y="367"/>
                  </a:cubicBezTo>
                  <a:cubicBezTo>
                    <a:pt x="600" y="368"/>
                    <a:pt x="597" y="370"/>
                    <a:pt x="596" y="371"/>
                  </a:cubicBezTo>
                  <a:cubicBezTo>
                    <a:pt x="595" y="373"/>
                    <a:pt x="594" y="377"/>
                    <a:pt x="593" y="379"/>
                  </a:cubicBezTo>
                  <a:cubicBezTo>
                    <a:pt x="592" y="380"/>
                    <a:pt x="589" y="382"/>
                    <a:pt x="588" y="384"/>
                  </a:cubicBezTo>
                  <a:cubicBezTo>
                    <a:pt x="586" y="385"/>
                    <a:pt x="584" y="388"/>
                    <a:pt x="582" y="389"/>
                  </a:cubicBezTo>
                  <a:cubicBezTo>
                    <a:pt x="580" y="390"/>
                    <a:pt x="577" y="390"/>
                    <a:pt x="576" y="391"/>
                  </a:cubicBezTo>
                  <a:cubicBezTo>
                    <a:pt x="575" y="392"/>
                    <a:pt x="574" y="395"/>
                    <a:pt x="574" y="396"/>
                  </a:cubicBezTo>
                  <a:cubicBezTo>
                    <a:pt x="574" y="398"/>
                    <a:pt x="573" y="403"/>
                    <a:pt x="573" y="405"/>
                  </a:cubicBezTo>
                  <a:cubicBezTo>
                    <a:pt x="573" y="406"/>
                    <a:pt x="574" y="410"/>
                    <a:pt x="574" y="411"/>
                  </a:cubicBezTo>
                  <a:cubicBezTo>
                    <a:pt x="575" y="412"/>
                    <a:pt x="575" y="413"/>
                    <a:pt x="575" y="415"/>
                  </a:cubicBezTo>
                  <a:cubicBezTo>
                    <a:pt x="575" y="416"/>
                    <a:pt x="574" y="418"/>
                    <a:pt x="574" y="418"/>
                  </a:cubicBezTo>
                  <a:cubicBezTo>
                    <a:pt x="573" y="420"/>
                    <a:pt x="569" y="421"/>
                    <a:pt x="567" y="422"/>
                  </a:cubicBezTo>
                  <a:cubicBezTo>
                    <a:pt x="566" y="422"/>
                    <a:pt x="562" y="420"/>
                    <a:pt x="561" y="420"/>
                  </a:cubicBezTo>
                  <a:cubicBezTo>
                    <a:pt x="559" y="420"/>
                    <a:pt x="557" y="423"/>
                    <a:pt x="557" y="424"/>
                  </a:cubicBezTo>
                  <a:cubicBezTo>
                    <a:pt x="556" y="426"/>
                    <a:pt x="556" y="430"/>
                    <a:pt x="557" y="431"/>
                  </a:cubicBezTo>
                  <a:cubicBezTo>
                    <a:pt x="557" y="432"/>
                    <a:pt x="559" y="434"/>
                    <a:pt x="560" y="435"/>
                  </a:cubicBezTo>
                  <a:cubicBezTo>
                    <a:pt x="560" y="436"/>
                    <a:pt x="561" y="439"/>
                    <a:pt x="561" y="441"/>
                  </a:cubicBezTo>
                  <a:cubicBezTo>
                    <a:pt x="562" y="443"/>
                    <a:pt x="563" y="447"/>
                    <a:pt x="563" y="448"/>
                  </a:cubicBezTo>
                  <a:cubicBezTo>
                    <a:pt x="563" y="450"/>
                    <a:pt x="562" y="453"/>
                    <a:pt x="561" y="454"/>
                  </a:cubicBezTo>
                  <a:cubicBezTo>
                    <a:pt x="560" y="455"/>
                    <a:pt x="556" y="454"/>
                    <a:pt x="555" y="453"/>
                  </a:cubicBezTo>
                  <a:cubicBezTo>
                    <a:pt x="554" y="452"/>
                    <a:pt x="555" y="448"/>
                    <a:pt x="553" y="447"/>
                  </a:cubicBezTo>
                  <a:cubicBezTo>
                    <a:pt x="552" y="446"/>
                    <a:pt x="548" y="446"/>
                    <a:pt x="547" y="447"/>
                  </a:cubicBezTo>
                  <a:cubicBezTo>
                    <a:pt x="546" y="447"/>
                    <a:pt x="544" y="449"/>
                    <a:pt x="543" y="450"/>
                  </a:cubicBezTo>
                  <a:cubicBezTo>
                    <a:pt x="542" y="451"/>
                    <a:pt x="539" y="452"/>
                    <a:pt x="538" y="452"/>
                  </a:cubicBezTo>
                  <a:cubicBezTo>
                    <a:pt x="536" y="452"/>
                    <a:pt x="534" y="448"/>
                    <a:pt x="532" y="448"/>
                  </a:cubicBezTo>
                  <a:cubicBezTo>
                    <a:pt x="531" y="449"/>
                    <a:pt x="530" y="452"/>
                    <a:pt x="530" y="453"/>
                  </a:cubicBezTo>
                  <a:cubicBezTo>
                    <a:pt x="530" y="454"/>
                    <a:pt x="531" y="456"/>
                    <a:pt x="532" y="457"/>
                  </a:cubicBezTo>
                  <a:cubicBezTo>
                    <a:pt x="533" y="458"/>
                    <a:pt x="535" y="460"/>
                    <a:pt x="535" y="462"/>
                  </a:cubicBezTo>
                  <a:cubicBezTo>
                    <a:pt x="535" y="463"/>
                    <a:pt x="533" y="465"/>
                    <a:pt x="532" y="466"/>
                  </a:cubicBezTo>
                  <a:cubicBezTo>
                    <a:pt x="530" y="467"/>
                    <a:pt x="527" y="468"/>
                    <a:pt x="525" y="468"/>
                  </a:cubicBezTo>
                  <a:cubicBezTo>
                    <a:pt x="523" y="468"/>
                    <a:pt x="519" y="467"/>
                    <a:pt x="518" y="468"/>
                  </a:cubicBezTo>
                  <a:cubicBezTo>
                    <a:pt x="516" y="468"/>
                    <a:pt x="514" y="469"/>
                    <a:pt x="513" y="469"/>
                  </a:cubicBezTo>
                  <a:cubicBezTo>
                    <a:pt x="512" y="470"/>
                    <a:pt x="511" y="473"/>
                    <a:pt x="509" y="474"/>
                  </a:cubicBezTo>
                  <a:cubicBezTo>
                    <a:pt x="508" y="475"/>
                    <a:pt x="504" y="476"/>
                    <a:pt x="502" y="476"/>
                  </a:cubicBezTo>
                  <a:cubicBezTo>
                    <a:pt x="499" y="476"/>
                    <a:pt x="495" y="474"/>
                    <a:pt x="493" y="474"/>
                  </a:cubicBezTo>
                  <a:cubicBezTo>
                    <a:pt x="490" y="473"/>
                    <a:pt x="486" y="472"/>
                    <a:pt x="484" y="472"/>
                  </a:cubicBezTo>
                  <a:cubicBezTo>
                    <a:pt x="481" y="471"/>
                    <a:pt x="476" y="470"/>
                    <a:pt x="474" y="471"/>
                  </a:cubicBezTo>
                  <a:cubicBezTo>
                    <a:pt x="473" y="472"/>
                    <a:pt x="470" y="474"/>
                    <a:pt x="470" y="475"/>
                  </a:cubicBezTo>
                  <a:cubicBezTo>
                    <a:pt x="469" y="476"/>
                    <a:pt x="469" y="479"/>
                    <a:pt x="470" y="480"/>
                  </a:cubicBezTo>
                  <a:cubicBezTo>
                    <a:pt x="471" y="481"/>
                    <a:pt x="473" y="481"/>
                    <a:pt x="474" y="482"/>
                  </a:cubicBezTo>
                  <a:cubicBezTo>
                    <a:pt x="474" y="483"/>
                    <a:pt x="474" y="485"/>
                    <a:pt x="474" y="486"/>
                  </a:cubicBezTo>
                  <a:cubicBezTo>
                    <a:pt x="473" y="487"/>
                    <a:pt x="472" y="489"/>
                    <a:pt x="472" y="489"/>
                  </a:cubicBezTo>
                  <a:cubicBezTo>
                    <a:pt x="471" y="490"/>
                    <a:pt x="468" y="491"/>
                    <a:pt x="466" y="492"/>
                  </a:cubicBezTo>
                  <a:cubicBezTo>
                    <a:pt x="465" y="493"/>
                    <a:pt x="464" y="495"/>
                    <a:pt x="463" y="497"/>
                  </a:cubicBezTo>
                  <a:cubicBezTo>
                    <a:pt x="463" y="498"/>
                    <a:pt x="465" y="500"/>
                    <a:pt x="465" y="501"/>
                  </a:cubicBezTo>
                  <a:cubicBezTo>
                    <a:pt x="465" y="503"/>
                    <a:pt x="465" y="506"/>
                    <a:pt x="465" y="507"/>
                  </a:cubicBezTo>
                  <a:cubicBezTo>
                    <a:pt x="465" y="509"/>
                    <a:pt x="464" y="514"/>
                    <a:pt x="464" y="516"/>
                  </a:cubicBezTo>
                  <a:cubicBezTo>
                    <a:pt x="464" y="517"/>
                    <a:pt x="464" y="521"/>
                    <a:pt x="464" y="522"/>
                  </a:cubicBezTo>
                  <a:cubicBezTo>
                    <a:pt x="465" y="523"/>
                    <a:pt x="468" y="524"/>
                    <a:pt x="469" y="524"/>
                  </a:cubicBezTo>
                  <a:cubicBezTo>
                    <a:pt x="471" y="524"/>
                    <a:pt x="475" y="522"/>
                    <a:pt x="477" y="522"/>
                  </a:cubicBezTo>
                  <a:cubicBezTo>
                    <a:pt x="478" y="522"/>
                    <a:pt x="480" y="523"/>
                    <a:pt x="481" y="524"/>
                  </a:cubicBezTo>
                  <a:cubicBezTo>
                    <a:pt x="482" y="525"/>
                    <a:pt x="482" y="528"/>
                    <a:pt x="482" y="530"/>
                  </a:cubicBezTo>
                  <a:cubicBezTo>
                    <a:pt x="482" y="532"/>
                    <a:pt x="479" y="535"/>
                    <a:pt x="479" y="537"/>
                  </a:cubicBezTo>
                  <a:cubicBezTo>
                    <a:pt x="478" y="538"/>
                    <a:pt x="479" y="541"/>
                    <a:pt x="478" y="542"/>
                  </a:cubicBezTo>
                  <a:cubicBezTo>
                    <a:pt x="477" y="544"/>
                    <a:pt x="475" y="547"/>
                    <a:pt x="474" y="548"/>
                  </a:cubicBezTo>
                  <a:cubicBezTo>
                    <a:pt x="474" y="550"/>
                    <a:pt x="475" y="553"/>
                    <a:pt x="474" y="555"/>
                  </a:cubicBezTo>
                  <a:cubicBezTo>
                    <a:pt x="474" y="556"/>
                    <a:pt x="472" y="559"/>
                    <a:pt x="471" y="559"/>
                  </a:cubicBezTo>
                  <a:cubicBezTo>
                    <a:pt x="469" y="560"/>
                    <a:pt x="465" y="558"/>
                    <a:pt x="464" y="557"/>
                  </a:cubicBezTo>
                  <a:cubicBezTo>
                    <a:pt x="462" y="557"/>
                    <a:pt x="459" y="555"/>
                    <a:pt x="458" y="554"/>
                  </a:cubicBezTo>
                  <a:cubicBezTo>
                    <a:pt x="456" y="552"/>
                    <a:pt x="457" y="546"/>
                    <a:pt x="456" y="544"/>
                  </a:cubicBezTo>
                  <a:cubicBezTo>
                    <a:pt x="455" y="543"/>
                    <a:pt x="453" y="540"/>
                    <a:pt x="451" y="540"/>
                  </a:cubicBezTo>
                  <a:cubicBezTo>
                    <a:pt x="450" y="539"/>
                    <a:pt x="446" y="540"/>
                    <a:pt x="444" y="539"/>
                  </a:cubicBezTo>
                  <a:cubicBezTo>
                    <a:pt x="443" y="539"/>
                    <a:pt x="441" y="535"/>
                    <a:pt x="439" y="534"/>
                  </a:cubicBezTo>
                  <a:cubicBezTo>
                    <a:pt x="437" y="534"/>
                    <a:pt x="434" y="534"/>
                    <a:pt x="432" y="536"/>
                  </a:cubicBezTo>
                  <a:cubicBezTo>
                    <a:pt x="431" y="537"/>
                    <a:pt x="432" y="542"/>
                    <a:pt x="430" y="544"/>
                  </a:cubicBezTo>
                  <a:cubicBezTo>
                    <a:pt x="430" y="545"/>
                    <a:pt x="427" y="546"/>
                    <a:pt x="426" y="547"/>
                  </a:cubicBezTo>
                  <a:cubicBezTo>
                    <a:pt x="426" y="548"/>
                    <a:pt x="426" y="550"/>
                    <a:pt x="426" y="551"/>
                  </a:cubicBezTo>
                  <a:cubicBezTo>
                    <a:pt x="425" y="552"/>
                    <a:pt x="424" y="554"/>
                    <a:pt x="424" y="555"/>
                  </a:cubicBezTo>
                  <a:cubicBezTo>
                    <a:pt x="423" y="557"/>
                    <a:pt x="423" y="560"/>
                    <a:pt x="423" y="562"/>
                  </a:cubicBezTo>
                  <a:cubicBezTo>
                    <a:pt x="423" y="564"/>
                    <a:pt x="425" y="567"/>
                    <a:pt x="425" y="568"/>
                  </a:cubicBezTo>
                  <a:cubicBezTo>
                    <a:pt x="425" y="570"/>
                    <a:pt x="425" y="573"/>
                    <a:pt x="424" y="575"/>
                  </a:cubicBezTo>
                  <a:cubicBezTo>
                    <a:pt x="423" y="577"/>
                    <a:pt x="419" y="580"/>
                    <a:pt x="417" y="581"/>
                  </a:cubicBezTo>
                  <a:cubicBezTo>
                    <a:pt x="415" y="584"/>
                    <a:pt x="411" y="589"/>
                    <a:pt x="409" y="592"/>
                  </a:cubicBezTo>
                  <a:cubicBezTo>
                    <a:pt x="408" y="593"/>
                    <a:pt x="407" y="596"/>
                    <a:pt x="406" y="598"/>
                  </a:cubicBezTo>
                  <a:cubicBezTo>
                    <a:pt x="406" y="599"/>
                    <a:pt x="405" y="600"/>
                    <a:pt x="405" y="601"/>
                  </a:cubicBezTo>
                  <a:cubicBezTo>
                    <a:pt x="403" y="603"/>
                    <a:pt x="400" y="606"/>
                    <a:pt x="398" y="606"/>
                  </a:cubicBezTo>
                  <a:cubicBezTo>
                    <a:pt x="395" y="607"/>
                    <a:pt x="391" y="608"/>
                    <a:pt x="388" y="608"/>
                  </a:cubicBezTo>
                  <a:cubicBezTo>
                    <a:pt x="386" y="607"/>
                    <a:pt x="383" y="606"/>
                    <a:pt x="382" y="605"/>
                  </a:cubicBezTo>
                  <a:cubicBezTo>
                    <a:pt x="380" y="603"/>
                    <a:pt x="380" y="597"/>
                    <a:pt x="379" y="595"/>
                  </a:cubicBezTo>
                  <a:cubicBezTo>
                    <a:pt x="378" y="594"/>
                    <a:pt x="375" y="592"/>
                    <a:pt x="374" y="591"/>
                  </a:cubicBezTo>
                  <a:cubicBezTo>
                    <a:pt x="373" y="590"/>
                    <a:pt x="369" y="589"/>
                    <a:pt x="368" y="589"/>
                  </a:cubicBezTo>
                  <a:cubicBezTo>
                    <a:pt x="367" y="588"/>
                    <a:pt x="365" y="585"/>
                    <a:pt x="363" y="585"/>
                  </a:cubicBezTo>
                  <a:cubicBezTo>
                    <a:pt x="361" y="584"/>
                    <a:pt x="357" y="585"/>
                    <a:pt x="355" y="585"/>
                  </a:cubicBezTo>
                  <a:cubicBezTo>
                    <a:pt x="353" y="586"/>
                    <a:pt x="348" y="587"/>
                    <a:pt x="346" y="589"/>
                  </a:cubicBezTo>
                  <a:cubicBezTo>
                    <a:pt x="345" y="589"/>
                    <a:pt x="345" y="593"/>
                    <a:pt x="344" y="593"/>
                  </a:cubicBezTo>
                  <a:cubicBezTo>
                    <a:pt x="343" y="594"/>
                    <a:pt x="340" y="593"/>
                    <a:pt x="339" y="593"/>
                  </a:cubicBezTo>
                  <a:cubicBezTo>
                    <a:pt x="337" y="591"/>
                    <a:pt x="338" y="585"/>
                    <a:pt x="338" y="583"/>
                  </a:cubicBezTo>
                  <a:cubicBezTo>
                    <a:pt x="338" y="581"/>
                    <a:pt x="338" y="577"/>
                    <a:pt x="338" y="576"/>
                  </a:cubicBezTo>
                  <a:cubicBezTo>
                    <a:pt x="337" y="574"/>
                    <a:pt x="337" y="571"/>
                    <a:pt x="336" y="570"/>
                  </a:cubicBezTo>
                  <a:cubicBezTo>
                    <a:pt x="335" y="568"/>
                    <a:pt x="331" y="568"/>
                    <a:pt x="329" y="567"/>
                  </a:cubicBezTo>
                  <a:cubicBezTo>
                    <a:pt x="328" y="566"/>
                    <a:pt x="326" y="562"/>
                    <a:pt x="326" y="561"/>
                  </a:cubicBezTo>
                  <a:cubicBezTo>
                    <a:pt x="325" y="559"/>
                    <a:pt x="325" y="554"/>
                    <a:pt x="324" y="552"/>
                  </a:cubicBezTo>
                  <a:cubicBezTo>
                    <a:pt x="323" y="551"/>
                    <a:pt x="322" y="549"/>
                    <a:pt x="321" y="548"/>
                  </a:cubicBezTo>
                  <a:cubicBezTo>
                    <a:pt x="320" y="546"/>
                    <a:pt x="321" y="541"/>
                    <a:pt x="319" y="540"/>
                  </a:cubicBezTo>
                  <a:cubicBezTo>
                    <a:pt x="318" y="539"/>
                    <a:pt x="316" y="543"/>
                    <a:pt x="314" y="544"/>
                  </a:cubicBezTo>
                  <a:cubicBezTo>
                    <a:pt x="312" y="545"/>
                    <a:pt x="308" y="547"/>
                    <a:pt x="307" y="546"/>
                  </a:cubicBezTo>
                  <a:cubicBezTo>
                    <a:pt x="305" y="545"/>
                    <a:pt x="306" y="542"/>
                    <a:pt x="305" y="541"/>
                  </a:cubicBezTo>
                  <a:cubicBezTo>
                    <a:pt x="305" y="540"/>
                    <a:pt x="303" y="539"/>
                    <a:pt x="302" y="538"/>
                  </a:cubicBezTo>
                  <a:cubicBezTo>
                    <a:pt x="301" y="538"/>
                    <a:pt x="298" y="537"/>
                    <a:pt x="298" y="536"/>
                  </a:cubicBezTo>
                  <a:cubicBezTo>
                    <a:pt x="297" y="535"/>
                    <a:pt x="297" y="533"/>
                    <a:pt x="297" y="531"/>
                  </a:cubicBezTo>
                  <a:cubicBezTo>
                    <a:pt x="298" y="530"/>
                    <a:pt x="300" y="528"/>
                    <a:pt x="300" y="526"/>
                  </a:cubicBezTo>
                  <a:cubicBezTo>
                    <a:pt x="300" y="525"/>
                    <a:pt x="297" y="523"/>
                    <a:pt x="295" y="522"/>
                  </a:cubicBezTo>
                  <a:cubicBezTo>
                    <a:pt x="293" y="521"/>
                    <a:pt x="289" y="521"/>
                    <a:pt x="286" y="522"/>
                  </a:cubicBezTo>
                  <a:cubicBezTo>
                    <a:pt x="285" y="522"/>
                    <a:pt x="282" y="525"/>
                    <a:pt x="282" y="527"/>
                  </a:cubicBezTo>
                  <a:cubicBezTo>
                    <a:pt x="281" y="529"/>
                    <a:pt x="282" y="532"/>
                    <a:pt x="282" y="534"/>
                  </a:cubicBezTo>
                  <a:cubicBezTo>
                    <a:pt x="281" y="536"/>
                    <a:pt x="280" y="540"/>
                    <a:pt x="278" y="541"/>
                  </a:cubicBezTo>
                  <a:cubicBezTo>
                    <a:pt x="276" y="543"/>
                    <a:pt x="271" y="543"/>
                    <a:pt x="269" y="543"/>
                  </a:cubicBezTo>
                  <a:cubicBezTo>
                    <a:pt x="267" y="543"/>
                    <a:pt x="262" y="541"/>
                    <a:pt x="261" y="540"/>
                  </a:cubicBezTo>
                  <a:cubicBezTo>
                    <a:pt x="259" y="538"/>
                    <a:pt x="260" y="533"/>
                    <a:pt x="258" y="532"/>
                  </a:cubicBezTo>
                  <a:cubicBezTo>
                    <a:pt x="257" y="532"/>
                    <a:pt x="255" y="534"/>
                    <a:pt x="254" y="534"/>
                  </a:cubicBezTo>
                  <a:cubicBezTo>
                    <a:pt x="252" y="534"/>
                    <a:pt x="249" y="532"/>
                    <a:pt x="248" y="531"/>
                  </a:cubicBezTo>
                  <a:cubicBezTo>
                    <a:pt x="246" y="530"/>
                    <a:pt x="242" y="529"/>
                    <a:pt x="240" y="528"/>
                  </a:cubicBezTo>
                  <a:cubicBezTo>
                    <a:pt x="239" y="528"/>
                    <a:pt x="234" y="529"/>
                    <a:pt x="233" y="527"/>
                  </a:cubicBezTo>
                  <a:cubicBezTo>
                    <a:pt x="232" y="526"/>
                    <a:pt x="231" y="523"/>
                    <a:pt x="231" y="521"/>
                  </a:cubicBezTo>
                  <a:cubicBezTo>
                    <a:pt x="230" y="519"/>
                    <a:pt x="231" y="514"/>
                    <a:pt x="230" y="513"/>
                  </a:cubicBezTo>
                  <a:cubicBezTo>
                    <a:pt x="229" y="511"/>
                    <a:pt x="225" y="508"/>
                    <a:pt x="223" y="507"/>
                  </a:cubicBezTo>
                  <a:cubicBezTo>
                    <a:pt x="222" y="506"/>
                    <a:pt x="219" y="505"/>
                    <a:pt x="217" y="504"/>
                  </a:cubicBezTo>
                  <a:cubicBezTo>
                    <a:pt x="215" y="503"/>
                    <a:pt x="213" y="500"/>
                    <a:pt x="211" y="499"/>
                  </a:cubicBezTo>
                  <a:cubicBezTo>
                    <a:pt x="210" y="498"/>
                    <a:pt x="208" y="498"/>
                    <a:pt x="207" y="498"/>
                  </a:cubicBezTo>
                  <a:cubicBezTo>
                    <a:pt x="205" y="498"/>
                    <a:pt x="202" y="499"/>
                    <a:pt x="201" y="501"/>
                  </a:cubicBezTo>
                  <a:cubicBezTo>
                    <a:pt x="200" y="502"/>
                    <a:pt x="200" y="505"/>
                    <a:pt x="199" y="506"/>
                  </a:cubicBezTo>
                  <a:cubicBezTo>
                    <a:pt x="199" y="507"/>
                    <a:pt x="198" y="511"/>
                    <a:pt x="197" y="512"/>
                  </a:cubicBezTo>
                  <a:cubicBezTo>
                    <a:pt x="197" y="512"/>
                    <a:pt x="195" y="513"/>
                    <a:pt x="194" y="513"/>
                  </a:cubicBezTo>
                  <a:cubicBezTo>
                    <a:pt x="193" y="513"/>
                    <a:pt x="192" y="512"/>
                    <a:pt x="191" y="511"/>
                  </a:cubicBezTo>
                  <a:cubicBezTo>
                    <a:pt x="190" y="510"/>
                    <a:pt x="190" y="506"/>
                    <a:pt x="188" y="506"/>
                  </a:cubicBezTo>
                  <a:cubicBezTo>
                    <a:pt x="187" y="506"/>
                    <a:pt x="185" y="509"/>
                    <a:pt x="183" y="509"/>
                  </a:cubicBezTo>
                  <a:cubicBezTo>
                    <a:pt x="181" y="510"/>
                    <a:pt x="175" y="511"/>
                    <a:pt x="172" y="511"/>
                  </a:cubicBezTo>
                  <a:cubicBezTo>
                    <a:pt x="169" y="511"/>
                    <a:pt x="164" y="511"/>
                    <a:pt x="161" y="511"/>
                  </a:cubicBezTo>
                  <a:cubicBezTo>
                    <a:pt x="159" y="511"/>
                    <a:pt x="154" y="512"/>
                    <a:pt x="152" y="514"/>
                  </a:cubicBezTo>
                  <a:cubicBezTo>
                    <a:pt x="151" y="514"/>
                    <a:pt x="151" y="517"/>
                    <a:pt x="150" y="517"/>
                  </a:cubicBezTo>
                  <a:cubicBezTo>
                    <a:pt x="149" y="518"/>
                    <a:pt x="147" y="519"/>
                    <a:pt x="145" y="519"/>
                  </a:cubicBezTo>
                  <a:cubicBezTo>
                    <a:pt x="145" y="520"/>
                    <a:pt x="144" y="520"/>
                    <a:pt x="143" y="520"/>
                  </a:cubicBezTo>
                  <a:cubicBezTo>
                    <a:pt x="142" y="520"/>
                    <a:pt x="140" y="520"/>
                    <a:pt x="139" y="519"/>
                  </a:cubicBezTo>
                  <a:cubicBezTo>
                    <a:pt x="138" y="518"/>
                    <a:pt x="137" y="516"/>
                    <a:pt x="136" y="514"/>
                  </a:cubicBezTo>
                  <a:cubicBezTo>
                    <a:pt x="135" y="513"/>
                    <a:pt x="134" y="510"/>
                    <a:pt x="133" y="509"/>
                  </a:cubicBezTo>
                  <a:cubicBezTo>
                    <a:pt x="132" y="509"/>
                    <a:pt x="129" y="509"/>
                    <a:pt x="128" y="508"/>
                  </a:cubicBezTo>
                  <a:cubicBezTo>
                    <a:pt x="127" y="507"/>
                    <a:pt x="126" y="502"/>
                    <a:pt x="126" y="500"/>
                  </a:cubicBezTo>
                  <a:cubicBezTo>
                    <a:pt x="125" y="498"/>
                    <a:pt x="124" y="492"/>
                    <a:pt x="122" y="490"/>
                  </a:cubicBezTo>
                  <a:cubicBezTo>
                    <a:pt x="122" y="489"/>
                    <a:pt x="120" y="488"/>
                    <a:pt x="119" y="487"/>
                  </a:cubicBezTo>
                  <a:cubicBezTo>
                    <a:pt x="117" y="487"/>
                    <a:pt x="113" y="487"/>
                    <a:pt x="112" y="488"/>
                  </a:cubicBezTo>
                  <a:cubicBezTo>
                    <a:pt x="111" y="490"/>
                    <a:pt x="111" y="493"/>
                    <a:pt x="111" y="495"/>
                  </a:cubicBezTo>
                  <a:cubicBezTo>
                    <a:pt x="110" y="497"/>
                    <a:pt x="109" y="500"/>
                    <a:pt x="109" y="501"/>
                  </a:cubicBezTo>
                  <a:cubicBezTo>
                    <a:pt x="108" y="503"/>
                    <a:pt x="106" y="506"/>
                    <a:pt x="105" y="507"/>
                  </a:cubicBezTo>
                  <a:cubicBezTo>
                    <a:pt x="104" y="507"/>
                    <a:pt x="102" y="505"/>
                    <a:pt x="101" y="504"/>
                  </a:cubicBezTo>
                  <a:cubicBezTo>
                    <a:pt x="101" y="503"/>
                    <a:pt x="100" y="501"/>
                    <a:pt x="100" y="500"/>
                  </a:cubicBezTo>
                  <a:cubicBezTo>
                    <a:pt x="99" y="498"/>
                    <a:pt x="98" y="495"/>
                    <a:pt x="96" y="495"/>
                  </a:cubicBezTo>
                  <a:cubicBezTo>
                    <a:pt x="96" y="494"/>
                    <a:pt x="94" y="496"/>
                    <a:pt x="94" y="496"/>
                  </a:cubicBezTo>
                  <a:cubicBezTo>
                    <a:pt x="92" y="496"/>
                    <a:pt x="89" y="494"/>
                    <a:pt x="88" y="493"/>
                  </a:cubicBezTo>
                  <a:cubicBezTo>
                    <a:pt x="86" y="492"/>
                    <a:pt x="83" y="491"/>
                    <a:pt x="81" y="490"/>
                  </a:cubicBezTo>
                  <a:cubicBezTo>
                    <a:pt x="80" y="489"/>
                    <a:pt x="79" y="485"/>
                    <a:pt x="77" y="484"/>
                  </a:cubicBezTo>
                  <a:cubicBezTo>
                    <a:pt x="76" y="483"/>
                    <a:pt x="72" y="483"/>
                    <a:pt x="70" y="483"/>
                  </a:cubicBezTo>
                  <a:cubicBezTo>
                    <a:pt x="68" y="483"/>
                    <a:pt x="64" y="484"/>
                    <a:pt x="61" y="484"/>
                  </a:cubicBezTo>
                  <a:cubicBezTo>
                    <a:pt x="59" y="484"/>
                    <a:pt x="53" y="483"/>
                    <a:pt x="51" y="482"/>
                  </a:cubicBezTo>
                  <a:cubicBezTo>
                    <a:pt x="49" y="481"/>
                    <a:pt x="47" y="478"/>
                    <a:pt x="46" y="477"/>
                  </a:cubicBezTo>
                  <a:cubicBezTo>
                    <a:pt x="45" y="476"/>
                    <a:pt x="43" y="475"/>
                    <a:pt x="42" y="474"/>
                  </a:cubicBezTo>
                  <a:cubicBezTo>
                    <a:pt x="40" y="474"/>
                    <a:pt x="37" y="475"/>
                    <a:pt x="35" y="475"/>
                  </a:cubicBezTo>
                  <a:cubicBezTo>
                    <a:pt x="34" y="475"/>
                    <a:pt x="30" y="476"/>
                    <a:pt x="28" y="475"/>
                  </a:cubicBezTo>
                  <a:cubicBezTo>
                    <a:pt x="28" y="475"/>
                    <a:pt x="28" y="474"/>
                    <a:pt x="28" y="47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DEE7CB0-CFE0-4A35-B754-C5438004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3" y="2303463"/>
              <a:ext cx="1824038" cy="2290763"/>
            </a:xfrm>
            <a:custGeom>
              <a:avLst/>
              <a:gdLst>
                <a:gd name="T0" fmla="*/ 131 w 789"/>
                <a:gd name="T1" fmla="*/ 660 h 991"/>
                <a:gd name="T2" fmla="*/ 96 w 789"/>
                <a:gd name="T3" fmla="*/ 663 h 991"/>
                <a:gd name="T4" fmla="*/ 77 w 789"/>
                <a:gd name="T5" fmla="*/ 642 h 991"/>
                <a:gd name="T6" fmla="*/ 48 w 789"/>
                <a:gd name="T7" fmla="*/ 626 h 991"/>
                <a:gd name="T8" fmla="*/ 36 w 789"/>
                <a:gd name="T9" fmla="*/ 587 h 991"/>
                <a:gd name="T10" fmla="*/ 16 w 789"/>
                <a:gd name="T11" fmla="*/ 552 h 991"/>
                <a:gd name="T12" fmla="*/ 24 w 789"/>
                <a:gd name="T13" fmla="*/ 475 h 991"/>
                <a:gd name="T14" fmla="*/ 9 w 789"/>
                <a:gd name="T15" fmla="*/ 444 h 991"/>
                <a:gd name="T16" fmla="*/ 9 w 789"/>
                <a:gd name="T17" fmla="*/ 412 h 991"/>
                <a:gd name="T18" fmla="*/ 7 w 789"/>
                <a:gd name="T19" fmla="*/ 354 h 991"/>
                <a:gd name="T20" fmla="*/ 38 w 789"/>
                <a:gd name="T21" fmla="*/ 307 h 991"/>
                <a:gd name="T22" fmla="*/ 54 w 789"/>
                <a:gd name="T23" fmla="*/ 226 h 991"/>
                <a:gd name="T24" fmla="*/ 93 w 789"/>
                <a:gd name="T25" fmla="*/ 227 h 991"/>
                <a:gd name="T26" fmla="*/ 139 w 789"/>
                <a:gd name="T27" fmla="*/ 213 h 991"/>
                <a:gd name="T28" fmla="*/ 160 w 789"/>
                <a:gd name="T29" fmla="*/ 163 h 991"/>
                <a:gd name="T30" fmla="*/ 202 w 789"/>
                <a:gd name="T31" fmla="*/ 143 h 991"/>
                <a:gd name="T32" fmla="*/ 229 w 789"/>
                <a:gd name="T33" fmla="*/ 118 h 991"/>
                <a:gd name="T34" fmla="*/ 175 w 789"/>
                <a:gd name="T35" fmla="*/ 76 h 991"/>
                <a:gd name="T36" fmla="*/ 221 w 789"/>
                <a:gd name="T37" fmla="*/ 57 h 991"/>
                <a:gd name="T38" fmla="*/ 252 w 789"/>
                <a:gd name="T39" fmla="*/ 6 h 991"/>
                <a:gd name="T40" fmla="*/ 300 w 789"/>
                <a:gd name="T41" fmla="*/ 32 h 991"/>
                <a:gd name="T42" fmla="*/ 367 w 789"/>
                <a:gd name="T43" fmla="*/ 40 h 991"/>
                <a:gd name="T44" fmla="*/ 374 w 789"/>
                <a:gd name="T45" fmla="*/ 81 h 991"/>
                <a:gd name="T46" fmla="*/ 394 w 789"/>
                <a:gd name="T47" fmla="*/ 144 h 991"/>
                <a:gd name="T48" fmla="*/ 374 w 789"/>
                <a:gd name="T49" fmla="*/ 193 h 991"/>
                <a:gd name="T50" fmla="*/ 361 w 789"/>
                <a:gd name="T51" fmla="*/ 260 h 991"/>
                <a:gd name="T52" fmla="*/ 410 w 789"/>
                <a:gd name="T53" fmla="*/ 297 h 991"/>
                <a:gd name="T54" fmla="*/ 385 w 789"/>
                <a:gd name="T55" fmla="*/ 338 h 991"/>
                <a:gd name="T56" fmla="*/ 411 w 789"/>
                <a:gd name="T57" fmla="*/ 375 h 991"/>
                <a:gd name="T58" fmla="*/ 445 w 789"/>
                <a:gd name="T59" fmla="*/ 384 h 991"/>
                <a:gd name="T60" fmla="*/ 473 w 789"/>
                <a:gd name="T61" fmla="*/ 384 h 991"/>
                <a:gd name="T62" fmla="*/ 511 w 789"/>
                <a:gd name="T63" fmla="*/ 410 h 991"/>
                <a:gd name="T64" fmla="*/ 538 w 789"/>
                <a:gd name="T65" fmla="*/ 427 h 991"/>
                <a:gd name="T66" fmla="*/ 588 w 789"/>
                <a:gd name="T67" fmla="*/ 457 h 991"/>
                <a:gd name="T68" fmla="*/ 632 w 789"/>
                <a:gd name="T69" fmla="*/ 463 h 991"/>
                <a:gd name="T70" fmla="*/ 686 w 789"/>
                <a:gd name="T71" fmla="*/ 483 h 991"/>
                <a:gd name="T72" fmla="*/ 725 w 789"/>
                <a:gd name="T73" fmla="*/ 514 h 991"/>
                <a:gd name="T74" fmla="*/ 758 w 789"/>
                <a:gd name="T75" fmla="*/ 508 h 991"/>
                <a:gd name="T76" fmla="*/ 780 w 789"/>
                <a:gd name="T77" fmla="*/ 541 h 991"/>
                <a:gd name="T78" fmla="*/ 769 w 789"/>
                <a:gd name="T79" fmla="*/ 562 h 991"/>
                <a:gd name="T80" fmla="*/ 749 w 789"/>
                <a:gd name="T81" fmla="*/ 594 h 991"/>
                <a:gd name="T82" fmla="*/ 714 w 789"/>
                <a:gd name="T83" fmla="*/ 621 h 991"/>
                <a:gd name="T84" fmla="*/ 698 w 789"/>
                <a:gd name="T85" fmla="*/ 655 h 991"/>
                <a:gd name="T86" fmla="*/ 675 w 789"/>
                <a:gd name="T87" fmla="*/ 716 h 991"/>
                <a:gd name="T88" fmla="*/ 629 w 789"/>
                <a:gd name="T89" fmla="*/ 718 h 991"/>
                <a:gd name="T90" fmla="*/ 612 w 789"/>
                <a:gd name="T91" fmla="*/ 769 h 991"/>
                <a:gd name="T92" fmla="*/ 613 w 789"/>
                <a:gd name="T93" fmla="*/ 807 h 991"/>
                <a:gd name="T94" fmla="*/ 599 w 789"/>
                <a:gd name="T95" fmla="*/ 871 h 991"/>
                <a:gd name="T96" fmla="*/ 565 w 789"/>
                <a:gd name="T97" fmla="*/ 879 h 991"/>
                <a:gd name="T98" fmla="*/ 541 w 789"/>
                <a:gd name="T99" fmla="*/ 909 h 991"/>
                <a:gd name="T100" fmla="*/ 561 w 789"/>
                <a:gd name="T101" fmla="*/ 959 h 991"/>
                <a:gd name="T102" fmla="*/ 523 w 789"/>
                <a:gd name="T103" fmla="*/ 986 h 991"/>
                <a:gd name="T104" fmla="*/ 486 w 789"/>
                <a:gd name="T105" fmla="*/ 970 h 991"/>
                <a:gd name="T106" fmla="*/ 466 w 789"/>
                <a:gd name="T107" fmla="*/ 920 h 991"/>
                <a:gd name="T108" fmla="*/ 459 w 789"/>
                <a:gd name="T109" fmla="*/ 876 h 991"/>
                <a:gd name="T110" fmla="*/ 413 w 789"/>
                <a:gd name="T111" fmla="*/ 865 h 991"/>
                <a:gd name="T112" fmla="*/ 418 w 789"/>
                <a:gd name="T113" fmla="*/ 817 h 991"/>
                <a:gd name="T114" fmla="*/ 372 w 789"/>
                <a:gd name="T115" fmla="*/ 788 h 991"/>
                <a:gd name="T116" fmla="*/ 327 w 789"/>
                <a:gd name="T117" fmla="*/ 811 h 991"/>
                <a:gd name="T118" fmla="*/ 285 w 789"/>
                <a:gd name="T119" fmla="*/ 820 h 991"/>
                <a:gd name="T120" fmla="*/ 237 w 789"/>
                <a:gd name="T121" fmla="*/ 791 h 991"/>
                <a:gd name="T122" fmla="*/ 198 w 789"/>
                <a:gd name="T123" fmla="*/ 764 h 991"/>
                <a:gd name="T124" fmla="*/ 170 w 789"/>
                <a:gd name="T125" fmla="*/ 716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9" h="991">
                  <a:moveTo>
                    <a:pt x="150" y="698"/>
                  </a:moveTo>
                  <a:cubicBezTo>
                    <a:pt x="150" y="697"/>
                    <a:pt x="149" y="696"/>
                    <a:pt x="149" y="695"/>
                  </a:cubicBezTo>
                  <a:cubicBezTo>
                    <a:pt x="149" y="694"/>
                    <a:pt x="150" y="692"/>
                    <a:pt x="150" y="690"/>
                  </a:cubicBezTo>
                  <a:cubicBezTo>
                    <a:pt x="150" y="689"/>
                    <a:pt x="150" y="685"/>
                    <a:pt x="150" y="684"/>
                  </a:cubicBezTo>
                  <a:cubicBezTo>
                    <a:pt x="150" y="683"/>
                    <a:pt x="149" y="681"/>
                    <a:pt x="148" y="680"/>
                  </a:cubicBezTo>
                  <a:cubicBezTo>
                    <a:pt x="148" y="679"/>
                    <a:pt x="147" y="676"/>
                    <a:pt x="146" y="675"/>
                  </a:cubicBezTo>
                  <a:cubicBezTo>
                    <a:pt x="146" y="674"/>
                    <a:pt x="144" y="673"/>
                    <a:pt x="143" y="673"/>
                  </a:cubicBezTo>
                  <a:cubicBezTo>
                    <a:pt x="142" y="672"/>
                    <a:pt x="139" y="671"/>
                    <a:pt x="138" y="670"/>
                  </a:cubicBezTo>
                  <a:cubicBezTo>
                    <a:pt x="138" y="670"/>
                    <a:pt x="136" y="669"/>
                    <a:pt x="136" y="669"/>
                  </a:cubicBezTo>
                  <a:cubicBezTo>
                    <a:pt x="135" y="668"/>
                    <a:pt x="135" y="664"/>
                    <a:pt x="134" y="663"/>
                  </a:cubicBezTo>
                  <a:cubicBezTo>
                    <a:pt x="134" y="662"/>
                    <a:pt x="132" y="661"/>
                    <a:pt x="131" y="660"/>
                  </a:cubicBezTo>
                  <a:cubicBezTo>
                    <a:pt x="130" y="660"/>
                    <a:pt x="128" y="660"/>
                    <a:pt x="127" y="659"/>
                  </a:cubicBezTo>
                  <a:cubicBezTo>
                    <a:pt x="126" y="659"/>
                    <a:pt x="124" y="658"/>
                    <a:pt x="123" y="657"/>
                  </a:cubicBezTo>
                  <a:cubicBezTo>
                    <a:pt x="122" y="656"/>
                    <a:pt x="119" y="656"/>
                    <a:pt x="117" y="655"/>
                  </a:cubicBezTo>
                  <a:cubicBezTo>
                    <a:pt x="116" y="655"/>
                    <a:pt x="113" y="653"/>
                    <a:pt x="112" y="653"/>
                  </a:cubicBezTo>
                  <a:cubicBezTo>
                    <a:pt x="111" y="654"/>
                    <a:pt x="109" y="655"/>
                    <a:pt x="108" y="656"/>
                  </a:cubicBezTo>
                  <a:cubicBezTo>
                    <a:pt x="107" y="657"/>
                    <a:pt x="106" y="660"/>
                    <a:pt x="106" y="661"/>
                  </a:cubicBezTo>
                  <a:cubicBezTo>
                    <a:pt x="105" y="662"/>
                    <a:pt x="105" y="664"/>
                    <a:pt x="104" y="665"/>
                  </a:cubicBezTo>
                  <a:cubicBezTo>
                    <a:pt x="103" y="665"/>
                    <a:pt x="101" y="666"/>
                    <a:pt x="100" y="666"/>
                  </a:cubicBezTo>
                  <a:cubicBezTo>
                    <a:pt x="100" y="666"/>
                    <a:pt x="99" y="665"/>
                    <a:pt x="98" y="665"/>
                  </a:cubicBezTo>
                  <a:cubicBezTo>
                    <a:pt x="98" y="664"/>
                    <a:pt x="98" y="661"/>
                    <a:pt x="97" y="661"/>
                  </a:cubicBezTo>
                  <a:cubicBezTo>
                    <a:pt x="97" y="661"/>
                    <a:pt x="97" y="663"/>
                    <a:pt x="96" y="663"/>
                  </a:cubicBezTo>
                  <a:cubicBezTo>
                    <a:pt x="96" y="664"/>
                    <a:pt x="94" y="663"/>
                    <a:pt x="93" y="663"/>
                  </a:cubicBezTo>
                  <a:cubicBezTo>
                    <a:pt x="91" y="663"/>
                    <a:pt x="89" y="663"/>
                    <a:pt x="88" y="662"/>
                  </a:cubicBezTo>
                  <a:cubicBezTo>
                    <a:pt x="87" y="661"/>
                    <a:pt x="86" y="659"/>
                    <a:pt x="86" y="658"/>
                  </a:cubicBezTo>
                  <a:cubicBezTo>
                    <a:pt x="85" y="657"/>
                    <a:pt x="82" y="656"/>
                    <a:pt x="81" y="656"/>
                  </a:cubicBezTo>
                  <a:cubicBezTo>
                    <a:pt x="79" y="656"/>
                    <a:pt x="77" y="658"/>
                    <a:pt x="76" y="658"/>
                  </a:cubicBezTo>
                  <a:cubicBezTo>
                    <a:pt x="75" y="658"/>
                    <a:pt x="73" y="658"/>
                    <a:pt x="72" y="657"/>
                  </a:cubicBezTo>
                  <a:cubicBezTo>
                    <a:pt x="71" y="656"/>
                    <a:pt x="72" y="654"/>
                    <a:pt x="72" y="653"/>
                  </a:cubicBezTo>
                  <a:cubicBezTo>
                    <a:pt x="72" y="652"/>
                    <a:pt x="74" y="650"/>
                    <a:pt x="75" y="650"/>
                  </a:cubicBezTo>
                  <a:cubicBezTo>
                    <a:pt x="76" y="649"/>
                    <a:pt x="77" y="649"/>
                    <a:pt x="78" y="649"/>
                  </a:cubicBezTo>
                  <a:cubicBezTo>
                    <a:pt x="79" y="648"/>
                    <a:pt x="79" y="646"/>
                    <a:pt x="79" y="645"/>
                  </a:cubicBezTo>
                  <a:cubicBezTo>
                    <a:pt x="79" y="644"/>
                    <a:pt x="77" y="643"/>
                    <a:pt x="77" y="642"/>
                  </a:cubicBezTo>
                  <a:cubicBezTo>
                    <a:pt x="77" y="641"/>
                    <a:pt x="77" y="639"/>
                    <a:pt x="77" y="638"/>
                  </a:cubicBezTo>
                  <a:cubicBezTo>
                    <a:pt x="77" y="637"/>
                    <a:pt x="78" y="635"/>
                    <a:pt x="78" y="634"/>
                  </a:cubicBezTo>
                  <a:cubicBezTo>
                    <a:pt x="79" y="633"/>
                    <a:pt x="80" y="630"/>
                    <a:pt x="80" y="629"/>
                  </a:cubicBezTo>
                  <a:cubicBezTo>
                    <a:pt x="80" y="627"/>
                    <a:pt x="77" y="626"/>
                    <a:pt x="77" y="625"/>
                  </a:cubicBezTo>
                  <a:cubicBezTo>
                    <a:pt x="76" y="624"/>
                    <a:pt x="76" y="622"/>
                    <a:pt x="76" y="622"/>
                  </a:cubicBezTo>
                  <a:cubicBezTo>
                    <a:pt x="75" y="621"/>
                    <a:pt x="73" y="621"/>
                    <a:pt x="72" y="621"/>
                  </a:cubicBezTo>
                  <a:cubicBezTo>
                    <a:pt x="71" y="621"/>
                    <a:pt x="68" y="622"/>
                    <a:pt x="66" y="623"/>
                  </a:cubicBezTo>
                  <a:cubicBezTo>
                    <a:pt x="65" y="623"/>
                    <a:pt x="63" y="624"/>
                    <a:pt x="62" y="624"/>
                  </a:cubicBezTo>
                  <a:cubicBezTo>
                    <a:pt x="61" y="625"/>
                    <a:pt x="60" y="626"/>
                    <a:pt x="60" y="627"/>
                  </a:cubicBezTo>
                  <a:cubicBezTo>
                    <a:pt x="58" y="627"/>
                    <a:pt x="54" y="628"/>
                    <a:pt x="53" y="628"/>
                  </a:cubicBezTo>
                  <a:cubicBezTo>
                    <a:pt x="53" y="628"/>
                    <a:pt x="49" y="627"/>
                    <a:pt x="48" y="626"/>
                  </a:cubicBezTo>
                  <a:cubicBezTo>
                    <a:pt x="47" y="626"/>
                    <a:pt x="47" y="624"/>
                    <a:pt x="46" y="623"/>
                  </a:cubicBezTo>
                  <a:cubicBezTo>
                    <a:pt x="45" y="622"/>
                    <a:pt x="45" y="620"/>
                    <a:pt x="44" y="619"/>
                  </a:cubicBezTo>
                  <a:cubicBezTo>
                    <a:pt x="43" y="618"/>
                    <a:pt x="41" y="618"/>
                    <a:pt x="40" y="618"/>
                  </a:cubicBezTo>
                  <a:cubicBezTo>
                    <a:pt x="39" y="617"/>
                    <a:pt x="38" y="616"/>
                    <a:pt x="38" y="615"/>
                  </a:cubicBezTo>
                  <a:cubicBezTo>
                    <a:pt x="37" y="614"/>
                    <a:pt x="36" y="610"/>
                    <a:pt x="36" y="609"/>
                  </a:cubicBezTo>
                  <a:cubicBezTo>
                    <a:pt x="36" y="608"/>
                    <a:pt x="35" y="606"/>
                    <a:pt x="36" y="605"/>
                  </a:cubicBezTo>
                  <a:cubicBezTo>
                    <a:pt x="36" y="604"/>
                    <a:pt x="39" y="604"/>
                    <a:pt x="40" y="603"/>
                  </a:cubicBezTo>
                  <a:cubicBezTo>
                    <a:pt x="40" y="603"/>
                    <a:pt x="42" y="601"/>
                    <a:pt x="42" y="600"/>
                  </a:cubicBezTo>
                  <a:cubicBezTo>
                    <a:pt x="43" y="599"/>
                    <a:pt x="43" y="597"/>
                    <a:pt x="43" y="596"/>
                  </a:cubicBezTo>
                  <a:cubicBezTo>
                    <a:pt x="42" y="594"/>
                    <a:pt x="41" y="590"/>
                    <a:pt x="40" y="589"/>
                  </a:cubicBezTo>
                  <a:cubicBezTo>
                    <a:pt x="39" y="588"/>
                    <a:pt x="37" y="588"/>
                    <a:pt x="36" y="587"/>
                  </a:cubicBezTo>
                  <a:cubicBezTo>
                    <a:pt x="35" y="587"/>
                    <a:pt x="33" y="586"/>
                    <a:pt x="31" y="587"/>
                  </a:cubicBezTo>
                  <a:cubicBezTo>
                    <a:pt x="30" y="587"/>
                    <a:pt x="28" y="588"/>
                    <a:pt x="27" y="588"/>
                  </a:cubicBezTo>
                  <a:cubicBezTo>
                    <a:pt x="26" y="588"/>
                    <a:pt x="24" y="587"/>
                    <a:pt x="23" y="587"/>
                  </a:cubicBezTo>
                  <a:cubicBezTo>
                    <a:pt x="22" y="586"/>
                    <a:pt x="20" y="586"/>
                    <a:pt x="19" y="585"/>
                  </a:cubicBezTo>
                  <a:cubicBezTo>
                    <a:pt x="17" y="585"/>
                    <a:pt x="14" y="583"/>
                    <a:pt x="14" y="582"/>
                  </a:cubicBezTo>
                  <a:cubicBezTo>
                    <a:pt x="13" y="580"/>
                    <a:pt x="12" y="577"/>
                    <a:pt x="12" y="575"/>
                  </a:cubicBezTo>
                  <a:cubicBezTo>
                    <a:pt x="12" y="574"/>
                    <a:pt x="12" y="571"/>
                    <a:pt x="13" y="570"/>
                  </a:cubicBezTo>
                  <a:cubicBezTo>
                    <a:pt x="14" y="569"/>
                    <a:pt x="16" y="568"/>
                    <a:pt x="17" y="567"/>
                  </a:cubicBezTo>
                  <a:cubicBezTo>
                    <a:pt x="18" y="565"/>
                    <a:pt x="18" y="563"/>
                    <a:pt x="18" y="562"/>
                  </a:cubicBezTo>
                  <a:cubicBezTo>
                    <a:pt x="19" y="560"/>
                    <a:pt x="19" y="556"/>
                    <a:pt x="18" y="555"/>
                  </a:cubicBezTo>
                  <a:cubicBezTo>
                    <a:pt x="18" y="554"/>
                    <a:pt x="16" y="553"/>
                    <a:pt x="16" y="552"/>
                  </a:cubicBezTo>
                  <a:cubicBezTo>
                    <a:pt x="15" y="551"/>
                    <a:pt x="13" y="547"/>
                    <a:pt x="12" y="546"/>
                  </a:cubicBezTo>
                  <a:cubicBezTo>
                    <a:pt x="12" y="544"/>
                    <a:pt x="12" y="540"/>
                    <a:pt x="12" y="538"/>
                  </a:cubicBezTo>
                  <a:cubicBezTo>
                    <a:pt x="12" y="536"/>
                    <a:pt x="13" y="530"/>
                    <a:pt x="13" y="527"/>
                  </a:cubicBezTo>
                  <a:cubicBezTo>
                    <a:pt x="13" y="525"/>
                    <a:pt x="12" y="519"/>
                    <a:pt x="12" y="516"/>
                  </a:cubicBezTo>
                  <a:cubicBezTo>
                    <a:pt x="12" y="513"/>
                    <a:pt x="13" y="509"/>
                    <a:pt x="14" y="507"/>
                  </a:cubicBezTo>
                  <a:cubicBezTo>
                    <a:pt x="14" y="505"/>
                    <a:pt x="15" y="502"/>
                    <a:pt x="16" y="501"/>
                  </a:cubicBezTo>
                  <a:cubicBezTo>
                    <a:pt x="17" y="500"/>
                    <a:pt x="19" y="499"/>
                    <a:pt x="20" y="499"/>
                  </a:cubicBezTo>
                  <a:cubicBezTo>
                    <a:pt x="20" y="498"/>
                    <a:pt x="22" y="497"/>
                    <a:pt x="23" y="496"/>
                  </a:cubicBezTo>
                  <a:cubicBezTo>
                    <a:pt x="23" y="495"/>
                    <a:pt x="24" y="493"/>
                    <a:pt x="24" y="492"/>
                  </a:cubicBezTo>
                  <a:cubicBezTo>
                    <a:pt x="24" y="489"/>
                    <a:pt x="24" y="484"/>
                    <a:pt x="24" y="481"/>
                  </a:cubicBezTo>
                  <a:cubicBezTo>
                    <a:pt x="24" y="479"/>
                    <a:pt x="24" y="476"/>
                    <a:pt x="24" y="475"/>
                  </a:cubicBezTo>
                  <a:cubicBezTo>
                    <a:pt x="24" y="473"/>
                    <a:pt x="23" y="470"/>
                    <a:pt x="23" y="469"/>
                  </a:cubicBezTo>
                  <a:cubicBezTo>
                    <a:pt x="22" y="467"/>
                    <a:pt x="20" y="464"/>
                    <a:pt x="19" y="462"/>
                  </a:cubicBezTo>
                  <a:cubicBezTo>
                    <a:pt x="18" y="461"/>
                    <a:pt x="15" y="460"/>
                    <a:pt x="14" y="460"/>
                  </a:cubicBezTo>
                  <a:cubicBezTo>
                    <a:pt x="13" y="459"/>
                    <a:pt x="10" y="458"/>
                    <a:pt x="9" y="457"/>
                  </a:cubicBezTo>
                  <a:cubicBezTo>
                    <a:pt x="8" y="457"/>
                    <a:pt x="6" y="455"/>
                    <a:pt x="5" y="454"/>
                  </a:cubicBezTo>
                  <a:cubicBezTo>
                    <a:pt x="4" y="453"/>
                    <a:pt x="1" y="451"/>
                    <a:pt x="1" y="450"/>
                  </a:cubicBezTo>
                  <a:cubicBezTo>
                    <a:pt x="0" y="448"/>
                    <a:pt x="0" y="445"/>
                    <a:pt x="0" y="444"/>
                  </a:cubicBezTo>
                  <a:cubicBezTo>
                    <a:pt x="0" y="443"/>
                    <a:pt x="1" y="440"/>
                    <a:pt x="2" y="439"/>
                  </a:cubicBezTo>
                  <a:cubicBezTo>
                    <a:pt x="3" y="438"/>
                    <a:pt x="5" y="438"/>
                    <a:pt x="6" y="438"/>
                  </a:cubicBezTo>
                  <a:cubicBezTo>
                    <a:pt x="7" y="438"/>
                    <a:pt x="8" y="439"/>
                    <a:pt x="9" y="440"/>
                  </a:cubicBezTo>
                  <a:cubicBezTo>
                    <a:pt x="9" y="441"/>
                    <a:pt x="9" y="443"/>
                    <a:pt x="9" y="444"/>
                  </a:cubicBezTo>
                  <a:cubicBezTo>
                    <a:pt x="9" y="444"/>
                    <a:pt x="9" y="446"/>
                    <a:pt x="9" y="446"/>
                  </a:cubicBezTo>
                  <a:cubicBezTo>
                    <a:pt x="9" y="447"/>
                    <a:pt x="10" y="448"/>
                    <a:pt x="11" y="448"/>
                  </a:cubicBezTo>
                  <a:cubicBezTo>
                    <a:pt x="12" y="449"/>
                    <a:pt x="14" y="451"/>
                    <a:pt x="15" y="450"/>
                  </a:cubicBezTo>
                  <a:cubicBezTo>
                    <a:pt x="16" y="450"/>
                    <a:pt x="18" y="449"/>
                    <a:pt x="18" y="448"/>
                  </a:cubicBezTo>
                  <a:cubicBezTo>
                    <a:pt x="19" y="447"/>
                    <a:pt x="20" y="444"/>
                    <a:pt x="20" y="442"/>
                  </a:cubicBezTo>
                  <a:cubicBezTo>
                    <a:pt x="20" y="441"/>
                    <a:pt x="19" y="439"/>
                    <a:pt x="19" y="438"/>
                  </a:cubicBezTo>
                  <a:cubicBezTo>
                    <a:pt x="18" y="437"/>
                    <a:pt x="20" y="434"/>
                    <a:pt x="19" y="432"/>
                  </a:cubicBezTo>
                  <a:cubicBezTo>
                    <a:pt x="19" y="430"/>
                    <a:pt x="19" y="427"/>
                    <a:pt x="18" y="425"/>
                  </a:cubicBezTo>
                  <a:cubicBezTo>
                    <a:pt x="18" y="424"/>
                    <a:pt x="17" y="421"/>
                    <a:pt x="16" y="419"/>
                  </a:cubicBezTo>
                  <a:cubicBezTo>
                    <a:pt x="15" y="418"/>
                    <a:pt x="10" y="417"/>
                    <a:pt x="9" y="416"/>
                  </a:cubicBezTo>
                  <a:cubicBezTo>
                    <a:pt x="9" y="415"/>
                    <a:pt x="9" y="413"/>
                    <a:pt x="9" y="412"/>
                  </a:cubicBezTo>
                  <a:cubicBezTo>
                    <a:pt x="9" y="410"/>
                    <a:pt x="11" y="408"/>
                    <a:pt x="11" y="407"/>
                  </a:cubicBezTo>
                  <a:cubicBezTo>
                    <a:pt x="11" y="406"/>
                    <a:pt x="10" y="403"/>
                    <a:pt x="10" y="402"/>
                  </a:cubicBezTo>
                  <a:cubicBezTo>
                    <a:pt x="9" y="401"/>
                    <a:pt x="7" y="400"/>
                    <a:pt x="6" y="399"/>
                  </a:cubicBezTo>
                  <a:cubicBezTo>
                    <a:pt x="6" y="398"/>
                    <a:pt x="6" y="396"/>
                    <a:pt x="6" y="395"/>
                  </a:cubicBezTo>
                  <a:cubicBezTo>
                    <a:pt x="6" y="393"/>
                    <a:pt x="6" y="390"/>
                    <a:pt x="6" y="388"/>
                  </a:cubicBezTo>
                  <a:cubicBezTo>
                    <a:pt x="5" y="387"/>
                    <a:pt x="3" y="386"/>
                    <a:pt x="2" y="385"/>
                  </a:cubicBezTo>
                  <a:cubicBezTo>
                    <a:pt x="2" y="383"/>
                    <a:pt x="1" y="380"/>
                    <a:pt x="1" y="379"/>
                  </a:cubicBezTo>
                  <a:cubicBezTo>
                    <a:pt x="0" y="376"/>
                    <a:pt x="0" y="371"/>
                    <a:pt x="0" y="369"/>
                  </a:cubicBezTo>
                  <a:cubicBezTo>
                    <a:pt x="0" y="366"/>
                    <a:pt x="0" y="361"/>
                    <a:pt x="2" y="360"/>
                  </a:cubicBezTo>
                  <a:cubicBezTo>
                    <a:pt x="2" y="359"/>
                    <a:pt x="4" y="359"/>
                    <a:pt x="5" y="359"/>
                  </a:cubicBezTo>
                  <a:cubicBezTo>
                    <a:pt x="6" y="358"/>
                    <a:pt x="7" y="355"/>
                    <a:pt x="7" y="354"/>
                  </a:cubicBezTo>
                  <a:cubicBezTo>
                    <a:pt x="7" y="352"/>
                    <a:pt x="5" y="349"/>
                    <a:pt x="5" y="348"/>
                  </a:cubicBezTo>
                  <a:cubicBezTo>
                    <a:pt x="5" y="346"/>
                    <a:pt x="6" y="344"/>
                    <a:pt x="7" y="343"/>
                  </a:cubicBezTo>
                  <a:cubicBezTo>
                    <a:pt x="8" y="341"/>
                    <a:pt x="12" y="340"/>
                    <a:pt x="15" y="340"/>
                  </a:cubicBezTo>
                  <a:cubicBezTo>
                    <a:pt x="17" y="340"/>
                    <a:pt x="22" y="340"/>
                    <a:pt x="24" y="340"/>
                  </a:cubicBezTo>
                  <a:cubicBezTo>
                    <a:pt x="26" y="340"/>
                    <a:pt x="29" y="339"/>
                    <a:pt x="31" y="338"/>
                  </a:cubicBezTo>
                  <a:cubicBezTo>
                    <a:pt x="33" y="338"/>
                    <a:pt x="36" y="338"/>
                    <a:pt x="37" y="338"/>
                  </a:cubicBezTo>
                  <a:cubicBezTo>
                    <a:pt x="39" y="337"/>
                    <a:pt x="42" y="336"/>
                    <a:pt x="43" y="334"/>
                  </a:cubicBezTo>
                  <a:cubicBezTo>
                    <a:pt x="44" y="333"/>
                    <a:pt x="44" y="331"/>
                    <a:pt x="44" y="330"/>
                  </a:cubicBezTo>
                  <a:cubicBezTo>
                    <a:pt x="45" y="327"/>
                    <a:pt x="45" y="323"/>
                    <a:pt x="45" y="320"/>
                  </a:cubicBezTo>
                  <a:cubicBezTo>
                    <a:pt x="45" y="318"/>
                    <a:pt x="47" y="311"/>
                    <a:pt x="45" y="309"/>
                  </a:cubicBezTo>
                  <a:cubicBezTo>
                    <a:pt x="44" y="308"/>
                    <a:pt x="39" y="309"/>
                    <a:pt x="38" y="307"/>
                  </a:cubicBezTo>
                  <a:cubicBezTo>
                    <a:pt x="37" y="307"/>
                    <a:pt x="37" y="304"/>
                    <a:pt x="37" y="302"/>
                  </a:cubicBezTo>
                  <a:cubicBezTo>
                    <a:pt x="37" y="300"/>
                    <a:pt x="38" y="296"/>
                    <a:pt x="40" y="294"/>
                  </a:cubicBezTo>
                  <a:cubicBezTo>
                    <a:pt x="42" y="292"/>
                    <a:pt x="48" y="293"/>
                    <a:pt x="49" y="291"/>
                  </a:cubicBezTo>
                  <a:cubicBezTo>
                    <a:pt x="50" y="290"/>
                    <a:pt x="50" y="287"/>
                    <a:pt x="51" y="286"/>
                  </a:cubicBezTo>
                  <a:cubicBezTo>
                    <a:pt x="52" y="284"/>
                    <a:pt x="57" y="284"/>
                    <a:pt x="58" y="282"/>
                  </a:cubicBezTo>
                  <a:cubicBezTo>
                    <a:pt x="59" y="281"/>
                    <a:pt x="59" y="278"/>
                    <a:pt x="59" y="277"/>
                  </a:cubicBezTo>
                  <a:cubicBezTo>
                    <a:pt x="59" y="275"/>
                    <a:pt x="59" y="270"/>
                    <a:pt x="59" y="268"/>
                  </a:cubicBezTo>
                  <a:cubicBezTo>
                    <a:pt x="59" y="265"/>
                    <a:pt x="60" y="259"/>
                    <a:pt x="60" y="256"/>
                  </a:cubicBezTo>
                  <a:cubicBezTo>
                    <a:pt x="60" y="253"/>
                    <a:pt x="59" y="246"/>
                    <a:pt x="58" y="243"/>
                  </a:cubicBezTo>
                  <a:cubicBezTo>
                    <a:pt x="58" y="241"/>
                    <a:pt x="57" y="236"/>
                    <a:pt x="56" y="234"/>
                  </a:cubicBezTo>
                  <a:cubicBezTo>
                    <a:pt x="56" y="232"/>
                    <a:pt x="54" y="228"/>
                    <a:pt x="54" y="226"/>
                  </a:cubicBezTo>
                  <a:cubicBezTo>
                    <a:pt x="54" y="224"/>
                    <a:pt x="55" y="219"/>
                    <a:pt x="56" y="217"/>
                  </a:cubicBezTo>
                  <a:cubicBezTo>
                    <a:pt x="56" y="216"/>
                    <a:pt x="59" y="214"/>
                    <a:pt x="60" y="213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61" y="213"/>
                    <a:pt x="62" y="214"/>
                    <a:pt x="62" y="214"/>
                  </a:cubicBezTo>
                  <a:cubicBezTo>
                    <a:pt x="64" y="215"/>
                    <a:pt x="65" y="217"/>
                    <a:pt x="66" y="218"/>
                  </a:cubicBezTo>
                  <a:cubicBezTo>
                    <a:pt x="68" y="218"/>
                    <a:pt x="70" y="217"/>
                    <a:pt x="72" y="218"/>
                  </a:cubicBezTo>
                  <a:cubicBezTo>
                    <a:pt x="72" y="218"/>
                    <a:pt x="73" y="219"/>
                    <a:pt x="73" y="219"/>
                  </a:cubicBezTo>
                  <a:cubicBezTo>
                    <a:pt x="74" y="220"/>
                    <a:pt x="75" y="223"/>
                    <a:pt x="76" y="223"/>
                  </a:cubicBezTo>
                  <a:cubicBezTo>
                    <a:pt x="77" y="224"/>
                    <a:pt x="79" y="224"/>
                    <a:pt x="80" y="224"/>
                  </a:cubicBezTo>
                  <a:cubicBezTo>
                    <a:pt x="82" y="224"/>
                    <a:pt x="86" y="223"/>
                    <a:pt x="88" y="224"/>
                  </a:cubicBezTo>
                  <a:cubicBezTo>
                    <a:pt x="89" y="224"/>
                    <a:pt x="91" y="227"/>
                    <a:pt x="93" y="227"/>
                  </a:cubicBezTo>
                  <a:cubicBezTo>
                    <a:pt x="94" y="227"/>
                    <a:pt x="96" y="226"/>
                    <a:pt x="96" y="225"/>
                  </a:cubicBezTo>
                  <a:cubicBezTo>
                    <a:pt x="97" y="224"/>
                    <a:pt x="98" y="222"/>
                    <a:pt x="99" y="222"/>
                  </a:cubicBezTo>
                  <a:cubicBezTo>
                    <a:pt x="100" y="221"/>
                    <a:pt x="103" y="223"/>
                    <a:pt x="105" y="223"/>
                  </a:cubicBezTo>
                  <a:cubicBezTo>
                    <a:pt x="106" y="222"/>
                    <a:pt x="108" y="219"/>
                    <a:pt x="109" y="219"/>
                  </a:cubicBezTo>
                  <a:cubicBezTo>
                    <a:pt x="110" y="218"/>
                    <a:pt x="112" y="217"/>
                    <a:pt x="114" y="216"/>
                  </a:cubicBezTo>
                  <a:cubicBezTo>
                    <a:pt x="115" y="216"/>
                    <a:pt x="119" y="216"/>
                    <a:pt x="120" y="215"/>
                  </a:cubicBezTo>
                  <a:cubicBezTo>
                    <a:pt x="121" y="215"/>
                    <a:pt x="124" y="213"/>
                    <a:pt x="125" y="213"/>
                  </a:cubicBezTo>
                  <a:cubicBezTo>
                    <a:pt x="126" y="213"/>
                    <a:pt x="128" y="213"/>
                    <a:pt x="128" y="213"/>
                  </a:cubicBezTo>
                  <a:cubicBezTo>
                    <a:pt x="129" y="213"/>
                    <a:pt x="130" y="214"/>
                    <a:pt x="131" y="214"/>
                  </a:cubicBezTo>
                  <a:cubicBezTo>
                    <a:pt x="133" y="215"/>
                    <a:pt x="135" y="215"/>
                    <a:pt x="137" y="215"/>
                  </a:cubicBezTo>
                  <a:cubicBezTo>
                    <a:pt x="137" y="215"/>
                    <a:pt x="138" y="213"/>
                    <a:pt x="139" y="213"/>
                  </a:cubicBezTo>
                  <a:cubicBezTo>
                    <a:pt x="140" y="211"/>
                    <a:pt x="140" y="207"/>
                    <a:pt x="141" y="206"/>
                  </a:cubicBezTo>
                  <a:cubicBezTo>
                    <a:pt x="141" y="205"/>
                    <a:pt x="144" y="204"/>
                    <a:pt x="145" y="203"/>
                  </a:cubicBezTo>
                  <a:cubicBezTo>
                    <a:pt x="146" y="202"/>
                    <a:pt x="149" y="201"/>
                    <a:pt x="150" y="200"/>
                  </a:cubicBezTo>
                  <a:cubicBezTo>
                    <a:pt x="152" y="199"/>
                    <a:pt x="153" y="196"/>
                    <a:pt x="153" y="194"/>
                  </a:cubicBezTo>
                  <a:cubicBezTo>
                    <a:pt x="153" y="192"/>
                    <a:pt x="148" y="191"/>
                    <a:pt x="148" y="189"/>
                  </a:cubicBezTo>
                  <a:cubicBezTo>
                    <a:pt x="148" y="188"/>
                    <a:pt x="151" y="187"/>
                    <a:pt x="151" y="186"/>
                  </a:cubicBezTo>
                  <a:cubicBezTo>
                    <a:pt x="152" y="185"/>
                    <a:pt x="152" y="182"/>
                    <a:pt x="152" y="181"/>
                  </a:cubicBezTo>
                  <a:cubicBezTo>
                    <a:pt x="152" y="180"/>
                    <a:pt x="152" y="178"/>
                    <a:pt x="152" y="178"/>
                  </a:cubicBezTo>
                  <a:cubicBezTo>
                    <a:pt x="152" y="176"/>
                    <a:pt x="155" y="175"/>
                    <a:pt x="155" y="174"/>
                  </a:cubicBezTo>
                  <a:cubicBezTo>
                    <a:pt x="156" y="172"/>
                    <a:pt x="156" y="168"/>
                    <a:pt x="157" y="167"/>
                  </a:cubicBezTo>
                  <a:cubicBezTo>
                    <a:pt x="157" y="165"/>
                    <a:pt x="159" y="163"/>
                    <a:pt x="160" y="163"/>
                  </a:cubicBezTo>
                  <a:cubicBezTo>
                    <a:pt x="161" y="162"/>
                    <a:pt x="164" y="166"/>
                    <a:pt x="166" y="165"/>
                  </a:cubicBezTo>
                  <a:cubicBezTo>
                    <a:pt x="167" y="165"/>
                    <a:pt x="168" y="161"/>
                    <a:pt x="170" y="160"/>
                  </a:cubicBezTo>
                  <a:cubicBezTo>
                    <a:pt x="171" y="159"/>
                    <a:pt x="174" y="159"/>
                    <a:pt x="175" y="159"/>
                  </a:cubicBezTo>
                  <a:cubicBezTo>
                    <a:pt x="177" y="159"/>
                    <a:pt x="180" y="159"/>
                    <a:pt x="181" y="159"/>
                  </a:cubicBezTo>
                  <a:cubicBezTo>
                    <a:pt x="182" y="159"/>
                    <a:pt x="184" y="161"/>
                    <a:pt x="185" y="160"/>
                  </a:cubicBezTo>
                  <a:cubicBezTo>
                    <a:pt x="186" y="160"/>
                    <a:pt x="186" y="156"/>
                    <a:pt x="187" y="155"/>
                  </a:cubicBezTo>
                  <a:cubicBezTo>
                    <a:pt x="187" y="154"/>
                    <a:pt x="187" y="152"/>
                    <a:pt x="188" y="152"/>
                  </a:cubicBezTo>
                  <a:cubicBezTo>
                    <a:pt x="188" y="150"/>
                    <a:pt x="188" y="145"/>
                    <a:pt x="190" y="144"/>
                  </a:cubicBezTo>
                  <a:cubicBezTo>
                    <a:pt x="191" y="144"/>
                    <a:pt x="194" y="146"/>
                    <a:pt x="195" y="145"/>
                  </a:cubicBezTo>
                  <a:cubicBezTo>
                    <a:pt x="195" y="145"/>
                    <a:pt x="195" y="143"/>
                    <a:pt x="196" y="143"/>
                  </a:cubicBezTo>
                  <a:cubicBezTo>
                    <a:pt x="197" y="142"/>
                    <a:pt x="201" y="142"/>
                    <a:pt x="202" y="143"/>
                  </a:cubicBezTo>
                  <a:cubicBezTo>
                    <a:pt x="203" y="143"/>
                    <a:pt x="204" y="146"/>
                    <a:pt x="205" y="147"/>
                  </a:cubicBezTo>
                  <a:cubicBezTo>
                    <a:pt x="206" y="148"/>
                    <a:pt x="209" y="148"/>
                    <a:pt x="210" y="148"/>
                  </a:cubicBezTo>
                  <a:cubicBezTo>
                    <a:pt x="211" y="147"/>
                    <a:pt x="212" y="144"/>
                    <a:pt x="212" y="143"/>
                  </a:cubicBezTo>
                  <a:cubicBezTo>
                    <a:pt x="212" y="142"/>
                    <a:pt x="211" y="140"/>
                    <a:pt x="211" y="139"/>
                  </a:cubicBezTo>
                  <a:cubicBezTo>
                    <a:pt x="211" y="137"/>
                    <a:pt x="213" y="132"/>
                    <a:pt x="213" y="132"/>
                  </a:cubicBezTo>
                  <a:cubicBezTo>
                    <a:pt x="213" y="132"/>
                    <a:pt x="216" y="129"/>
                    <a:pt x="217" y="128"/>
                  </a:cubicBezTo>
                  <a:cubicBezTo>
                    <a:pt x="218" y="127"/>
                    <a:pt x="219" y="125"/>
                    <a:pt x="220" y="125"/>
                  </a:cubicBezTo>
                  <a:cubicBezTo>
                    <a:pt x="221" y="125"/>
                    <a:pt x="223" y="126"/>
                    <a:pt x="224" y="125"/>
                  </a:cubicBezTo>
                  <a:cubicBezTo>
                    <a:pt x="225" y="124"/>
                    <a:pt x="224" y="121"/>
                    <a:pt x="225" y="120"/>
                  </a:cubicBezTo>
                  <a:cubicBezTo>
                    <a:pt x="226" y="120"/>
                    <a:pt x="230" y="121"/>
                    <a:pt x="230" y="120"/>
                  </a:cubicBezTo>
                  <a:cubicBezTo>
                    <a:pt x="230" y="119"/>
                    <a:pt x="229" y="119"/>
                    <a:pt x="229" y="118"/>
                  </a:cubicBezTo>
                  <a:cubicBezTo>
                    <a:pt x="228" y="116"/>
                    <a:pt x="225" y="113"/>
                    <a:pt x="223" y="111"/>
                  </a:cubicBezTo>
                  <a:cubicBezTo>
                    <a:pt x="222" y="110"/>
                    <a:pt x="218" y="110"/>
                    <a:pt x="217" y="110"/>
                  </a:cubicBezTo>
                  <a:cubicBezTo>
                    <a:pt x="215" y="109"/>
                    <a:pt x="210" y="107"/>
                    <a:pt x="208" y="105"/>
                  </a:cubicBezTo>
                  <a:cubicBezTo>
                    <a:pt x="207" y="104"/>
                    <a:pt x="206" y="101"/>
                    <a:pt x="205" y="101"/>
                  </a:cubicBezTo>
                  <a:cubicBezTo>
                    <a:pt x="204" y="100"/>
                    <a:pt x="202" y="101"/>
                    <a:pt x="201" y="101"/>
                  </a:cubicBezTo>
                  <a:cubicBezTo>
                    <a:pt x="199" y="101"/>
                    <a:pt x="195" y="102"/>
                    <a:pt x="194" y="101"/>
                  </a:cubicBezTo>
                  <a:cubicBezTo>
                    <a:pt x="192" y="100"/>
                    <a:pt x="191" y="95"/>
                    <a:pt x="190" y="94"/>
                  </a:cubicBezTo>
                  <a:cubicBezTo>
                    <a:pt x="190" y="94"/>
                    <a:pt x="186" y="94"/>
                    <a:pt x="184" y="93"/>
                  </a:cubicBezTo>
                  <a:cubicBezTo>
                    <a:pt x="183" y="93"/>
                    <a:pt x="181" y="92"/>
                    <a:pt x="181" y="92"/>
                  </a:cubicBezTo>
                  <a:cubicBezTo>
                    <a:pt x="179" y="91"/>
                    <a:pt x="178" y="88"/>
                    <a:pt x="177" y="86"/>
                  </a:cubicBezTo>
                  <a:cubicBezTo>
                    <a:pt x="176" y="84"/>
                    <a:pt x="176" y="79"/>
                    <a:pt x="175" y="76"/>
                  </a:cubicBezTo>
                  <a:cubicBezTo>
                    <a:pt x="175" y="75"/>
                    <a:pt x="176" y="71"/>
                    <a:pt x="176" y="70"/>
                  </a:cubicBezTo>
                  <a:cubicBezTo>
                    <a:pt x="175" y="69"/>
                    <a:pt x="174" y="68"/>
                    <a:pt x="174" y="68"/>
                  </a:cubicBezTo>
                  <a:cubicBezTo>
                    <a:pt x="174" y="66"/>
                    <a:pt x="174" y="64"/>
                    <a:pt x="174" y="62"/>
                  </a:cubicBezTo>
                  <a:cubicBezTo>
                    <a:pt x="175" y="60"/>
                    <a:pt x="176" y="56"/>
                    <a:pt x="177" y="55"/>
                  </a:cubicBezTo>
                  <a:cubicBezTo>
                    <a:pt x="179" y="54"/>
                    <a:pt x="183" y="55"/>
                    <a:pt x="184" y="56"/>
                  </a:cubicBezTo>
                  <a:cubicBezTo>
                    <a:pt x="185" y="56"/>
                    <a:pt x="186" y="60"/>
                    <a:pt x="187" y="60"/>
                  </a:cubicBezTo>
                  <a:cubicBezTo>
                    <a:pt x="188" y="61"/>
                    <a:pt x="191" y="61"/>
                    <a:pt x="192" y="61"/>
                  </a:cubicBezTo>
                  <a:cubicBezTo>
                    <a:pt x="194" y="60"/>
                    <a:pt x="197" y="58"/>
                    <a:pt x="199" y="57"/>
                  </a:cubicBezTo>
                  <a:cubicBezTo>
                    <a:pt x="201" y="57"/>
                    <a:pt x="205" y="57"/>
                    <a:pt x="207" y="57"/>
                  </a:cubicBezTo>
                  <a:cubicBezTo>
                    <a:pt x="209" y="57"/>
                    <a:pt x="213" y="58"/>
                    <a:pt x="215" y="58"/>
                  </a:cubicBezTo>
                  <a:cubicBezTo>
                    <a:pt x="216" y="58"/>
                    <a:pt x="220" y="58"/>
                    <a:pt x="221" y="57"/>
                  </a:cubicBezTo>
                  <a:cubicBezTo>
                    <a:pt x="223" y="56"/>
                    <a:pt x="225" y="54"/>
                    <a:pt x="226" y="53"/>
                  </a:cubicBezTo>
                  <a:cubicBezTo>
                    <a:pt x="227" y="52"/>
                    <a:pt x="229" y="50"/>
                    <a:pt x="230" y="48"/>
                  </a:cubicBezTo>
                  <a:cubicBezTo>
                    <a:pt x="231" y="48"/>
                    <a:pt x="231" y="46"/>
                    <a:pt x="232" y="45"/>
                  </a:cubicBezTo>
                  <a:cubicBezTo>
                    <a:pt x="233" y="45"/>
                    <a:pt x="235" y="46"/>
                    <a:pt x="236" y="45"/>
                  </a:cubicBezTo>
                  <a:cubicBezTo>
                    <a:pt x="237" y="45"/>
                    <a:pt x="239" y="43"/>
                    <a:pt x="239" y="42"/>
                  </a:cubicBezTo>
                  <a:cubicBezTo>
                    <a:pt x="240" y="41"/>
                    <a:pt x="241" y="38"/>
                    <a:pt x="241" y="36"/>
                  </a:cubicBezTo>
                  <a:cubicBezTo>
                    <a:pt x="242" y="34"/>
                    <a:pt x="241" y="30"/>
                    <a:pt x="241" y="28"/>
                  </a:cubicBezTo>
                  <a:cubicBezTo>
                    <a:pt x="242" y="27"/>
                    <a:pt x="244" y="24"/>
                    <a:pt x="244" y="23"/>
                  </a:cubicBezTo>
                  <a:cubicBezTo>
                    <a:pt x="245" y="21"/>
                    <a:pt x="245" y="18"/>
                    <a:pt x="245" y="16"/>
                  </a:cubicBezTo>
                  <a:cubicBezTo>
                    <a:pt x="246" y="14"/>
                    <a:pt x="247" y="11"/>
                    <a:pt x="248" y="9"/>
                  </a:cubicBezTo>
                  <a:cubicBezTo>
                    <a:pt x="249" y="8"/>
                    <a:pt x="251" y="7"/>
                    <a:pt x="252" y="6"/>
                  </a:cubicBezTo>
                  <a:cubicBezTo>
                    <a:pt x="253" y="6"/>
                    <a:pt x="256" y="7"/>
                    <a:pt x="257" y="6"/>
                  </a:cubicBezTo>
                  <a:cubicBezTo>
                    <a:pt x="258" y="6"/>
                    <a:pt x="261" y="5"/>
                    <a:pt x="262" y="4"/>
                  </a:cubicBezTo>
                  <a:cubicBezTo>
                    <a:pt x="263" y="4"/>
                    <a:pt x="264" y="4"/>
                    <a:pt x="265" y="3"/>
                  </a:cubicBezTo>
                  <a:cubicBezTo>
                    <a:pt x="267" y="3"/>
                    <a:pt x="269" y="2"/>
                    <a:pt x="270" y="1"/>
                  </a:cubicBezTo>
                  <a:cubicBezTo>
                    <a:pt x="271" y="1"/>
                    <a:pt x="272" y="1"/>
                    <a:pt x="274" y="0"/>
                  </a:cubicBezTo>
                  <a:cubicBezTo>
                    <a:pt x="275" y="1"/>
                    <a:pt x="276" y="3"/>
                    <a:pt x="277" y="4"/>
                  </a:cubicBezTo>
                  <a:cubicBezTo>
                    <a:pt x="279" y="6"/>
                    <a:pt x="281" y="12"/>
                    <a:pt x="282" y="14"/>
                  </a:cubicBezTo>
                  <a:cubicBezTo>
                    <a:pt x="283" y="16"/>
                    <a:pt x="285" y="20"/>
                    <a:pt x="286" y="22"/>
                  </a:cubicBezTo>
                  <a:cubicBezTo>
                    <a:pt x="286" y="25"/>
                    <a:pt x="286" y="32"/>
                    <a:pt x="288" y="34"/>
                  </a:cubicBezTo>
                  <a:cubicBezTo>
                    <a:pt x="289" y="35"/>
                    <a:pt x="293" y="36"/>
                    <a:pt x="295" y="36"/>
                  </a:cubicBezTo>
                  <a:cubicBezTo>
                    <a:pt x="296" y="36"/>
                    <a:pt x="298" y="32"/>
                    <a:pt x="300" y="32"/>
                  </a:cubicBezTo>
                  <a:cubicBezTo>
                    <a:pt x="301" y="32"/>
                    <a:pt x="304" y="33"/>
                    <a:pt x="305" y="34"/>
                  </a:cubicBezTo>
                  <a:cubicBezTo>
                    <a:pt x="306" y="36"/>
                    <a:pt x="304" y="40"/>
                    <a:pt x="305" y="41"/>
                  </a:cubicBezTo>
                  <a:cubicBezTo>
                    <a:pt x="305" y="43"/>
                    <a:pt x="307" y="45"/>
                    <a:pt x="308" y="45"/>
                  </a:cubicBezTo>
                  <a:cubicBezTo>
                    <a:pt x="310" y="47"/>
                    <a:pt x="315" y="47"/>
                    <a:pt x="318" y="46"/>
                  </a:cubicBezTo>
                  <a:cubicBezTo>
                    <a:pt x="319" y="45"/>
                    <a:pt x="320" y="43"/>
                    <a:pt x="321" y="43"/>
                  </a:cubicBezTo>
                  <a:cubicBezTo>
                    <a:pt x="322" y="42"/>
                    <a:pt x="325" y="39"/>
                    <a:pt x="327" y="38"/>
                  </a:cubicBezTo>
                  <a:cubicBezTo>
                    <a:pt x="329" y="38"/>
                    <a:pt x="334" y="39"/>
                    <a:pt x="337" y="39"/>
                  </a:cubicBezTo>
                  <a:cubicBezTo>
                    <a:pt x="339" y="39"/>
                    <a:pt x="343" y="41"/>
                    <a:pt x="346" y="41"/>
                  </a:cubicBezTo>
                  <a:cubicBezTo>
                    <a:pt x="348" y="41"/>
                    <a:pt x="352" y="40"/>
                    <a:pt x="355" y="41"/>
                  </a:cubicBezTo>
                  <a:cubicBezTo>
                    <a:pt x="356" y="41"/>
                    <a:pt x="360" y="42"/>
                    <a:pt x="361" y="42"/>
                  </a:cubicBezTo>
                  <a:cubicBezTo>
                    <a:pt x="363" y="42"/>
                    <a:pt x="366" y="40"/>
                    <a:pt x="367" y="40"/>
                  </a:cubicBezTo>
                  <a:cubicBezTo>
                    <a:pt x="369" y="40"/>
                    <a:pt x="372" y="41"/>
                    <a:pt x="373" y="42"/>
                  </a:cubicBezTo>
                  <a:cubicBezTo>
                    <a:pt x="375" y="43"/>
                    <a:pt x="377" y="47"/>
                    <a:pt x="378" y="48"/>
                  </a:cubicBezTo>
                  <a:cubicBezTo>
                    <a:pt x="379" y="49"/>
                    <a:pt x="381" y="51"/>
                    <a:pt x="382" y="52"/>
                  </a:cubicBezTo>
                  <a:cubicBezTo>
                    <a:pt x="383" y="53"/>
                    <a:pt x="386" y="54"/>
                    <a:pt x="388" y="54"/>
                  </a:cubicBezTo>
                  <a:cubicBezTo>
                    <a:pt x="389" y="55"/>
                    <a:pt x="391" y="54"/>
                    <a:pt x="392" y="54"/>
                  </a:cubicBezTo>
                  <a:cubicBezTo>
                    <a:pt x="393" y="54"/>
                    <a:pt x="395" y="55"/>
                    <a:pt x="396" y="55"/>
                  </a:cubicBezTo>
                  <a:cubicBezTo>
                    <a:pt x="396" y="56"/>
                    <a:pt x="396" y="57"/>
                    <a:pt x="395" y="57"/>
                  </a:cubicBezTo>
                  <a:cubicBezTo>
                    <a:pt x="394" y="59"/>
                    <a:pt x="392" y="63"/>
                    <a:pt x="391" y="64"/>
                  </a:cubicBezTo>
                  <a:cubicBezTo>
                    <a:pt x="390" y="66"/>
                    <a:pt x="387" y="67"/>
                    <a:pt x="386" y="68"/>
                  </a:cubicBezTo>
                  <a:cubicBezTo>
                    <a:pt x="384" y="70"/>
                    <a:pt x="381" y="73"/>
                    <a:pt x="379" y="75"/>
                  </a:cubicBezTo>
                  <a:cubicBezTo>
                    <a:pt x="378" y="77"/>
                    <a:pt x="375" y="79"/>
                    <a:pt x="374" y="81"/>
                  </a:cubicBezTo>
                  <a:cubicBezTo>
                    <a:pt x="373" y="83"/>
                    <a:pt x="374" y="88"/>
                    <a:pt x="374" y="91"/>
                  </a:cubicBezTo>
                  <a:cubicBezTo>
                    <a:pt x="373" y="93"/>
                    <a:pt x="372" y="97"/>
                    <a:pt x="370" y="98"/>
                  </a:cubicBezTo>
                  <a:cubicBezTo>
                    <a:pt x="369" y="99"/>
                    <a:pt x="365" y="98"/>
                    <a:pt x="363" y="99"/>
                  </a:cubicBezTo>
                  <a:cubicBezTo>
                    <a:pt x="362" y="101"/>
                    <a:pt x="362" y="105"/>
                    <a:pt x="363" y="106"/>
                  </a:cubicBezTo>
                  <a:cubicBezTo>
                    <a:pt x="363" y="108"/>
                    <a:pt x="366" y="111"/>
                    <a:pt x="367" y="112"/>
                  </a:cubicBezTo>
                  <a:cubicBezTo>
                    <a:pt x="369" y="114"/>
                    <a:pt x="374" y="113"/>
                    <a:pt x="376" y="114"/>
                  </a:cubicBezTo>
                  <a:cubicBezTo>
                    <a:pt x="378" y="115"/>
                    <a:pt x="380" y="118"/>
                    <a:pt x="381" y="119"/>
                  </a:cubicBezTo>
                  <a:cubicBezTo>
                    <a:pt x="382" y="120"/>
                    <a:pt x="384" y="124"/>
                    <a:pt x="385" y="126"/>
                  </a:cubicBezTo>
                  <a:cubicBezTo>
                    <a:pt x="385" y="128"/>
                    <a:pt x="386" y="131"/>
                    <a:pt x="386" y="132"/>
                  </a:cubicBezTo>
                  <a:cubicBezTo>
                    <a:pt x="387" y="134"/>
                    <a:pt x="391" y="136"/>
                    <a:pt x="392" y="137"/>
                  </a:cubicBezTo>
                  <a:cubicBezTo>
                    <a:pt x="393" y="139"/>
                    <a:pt x="394" y="142"/>
                    <a:pt x="394" y="144"/>
                  </a:cubicBezTo>
                  <a:cubicBezTo>
                    <a:pt x="395" y="146"/>
                    <a:pt x="395" y="151"/>
                    <a:pt x="395" y="153"/>
                  </a:cubicBezTo>
                  <a:cubicBezTo>
                    <a:pt x="395" y="155"/>
                    <a:pt x="395" y="160"/>
                    <a:pt x="393" y="162"/>
                  </a:cubicBezTo>
                  <a:cubicBezTo>
                    <a:pt x="392" y="163"/>
                    <a:pt x="389" y="165"/>
                    <a:pt x="388" y="165"/>
                  </a:cubicBezTo>
                  <a:cubicBezTo>
                    <a:pt x="386" y="166"/>
                    <a:pt x="383" y="166"/>
                    <a:pt x="381" y="166"/>
                  </a:cubicBezTo>
                  <a:cubicBezTo>
                    <a:pt x="379" y="166"/>
                    <a:pt x="375" y="166"/>
                    <a:pt x="373" y="167"/>
                  </a:cubicBezTo>
                  <a:cubicBezTo>
                    <a:pt x="372" y="168"/>
                    <a:pt x="370" y="169"/>
                    <a:pt x="370" y="170"/>
                  </a:cubicBezTo>
                  <a:cubicBezTo>
                    <a:pt x="369" y="173"/>
                    <a:pt x="373" y="178"/>
                    <a:pt x="373" y="180"/>
                  </a:cubicBezTo>
                  <a:cubicBezTo>
                    <a:pt x="372" y="181"/>
                    <a:pt x="370" y="182"/>
                    <a:pt x="370" y="183"/>
                  </a:cubicBezTo>
                  <a:cubicBezTo>
                    <a:pt x="369" y="185"/>
                    <a:pt x="370" y="188"/>
                    <a:pt x="370" y="190"/>
                  </a:cubicBezTo>
                  <a:cubicBezTo>
                    <a:pt x="370" y="191"/>
                    <a:pt x="370" y="193"/>
                    <a:pt x="371" y="193"/>
                  </a:cubicBezTo>
                  <a:cubicBezTo>
                    <a:pt x="372" y="194"/>
                    <a:pt x="374" y="192"/>
                    <a:pt x="374" y="193"/>
                  </a:cubicBezTo>
                  <a:cubicBezTo>
                    <a:pt x="376" y="193"/>
                    <a:pt x="380" y="194"/>
                    <a:pt x="380" y="196"/>
                  </a:cubicBezTo>
                  <a:cubicBezTo>
                    <a:pt x="381" y="198"/>
                    <a:pt x="379" y="201"/>
                    <a:pt x="378" y="202"/>
                  </a:cubicBezTo>
                  <a:cubicBezTo>
                    <a:pt x="377" y="204"/>
                    <a:pt x="373" y="204"/>
                    <a:pt x="372" y="206"/>
                  </a:cubicBezTo>
                  <a:cubicBezTo>
                    <a:pt x="372" y="207"/>
                    <a:pt x="373" y="209"/>
                    <a:pt x="373" y="211"/>
                  </a:cubicBezTo>
                  <a:cubicBezTo>
                    <a:pt x="373" y="213"/>
                    <a:pt x="373" y="218"/>
                    <a:pt x="372" y="221"/>
                  </a:cubicBezTo>
                  <a:cubicBezTo>
                    <a:pt x="371" y="223"/>
                    <a:pt x="369" y="226"/>
                    <a:pt x="369" y="228"/>
                  </a:cubicBezTo>
                  <a:cubicBezTo>
                    <a:pt x="368" y="230"/>
                    <a:pt x="367" y="235"/>
                    <a:pt x="366" y="237"/>
                  </a:cubicBezTo>
                  <a:cubicBezTo>
                    <a:pt x="366" y="240"/>
                    <a:pt x="366" y="245"/>
                    <a:pt x="365" y="247"/>
                  </a:cubicBezTo>
                  <a:cubicBezTo>
                    <a:pt x="364" y="248"/>
                    <a:pt x="360" y="249"/>
                    <a:pt x="360" y="251"/>
                  </a:cubicBezTo>
                  <a:cubicBezTo>
                    <a:pt x="359" y="252"/>
                    <a:pt x="359" y="255"/>
                    <a:pt x="360" y="256"/>
                  </a:cubicBezTo>
                  <a:cubicBezTo>
                    <a:pt x="360" y="257"/>
                    <a:pt x="361" y="259"/>
                    <a:pt x="361" y="260"/>
                  </a:cubicBezTo>
                  <a:cubicBezTo>
                    <a:pt x="361" y="261"/>
                    <a:pt x="361" y="263"/>
                    <a:pt x="362" y="264"/>
                  </a:cubicBezTo>
                  <a:cubicBezTo>
                    <a:pt x="363" y="265"/>
                    <a:pt x="368" y="265"/>
                    <a:pt x="370" y="264"/>
                  </a:cubicBezTo>
                  <a:cubicBezTo>
                    <a:pt x="372" y="264"/>
                    <a:pt x="375" y="262"/>
                    <a:pt x="377" y="262"/>
                  </a:cubicBezTo>
                  <a:cubicBezTo>
                    <a:pt x="379" y="262"/>
                    <a:pt x="382" y="262"/>
                    <a:pt x="383" y="263"/>
                  </a:cubicBezTo>
                  <a:cubicBezTo>
                    <a:pt x="386" y="264"/>
                    <a:pt x="389" y="270"/>
                    <a:pt x="391" y="271"/>
                  </a:cubicBezTo>
                  <a:cubicBezTo>
                    <a:pt x="392" y="272"/>
                    <a:pt x="395" y="273"/>
                    <a:pt x="396" y="274"/>
                  </a:cubicBezTo>
                  <a:cubicBezTo>
                    <a:pt x="398" y="274"/>
                    <a:pt x="401" y="275"/>
                    <a:pt x="402" y="276"/>
                  </a:cubicBezTo>
                  <a:cubicBezTo>
                    <a:pt x="404" y="277"/>
                    <a:pt x="404" y="281"/>
                    <a:pt x="404" y="283"/>
                  </a:cubicBezTo>
                  <a:cubicBezTo>
                    <a:pt x="404" y="284"/>
                    <a:pt x="403" y="286"/>
                    <a:pt x="403" y="287"/>
                  </a:cubicBezTo>
                  <a:cubicBezTo>
                    <a:pt x="403" y="289"/>
                    <a:pt x="404" y="291"/>
                    <a:pt x="404" y="292"/>
                  </a:cubicBezTo>
                  <a:cubicBezTo>
                    <a:pt x="405" y="294"/>
                    <a:pt x="409" y="295"/>
                    <a:pt x="410" y="297"/>
                  </a:cubicBezTo>
                  <a:cubicBezTo>
                    <a:pt x="411" y="298"/>
                    <a:pt x="411" y="301"/>
                    <a:pt x="411" y="303"/>
                  </a:cubicBezTo>
                  <a:cubicBezTo>
                    <a:pt x="411" y="305"/>
                    <a:pt x="411" y="308"/>
                    <a:pt x="410" y="310"/>
                  </a:cubicBezTo>
                  <a:cubicBezTo>
                    <a:pt x="410" y="311"/>
                    <a:pt x="408" y="314"/>
                    <a:pt x="408" y="315"/>
                  </a:cubicBezTo>
                  <a:cubicBezTo>
                    <a:pt x="407" y="317"/>
                    <a:pt x="407" y="320"/>
                    <a:pt x="408" y="321"/>
                  </a:cubicBezTo>
                  <a:cubicBezTo>
                    <a:pt x="408" y="322"/>
                    <a:pt x="410" y="325"/>
                    <a:pt x="410" y="326"/>
                  </a:cubicBezTo>
                  <a:cubicBezTo>
                    <a:pt x="410" y="327"/>
                    <a:pt x="410" y="331"/>
                    <a:pt x="409" y="332"/>
                  </a:cubicBezTo>
                  <a:cubicBezTo>
                    <a:pt x="408" y="333"/>
                    <a:pt x="405" y="334"/>
                    <a:pt x="404" y="335"/>
                  </a:cubicBezTo>
                  <a:cubicBezTo>
                    <a:pt x="402" y="335"/>
                    <a:pt x="398" y="337"/>
                    <a:pt x="396" y="336"/>
                  </a:cubicBezTo>
                  <a:cubicBezTo>
                    <a:pt x="395" y="336"/>
                    <a:pt x="394" y="334"/>
                    <a:pt x="393" y="334"/>
                  </a:cubicBezTo>
                  <a:cubicBezTo>
                    <a:pt x="392" y="334"/>
                    <a:pt x="390" y="335"/>
                    <a:pt x="389" y="335"/>
                  </a:cubicBezTo>
                  <a:cubicBezTo>
                    <a:pt x="388" y="336"/>
                    <a:pt x="385" y="337"/>
                    <a:pt x="385" y="338"/>
                  </a:cubicBezTo>
                  <a:cubicBezTo>
                    <a:pt x="384" y="339"/>
                    <a:pt x="383" y="342"/>
                    <a:pt x="383" y="344"/>
                  </a:cubicBezTo>
                  <a:cubicBezTo>
                    <a:pt x="384" y="346"/>
                    <a:pt x="384" y="349"/>
                    <a:pt x="386" y="350"/>
                  </a:cubicBezTo>
                  <a:cubicBezTo>
                    <a:pt x="387" y="351"/>
                    <a:pt x="391" y="351"/>
                    <a:pt x="392" y="351"/>
                  </a:cubicBezTo>
                  <a:cubicBezTo>
                    <a:pt x="394" y="352"/>
                    <a:pt x="397" y="352"/>
                    <a:pt x="398" y="353"/>
                  </a:cubicBezTo>
                  <a:cubicBezTo>
                    <a:pt x="399" y="354"/>
                    <a:pt x="400" y="356"/>
                    <a:pt x="401" y="357"/>
                  </a:cubicBezTo>
                  <a:cubicBezTo>
                    <a:pt x="401" y="359"/>
                    <a:pt x="401" y="363"/>
                    <a:pt x="400" y="364"/>
                  </a:cubicBezTo>
                  <a:cubicBezTo>
                    <a:pt x="400" y="366"/>
                    <a:pt x="398" y="367"/>
                    <a:pt x="398" y="368"/>
                  </a:cubicBezTo>
                  <a:cubicBezTo>
                    <a:pt x="398" y="369"/>
                    <a:pt x="397" y="371"/>
                    <a:pt x="398" y="372"/>
                  </a:cubicBezTo>
                  <a:cubicBezTo>
                    <a:pt x="399" y="373"/>
                    <a:pt x="401" y="371"/>
                    <a:pt x="402" y="371"/>
                  </a:cubicBezTo>
                  <a:cubicBezTo>
                    <a:pt x="403" y="371"/>
                    <a:pt x="405" y="373"/>
                    <a:pt x="406" y="373"/>
                  </a:cubicBezTo>
                  <a:cubicBezTo>
                    <a:pt x="407" y="374"/>
                    <a:pt x="410" y="375"/>
                    <a:pt x="411" y="375"/>
                  </a:cubicBezTo>
                  <a:cubicBezTo>
                    <a:pt x="412" y="374"/>
                    <a:pt x="412" y="372"/>
                    <a:pt x="413" y="371"/>
                  </a:cubicBezTo>
                  <a:cubicBezTo>
                    <a:pt x="413" y="370"/>
                    <a:pt x="415" y="369"/>
                    <a:pt x="416" y="369"/>
                  </a:cubicBezTo>
                  <a:cubicBezTo>
                    <a:pt x="417" y="368"/>
                    <a:pt x="421" y="369"/>
                    <a:pt x="423" y="368"/>
                  </a:cubicBezTo>
                  <a:cubicBezTo>
                    <a:pt x="424" y="367"/>
                    <a:pt x="425" y="364"/>
                    <a:pt x="426" y="363"/>
                  </a:cubicBezTo>
                  <a:cubicBezTo>
                    <a:pt x="428" y="362"/>
                    <a:pt x="431" y="363"/>
                    <a:pt x="433" y="363"/>
                  </a:cubicBezTo>
                  <a:cubicBezTo>
                    <a:pt x="434" y="363"/>
                    <a:pt x="437" y="364"/>
                    <a:pt x="438" y="365"/>
                  </a:cubicBezTo>
                  <a:cubicBezTo>
                    <a:pt x="439" y="367"/>
                    <a:pt x="438" y="371"/>
                    <a:pt x="438" y="373"/>
                  </a:cubicBezTo>
                  <a:cubicBezTo>
                    <a:pt x="437" y="374"/>
                    <a:pt x="435" y="375"/>
                    <a:pt x="435" y="376"/>
                  </a:cubicBezTo>
                  <a:cubicBezTo>
                    <a:pt x="434" y="378"/>
                    <a:pt x="434" y="381"/>
                    <a:pt x="435" y="383"/>
                  </a:cubicBezTo>
                  <a:cubicBezTo>
                    <a:pt x="436" y="384"/>
                    <a:pt x="439" y="385"/>
                    <a:pt x="441" y="385"/>
                  </a:cubicBezTo>
                  <a:cubicBezTo>
                    <a:pt x="442" y="385"/>
                    <a:pt x="444" y="383"/>
                    <a:pt x="445" y="384"/>
                  </a:cubicBezTo>
                  <a:cubicBezTo>
                    <a:pt x="446" y="384"/>
                    <a:pt x="446" y="386"/>
                    <a:pt x="446" y="387"/>
                  </a:cubicBezTo>
                  <a:cubicBezTo>
                    <a:pt x="447" y="389"/>
                    <a:pt x="445" y="392"/>
                    <a:pt x="445" y="394"/>
                  </a:cubicBezTo>
                  <a:cubicBezTo>
                    <a:pt x="445" y="395"/>
                    <a:pt x="446" y="399"/>
                    <a:pt x="448" y="399"/>
                  </a:cubicBezTo>
                  <a:cubicBezTo>
                    <a:pt x="449" y="400"/>
                    <a:pt x="451" y="396"/>
                    <a:pt x="452" y="395"/>
                  </a:cubicBezTo>
                  <a:cubicBezTo>
                    <a:pt x="453" y="394"/>
                    <a:pt x="454" y="393"/>
                    <a:pt x="455" y="393"/>
                  </a:cubicBezTo>
                  <a:cubicBezTo>
                    <a:pt x="456" y="392"/>
                    <a:pt x="458" y="392"/>
                    <a:pt x="458" y="392"/>
                  </a:cubicBezTo>
                  <a:cubicBezTo>
                    <a:pt x="459" y="391"/>
                    <a:pt x="459" y="388"/>
                    <a:pt x="459" y="387"/>
                  </a:cubicBezTo>
                  <a:cubicBezTo>
                    <a:pt x="460" y="386"/>
                    <a:pt x="462" y="384"/>
                    <a:pt x="463" y="384"/>
                  </a:cubicBezTo>
                  <a:cubicBezTo>
                    <a:pt x="465" y="384"/>
                    <a:pt x="466" y="387"/>
                    <a:pt x="467" y="387"/>
                  </a:cubicBezTo>
                  <a:cubicBezTo>
                    <a:pt x="468" y="387"/>
                    <a:pt x="469" y="387"/>
                    <a:pt x="470" y="386"/>
                  </a:cubicBezTo>
                  <a:cubicBezTo>
                    <a:pt x="471" y="386"/>
                    <a:pt x="472" y="384"/>
                    <a:pt x="473" y="384"/>
                  </a:cubicBezTo>
                  <a:cubicBezTo>
                    <a:pt x="474" y="384"/>
                    <a:pt x="476" y="385"/>
                    <a:pt x="477" y="385"/>
                  </a:cubicBezTo>
                  <a:cubicBezTo>
                    <a:pt x="478" y="386"/>
                    <a:pt x="479" y="390"/>
                    <a:pt x="480" y="391"/>
                  </a:cubicBezTo>
                  <a:cubicBezTo>
                    <a:pt x="481" y="392"/>
                    <a:pt x="485" y="390"/>
                    <a:pt x="486" y="391"/>
                  </a:cubicBezTo>
                  <a:cubicBezTo>
                    <a:pt x="487" y="392"/>
                    <a:pt x="486" y="395"/>
                    <a:pt x="487" y="395"/>
                  </a:cubicBezTo>
                  <a:cubicBezTo>
                    <a:pt x="488" y="396"/>
                    <a:pt x="491" y="397"/>
                    <a:pt x="493" y="397"/>
                  </a:cubicBezTo>
                  <a:cubicBezTo>
                    <a:pt x="494" y="396"/>
                    <a:pt x="495" y="394"/>
                    <a:pt x="496" y="394"/>
                  </a:cubicBezTo>
                  <a:cubicBezTo>
                    <a:pt x="498" y="395"/>
                    <a:pt x="499" y="399"/>
                    <a:pt x="500" y="401"/>
                  </a:cubicBezTo>
                  <a:cubicBezTo>
                    <a:pt x="501" y="402"/>
                    <a:pt x="503" y="403"/>
                    <a:pt x="504" y="404"/>
                  </a:cubicBezTo>
                  <a:cubicBezTo>
                    <a:pt x="504" y="405"/>
                    <a:pt x="504" y="408"/>
                    <a:pt x="505" y="409"/>
                  </a:cubicBezTo>
                  <a:cubicBezTo>
                    <a:pt x="505" y="410"/>
                    <a:pt x="506" y="411"/>
                    <a:pt x="507" y="412"/>
                  </a:cubicBezTo>
                  <a:cubicBezTo>
                    <a:pt x="508" y="412"/>
                    <a:pt x="510" y="410"/>
                    <a:pt x="511" y="410"/>
                  </a:cubicBezTo>
                  <a:cubicBezTo>
                    <a:pt x="512" y="410"/>
                    <a:pt x="513" y="411"/>
                    <a:pt x="513" y="412"/>
                  </a:cubicBezTo>
                  <a:cubicBezTo>
                    <a:pt x="514" y="413"/>
                    <a:pt x="514" y="417"/>
                    <a:pt x="515" y="418"/>
                  </a:cubicBezTo>
                  <a:cubicBezTo>
                    <a:pt x="515" y="419"/>
                    <a:pt x="517" y="419"/>
                    <a:pt x="517" y="419"/>
                  </a:cubicBezTo>
                  <a:cubicBezTo>
                    <a:pt x="518" y="419"/>
                    <a:pt x="519" y="417"/>
                    <a:pt x="520" y="417"/>
                  </a:cubicBezTo>
                  <a:cubicBezTo>
                    <a:pt x="521" y="417"/>
                    <a:pt x="524" y="416"/>
                    <a:pt x="525" y="417"/>
                  </a:cubicBezTo>
                  <a:cubicBezTo>
                    <a:pt x="525" y="418"/>
                    <a:pt x="526" y="420"/>
                    <a:pt x="526" y="421"/>
                  </a:cubicBezTo>
                  <a:cubicBezTo>
                    <a:pt x="525" y="422"/>
                    <a:pt x="522" y="422"/>
                    <a:pt x="522" y="423"/>
                  </a:cubicBezTo>
                  <a:cubicBezTo>
                    <a:pt x="521" y="424"/>
                    <a:pt x="521" y="427"/>
                    <a:pt x="522" y="428"/>
                  </a:cubicBezTo>
                  <a:cubicBezTo>
                    <a:pt x="523" y="429"/>
                    <a:pt x="527" y="429"/>
                    <a:pt x="529" y="429"/>
                  </a:cubicBezTo>
                  <a:cubicBezTo>
                    <a:pt x="530" y="428"/>
                    <a:pt x="531" y="427"/>
                    <a:pt x="532" y="427"/>
                  </a:cubicBezTo>
                  <a:cubicBezTo>
                    <a:pt x="533" y="426"/>
                    <a:pt x="536" y="427"/>
                    <a:pt x="538" y="427"/>
                  </a:cubicBezTo>
                  <a:cubicBezTo>
                    <a:pt x="539" y="427"/>
                    <a:pt x="542" y="426"/>
                    <a:pt x="543" y="427"/>
                  </a:cubicBezTo>
                  <a:cubicBezTo>
                    <a:pt x="544" y="427"/>
                    <a:pt x="544" y="429"/>
                    <a:pt x="545" y="431"/>
                  </a:cubicBezTo>
                  <a:cubicBezTo>
                    <a:pt x="545" y="432"/>
                    <a:pt x="544" y="435"/>
                    <a:pt x="545" y="437"/>
                  </a:cubicBezTo>
                  <a:cubicBezTo>
                    <a:pt x="545" y="438"/>
                    <a:pt x="549" y="438"/>
                    <a:pt x="550" y="439"/>
                  </a:cubicBezTo>
                  <a:cubicBezTo>
                    <a:pt x="551" y="439"/>
                    <a:pt x="553" y="441"/>
                    <a:pt x="553" y="442"/>
                  </a:cubicBezTo>
                  <a:cubicBezTo>
                    <a:pt x="554" y="444"/>
                    <a:pt x="556" y="447"/>
                    <a:pt x="558" y="447"/>
                  </a:cubicBezTo>
                  <a:cubicBezTo>
                    <a:pt x="560" y="448"/>
                    <a:pt x="563" y="447"/>
                    <a:pt x="565" y="448"/>
                  </a:cubicBezTo>
                  <a:cubicBezTo>
                    <a:pt x="566" y="448"/>
                    <a:pt x="569" y="450"/>
                    <a:pt x="570" y="451"/>
                  </a:cubicBezTo>
                  <a:cubicBezTo>
                    <a:pt x="571" y="452"/>
                    <a:pt x="572" y="455"/>
                    <a:pt x="573" y="456"/>
                  </a:cubicBezTo>
                  <a:cubicBezTo>
                    <a:pt x="575" y="457"/>
                    <a:pt x="579" y="458"/>
                    <a:pt x="581" y="458"/>
                  </a:cubicBezTo>
                  <a:cubicBezTo>
                    <a:pt x="583" y="458"/>
                    <a:pt x="587" y="458"/>
                    <a:pt x="588" y="457"/>
                  </a:cubicBezTo>
                  <a:cubicBezTo>
                    <a:pt x="590" y="456"/>
                    <a:pt x="592" y="453"/>
                    <a:pt x="593" y="452"/>
                  </a:cubicBezTo>
                  <a:cubicBezTo>
                    <a:pt x="595" y="451"/>
                    <a:pt x="598" y="450"/>
                    <a:pt x="600" y="449"/>
                  </a:cubicBezTo>
                  <a:cubicBezTo>
                    <a:pt x="602" y="448"/>
                    <a:pt x="605" y="446"/>
                    <a:pt x="606" y="445"/>
                  </a:cubicBezTo>
                  <a:cubicBezTo>
                    <a:pt x="607" y="444"/>
                    <a:pt x="607" y="441"/>
                    <a:pt x="608" y="440"/>
                  </a:cubicBezTo>
                  <a:cubicBezTo>
                    <a:pt x="608" y="438"/>
                    <a:pt x="611" y="437"/>
                    <a:pt x="613" y="437"/>
                  </a:cubicBezTo>
                  <a:cubicBezTo>
                    <a:pt x="614" y="436"/>
                    <a:pt x="617" y="437"/>
                    <a:pt x="617" y="438"/>
                  </a:cubicBezTo>
                  <a:cubicBezTo>
                    <a:pt x="618" y="440"/>
                    <a:pt x="616" y="444"/>
                    <a:pt x="616" y="446"/>
                  </a:cubicBezTo>
                  <a:cubicBezTo>
                    <a:pt x="616" y="449"/>
                    <a:pt x="617" y="456"/>
                    <a:pt x="617" y="460"/>
                  </a:cubicBezTo>
                  <a:cubicBezTo>
                    <a:pt x="617" y="461"/>
                    <a:pt x="617" y="463"/>
                    <a:pt x="618" y="464"/>
                  </a:cubicBezTo>
                  <a:cubicBezTo>
                    <a:pt x="619" y="465"/>
                    <a:pt x="622" y="463"/>
                    <a:pt x="623" y="463"/>
                  </a:cubicBezTo>
                  <a:cubicBezTo>
                    <a:pt x="625" y="463"/>
                    <a:pt x="630" y="464"/>
                    <a:pt x="632" y="463"/>
                  </a:cubicBezTo>
                  <a:cubicBezTo>
                    <a:pt x="633" y="463"/>
                    <a:pt x="635" y="462"/>
                    <a:pt x="636" y="461"/>
                  </a:cubicBezTo>
                  <a:cubicBezTo>
                    <a:pt x="637" y="460"/>
                    <a:pt x="639" y="456"/>
                    <a:pt x="641" y="455"/>
                  </a:cubicBezTo>
                  <a:cubicBezTo>
                    <a:pt x="642" y="454"/>
                    <a:pt x="646" y="454"/>
                    <a:pt x="648" y="454"/>
                  </a:cubicBezTo>
                  <a:cubicBezTo>
                    <a:pt x="649" y="454"/>
                    <a:pt x="652" y="456"/>
                    <a:pt x="653" y="457"/>
                  </a:cubicBezTo>
                  <a:cubicBezTo>
                    <a:pt x="654" y="458"/>
                    <a:pt x="657" y="460"/>
                    <a:pt x="658" y="462"/>
                  </a:cubicBezTo>
                  <a:cubicBezTo>
                    <a:pt x="659" y="463"/>
                    <a:pt x="659" y="466"/>
                    <a:pt x="660" y="467"/>
                  </a:cubicBezTo>
                  <a:cubicBezTo>
                    <a:pt x="661" y="469"/>
                    <a:pt x="665" y="469"/>
                    <a:pt x="667" y="470"/>
                  </a:cubicBezTo>
                  <a:cubicBezTo>
                    <a:pt x="670" y="470"/>
                    <a:pt x="675" y="469"/>
                    <a:pt x="677" y="470"/>
                  </a:cubicBezTo>
                  <a:cubicBezTo>
                    <a:pt x="678" y="471"/>
                    <a:pt x="680" y="473"/>
                    <a:pt x="680" y="474"/>
                  </a:cubicBezTo>
                  <a:cubicBezTo>
                    <a:pt x="681" y="475"/>
                    <a:pt x="681" y="479"/>
                    <a:pt x="682" y="480"/>
                  </a:cubicBezTo>
                  <a:cubicBezTo>
                    <a:pt x="682" y="481"/>
                    <a:pt x="685" y="482"/>
                    <a:pt x="686" y="483"/>
                  </a:cubicBezTo>
                  <a:cubicBezTo>
                    <a:pt x="687" y="485"/>
                    <a:pt x="688" y="488"/>
                    <a:pt x="688" y="490"/>
                  </a:cubicBezTo>
                  <a:cubicBezTo>
                    <a:pt x="688" y="490"/>
                    <a:pt x="689" y="492"/>
                    <a:pt x="689" y="492"/>
                  </a:cubicBezTo>
                  <a:cubicBezTo>
                    <a:pt x="690" y="493"/>
                    <a:pt x="693" y="494"/>
                    <a:pt x="694" y="495"/>
                  </a:cubicBezTo>
                  <a:cubicBezTo>
                    <a:pt x="696" y="496"/>
                    <a:pt x="699" y="499"/>
                    <a:pt x="700" y="500"/>
                  </a:cubicBezTo>
                  <a:cubicBezTo>
                    <a:pt x="700" y="501"/>
                    <a:pt x="702" y="503"/>
                    <a:pt x="702" y="505"/>
                  </a:cubicBezTo>
                  <a:cubicBezTo>
                    <a:pt x="703" y="507"/>
                    <a:pt x="702" y="512"/>
                    <a:pt x="703" y="513"/>
                  </a:cubicBezTo>
                  <a:cubicBezTo>
                    <a:pt x="704" y="515"/>
                    <a:pt x="706" y="516"/>
                    <a:pt x="707" y="516"/>
                  </a:cubicBezTo>
                  <a:cubicBezTo>
                    <a:pt x="709" y="517"/>
                    <a:pt x="712" y="516"/>
                    <a:pt x="713" y="515"/>
                  </a:cubicBezTo>
                  <a:cubicBezTo>
                    <a:pt x="714" y="514"/>
                    <a:pt x="714" y="512"/>
                    <a:pt x="715" y="511"/>
                  </a:cubicBezTo>
                  <a:cubicBezTo>
                    <a:pt x="716" y="510"/>
                    <a:pt x="719" y="510"/>
                    <a:pt x="720" y="511"/>
                  </a:cubicBezTo>
                  <a:cubicBezTo>
                    <a:pt x="722" y="511"/>
                    <a:pt x="724" y="514"/>
                    <a:pt x="725" y="514"/>
                  </a:cubicBezTo>
                  <a:cubicBezTo>
                    <a:pt x="727" y="514"/>
                    <a:pt x="728" y="511"/>
                    <a:pt x="730" y="510"/>
                  </a:cubicBezTo>
                  <a:cubicBezTo>
                    <a:pt x="730" y="509"/>
                    <a:pt x="732" y="508"/>
                    <a:pt x="733" y="507"/>
                  </a:cubicBezTo>
                  <a:cubicBezTo>
                    <a:pt x="734" y="507"/>
                    <a:pt x="737" y="506"/>
                    <a:pt x="738" y="506"/>
                  </a:cubicBezTo>
                  <a:cubicBezTo>
                    <a:pt x="739" y="506"/>
                    <a:pt x="741" y="506"/>
                    <a:pt x="742" y="505"/>
                  </a:cubicBezTo>
                  <a:cubicBezTo>
                    <a:pt x="743" y="504"/>
                    <a:pt x="744" y="502"/>
                    <a:pt x="744" y="500"/>
                  </a:cubicBezTo>
                  <a:cubicBezTo>
                    <a:pt x="745" y="499"/>
                    <a:pt x="744" y="497"/>
                    <a:pt x="744" y="496"/>
                  </a:cubicBezTo>
                  <a:cubicBezTo>
                    <a:pt x="745" y="495"/>
                    <a:pt x="746" y="492"/>
                    <a:pt x="747" y="491"/>
                  </a:cubicBezTo>
                  <a:cubicBezTo>
                    <a:pt x="748" y="491"/>
                    <a:pt x="751" y="492"/>
                    <a:pt x="752" y="493"/>
                  </a:cubicBezTo>
                  <a:cubicBezTo>
                    <a:pt x="753" y="494"/>
                    <a:pt x="752" y="498"/>
                    <a:pt x="753" y="499"/>
                  </a:cubicBezTo>
                  <a:cubicBezTo>
                    <a:pt x="754" y="500"/>
                    <a:pt x="756" y="500"/>
                    <a:pt x="757" y="501"/>
                  </a:cubicBezTo>
                  <a:cubicBezTo>
                    <a:pt x="758" y="503"/>
                    <a:pt x="757" y="507"/>
                    <a:pt x="758" y="508"/>
                  </a:cubicBezTo>
                  <a:cubicBezTo>
                    <a:pt x="758" y="510"/>
                    <a:pt x="762" y="510"/>
                    <a:pt x="763" y="511"/>
                  </a:cubicBezTo>
                  <a:cubicBezTo>
                    <a:pt x="764" y="512"/>
                    <a:pt x="763" y="516"/>
                    <a:pt x="764" y="517"/>
                  </a:cubicBezTo>
                  <a:cubicBezTo>
                    <a:pt x="765" y="518"/>
                    <a:pt x="769" y="518"/>
                    <a:pt x="771" y="519"/>
                  </a:cubicBezTo>
                  <a:cubicBezTo>
                    <a:pt x="771" y="519"/>
                    <a:pt x="773" y="520"/>
                    <a:pt x="774" y="521"/>
                  </a:cubicBezTo>
                  <a:cubicBezTo>
                    <a:pt x="774" y="522"/>
                    <a:pt x="774" y="523"/>
                    <a:pt x="774" y="523"/>
                  </a:cubicBezTo>
                  <a:cubicBezTo>
                    <a:pt x="773" y="525"/>
                    <a:pt x="773" y="528"/>
                    <a:pt x="773" y="530"/>
                  </a:cubicBezTo>
                  <a:cubicBezTo>
                    <a:pt x="772" y="531"/>
                    <a:pt x="771" y="535"/>
                    <a:pt x="771" y="536"/>
                  </a:cubicBezTo>
                  <a:cubicBezTo>
                    <a:pt x="771" y="537"/>
                    <a:pt x="769" y="540"/>
                    <a:pt x="770" y="541"/>
                  </a:cubicBezTo>
                  <a:cubicBezTo>
                    <a:pt x="770" y="542"/>
                    <a:pt x="772" y="544"/>
                    <a:pt x="773" y="544"/>
                  </a:cubicBezTo>
                  <a:cubicBezTo>
                    <a:pt x="774" y="544"/>
                    <a:pt x="776" y="542"/>
                    <a:pt x="777" y="542"/>
                  </a:cubicBezTo>
                  <a:cubicBezTo>
                    <a:pt x="778" y="542"/>
                    <a:pt x="779" y="541"/>
                    <a:pt x="780" y="541"/>
                  </a:cubicBezTo>
                  <a:cubicBezTo>
                    <a:pt x="781" y="541"/>
                    <a:pt x="783" y="543"/>
                    <a:pt x="784" y="543"/>
                  </a:cubicBezTo>
                  <a:cubicBezTo>
                    <a:pt x="785" y="544"/>
                    <a:pt x="787" y="544"/>
                    <a:pt x="787" y="545"/>
                  </a:cubicBezTo>
                  <a:cubicBezTo>
                    <a:pt x="788" y="546"/>
                    <a:pt x="789" y="550"/>
                    <a:pt x="788" y="552"/>
                  </a:cubicBezTo>
                  <a:cubicBezTo>
                    <a:pt x="788" y="553"/>
                    <a:pt x="785" y="554"/>
                    <a:pt x="784" y="555"/>
                  </a:cubicBezTo>
                  <a:cubicBezTo>
                    <a:pt x="783" y="556"/>
                    <a:pt x="781" y="556"/>
                    <a:pt x="781" y="557"/>
                  </a:cubicBezTo>
                  <a:cubicBezTo>
                    <a:pt x="780" y="558"/>
                    <a:pt x="782" y="560"/>
                    <a:pt x="782" y="561"/>
                  </a:cubicBezTo>
                  <a:cubicBezTo>
                    <a:pt x="782" y="562"/>
                    <a:pt x="783" y="564"/>
                    <a:pt x="783" y="565"/>
                  </a:cubicBezTo>
                  <a:cubicBezTo>
                    <a:pt x="782" y="566"/>
                    <a:pt x="782" y="568"/>
                    <a:pt x="781" y="568"/>
                  </a:cubicBezTo>
                  <a:cubicBezTo>
                    <a:pt x="780" y="568"/>
                    <a:pt x="778" y="567"/>
                    <a:pt x="777" y="567"/>
                  </a:cubicBezTo>
                  <a:cubicBezTo>
                    <a:pt x="776" y="566"/>
                    <a:pt x="775" y="564"/>
                    <a:pt x="774" y="564"/>
                  </a:cubicBezTo>
                  <a:cubicBezTo>
                    <a:pt x="773" y="563"/>
                    <a:pt x="770" y="562"/>
                    <a:pt x="769" y="562"/>
                  </a:cubicBezTo>
                  <a:cubicBezTo>
                    <a:pt x="767" y="562"/>
                    <a:pt x="762" y="562"/>
                    <a:pt x="760" y="562"/>
                  </a:cubicBezTo>
                  <a:cubicBezTo>
                    <a:pt x="759" y="562"/>
                    <a:pt x="756" y="562"/>
                    <a:pt x="754" y="563"/>
                  </a:cubicBezTo>
                  <a:cubicBezTo>
                    <a:pt x="753" y="564"/>
                    <a:pt x="752" y="567"/>
                    <a:pt x="751" y="567"/>
                  </a:cubicBezTo>
                  <a:cubicBezTo>
                    <a:pt x="750" y="568"/>
                    <a:pt x="746" y="566"/>
                    <a:pt x="745" y="567"/>
                  </a:cubicBezTo>
                  <a:cubicBezTo>
                    <a:pt x="744" y="568"/>
                    <a:pt x="745" y="572"/>
                    <a:pt x="744" y="573"/>
                  </a:cubicBezTo>
                  <a:cubicBezTo>
                    <a:pt x="744" y="575"/>
                    <a:pt x="743" y="577"/>
                    <a:pt x="742" y="578"/>
                  </a:cubicBezTo>
                  <a:cubicBezTo>
                    <a:pt x="742" y="579"/>
                    <a:pt x="740" y="581"/>
                    <a:pt x="740" y="582"/>
                  </a:cubicBezTo>
                  <a:cubicBezTo>
                    <a:pt x="740" y="584"/>
                    <a:pt x="740" y="586"/>
                    <a:pt x="740" y="587"/>
                  </a:cubicBezTo>
                  <a:cubicBezTo>
                    <a:pt x="740" y="588"/>
                    <a:pt x="740" y="591"/>
                    <a:pt x="741" y="591"/>
                  </a:cubicBezTo>
                  <a:cubicBezTo>
                    <a:pt x="742" y="592"/>
                    <a:pt x="744" y="591"/>
                    <a:pt x="745" y="591"/>
                  </a:cubicBezTo>
                  <a:cubicBezTo>
                    <a:pt x="746" y="592"/>
                    <a:pt x="749" y="593"/>
                    <a:pt x="749" y="594"/>
                  </a:cubicBezTo>
                  <a:cubicBezTo>
                    <a:pt x="750" y="596"/>
                    <a:pt x="750" y="599"/>
                    <a:pt x="749" y="601"/>
                  </a:cubicBezTo>
                  <a:cubicBezTo>
                    <a:pt x="749" y="602"/>
                    <a:pt x="747" y="605"/>
                    <a:pt x="746" y="606"/>
                  </a:cubicBezTo>
                  <a:cubicBezTo>
                    <a:pt x="745" y="607"/>
                    <a:pt x="744" y="609"/>
                    <a:pt x="743" y="610"/>
                  </a:cubicBezTo>
                  <a:cubicBezTo>
                    <a:pt x="742" y="611"/>
                    <a:pt x="741" y="614"/>
                    <a:pt x="740" y="615"/>
                  </a:cubicBezTo>
                  <a:cubicBezTo>
                    <a:pt x="738" y="616"/>
                    <a:pt x="734" y="615"/>
                    <a:pt x="732" y="615"/>
                  </a:cubicBezTo>
                  <a:cubicBezTo>
                    <a:pt x="731" y="615"/>
                    <a:pt x="728" y="613"/>
                    <a:pt x="727" y="614"/>
                  </a:cubicBezTo>
                  <a:cubicBezTo>
                    <a:pt x="726" y="614"/>
                    <a:pt x="725" y="617"/>
                    <a:pt x="724" y="618"/>
                  </a:cubicBezTo>
                  <a:cubicBezTo>
                    <a:pt x="724" y="619"/>
                    <a:pt x="724" y="622"/>
                    <a:pt x="723" y="623"/>
                  </a:cubicBezTo>
                  <a:cubicBezTo>
                    <a:pt x="723" y="623"/>
                    <a:pt x="721" y="623"/>
                    <a:pt x="721" y="623"/>
                  </a:cubicBezTo>
                  <a:cubicBezTo>
                    <a:pt x="720" y="623"/>
                    <a:pt x="719" y="622"/>
                    <a:pt x="718" y="622"/>
                  </a:cubicBezTo>
                  <a:cubicBezTo>
                    <a:pt x="717" y="621"/>
                    <a:pt x="715" y="621"/>
                    <a:pt x="714" y="621"/>
                  </a:cubicBezTo>
                  <a:cubicBezTo>
                    <a:pt x="712" y="621"/>
                    <a:pt x="709" y="621"/>
                    <a:pt x="708" y="621"/>
                  </a:cubicBezTo>
                  <a:cubicBezTo>
                    <a:pt x="706" y="620"/>
                    <a:pt x="705" y="618"/>
                    <a:pt x="704" y="618"/>
                  </a:cubicBezTo>
                  <a:cubicBezTo>
                    <a:pt x="702" y="618"/>
                    <a:pt x="699" y="619"/>
                    <a:pt x="698" y="619"/>
                  </a:cubicBezTo>
                  <a:cubicBezTo>
                    <a:pt x="696" y="620"/>
                    <a:pt x="693" y="621"/>
                    <a:pt x="693" y="622"/>
                  </a:cubicBezTo>
                  <a:cubicBezTo>
                    <a:pt x="692" y="623"/>
                    <a:pt x="691" y="626"/>
                    <a:pt x="692" y="628"/>
                  </a:cubicBezTo>
                  <a:cubicBezTo>
                    <a:pt x="692" y="629"/>
                    <a:pt x="692" y="633"/>
                    <a:pt x="693" y="634"/>
                  </a:cubicBezTo>
                  <a:cubicBezTo>
                    <a:pt x="694" y="636"/>
                    <a:pt x="695" y="638"/>
                    <a:pt x="696" y="639"/>
                  </a:cubicBezTo>
                  <a:cubicBezTo>
                    <a:pt x="696" y="640"/>
                    <a:pt x="697" y="642"/>
                    <a:pt x="697" y="643"/>
                  </a:cubicBezTo>
                  <a:cubicBezTo>
                    <a:pt x="697" y="645"/>
                    <a:pt x="695" y="648"/>
                    <a:pt x="695" y="650"/>
                  </a:cubicBezTo>
                  <a:cubicBezTo>
                    <a:pt x="695" y="650"/>
                    <a:pt x="697" y="652"/>
                    <a:pt x="697" y="653"/>
                  </a:cubicBezTo>
                  <a:cubicBezTo>
                    <a:pt x="697" y="653"/>
                    <a:pt x="698" y="655"/>
                    <a:pt x="698" y="655"/>
                  </a:cubicBezTo>
                  <a:cubicBezTo>
                    <a:pt x="698" y="657"/>
                    <a:pt x="696" y="659"/>
                    <a:pt x="696" y="661"/>
                  </a:cubicBezTo>
                  <a:cubicBezTo>
                    <a:pt x="696" y="662"/>
                    <a:pt x="697" y="664"/>
                    <a:pt x="698" y="665"/>
                  </a:cubicBezTo>
                  <a:cubicBezTo>
                    <a:pt x="698" y="666"/>
                    <a:pt x="699" y="668"/>
                    <a:pt x="700" y="668"/>
                  </a:cubicBezTo>
                  <a:cubicBezTo>
                    <a:pt x="701" y="670"/>
                    <a:pt x="705" y="670"/>
                    <a:pt x="706" y="671"/>
                  </a:cubicBezTo>
                  <a:cubicBezTo>
                    <a:pt x="708" y="674"/>
                    <a:pt x="709" y="681"/>
                    <a:pt x="709" y="685"/>
                  </a:cubicBezTo>
                  <a:cubicBezTo>
                    <a:pt x="709" y="686"/>
                    <a:pt x="707" y="689"/>
                    <a:pt x="706" y="690"/>
                  </a:cubicBezTo>
                  <a:cubicBezTo>
                    <a:pt x="705" y="691"/>
                    <a:pt x="703" y="693"/>
                    <a:pt x="702" y="694"/>
                  </a:cubicBezTo>
                  <a:cubicBezTo>
                    <a:pt x="701" y="696"/>
                    <a:pt x="699" y="700"/>
                    <a:pt x="697" y="702"/>
                  </a:cubicBezTo>
                  <a:cubicBezTo>
                    <a:pt x="696" y="704"/>
                    <a:pt x="691" y="706"/>
                    <a:pt x="689" y="708"/>
                  </a:cubicBezTo>
                  <a:cubicBezTo>
                    <a:pt x="687" y="710"/>
                    <a:pt x="684" y="714"/>
                    <a:pt x="682" y="715"/>
                  </a:cubicBezTo>
                  <a:cubicBezTo>
                    <a:pt x="680" y="716"/>
                    <a:pt x="677" y="716"/>
                    <a:pt x="675" y="716"/>
                  </a:cubicBezTo>
                  <a:cubicBezTo>
                    <a:pt x="674" y="716"/>
                    <a:pt x="672" y="716"/>
                    <a:pt x="671" y="716"/>
                  </a:cubicBezTo>
                  <a:cubicBezTo>
                    <a:pt x="670" y="715"/>
                    <a:pt x="669" y="712"/>
                    <a:pt x="668" y="712"/>
                  </a:cubicBezTo>
                  <a:cubicBezTo>
                    <a:pt x="666" y="711"/>
                    <a:pt x="663" y="711"/>
                    <a:pt x="661" y="711"/>
                  </a:cubicBezTo>
                  <a:cubicBezTo>
                    <a:pt x="659" y="711"/>
                    <a:pt x="656" y="711"/>
                    <a:pt x="654" y="711"/>
                  </a:cubicBezTo>
                  <a:cubicBezTo>
                    <a:pt x="653" y="712"/>
                    <a:pt x="651" y="714"/>
                    <a:pt x="650" y="714"/>
                  </a:cubicBezTo>
                  <a:cubicBezTo>
                    <a:pt x="649" y="714"/>
                    <a:pt x="646" y="715"/>
                    <a:pt x="646" y="714"/>
                  </a:cubicBezTo>
                  <a:cubicBezTo>
                    <a:pt x="645" y="714"/>
                    <a:pt x="645" y="710"/>
                    <a:pt x="644" y="709"/>
                  </a:cubicBezTo>
                  <a:cubicBezTo>
                    <a:pt x="644" y="709"/>
                    <a:pt x="641" y="708"/>
                    <a:pt x="640" y="708"/>
                  </a:cubicBezTo>
                  <a:cubicBezTo>
                    <a:pt x="639" y="708"/>
                    <a:pt x="637" y="709"/>
                    <a:pt x="636" y="709"/>
                  </a:cubicBezTo>
                  <a:cubicBezTo>
                    <a:pt x="635" y="710"/>
                    <a:pt x="635" y="713"/>
                    <a:pt x="634" y="714"/>
                  </a:cubicBezTo>
                  <a:cubicBezTo>
                    <a:pt x="633" y="715"/>
                    <a:pt x="630" y="717"/>
                    <a:pt x="629" y="718"/>
                  </a:cubicBezTo>
                  <a:cubicBezTo>
                    <a:pt x="628" y="720"/>
                    <a:pt x="627" y="724"/>
                    <a:pt x="626" y="725"/>
                  </a:cubicBezTo>
                  <a:cubicBezTo>
                    <a:pt x="626" y="727"/>
                    <a:pt x="623" y="730"/>
                    <a:pt x="623" y="732"/>
                  </a:cubicBezTo>
                  <a:cubicBezTo>
                    <a:pt x="623" y="733"/>
                    <a:pt x="625" y="734"/>
                    <a:pt x="625" y="735"/>
                  </a:cubicBezTo>
                  <a:cubicBezTo>
                    <a:pt x="625" y="736"/>
                    <a:pt x="625" y="740"/>
                    <a:pt x="624" y="741"/>
                  </a:cubicBezTo>
                  <a:cubicBezTo>
                    <a:pt x="624" y="742"/>
                    <a:pt x="623" y="745"/>
                    <a:pt x="623" y="746"/>
                  </a:cubicBezTo>
                  <a:cubicBezTo>
                    <a:pt x="623" y="747"/>
                    <a:pt x="625" y="750"/>
                    <a:pt x="624" y="751"/>
                  </a:cubicBezTo>
                  <a:cubicBezTo>
                    <a:pt x="624" y="752"/>
                    <a:pt x="622" y="753"/>
                    <a:pt x="621" y="753"/>
                  </a:cubicBezTo>
                  <a:cubicBezTo>
                    <a:pt x="621" y="754"/>
                    <a:pt x="620" y="756"/>
                    <a:pt x="620" y="757"/>
                  </a:cubicBezTo>
                  <a:cubicBezTo>
                    <a:pt x="620" y="758"/>
                    <a:pt x="623" y="760"/>
                    <a:pt x="622" y="762"/>
                  </a:cubicBezTo>
                  <a:cubicBezTo>
                    <a:pt x="622" y="763"/>
                    <a:pt x="619" y="763"/>
                    <a:pt x="618" y="764"/>
                  </a:cubicBezTo>
                  <a:cubicBezTo>
                    <a:pt x="616" y="765"/>
                    <a:pt x="613" y="767"/>
                    <a:pt x="612" y="769"/>
                  </a:cubicBezTo>
                  <a:cubicBezTo>
                    <a:pt x="611" y="770"/>
                    <a:pt x="609" y="775"/>
                    <a:pt x="609" y="777"/>
                  </a:cubicBezTo>
                  <a:cubicBezTo>
                    <a:pt x="609" y="778"/>
                    <a:pt x="610" y="779"/>
                    <a:pt x="611" y="780"/>
                  </a:cubicBezTo>
                  <a:cubicBezTo>
                    <a:pt x="611" y="781"/>
                    <a:pt x="613" y="782"/>
                    <a:pt x="614" y="784"/>
                  </a:cubicBezTo>
                  <a:cubicBezTo>
                    <a:pt x="614" y="785"/>
                    <a:pt x="613" y="787"/>
                    <a:pt x="613" y="788"/>
                  </a:cubicBezTo>
                  <a:cubicBezTo>
                    <a:pt x="612" y="789"/>
                    <a:pt x="611" y="790"/>
                    <a:pt x="611" y="790"/>
                  </a:cubicBezTo>
                  <a:cubicBezTo>
                    <a:pt x="610" y="790"/>
                    <a:pt x="608" y="790"/>
                    <a:pt x="607" y="790"/>
                  </a:cubicBezTo>
                  <a:cubicBezTo>
                    <a:pt x="607" y="791"/>
                    <a:pt x="607" y="792"/>
                    <a:pt x="607" y="793"/>
                  </a:cubicBezTo>
                  <a:cubicBezTo>
                    <a:pt x="608" y="795"/>
                    <a:pt x="609" y="797"/>
                    <a:pt x="609" y="798"/>
                  </a:cubicBezTo>
                  <a:cubicBezTo>
                    <a:pt x="609" y="799"/>
                    <a:pt x="606" y="801"/>
                    <a:pt x="607" y="801"/>
                  </a:cubicBezTo>
                  <a:cubicBezTo>
                    <a:pt x="607" y="803"/>
                    <a:pt x="611" y="802"/>
                    <a:pt x="612" y="802"/>
                  </a:cubicBezTo>
                  <a:cubicBezTo>
                    <a:pt x="612" y="803"/>
                    <a:pt x="613" y="806"/>
                    <a:pt x="613" y="807"/>
                  </a:cubicBezTo>
                  <a:cubicBezTo>
                    <a:pt x="613" y="808"/>
                    <a:pt x="612" y="810"/>
                    <a:pt x="612" y="810"/>
                  </a:cubicBezTo>
                  <a:cubicBezTo>
                    <a:pt x="611" y="812"/>
                    <a:pt x="609" y="815"/>
                    <a:pt x="609" y="816"/>
                  </a:cubicBezTo>
                  <a:cubicBezTo>
                    <a:pt x="609" y="817"/>
                    <a:pt x="611" y="819"/>
                    <a:pt x="611" y="820"/>
                  </a:cubicBezTo>
                  <a:cubicBezTo>
                    <a:pt x="611" y="821"/>
                    <a:pt x="611" y="824"/>
                    <a:pt x="611" y="825"/>
                  </a:cubicBezTo>
                  <a:cubicBezTo>
                    <a:pt x="611" y="827"/>
                    <a:pt x="610" y="829"/>
                    <a:pt x="610" y="831"/>
                  </a:cubicBezTo>
                  <a:cubicBezTo>
                    <a:pt x="610" y="833"/>
                    <a:pt x="611" y="837"/>
                    <a:pt x="612" y="839"/>
                  </a:cubicBezTo>
                  <a:cubicBezTo>
                    <a:pt x="612" y="841"/>
                    <a:pt x="612" y="846"/>
                    <a:pt x="612" y="848"/>
                  </a:cubicBezTo>
                  <a:cubicBezTo>
                    <a:pt x="611" y="850"/>
                    <a:pt x="609" y="852"/>
                    <a:pt x="608" y="853"/>
                  </a:cubicBezTo>
                  <a:cubicBezTo>
                    <a:pt x="607" y="855"/>
                    <a:pt x="603" y="857"/>
                    <a:pt x="602" y="859"/>
                  </a:cubicBezTo>
                  <a:cubicBezTo>
                    <a:pt x="601" y="860"/>
                    <a:pt x="601" y="864"/>
                    <a:pt x="601" y="866"/>
                  </a:cubicBezTo>
                  <a:cubicBezTo>
                    <a:pt x="600" y="868"/>
                    <a:pt x="600" y="870"/>
                    <a:pt x="599" y="871"/>
                  </a:cubicBezTo>
                  <a:cubicBezTo>
                    <a:pt x="598" y="872"/>
                    <a:pt x="596" y="873"/>
                    <a:pt x="595" y="873"/>
                  </a:cubicBezTo>
                  <a:cubicBezTo>
                    <a:pt x="594" y="872"/>
                    <a:pt x="591" y="870"/>
                    <a:pt x="591" y="869"/>
                  </a:cubicBezTo>
                  <a:cubicBezTo>
                    <a:pt x="590" y="869"/>
                    <a:pt x="589" y="867"/>
                    <a:pt x="589" y="866"/>
                  </a:cubicBezTo>
                  <a:cubicBezTo>
                    <a:pt x="588" y="865"/>
                    <a:pt x="587" y="863"/>
                    <a:pt x="586" y="862"/>
                  </a:cubicBezTo>
                  <a:cubicBezTo>
                    <a:pt x="585" y="862"/>
                    <a:pt x="582" y="862"/>
                    <a:pt x="581" y="862"/>
                  </a:cubicBezTo>
                  <a:cubicBezTo>
                    <a:pt x="579" y="861"/>
                    <a:pt x="576" y="859"/>
                    <a:pt x="574" y="859"/>
                  </a:cubicBezTo>
                  <a:cubicBezTo>
                    <a:pt x="572" y="858"/>
                    <a:pt x="570" y="858"/>
                    <a:pt x="569" y="859"/>
                  </a:cubicBezTo>
                  <a:cubicBezTo>
                    <a:pt x="568" y="859"/>
                    <a:pt x="566" y="860"/>
                    <a:pt x="565" y="861"/>
                  </a:cubicBezTo>
                  <a:cubicBezTo>
                    <a:pt x="564" y="861"/>
                    <a:pt x="564" y="863"/>
                    <a:pt x="564" y="864"/>
                  </a:cubicBezTo>
                  <a:cubicBezTo>
                    <a:pt x="564" y="866"/>
                    <a:pt x="566" y="869"/>
                    <a:pt x="566" y="871"/>
                  </a:cubicBezTo>
                  <a:cubicBezTo>
                    <a:pt x="566" y="873"/>
                    <a:pt x="566" y="877"/>
                    <a:pt x="565" y="879"/>
                  </a:cubicBezTo>
                  <a:cubicBezTo>
                    <a:pt x="564" y="881"/>
                    <a:pt x="560" y="882"/>
                    <a:pt x="558" y="883"/>
                  </a:cubicBezTo>
                  <a:cubicBezTo>
                    <a:pt x="557" y="883"/>
                    <a:pt x="553" y="881"/>
                    <a:pt x="552" y="881"/>
                  </a:cubicBezTo>
                  <a:cubicBezTo>
                    <a:pt x="550" y="882"/>
                    <a:pt x="548" y="885"/>
                    <a:pt x="547" y="886"/>
                  </a:cubicBezTo>
                  <a:cubicBezTo>
                    <a:pt x="546" y="887"/>
                    <a:pt x="547" y="889"/>
                    <a:pt x="546" y="890"/>
                  </a:cubicBezTo>
                  <a:cubicBezTo>
                    <a:pt x="545" y="891"/>
                    <a:pt x="543" y="891"/>
                    <a:pt x="541" y="891"/>
                  </a:cubicBezTo>
                  <a:cubicBezTo>
                    <a:pt x="541" y="891"/>
                    <a:pt x="539" y="891"/>
                    <a:pt x="538" y="891"/>
                  </a:cubicBezTo>
                  <a:cubicBezTo>
                    <a:pt x="537" y="891"/>
                    <a:pt x="535" y="893"/>
                    <a:pt x="534" y="894"/>
                  </a:cubicBezTo>
                  <a:cubicBezTo>
                    <a:pt x="534" y="894"/>
                    <a:pt x="534" y="897"/>
                    <a:pt x="534" y="897"/>
                  </a:cubicBezTo>
                  <a:cubicBezTo>
                    <a:pt x="535" y="899"/>
                    <a:pt x="537" y="900"/>
                    <a:pt x="537" y="901"/>
                  </a:cubicBezTo>
                  <a:cubicBezTo>
                    <a:pt x="538" y="902"/>
                    <a:pt x="537" y="905"/>
                    <a:pt x="538" y="906"/>
                  </a:cubicBezTo>
                  <a:cubicBezTo>
                    <a:pt x="538" y="907"/>
                    <a:pt x="540" y="908"/>
                    <a:pt x="541" y="909"/>
                  </a:cubicBezTo>
                  <a:cubicBezTo>
                    <a:pt x="542" y="911"/>
                    <a:pt x="543" y="915"/>
                    <a:pt x="543" y="917"/>
                  </a:cubicBezTo>
                  <a:cubicBezTo>
                    <a:pt x="543" y="919"/>
                    <a:pt x="541" y="923"/>
                    <a:pt x="542" y="925"/>
                  </a:cubicBezTo>
                  <a:cubicBezTo>
                    <a:pt x="542" y="927"/>
                    <a:pt x="545" y="929"/>
                    <a:pt x="547" y="929"/>
                  </a:cubicBezTo>
                  <a:cubicBezTo>
                    <a:pt x="548" y="930"/>
                    <a:pt x="551" y="929"/>
                    <a:pt x="552" y="928"/>
                  </a:cubicBezTo>
                  <a:cubicBezTo>
                    <a:pt x="554" y="928"/>
                    <a:pt x="557" y="928"/>
                    <a:pt x="558" y="928"/>
                  </a:cubicBezTo>
                  <a:cubicBezTo>
                    <a:pt x="559" y="929"/>
                    <a:pt x="560" y="932"/>
                    <a:pt x="561" y="934"/>
                  </a:cubicBezTo>
                  <a:cubicBezTo>
                    <a:pt x="561" y="935"/>
                    <a:pt x="560" y="938"/>
                    <a:pt x="560" y="939"/>
                  </a:cubicBezTo>
                  <a:cubicBezTo>
                    <a:pt x="560" y="940"/>
                    <a:pt x="559" y="943"/>
                    <a:pt x="558" y="944"/>
                  </a:cubicBezTo>
                  <a:cubicBezTo>
                    <a:pt x="557" y="946"/>
                    <a:pt x="555" y="948"/>
                    <a:pt x="555" y="949"/>
                  </a:cubicBezTo>
                  <a:cubicBezTo>
                    <a:pt x="555" y="951"/>
                    <a:pt x="557" y="953"/>
                    <a:pt x="557" y="954"/>
                  </a:cubicBezTo>
                  <a:cubicBezTo>
                    <a:pt x="558" y="956"/>
                    <a:pt x="561" y="958"/>
                    <a:pt x="561" y="959"/>
                  </a:cubicBezTo>
                  <a:cubicBezTo>
                    <a:pt x="562" y="961"/>
                    <a:pt x="561" y="963"/>
                    <a:pt x="561" y="965"/>
                  </a:cubicBezTo>
                  <a:cubicBezTo>
                    <a:pt x="561" y="965"/>
                    <a:pt x="561" y="967"/>
                    <a:pt x="562" y="968"/>
                  </a:cubicBezTo>
                  <a:cubicBezTo>
                    <a:pt x="561" y="968"/>
                    <a:pt x="561" y="968"/>
                    <a:pt x="561" y="968"/>
                  </a:cubicBezTo>
                  <a:cubicBezTo>
                    <a:pt x="560" y="969"/>
                    <a:pt x="556" y="970"/>
                    <a:pt x="555" y="970"/>
                  </a:cubicBezTo>
                  <a:cubicBezTo>
                    <a:pt x="554" y="970"/>
                    <a:pt x="552" y="971"/>
                    <a:pt x="551" y="971"/>
                  </a:cubicBezTo>
                  <a:cubicBezTo>
                    <a:pt x="550" y="972"/>
                    <a:pt x="546" y="973"/>
                    <a:pt x="544" y="974"/>
                  </a:cubicBezTo>
                  <a:cubicBezTo>
                    <a:pt x="543" y="974"/>
                    <a:pt x="539" y="973"/>
                    <a:pt x="538" y="973"/>
                  </a:cubicBezTo>
                  <a:cubicBezTo>
                    <a:pt x="537" y="974"/>
                    <a:pt x="535" y="975"/>
                    <a:pt x="535" y="976"/>
                  </a:cubicBezTo>
                  <a:cubicBezTo>
                    <a:pt x="534" y="978"/>
                    <a:pt x="536" y="981"/>
                    <a:pt x="535" y="982"/>
                  </a:cubicBezTo>
                  <a:cubicBezTo>
                    <a:pt x="534" y="984"/>
                    <a:pt x="530" y="985"/>
                    <a:pt x="529" y="986"/>
                  </a:cubicBezTo>
                  <a:cubicBezTo>
                    <a:pt x="527" y="986"/>
                    <a:pt x="524" y="986"/>
                    <a:pt x="523" y="986"/>
                  </a:cubicBezTo>
                  <a:cubicBezTo>
                    <a:pt x="521" y="987"/>
                    <a:pt x="517" y="988"/>
                    <a:pt x="515" y="988"/>
                  </a:cubicBezTo>
                  <a:cubicBezTo>
                    <a:pt x="514" y="989"/>
                    <a:pt x="511" y="990"/>
                    <a:pt x="510" y="990"/>
                  </a:cubicBezTo>
                  <a:cubicBezTo>
                    <a:pt x="508" y="990"/>
                    <a:pt x="504" y="988"/>
                    <a:pt x="502" y="988"/>
                  </a:cubicBezTo>
                  <a:cubicBezTo>
                    <a:pt x="500" y="988"/>
                    <a:pt x="497" y="991"/>
                    <a:pt x="495" y="991"/>
                  </a:cubicBezTo>
                  <a:cubicBezTo>
                    <a:pt x="495" y="991"/>
                    <a:pt x="493" y="991"/>
                    <a:pt x="492" y="990"/>
                  </a:cubicBezTo>
                  <a:cubicBezTo>
                    <a:pt x="491" y="990"/>
                    <a:pt x="489" y="988"/>
                    <a:pt x="488" y="988"/>
                  </a:cubicBezTo>
                  <a:cubicBezTo>
                    <a:pt x="487" y="988"/>
                    <a:pt x="485" y="988"/>
                    <a:pt x="484" y="988"/>
                  </a:cubicBezTo>
                  <a:cubicBezTo>
                    <a:pt x="483" y="987"/>
                    <a:pt x="481" y="986"/>
                    <a:pt x="481" y="985"/>
                  </a:cubicBezTo>
                  <a:cubicBezTo>
                    <a:pt x="481" y="984"/>
                    <a:pt x="481" y="981"/>
                    <a:pt x="482" y="980"/>
                  </a:cubicBezTo>
                  <a:cubicBezTo>
                    <a:pt x="482" y="979"/>
                    <a:pt x="485" y="978"/>
                    <a:pt x="486" y="977"/>
                  </a:cubicBezTo>
                  <a:cubicBezTo>
                    <a:pt x="487" y="976"/>
                    <a:pt x="486" y="972"/>
                    <a:pt x="486" y="970"/>
                  </a:cubicBezTo>
                  <a:cubicBezTo>
                    <a:pt x="486" y="969"/>
                    <a:pt x="488" y="966"/>
                    <a:pt x="488" y="964"/>
                  </a:cubicBezTo>
                  <a:cubicBezTo>
                    <a:pt x="487" y="963"/>
                    <a:pt x="486" y="961"/>
                    <a:pt x="485" y="960"/>
                  </a:cubicBezTo>
                  <a:cubicBezTo>
                    <a:pt x="484" y="959"/>
                    <a:pt x="479" y="958"/>
                    <a:pt x="477" y="958"/>
                  </a:cubicBezTo>
                  <a:cubicBezTo>
                    <a:pt x="476" y="958"/>
                    <a:pt x="475" y="958"/>
                    <a:pt x="474" y="958"/>
                  </a:cubicBezTo>
                  <a:cubicBezTo>
                    <a:pt x="474" y="957"/>
                    <a:pt x="474" y="955"/>
                    <a:pt x="473" y="955"/>
                  </a:cubicBezTo>
                  <a:cubicBezTo>
                    <a:pt x="473" y="953"/>
                    <a:pt x="469" y="953"/>
                    <a:pt x="468" y="952"/>
                  </a:cubicBezTo>
                  <a:cubicBezTo>
                    <a:pt x="467" y="950"/>
                    <a:pt x="469" y="945"/>
                    <a:pt x="468" y="942"/>
                  </a:cubicBezTo>
                  <a:cubicBezTo>
                    <a:pt x="468" y="941"/>
                    <a:pt x="467" y="939"/>
                    <a:pt x="466" y="938"/>
                  </a:cubicBezTo>
                  <a:cubicBezTo>
                    <a:pt x="466" y="938"/>
                    <a:pt x="464" y="937"/>
                    <a:pt x="463" y="936"/>
                  </a:cubicBezTo>
                  <a:cubicBezTo>
                    <a:pt x="462" y="934"/>
                    <a:pt x="462" y="930"/>
                    <a:pt x="462" y="927"/>
                  </a:cubicBezTo>
                  <a:cubicBezTo>
                    <a:pt x="463" y="925"/>
                    <a:pt x="466" y="922"/>
                    <a:pt x="466" y="920"/>
                  </a:cubicBezTo>
                  <a:cubicBezTo>
                    <a:pt x="466" y="918"/>
                    <a:pt x="466" y="915"/>
                    <a:pt x="465" y="913"/>
                  </a:cubicBezTo>
                  <a:cubicBezTo>
                    <a:pt x="464" y="911"/>
                    <a:pt x="461" y="908"/>
                    <a:pt x="461" y="906"/>
                  </a:cubicBezTo>
                  <a:cubicBezTo>
                    <a:pt x="460" y="905"/>
                    <a:pt x="461" y="902"/>
                    <a:pt x="461" y="900"/>
                  </a:cubicBezTo>
                  <a:cubicBezTo>
                    <a:pt x="460" y="900"/>
                    <a:pt x="459" y="899"/>
                    <a:pt x="459" y="898"/>
                  </a:cubicBezTo>
                  <a:cubicBezTo>
                    <a:pt x="458" y="898"/>
                    <a:pt x="455" y="896"/>
                    <a:pt x="454" y="895"/>
                  </a:cubicBezTo>
                  <a:cubicBezTo>
                    <a:pt x="454" y="894"/>
                    <a:pt x="454" y="891"/>
                    <a:pt x="454" y="890"/>
                  </a:cubicBezTo>
                  <a:cubicBezTo>
                    <a:pt x="454" y="889"/>
                    <a:pt x="455" y="886"/>
                    <a:pt x="456" y="885"/>
                  </a:cubicBezTo>
                  <a:cubicBezTo>
                    <a:pt x="457" y="884"/>
                    <a:pt x="461" y="885"/>
                    <a:pt x="462" y="884"/>
                  </a:cubicBezTo>
                  <a:cubicBezTo>
                    <a:pt x="463" y="883"/>
                    <a:pt x="464" y="880"/>
                    <a:pt x="464" y="879"/>
                  </a:cubicBezTo>
                  <a:cubicBezTo>
                    <a:pt x="464" y="878"/>
                    <a:pt x="464" y="875"/>
                    <a:pt x="463" y="874"/>
                  </a:cubicBezTo>
                  <a:cubicBezTo>
                    <a:pt x="462" y="874"/>
                    <a:pt x="460" y="876"/>
                    <a:pt x="459" y="876"/>
                  </a:cubicBezTo>
                  <a:cubicBezTo>
                    <a:pt x="457" y="876"/>
                    <a:pt x="457" y="871"/>
                    <a:pt x="455" y="871"/>
                  </a:cubicBezTo>
                  <a:cubicBezTo>
                    <a:pt x="454" y="872"/>
                    <a:pt x="454" y="875"/>
                    <a:pt x="453" y="876"/>
                  </a:cubicBezTo>
                  <a:cubicBezTo>
                    <a:pt x="452" y="877"/>
                    <a:pt x="450" y="878"/>
                    <a:pt x="449" y="878"/>
                  </a:cubicBezTo>
                  <a:cubicBezTo>
                    <a:pt x="447" y="879"/>
                    <a:pt x="444" y="877"/>
                    <a:pt x="443" y="876"/>
                  </a:cubicBezTo>
                  <a:cubicBezTo>
                    <a:pt x="442" y="876"/>
                    <a:pt x="440" y="875"/>
                    <a:pt x="439" y="875"/>
                  </a:cubicBezTo>
                  <a:cubicBezTo>
                    <a:pt x="438" y="874"/>
                    <a:pt x="435" y="873"/>
                    <a:pt x="434" y="873"/>
                  </a:cubicBezTo>
                  <a:cubicBezTo>
                    <a:pt x="432" y="872"/>
                    <a:pt x="429" y="872"/>
                    <a:pt x="428" y="873"/>
                  </a:cubicBezTo>
                  <a:cubicBezTo>
                    <a:pt x="427" y="874"/>
                    <a:pt x="425" y="877"/>
                    <a:pt x="424" y="878"/>
                  </a:cubicBezTo>
                  <a:cubicBezTo>
                    <a:pt x="422" y="879"/>
                    <a:pt x="419" y="879"/>
                    <a:pt x="417" y="878"/>
                  </a:cubicBezTo>
                  <a:cubicBezTo>
                    <a:pt x="416" y="877"/>
                    <a:pt x="415" y="875"/>
                    <a:pt x="414" y="874"/>
                  </a:cubicBezTo>
                  <a:cubicBezTo>
                    <a:pt x="413" y="872"/>
                    <a:pt x="414" y="867"/>
                    <a:pt x="413" y="865"/>
                  </a:cubicBezTo>
                  <a:cubicBezTo>
                    <a:pt x="413" y="863"/>
                    <a:pt x="411" y="861"/>
                    <a:pt x="410" y="860"/>
                  </a:cubicBezTo>
                  <a:cubicBezTo>
                    <a:pt x="409" y="858"/>
                    <a:pt x="406" y="855"/>
                    <a:pt x="406" y="853"/>
                  </a:cubicBezTo>
                  <a:cubicBezTo>
                    <a:pt x="406" y="851"/>
                    <a:pt x="408" y="847"/>
                    <a:pt x="408" y="845"/>
                  </a:cubicBezTo>
                  <a:cubicBezTo>
                    <a:pt x="408" y="844"/>
                    <a:pt x="406" y="842"/>
                    <a:pt x="406" y="840"/>
                  </a:cubicBezTo>
                  <a:cubicBezTo>
                    <a:pt x="406" y="840"/>
                    <a:pt x="406" y="838"/>
                    <a:pt x="407" y="837"/>
                  </a:cubicBezTo>
                  <a:cubicBezTo>
                    <a:pt x="407" y="836"/>
                    <a:pt x="409" y="836"/>
                    <a:pt x="410" y="836"/>
                  </a:cubicBezTo>
                  <a:cubicBezTo>
                    <a:pt x="411" y="836"/>
                    <a:pt x="413" y="836"/>
                    <a:pt x="414" y="836"/>
                  </a:cubicBezTo>
                  <a:cubicBezTo>
                    <a:pt x="414" y="836"/>
                    <a:pt x="416" y="834"/>
                    <a:pt x="416" y="834"/>
                  </a:cubicBezTo>
                  <a:cubicBezTo>
                    <a:pt x="417" y="833"/>
                    <a:pt x="417" y="832"/>
                    <a:pt x="418" y="831"/>
                  </a:cubicBezTo>
                  <a:cubicBezTo>
                    <a:pt x="419" y="829"/>
                    <a:pt x="421" y="826"/>
                    <a:pt x="421" y="824"/>
                  </a:cubicBezTo>
                  <a:cubicBezTo>
                    <a:pt x="421" y="822"/>
                    <a:pt x="419" y="819"/>
                    <a:pt x="418" y="817"/>
                  </a:cubicBezTo>
                  <a:cubicBezTo>
                    <a:pt x="418" y="816"/>
                    <a:pt x="418" y="813"/>
                    <a:pt x="417" y="811"/>
                  </a:cubicBezTo>
                  <a:cubicBezTo>
                    <a:pt x="416" y="811"/>
                    <a:pt x="415" y="809"/>
                    <a:pt x="414" y="809"/>
                  </a:cubicBezTo>
                  <a:cubicBezTo>
                    <a:pt x="413" y="809"/>
                    <a:pt x="411" y="809"/>
                    <a:pt x="410" y="808"/>
                  </a:cubicBezTo>
                  <a:cubicBezTo>
                    <a:pt x="410" y="807"/>
                    <a:pt x="410" y="805"/>
                    <a:pt x="409" y="804"/>
                  </a:cubicBezTo>
                  <a:cubicBezTo>
                    <a:pt x="409" y="803"/>
                    <a:pt x="407" y="800"/>
                    <a:pt x="406" y="799"/>
                  </a:cubicBezTo>
                  <a:cubicBezTo>
                    <a:pt x="404" y="798"/>
                    <a:pt x="399" y="800"/>
                    <a:pt x="397" y="800"/>
                  </a:cubicBezTo>
                  <a:cubicBezTo>
                    <a:pt x="396" y="800"/>
                    <a:pt x="393" y="799"/>
                    <a:pt x="392" y="798"/>
                  </a:cubicBezTo>
                  <a:cubicBezTo>
                    <a:pt x="391" y="798"/>
                    <a:pt x="389" y="795"/>
                    <a:pt x="388" y="795"/>
                  </a:cubicBezTo>
                  <a:cubicBezTo>
                    <a:pt x="386" y="794"/>
                    <a:pt x="383" y="795"/>
                    <a:pt x="381" y="794"/>
                  </a:cubicBezTo>
                  <a:cubicBezTo>
                    <a:pt x="380" y="794"/>
                    <a:pt x="377" y="793"/>
                    <a:pt x="376" y="792"/>
                  </a:cubicBezTo>
                  <a:cubicBezTo>
                    <a:pt x="375" y="791"/>
                    <a:pt x="373" y="789"/>
                    <a:pt x="372" y="788"/>
                  </a:cubicBezTo>
                  <a:cubicBezTo>
                    <a:pt x="369" y="787"/>
                    <a:pt x="365" y="785"/>
                    <a:pt x="362" y="785"/>
                  </a:cubicBezTo>
                  <a:cubicBezTo>
                    <a:pt x="360" y="784"/>
                    <a:pt x="354" y="784"/>
                    <a:pt x="351" y="785"/>
                  </a:cubicBezTo>
                  <a:cubicBezTo>
                    <a:pt x="349" y="785"/>
                    <a:pt x="345" y="788"/>
                    <a:pt x="343" y="788"/>
                  </a:cubicBezTo>
                  <a:cubicBezTo>
                    <a:pt x="342" y="789"/>
                    <a:pt x="338" y="787"/>
                    <a:pt x="337" y="788"/>
                  </a:cubicBezTo>
                  <a:cubicBezTo>
                    <a:pt x="335" y="789"/>
                    <a:pt x="335" y="792"/>
                    <a:pt x="335" y="793"/>
                  </a:cubicBezTo>
                  <a:cubicBezTo>
                    <a:pt x="335" y="794"/>
                    <a:pt x="336" y="796"/>
                    <a:pt x="336" y="798"/>
                  </a:cubicBezTo>
                  <a:cubicBezTo>
                    <a:pt x="336" y="799"/>
                    <a:pt x="336" y="801"/>
                    <a:pt x="336" y="802"/>
                  </a:cubicBezTo>
                  <a:cubicBezTo>
                    <a:pt x="336" y="804"/>
                    <a:pt x="337" y="808"/>
                    <a:pt x="337" y="810"/>
                  </a:cubicBezTo>
                  <a:cubicBezTo>
                    <a:pt x="336" y="811"/>
                    <a:pt x="335" y="813"/>
                    <a:pt x="335" y="813"/>
                  </a:cubicBezTo>
                  <a:cubicBezTo>
                    <a:pt x="333" y="813"/>
                    <a:pt x="332" y="811"/>
                    <a:pt x="331" y="811"/>
                  </a:cubicBezTo>
                  <a:cubicBezTo>
                    <a:pt x="330" y="811"/>
                    <a:pt x="328" y="811"/>
                    <a:pt x="327" y="811"/>
                  </a:cubicBezTo>
                  <a:cubicBezTo>
                    <a:pt x="325" y="811"/>
                    <a:pt x="324" y="813"/>
                    <a:pt x="322" y="813"/>
                  </a:cubicBezTo>
                  <a:cubicBezTo>
                    <a:pt x="321" y="814"/>
                    <a:pt x="318" y="814"/>
                    <a:pt x="317" y="813"/>
                  </a:cubicBezTo>
                  <a:cubicBezTo>
                    <a:pt x="315" y="813"/>
                    <a:pt x="315" y="810"/>
                    <a:pt x="314" y="809"/>
                  </a:cubicBezTo>
                  <a:cubicBezTo>
                    <a:pt x="313" y="809"/>
                    <a:pt x="311" y="809"/>
                    <a:pt x="310" y="809"/>
                  </a:cubicBezTo>
                  <a:cubicBezTo>
                    <a:pt x="309" y="809"/>
                    <a:pt x="305" y="810"/>
                    <a:pt x="303" y="811"/>
                  </a:cubicBezTo>
                  <a:cubicBezTo>
                    <a:pt x="303" y="812"/>
                    <a:pt x="302" y="814"/>
                    <a:pt x="302" y="815"/>
                  </a:cubicBezTo>
                  <a:cubicBezTo>
                    <a:pt x="301" y="816"/>
                    <a:pt x="300" y="819"/>
                    <a:pt x="299" y="819"/>
                  </a:cubicBezTo>
                  <a:cubicBezTo>
                    <a:pt x="297" y="819"/>
                    <a:pt x="297" y="814"/>
                    <a:pt x="295" y="813"/>
                  </a:cubicBezTo>
                  <a:cubicBezTo>
                    <a:pt x="294" y="813"/>
                    <a:pt x="290" y="812"/>
                    <a:pt x="289" y="813"/>
                  </a:cubicBezTo>
                  <a:cubicBezTo>
                    <a:pt x="288" y="814"/>
                    <a:pt x="289" y="816"/>
                    <a:pt x="288" y="817"/>
                  </a:cubicBezTo>
                  <a:cubicBezTo>
                    <a:pt x="288" y="818"/>
                    <a:pt x="286" y="820"/>
                    <a:pt x="285" y="820"/>
                  </a:cubicBezTo>
                  <a:cubicBezTo>
                    <a:pt x="283" y="821"/>
                    <a:pt x="279" y="820"/>
                    <a:pt x="278" y="820"/>
                  </a:cubicBezTo>
                  <a:cubicBezTo>
                    <a:pt x="276" y="819"/>
                    <a:pt x="274" y="817"/>
                    <a:pt x="273" y="816"/>
                  </a:cubicBezTo>
                  <a:cubicBezTo>
                    <a:pt x="272" y="816"/>
                    <a:pt x="270" y="816"/>
                    <a:pt x="269" y="816"/>
                  </a:cubicBezTo>
                  <a:cubicBezTo>
                    <a:pt x="268" y="816"/>
                    <a:pt x="265" y="814"/>
                    <a:pt x="264" y="813"/>
                  </a:cubicBezTo>
                  <a:cubicBezTo>
                    <a:pt x="263" y="812"/>
                    <a:pt x="262" y="809"/>
                    <a:pt x="261" y="808"/>
                  </a:cubicBezTo>
                  <a:cubicBezTo>
                    <a:pt x="261" y="807"/>
                    <a:pt x="259" y="806"/>
                    <a:pt x="258" y="805"/>
                  </a:cubicBezTo>
                  <a:cubicBezTo>
                    <a:pt x="256" y="805"/>
                    <a:pt x="253" y="806"/>
                    <a:pt x="252" y="806"/>
                  </a:cubicBezTo>
                  <a:cubicBezTo>
                    <a:pt x="250" y="806"/>
                    <a:pt x="246" y="806"/>
                    <a:pt x="244" y="805"/>
                  </a:cubicBezTo>
                  <a:cubicBezTo>
                    <a:pt x="243" y="804"/>
                    <a:pt x="244" y="800"/>
                    <a:pt x="243" y="798"/>
                  </a:cubicBezTo>
                  <a:cubicBezTo>
                    <a:pt x="243" y="797"/>
                    <a:pt x="240" y="797"/>
                    <a:pt x="239" y="796"/>
                  </a:cubicBezTo>
                  <a:cubicBezTo>
                    <a:pt x="238" y="795"/>
                    <a:pt x="238" y="792"/>
                    <a:pt x="237" y="791"/>
                  </a:cubicBezTo>
                  <a:cubicBezTo>
                    <a:pt x="236" y="790"/>
                    <a:pt x="234" y="788"/>
                    <a:pt x="234" y="787"/>
                  </a:cubicBezTo>
                  <a:cubicBezTo>
                    <a:pt x="233" y="786"/>
                    <a:pt x="232" y="784"/>
                    <a:pt x="232" y="783"/>
                  </a:cubicBezTo>
                  <a:cubicBezTo>
                    <a:pt x="231" y="781"/>
                    <a:pt x="231" y="778"/>
                    <a:pt x="230" y="776"/>
                  </a:cubicBezTo>
                  <a:cubicBezTo>
                    <a:pt x="230" y="776"/>
                    <a:pt x="228" y="774"/>
                    <a:pt x="228" y="774"/>
                  </a:cubicBezTo>
                  <a:cubicBezTo>
                    <a:pt x="226" y="774"/>
                    <a:pt x="224" y="775"/>
                    <a:pt x="222" y="775"/>
                  </a:cubicBezTo>
                  <a:cubicBezTo>
                    <a:pt x="222" y="775"/>
                    <a:pt x="221" y="773"/>
                    <a:pt x="220" y="773"/>
                  </a:cubicBezTo>
                  <a:cubicBezTo>
                    <a:pt x="218" y="772"/>
                    <a:pt x="215" y="771"/>
                    <a:pt x="213" y="771"/>
                  </a:cubicBezTo>
                  <a:cubicBezTo>
                    <a:pt x="211" y="771"/>
                    <a:pt x="208" y="770"/>
                    <a:pt x="207" y="770"/>
                  </a:cubicBezTo>
                  <a:cubicBezTo>
                    <a:pt x="206" y="769"/>
                    <a:pt x="205" y="768"/>
                    <a:pt x="204" y="768"/>
                  </a:cubicBezTo>
                  <a:cubicBezTo>
                    <a:pt x="203" y="767"/>
                    <a:pt x="202" y="767"/>
                    <a:pt x="201" y="766"/>
                  </a:cubicBezTo>
                  <a:cubicBezTo>
                    <a:pt x="200" y="766"/>
                    <a:pt x="198" y="764"/>
                    <a:pt x="198" y="764"/>
                  </a:cubicBezTo>
                  <a:cubicBezTo>
                    <a:pt x="197" y="762"/>
                    <a:pt x="197" y="758"/>
                    <a:pt x="198" y="757"/>
                  </a:cubicBezTo>
                  <a:cubicBezTo>
                    <a:pt x="199" y="755"/>
                    <a:pt x="202" y="754"/>
                    <a:pt x="202" y="752"/>
                  </a:cubicBezTo>
                  <a:cubicBezTo>
                    <a:pt x="203" y="751"/>
                    <a:pt x="203" y="749"/>
                    <a:pt x="203" y="747"/>
                  </a:cubicBezTo>
                  <a:cubicBezTo>
                    <a:pt x="202" y="746"/>
                    <a:pt x="202" y="742"/>
                    <a:pt x="202" y="741"/>
                  </a:cubicBezTo>
                  <a:cubicBezTo>
                    <a:pt x="201" y="738"/>
                    <a:pt x="202" y="732"/>
                    <a:pt x="200" y="730"/>
                  </a:cubicBezTo>
                  <a:cubicBezTo>
                    <a:pt x="198" y="729"/>
                    <a:pt x="194" y="730"/>
                    <a:pt x="193" y="729"/>
                  </a:cubicBezTo>
                  <a:cubicBezTo>
                    <a:pt x="191" y="729"/>
                    <a:pt x="189" y="727"/>
                    <a:pt x="188" y="726"/>
                  </a:cubicBezTo>
                  <a:cubicBezTo>
                    <a:pt x="187" y="725"/>
                    <a:pt x="186" y="723"/>
                    <a:pt x="185" y="722"/>
                  </a:cubicBezTo>
                  <a:cubicBezTo>
                    <a:pt x="184" y="721"/>
                    <a:pt x="181" y="721"/>
                    <a:pt x="180" y="720"/>
                  </a:cubicBezTo>
                  <a:cubicBezTo>
                    <a:pt x="179" y="720"/>
                    <a:pt x="178" y="717"/>
                    <a:pt x="177" y="717"/>
                  </a:cubicBezTo>
                  <a:cubicBezTo>
                    <a:pt x="176" y="716"/>
                    <a:pt x="171" y="717"/>
                    <a:pt x="170" y="716"/>
                  </a:cubicBezTo>
                  <a:cubicBezTo>
                    <a:pt x="169" y="716"/>
                    <a:pt x="167" y="714"/>
                    <a:pt x="166" y="713"/>
                  </a:cubicBezTo>
                  <a:cubicBezTo>
                    <a:pt x="165" y="711"/>
                    <a:pt x="162" y="708"/>
                    <a:pt x="161" y="706"/>
                  </a:cubicBezTo>
                  <a:cubicBezTo>
                    <a:pt x="160" y="705"/>
                    <a:pt x="157" y="702"/>
                    <a:pt x="155" y="701"/>
                  </a:cubicBezTo>
                  <a:cubicBezTo>
                    <a:pt x="154" y="700"/>
                    <a:pt x="152" y="700"/>
                    <a:pt x="151" y="699"/>
                  </a:cubicBezTo>
                  <a:cubicBezTo>
                    <a:pt x="151" y="699"/>
                    <a:pt x="151" y="698"/>
                    <a:pt x="150" y="698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AC1B500B-D249-44BD-B93C-E9A73366B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6" y="2187576"/>
              <a:ext cx="1317625" cy="1320800"/>
            </a:xfrm>
            <a:custGeom>
              <a:avLst/>
              <a:gdLst>
                <a:gd name="T0" fmla="*/ 55 w 570"/>
                <a:gd name="T1" fmla="*/ 57 h 571"/>
                <a:gd name="T2" fmla="*/ 79 w 570"/>
                <a:gd name="T3" fmla="*/ 67 h 571"/>
                <a:gd name="T4" fmla="*/ 100 w 570"/>
                <a:gd name="T5" fmla="*/ 70 h 571"/>
                <a:gd name="T6" fmla="*/ 123 w 570"/>
                <a:gd name="T7" fmla="*/ 65 h 571"/>
                <a:gd name="T8" fmla="*/ 117 w 570"/>
                <a:gd name="T9" fmla="*/ 43 h 571"/>
                <a:gd name="T10" fmla="*/ 150 w 570"/>
                <a:gd name="T11" fmla="*/ 26 h 571"/>
                <a:gd name="T12" fmla="*/ 154 w 570"/>
                <a:gd name="T13" fmla="*/ 8 h 571"/>
                <a:gd name="T14" fmla="*/ 186 w 570"/>
                <a:gd name="T15" fmla="*/ 20 h 571"/>
                <a:gd name="T16" fmla="*/ 211 w 570"/>
                <a:gd name="T17" fmla="*/ 10 h 571"/>
                <a:gd name="T18" fmla="*/ 236 w 570"/>
                <a:gd name="T19" fmla="*/ 29 h 571"/>
                <a:gd name="T20" fmla="*/ 285 w 570"/>
                <a:gd name="T21" fmla="*/ 29 h 571"/>
                <a:gd name="T22" fmla="*/ 312 w 570"/>
                <a:gd name="T23" fmla="*/ 41 h 571"/>
                <a:gd name="T24" fmla="*/ 357 w 570"/>
                <a:gd name="T25" fmla="*/ 35 h 571"/>
                <a:gd name="T26" fmla="*/ 387 w 570"/>
                <a:gd name="T27" fmla="*/ 69 h 571"/>
                <a:gd name="T28" fmla="*/ 444 w 570"/>
                <a:gd name="T29" fmla="*/ 76 h 571"/>
                <a:gd name="T30" fmla="*/ 453 w 570"/>
                <a:gd name="T31" fmla="*/ 108 h 571"/>
                <a:gd name="T32" fmla="*/ 467 w 570"/>
                <a:gd name="T33" fmla="*/ 145 h 571"/>
                <a:gd name="T34" fmla="*/ 486 w 570"/>
                <a:gd name="T35" fmla="*/ 152 h 571"/>
                <a:gd name="T36" fmla="*/ 514 w 570"/>
                <a:gd name="T37" fmla="*/ 166 h 571"/>
                <a:gd name="T38" fmla="*/ 550 w 570"/>
                <a:gd name="T39" fmla="*/ 179 h 571"/>
                <a:gd name="T40" fmla="*/ 556 w 570"/>
                <a:gd name="T41" fmla="*/ 216 h 571"/>
                <a:gd name="T42" fmla="*/ 564 w 570"/>
                <a:gd name="T43" fmla="*/ 253 h 571"/>
                <a:gd name="T44" fmla="*/ 543 w 570"/>
                <a:gd name="T45" fmla="*/ 271 h 571"/>
                <a:gd name="T46" fmla="*/ 554 w 570"/>
                <a:gd name="T47" fmla="*/ 323 h 571"/>
                <a:gd name="T48" fmla="*/ 530 w 570"/>
                <a:gd name="T49" fmla="*/ 323 h 571"/>
                <a:gd name="T50" fmla="*/ 500 w 570"/>
                <a:gd name="T51" fmla="*/ 338 h 571"/>
                <a:gd name="T52" fmla="*/ 495 w 570"/>
                <a:gd name="T53" fmla="*/ 374 h 571"/>
                <a:gd name="T54" fmla="*/ 514 w 570"/>
                <a:gd name="T55" fmla="*/ 398 h 571"/>
                <a:gd name="T56" fmla="*/ 498 w 570"/>
                <a:gd name="T57" fmla="*/ 426 h 571"/>
                <a:gd name="T58" fmla="*/ 484 w 570"/>
                <a:gd name="T59" fmla="*/ 460 h 571"/>
                <a:gd name="T60" fmla="*/ 483 w 570"/>
                <a:gd name="T61" fmla="*/ 488 h 571"/>
                <a:gd name="T62" fmla="*/ 483 w 570"/>
                <a:gd name="T63" fmla="*/ 514 h 571"/>
                <a:gd name="T64" fmla="*/ 474 w 570"/>
                <a:gd name="T65" fmla="*/ 540 h 571"/>
                <a:gd name="T66" fmla="*/ 455 w 570"/>
                <a:gd name="T67" fmla="*/ 566 h 571"/>
                <a:gd name="T68" fmla="*/ 417 w 570"/>
                <a:gd name="T69" fmla="*/ 567 h 571"/>
                <a:gd name="T70" fmla="*/ 393 w 570"/>
                <a:gd name="T71" fmla="*/ 543 h 571"/>
                <a:gd name="T72" fmla="*/ 366 w 570"/>
                <a:gd name="T73" fmla="*/ 564 h 571"/>
                <a:gd name="T74" fmla="*/ 335 w 570"/>
                <a:gd name="T75" fmla="*/ 545 h 571"/>
                <a:gd name="T76" fmla="*/ 301 w 570"/>
                <a:gd name="T77" fmla="*/ 517 h 571"/>
                <a:gd name="T78" fmla="*/ 259 w 570"/>
                <a:gd name="T79" fmla="*/ 514 h 571"/>
                <a:gd name="T80" fmla="*/ 234 w 570"/>
                <a:gd name="T81" fmla="*/ 502 h 571"/>
                <a:gd name="T82" fmla="*/ 191 w 570"/>
                <a:gd name="T83" fmla="*/ 489 h 571"/>
                <a:gd name="T84" fmla="*/ 163 w 570"/>
                <a:gd name="T85" fmla="*/ 473 h 571"/>
                <a:gd name="T86" fmla="*/ 148 w 570"/>
                <a:gd name="T87" fmla="*/ 462 h 571"/>
                <a:gd name="T88" fmla="*/ 121 w 570"/>
                <a:gd name="T89" fmla="*/ 441 h 571"/>
                <a:gd name="T90" fmla="*/ 96 w 570"/>
                <a:gd name="T91" fmla="*/ 443 h 571"/>
                <a:gd name="T92" fmla="*/ 76 w 570"/>
                <a:gd name="T93" fmla="*/ 426 h 571"/>
                <a:gd name="T94" fmla="*/ 52 w 570"/>
                <a:gd name="T95" fmla="*/ 425 h 571"/>
                <a:gd name="T96" fmla="*/ 33 w 570"/>
                <a:gd name="T97" fmla="*/ 401 h 571"/>
                <a:gd name="T98" fmla="*/ 50 w 570"/>
                <a:gd name="T99" fmla="*/ 382 h 571"/>
                <a:gd name="T100" fmla="*/ 44 w 570"/>
                <a:gd name="T101" fmla="*/ 337 h 571"/>
                <a:gd name="T102" fmla="*/ 3 w 570"/>
                <a:gd name="T103" fmla="*/ 314 h 571"/>
                <a:gd name="T104" fmla="*/ 14 w 570"/>
                <a:gd name="T105" fmla="*/ 261 h 571"/>
                <a:gd name="T106" fmla="*/ 14 w 570"/>
                <a:gd name="T107" fmla="*/ 230 h 571"/>
                <a:gd name="T108" fmla="*/ 33 w 570"/>
                <a:gd name="T109" fmla="*/ 187 h 571"/>
                <a:gd name="T110" fmla="*/ 11 w 570"/>
                <a:gd name="T111" fmla="*/ 14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0" h="571">
                  <a:moveTo>
                    <a:pt x="37" y="105"/>
                  </a:moveTo>
                  <a:cubicBezTo>
                    <a:pt x="38" y="103"/>
                    <a:pt x="39" y="99"/>
                    <a:pt x="40" y="97"/>
                  </a:cubicBezTo>
                  <a:cubicBezTo>
                    <a:pt x="41" y="95"/>
                    <a:pt x="44" y="92"/>
                    <a:pt x="45" y="90"/>
                  </a:cubicBezTo>
                  <a:cubicBezTo>
                    <a:pt x="45" y="88"/>
                    <a:pt x="45" y="84"/>
                    <a:pt x="45" y="81"/>
                  </a:cubicBezTo>
                  <a:cubicBezTo>
                    <a:pt x="45" y="79"/>
                    <a:pt x="43" y="73"/>
                    <a:pt x="43" y="71"/>
                  </a:cubicBezTo>
                  <a:cubicBezTo>
                    <a:pt x="44" y="69"/>
                    <a:pt x="47" y="67"/>
                    <a:pt x="48" y="66"/>
                  </a:cubicBezTo>
                  <a:cubicBezTo>
                    <a:pt x="49" y="65"/>
                    <a:pt x="51" y="64"/>
                    <a:pt x="52" y="62"/>
                  </a:cubicBezTo>
                  <a:cubicBezTo>
                    <a:pt x="53" y="61"/>
                    <a:pt x="54" y="58"/>
                    <a:pt x="55" y="57"/>
                  </a:cubicBezTo>
                  <a:cubicBezTo>
                    <a:pt x="56" y="56"/>
                    <a:pt x="59" y="56"/>
                    <a:pt x="61" y="56"/>
                  </a:cubicBezTo>
                  <a:cubicBezTo>
                    <a:pt x="62" y="56"/>
                    <a:pt x="64" y="57"/>
                    <a:pt x="64" y="57"/>
                  </a:cubicBezTo>
                  <a:cubicBezTo>
                    <a:pt x="65" y="58"/>
                    <a:pt x="65" y="60"/>
                    <a:pt x="65" y="60"/>
                  </a:cubicBezTo>
                  <a:cubicBezTo>
                    <a:pt x="65" y="62"/>
                    <a:pt x="63" y="65"/>
                    <a:pt x="64" y="67"/>
                  </a:cubicBezTo>
                  <a:cubicBezTo>
                    <a:pt x="64" y="68"/>
                    <a:pt x="66" y="70"/>
                    <a:pt x="67" y="70"/>
                  </a:cubicBezTo>
                  <a:cubicBezTo>
                    <a:pt x="69" y="71"/>
                    <a:pt x="72" y="72"/>
                    <a:pt x="74" y="72"/>
                  </a:cubicBezTo>
                  <a:cubicBezTo>
                    <a:pt x="75" y="72"/>
                    <a:pt x="76" y="71"/>
                    <a:pt x="77" y="71"/>
                  </a:cubicBezTo>
                  <a:cubicBezTo>
                    <a:pt x="78" y="70"/>
                    <a:pt x="78" y="68"/>
                    <a:pt x="79" y="67"/>
                  </a:cubicBezTo>
                  <a:cubicBezTo>
                    <a:pt x="80" y="66"/>
                    <a:pt x="82" y="66"/>
                    <a:pt x="83" y="66"/>
                  </a:cubicBezTo>
                  <a:cubicBezTo>
                    <a:pt x="84" y="66"/>
                    <a:pt x="85" y="67"/>
                    <a:pt x="86" y="67"/>
                  </a:cubicBezTo>
                  <a:cubicBezTo>
                    <a:pt x="87" y="68"/>
                    <a:pt x="87" y="70"/>
                    <a:pt x="88" y="71"/>
                  </a:cubicBezTo>
                  <a:cubicBezTo>
                    <a:pt x="88" y="71"/>
                    <a:pt x="91" y="72"/>
                    <a:pt x="92" y="73"/>
                  </a:cubicBezTo>
                  <a:cubicBezTo>
                    <a:pt x="93" y="73"/>
                    <a:pt x="93" y="75"/>
                    <a:pt x="94" y="76"/>
                  </a:cubicBezTo>
                  <a:cubicBezTo>
                    <a:pt x="95" y="77"/>
                    <a:pt x="98" y="78"/>
                    <a:pt x="99" y="77"/>
                  </a:cubicBezTo>
                  <a:cubicBezTo>
                    <a:pt x="100" y="77"/>
                    <a:pt x="101" y="75"/>
                    <a:pt x="101" y="74"/>
                  </a:cubicBezTo>
                  <a:cubicBezTo>
                    <a:pt x="101" y="72"/>
                    <a:pt x="101" y="70"/>
                    <a:pt x="100" y="70"/>
                  </a:cubicBezTo>
                  <a:cubicBezTo>
                    <a:pt x="99" y="69"/>
                    <a:pt x="97" y="70"/>
                    <a:pt x="97" y="69"/>
                  </a:cubicBezTo>
                  <a:cubicBezTo>
                    <a:pt x="96" y="68"/>
                    <a:pt x="96" y="64"/>
                    <a:pt x="97" y="63"/>
                  </a:cubicBezTo>
                  <a:cubicBezTo>
                    <a:pt x="98" y="62"/>
                    <a:pt x="101" y="63"/>
                    <a:pt x="102" y="63"/>
                  </a:cubicBezTo>
                  <a:cubicBezTo>
                    <a:pt x="103" y="63"/>
                    <a:pt x="106" y="66"/>
                    <a:pt x="107" y="65"/>
                  </a:cubicBezTo>
                  <a:cubicBezTo>
                    <a:pt x="108" y="65"/>
                    <a:pt x="110" y="63"/>
                    <a:pt x="111" y="62"/>
                  </a:cubicBezTo>
                  <a:cubicBezTo>
                    <a:pt x="112" y="62"/>
                    <a:pt x="113" y="63"/>
                    <a:pt x="114" y="63"/>
                  </a:cubicBezTo>
                  <a:cubicBezTo>
                    <a:pt x="116" y="64"/>
                    <a:pt x="117" y="68"/>
                    <a:pt x="119" y="68"/>
                  </a:cubicBezTo>
                  <a:cubicBezTo>
                    <a:pt x="120" y="68"/>
                    <a:pt x="122" y="66"/>
                    <a:pt x="123" y="65"/>
                  </a:cubicBezTo>
                  <a:cubicBezTo>
                    <a:pt x="124" y="64"/>
                    <a:pt x="127" y="63"/>
                    <a:pt x="128" y="61"/>
                  </a:cubicBezTo>
                  <a:cubicBezTo>
                    <a:pt x="128" y="60"/>
                    <a:pt x="129" y="58"/>
                    <a:pt x="129" y="57"/>
                  </a:cubicBezTo>
                  <a:cubicBezTo>
                    <a:pt x="130" y="56"/>
                    <a:pt x="130" y="55"/>
                    <a:pt x="130" y="54"/>
                  </a:cubicBezTo>
                  <a:cubicBezTo>
                    <a:pt x="129" y="53"/>
                    <a:pt x="127" y="52"/>
                    <a:pt x="125" y="52"/>
                  </a:cubicBezTo>
                  <a:cubicBezTo>
                    <a:pt x="124" y="51"/>
                    <a:pt x="123" y="52"/>
                    <a:pt x="122" y="51"/>
                  </a:cubicBezTo>
                  <a:cubicBezTo>
                    <a:pt x="121" y="51"/>
                    <a:pt x="121" y="51"/>
                    <a:pt x="120" y="50"/>
                  </a:cubicBezTo>
                  <a:cubicBezTo>
                    <a:pt x="120" y="49"/>
                    <a:pt x="119" y="47"/>
                    <a:pt x="119" y="46"/>
                  </a:cubicBezTo>
                  <a:cubicBezTo>
                    <a:pt x="118" y="45"/>
                    <a:pt x="117" y="44"/>
                    <a:pt x="117" y="43"/>
                  </a:cubicBezTo>
                  <a:cubicBezTo>
                    <a:pt x="116" y="42"/>
                    <a:pt x="116" y="39"/>
                    <a:pt x="116" y="37"/>
                  </a:cubicBezTo>
                  <a:cubicBezTo>
                    <a:pt x="116" y="36"/>
                    <a:pt x="116" y="33"/>
                    <a:pt x="117" y="33"/>
                  </a:cubicBezTo>
                  <a:cubicBezTo>
                    <a:pt x="119" y="32"/>
                    <a:pt x="122" y="31"/>
                    <a:pt x="124" y="32"/>
                  </a:cubicBezTo>
                  <a:cubicBezTo>
                    <a:pt x="125" y="32"/>
                    <a:pt x="126" y="34"/>
                    <a:pt x="127" y="35"/>
                  </a:cubicBezTo>
                  <a:cubicBezTo>
                    <a:pt x="129" y="36"/>
                    <a:pt x="132" y="36"/>
                    <a:pt x="133" y="36"/>
                  </a:cubicBezTo>
                  <a:cubicBezTo>
                    <a:pt x="135" y="36"/>
                    <a:pt x="138" y="35"/>
                    <a:pt x="139" y="34"/>
                  </a:cubicBezTo>
                  <a:cubicBezTo>
                    <a:pt x="142" y="33"/>
                    <a:pt x="146" y="31"/>
                    <a:pt x="147" y="29"/>
                  </a:cubicBezTo>
                  <a:cubicBezTo>
                    <a:pt x="148" y="29"/>
                    <a:pt x="150" y="27"/>
                    <a:pt x="150" y="26"/>
                  </a:cubicBezTo>
                  <a:cubicBezTo>
                    <a:pt x="150" y="24"/>
                    <a:pt x="150" y="22"/>
                    <a:pt x="150" y="20"/>
                  </a:cubicBezTo>
                  <a:cubicBezTo>
                    <a:pt x="150" y="19"/>
                    <a:pt x="149" y="16"/>
                    <a:pt x="148" y="15"/>
                  </a:cubicBezTo>
                  <a:cubicBezTo>
                    <a:pt x="147" y="14"/>
                    <a:pt x="145" y="14"/>
                    <a:pt x="144" y="14"/>
                  </a:cubicBezTo>
                  <a:cubicBezTo>
                    <a:pt x="143" y="13"/>
                    <a:pt x="143" y="11"/>
                    <a:pt x="142" y="10"/>
                  </a:cubicBezTo>
                  <a:cubicBezTo>
                    <a:pt x="142" y="8"/>
                    <a:pt x="143" y="6"/>
                    <a:pt x="144" y="5"/>
                  </a:cubicBezTo>
                  <a:cubicBezTo>
                    <a:pt x="145" y="5"/>
                    <a:pt x="147" y="5"/>
                    <a:pt x="148" y="5"/>
                  </a:cubicBezTo>
                  <a:cubicBezTo>
                    <a:pt x="149" y="5"/>
                    <a:pt x="150" y="7"/>
                    <a:pt x="150" y="7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6"/>
                    <a:pt x="159" y="6"/>
                  </a:cubicBezTo>
                  <a:cubicBezTo>
                    <a:pt x="159" y="6"/>
                    <a:pt x="161" y="6"/>
                    <a:pt x="162" y="7"/>
                  </a:cubicBezTo>
                  <a:cubicBezTo>
                    <a:pt x="162" y="7"/>
                    <a:pt x="162" y="9"/>
                    <a:pt x="163" y="10"/>
                  </a:cubicBezTo>
                  <a:cubicBezTo>
                    <a:pt x="164" y="11"/>
                    <a:pt x="166" y="13"/>
                    <a:pt x="167" y="14"/>
                  </a:cubicBezTo>
                  <a:cubicBezTo>
                    <a:pt x="169" y="15"/>
                    <a:pt x="172" y="16"/>
                    <a:pt x="173" y="17"/>
                  </a:cubicBezTo>
                  <a:cubicBezTo>
                    <a:pt x="174" y="18"/>
                    <a:pt x="175" y="20"/>
                    <a:pt x="175" y="21"/>
                  </a:cubicBezTo>
                  <a:cubicBezTo>
                    <a:pt x="176" y="22"/>
                    <a:pt x="179" y="23"/>
                    <a:pt x="181" y="23"/>
                  </a:cubicBezTo>
                  <a:cubicBezTo>
                    <a:pt x="182" y="23"/>
                    <a:pt x="185" y="21"/>
                    <a:pt x="186" y="20"/>
                  </a:cubicBezTo>
                  <a:cubicBezTo>
                    <a:pt x="187" y="18"/>
                    <a:pt x="188" y="14"/>
                    <a:pt x="188" y="12"/>
                  </a:cubicBezTo>
                  <a:cubicBezTo>
                    <a:pt x="189" y="10"/>
                    <a:pt x="189" y="6"/>
                    <a:pt x="190" y="4"/>
                  </a:cubicBezTo>
                  <a:cubicBezTo>
                    <a:pt x="190" y="2"/>
                    <a:pt x="192" y="0"/>
                    <a:pt x="193" y="0"/>
                  </a:cubicBezTo>
                  <a:cubicBezTo>
                    <a:pt x="194" y="0"/>
                    <a:pt x="196" y="2"/>
                    <a:pt x="197" y="4"/>
                  </a:cubicBezTo>
                  <a:cubicBezTo>
                    <a:pt x="198" y="5"/>
                    <a:pt x="198" y="7"/>
                    <a:pt x="199" y="8"/>
                  </a:cubicBezTo>
                  <a:cubicBezTo>
                    <a:pt x="200" y="9"/>
                    <a:pt x="203" y="8"/>
                    <a:pt x="204" y="8"/>
                  </a:cubicBezTo>
                  <a:cubicBezTo>
                    <a:pt x="205" y="8"/>
                    <a:pt x="207" y="7"/>
                    <a:pt x="208" y="7"/>
                  </a:cubicBezTo>
                  <a:cubicBezTo>
                    <a:pt x="209" y="7"/>
                    <a:pt x="210" y="9"/>
                    <a:pt x="211" y="10"/>
                  </a:cubicBezTo>
                  <a:cubicBezTo>
                    <a:pt x="211" y="11"/>
                    <a:pt x="211" y="13"/>
                    <a:pt x="212" y="14"/>
                  </a:cubicBezTo>
                  <a:cubicBezTo>
                    <a:pt x="214" y="15"/>
                    <a:pt x="218" y="13"/>
                    <a:pt x="220" y="14"/>
                  </a:cubicBezTo>
                  <a:cubicBezTo>
                    <a:pt x="221" y="14"/>
                    <a:pt x="222" y="16"/>
                    <a:pt x="223" y="16"/>
                  </a:cubicBezTo>
                  <a:cubicBezTo>
                    <a:pt x="224" y="17"/>
                    <a:pt x="226" y="17"/>
                    <a:pt x="228" y="16"/>
                  </a:cubicBezTo>
                  <a:cubicBezTo>
                    <a:pt x="230" y="16"/>
                    <a:pt x="234" y="14"/>
                    <a:pt x="235" y="15"/>
                  </a:cubicBezTo>
                  <a:cubicBezTo>
                    <a:pt x="237" y="16"/>
                    <a:pt x="238" y="19"/>
                    <a:pt x="238" y="21"/>
                  </a:cubicBezTo>
                  <a:cubicBezTo>
                    <a:pt x="238" y="22"/>
                    <a:pt x="236" y="24"/>
                    <a:pt x="236" y="25"/>
                  </a:cubicBezTo>
                  <a:cubicBezTo>
                    <a:pt x="235" y="26"/>
                    <a:pt x="236" y="28"/>
                    <a:pt x="236" y="29"/>
                  </a:cubicBezTo>
                  <a:cubicBezTo>
                    <a:pt x="238" y="31"/>
                    <a:pt x="243" y="32"/>
                    <a:pt x="245" y="33"/>
                  </a:cubicBezTo>
                  <a:cubicBezTo>
                    <a:pt x="247" y="33"/>
                    <a:pt x="250" y="32"/>
                    <a:pt x="252" y="32"/>
                  </a:cubicBezTo>
                  <a:cubicBezTo>
                    <a:pt x="254" y="32"/>
                    <a:pt x="259" y="34"/>
                    <a:pt x="261" y="35"/>
                  </a:cubicBezTo>
                  <a:cubicBezTo>
                    <a:pt x="263" y="35"/>
                    <a:pt x="266" y="36"/>
                    <a:pt x="268" y="36"/>
                  </a:cubicBezTo>
                  <a:cubicBezTo>
                    <a:pt x="269" y="36"/>
                    <a:pt x="272" y="34"/>
                    <a:pt x="273" y="34"/>
                  </a:cubicBezTo>
                  <a:cubicBezTo>
                    <a:pt x="274" y="34"/>
                    <a:pt x="275" y="35"/>
                    <a:pt x="276" y="35"/>
                  </a:cubicBezTo>
                  <a:cubicBezTo>
                    <a:pt x="278" y="34"/>
                    <a:pt x="280" y="31"/>
                    <a:pt x="281" y="30"/>
                  </a:cubicBezTo>
                  <a:cubicBezTo>
                    <a:pt x="282" y="30"/>
                    <a:pt x="284" y="29"/>
                    <a:pt x="285" y="29"/>
                  </a:cubicBezTo>
                  <a:cubicBezTo>
                    <a:pt x="286" y="29"/>
                    <a:pt x="290" y="30"/>
                    <a:pt x="291" y="31"/>
                  </a:cubicBezTo>
                  <a:cubicBezTo>
                    <a:pt x="292" y="32"/>
                    <a:pt x="291" y="36"/>
                    <a:pt x="291" y="37"/>
                  </a:cubicBezTo>
                  <a:cubicBezTo>
                    <a:pt x="292" y="38"/>
                    <a:pt x="295" y="38"/>
                    <a:pt x="295" y="39"/>
                  </a:cubicBezTo>
                  <a:cubicBezTo>
                    <a:pt x="296" y="40"/>
                    <a:pt x="295" y="43"/>
                    <a:pt x="296" y="44"/>
                  </a:cubicBezTo>
                  <a:cubicBezTo>
                    <a:pt x="296" y="46"/>
                    <a:pt x="298" y="47"/>
                    <a:pt x="299" y="47"/>
                  </a:cubicBezTo>
                  <a:cubicBezTo>
                    <a:pt x="300" y="48"/>
                    <a:pt x="303" y="48"/>
                    <a:pt x="304" y="47"/>
                  </a:cubicBezTo>
                  <a:cubicBezTo>
                    <a:pt x="305" y="46"/>
                    <a:pt x="305" y="42"/>
                    <a:pt x="306" y="41"/>
                  </a:cubicBezTo>
                  <a:cubicBezTo>
                    <a:pt x="308" y="40"/>
                    <a:pt x="311" y="41"/>
                    <a:pt x="312" y="41"/>
                  </a:cubicBezTo>
                  <a:cubicBezTo>
                    <a:pt x="314" y="40"/>
                    <a:pt x="316" y="38"/>
                    <a:pt x="317" y="37"/>
                  </a:cubicBezTo>
                  <a:cubicBezTo>
                    <a:pt x="318" y="36"/>
                    <a:pt x="319" y="34"/>
                    <a:pt x="321" y="33"/>
                  </a:cubicBezTo>
                  <a:cubicBezTo>
                    <a:pt x="321" y="33"/>
                    <a:pt x="323" y="33"/>
                    <a:pt x="324" y="33"/>
                  </a:cubicBezTo>
                  <a:cubicBezTo>
                    <a:pt x="326" y="33"/>
                    <a:pt x="328" y="35"/>
                    <a:pt x="329" y="35"/>
                  </a:cubicBezTo>
                  <a:cubicBezTo>
                    <a:pt x="332" y="36"/>
                    <a:pt x="337" y="37"/>
                    <a:pt x="339" y="36"/>
                  </a:cubicBezTo>
                  <a:cubicBezTo>
                    <a:pt x="341" y="35"/>
                    <a:pt x="343" y="31"/>
                    <a:pt x="344" y="31"/>
                  </a:cubicBezTo>
                  <a:cubicBezTo>
                    <a:pt x="346" y="31"/>
                    <a:pt x="350" y="32"/>
                    <a:pt x="351" y="33"/>
                  </a:cubicBezTo>
                  <a:cubicBezTo>
                    <a:pt x="353" y="33"/>
                    <a:pt x="356" y="33"/>
                    <a:pt x="357" y="35"/>
                  </a:cubicBezTo>
                  <a:cubicBezTo>
                    <a:pt x="358" y="36"/>
                    <a:pt x="357" y="41"/>
                    <a:pt x="356" y="43"/>
                  </a:cubicBezTo>
                  <a:cubicBezTo>
                    <a:pt x="355" y="45"/>
                    <a:pt x="352" y="48"/>
                    <a:pt x="352" y="50"/>
                  </a:cubicBezTo>
                  <a:cubicBezTo>
                    <a:pt x="351" y="52"/>
                    <a:pt x="350" y="58"/>
                    <a:pt x="351" y="60"/>
                  </a:cubicBezTo>
                  <a:cubicBezTo>
                    <a:pt x="352" y="62"/>
                    <a:pt x="354" y="64"/>
                    <a:pt x="356" y="64"/>
                  </a:cubicBezTo>
                  <a:cubicBezTo>
                    <a:pt x="358" y="65"/>
                    <a:pt x="362" y="66"/>
                    <a:pt x="364" y="66"/>
                  </a:cubicBezTo>
                  <a:cubicBezTo>
                    <a:pt x="367" y="66"/>
                    <a:pt x="373" y="65"/>
                    <a:pt x="376" y="66"/>
                  </a:cubicBezTo>
                  <a:cubicBezTo>
                    <a:pt x="377" y="66"/>
                    <a:pt x="378" y="69"/>
                    <a:pt x="379" y="70"/>
                  </a:cubicBezTo>
                  <a:cubicBezTo>
                    <a:pt x="380" y="71"/>
                    <a:pt x="385" y="69"/>
                    <a:pt x="387" y="69"/>
                  </a:cubicBezTo>
                  <a:cubicBezTo>
                    <a:pt x="390" y="69"/>
                    <a:pt x="397" y="68"/>
                    <a:pt x="401" y="68"/>
                  </a:cubicBezTo>
                  <a:cubicBezTo>
                    <a:pt x="403" y="68"/>
                    <a:pt x="409" y="68"/>
                    <a:pt x="411" y="68"/>
                  </a:cubicBezTo>
                  <a:cubicBezTo>
                    <a:pt x="414" y="68"/>
                    <a:pt x="420" y="68"/>
                    <a:pt x="422" y="68"/>
                  </a:cubicBezTo>
                  <a:cubicBezTo>
                    <a:pt x="424" y="68"/>
                    <a:pt x="428" y="68"/>
                    <a:pt x="430" y="69"/>
                  </a:cubicBezTo>
                  <a:cubicBezTo>
                    <a:pt x="430" y="69"/>
                    <a:pt x="430" y="69"/>
                    <a:pt x="430" y="69"/>
                  </a:cubicBezTo>
                  <a:cubicBezTo>
                    <a:pt x="432" y="70"/>
                    <a:pt x="434" y="72"/>
                    <a:pt x="436" y="72"/>
                  </a:cubicBezTo>
                  <a:cubicBezTo>
                    <a:pt x="437" y="72"/>
                    <a:pt x="439" y="72"/>
                    <a:pt x="439" y="72"/>
                  </a:cubicBezTo>
                  <a:cubicBezTo>
                    <a:pt x="441" y="73"/>
                    <a:pt x="443" y="74"/>
                    <a:pt x="444" y="76"/>
                  </a:cubicBezTo>
                  <a:cubicBezTo>
                    <a:pt x="445" y="77"/>
                    <a:pt x="443" y="81"/>
                    <a:pt x="444" y="82"/>
                  </a:cubicBezTo>
                  <a:cubicBezTo>
                    <a:pt x="445" y="83"/>
                    <a:pt x="447" y="83"/>
                    <a:pt x="447" y="83"/>
                  </a:cubicBezTo>
                  <a:cubicBezTo>
                    <a:pt x="448" y="84"/>
                    <a:pt x="449" y="85"/>
                    <a:pt x="450" y="86"/>
                  </a:cubicBezTo>
                  <a:cubicBezTo>
                    <a:pt x="450" y="87"/>
                    <a:pt x="450" y="90"/>
                    <a:pt x="450" y="91"/>
                  </a:cubicBezTo>
                  <a:cubicBezTo>
                    <a:pt x="449" y="92"/>
                    <a:pt x="448" y="93"/>
                    <a:pt x="448" y="93"/>
                  </a:cubicBezTo>
                  <a:cubicBezTo>
                    <a:pt x="447" y="94"/>
                    <a:pt x="445" y="98"/>
                    <a:pt x="445" y="99"/>
                  </a:cubicBezTo>
                  <a:cubicBezTo>
                    <a:pt x="445" y="101"/>
                    <a:pt x="447" y="104"/>
                    <a:pt x="448" y="105"/>
                  </a:cubicBezTo>
                  <a:cubicBezTo>
                    <a:pt x="449" y="106"/>
                    <a:pt x="452" y="107"/>
                    <a:pt x="453" y="108"/>
                  </a:cubicBezTo>
                  <a:cubicBezTo>
                    <a:pt x="453" y="109"/>
                    <a:pt x="454" y="111"/>
                    <a:pt x="455" y="112"/>
                  </a:cubicBezTo>
                  <a:cubicBezTo>
                    <a:pt x="456" y="114"/>
                    <a:pt x="456" y="118"/>
                    <a:pt x="456" y="120"/>
                  </a:cubicBezTo>
                  <a:cubicBezTo>
                    <a:pt x="457" y="122"/>
                    <a:pt x="459" y="125"/>
                    <a:pt x="459" y="126"/>
                  </a:cubicBezTo>
                  <a:cubicBezTo>
                    <a:pt x="459" y="128"/>
                    <a:pt x="457" y="131"/>
                    <a:pt x="457" y="132"/>
                  </a:cubicBezTo>
                  <a:cubicBezTo>
                    <a:pt x="457" y="133"/>
                    <a:pt x="457" y="135"/>
                    <a:pt x="457" y="136"/>
                  </a:cubicBezTo>
                  <a:cubicBezTo>
                    <a:pt x="458" y="138"/>
                    <a:pt x="459" y="140"/>
                    <a:pt x="460" y="141"/>
                  </a:cubicBezTo>
                  <a:cubicBezTo>
                    <a:pt x="461" y="142"/>
                    <a:pt x="463" y="143"/>
                    <a:pt x="463" y="144"/>
                  </a:cubicBezTo>
                  <a:cubicBezTo>
                    <a:pt x="464" y="144"/>
                    <a:pt x="466" y="145"/>
                    <a:pt x="467" y="145"/>
                  </a:cubicBezTo>
                  <a:cubicBezTo>
                    <a:pt x="468" y="145"/>
                    <a:pt x="469" y="144"/>
                    <a:pt x="469" y="143"/>
                  </a:cubicBezTo>
                  <a:cubicBezTo>
                    <a:pt x="469" y="142"/>
                    <a:pt x="468" y="139"/>
                    <a:pt x="469" y="138"/>
                  </a:cubicBezTo>
                  <a:cubicBezTo>
                    <a:pt x="470" y="137"/>
                    <a:pt x="473" y="137"/>
                    <a:pt x="474" y="137"/>
                  </a:cubicBezTo>
                  <a:cubicBezTo>
                    <a:pt x="475" y="138"/>
                    <a:pt x="475" y="139"/>
                    <a:pt x="476" y="140"/>
                  </a:cubicBezTo>
                  <a:cubicBezTo>
                    <a:pt x="477" y="140"/>
                    <a:pt x="479" y="141"/>
                    <a:pt x="480" y="141"/>
                  </a:cubicBezTo>
                  <a:cubicBezTo>
                    <a:pt x="481" y="141"/>
                    <a:pt x="483" y="140"/>
                    <a:pt x="484" y="140"/>
                  </a:cubicBezTo>
                  <a:cubicBezTo>
                    <a:pt x="486" y="141"/>
                    <a:pt x="486" y="144"/>
                    <a:pt x="486" y="145"/>
                  </a:cubicBezTo>
                  <a:cubicBezTo>
                    <a:pt x="486" y="147"/>
                    <a:pt x="486" y="150"/>
                    <a:pt x="486" y="152"/>
                  </a:cubicBezTo>
                  <a:cubicBezTo>
                    <a:pt x="487" y="153"/>
                    <a:pt x="489" y="155"/>
                    <a:pt x="490" y="155"/>
                  </a:cubicBezTo>
                  <a:cubicBezTo>
                    <a:pt x="491" y="156"/>
                    <a:pt x="494" y="155"/>
                    <a:pt x="495" y="156"/>
                  </a:cubicBezTo>
                  <a:cubicBezTo>
                    <a:pt x="496" y="157"/>
                    <a:pt x="495" y="160"/>
                    <a:pt x="496" y="161"/>
                  </a:cubicBezTo>
                  <a:cubicBezTo>
                    <a:pt x="496" y="162"/>
                    <a:pt x="498" y="161"/>
                    <a:pt x="499" y="161"/>
                  </a:cubicBezTo>
                  <a:cubicBezTo>
                    <a:pt x="500" y="161"/>
                    <a:pt x="503" y="160"/>
                    <a:pt x="504" y="160"/>
                  </a:cubicBezTo>
                  <a:cubicBezTo>
                    <a:pt x="506" y="160"/>
                    <a:pt x="508" y="161"/>
                    <a:pt x="509" y="161"/>
                  </a:cubicBezTo>
                  <a:cubicBezTo>
                    <a:pt x="509" y="161"/>
                    <a:pt x="511" y="161"/>
                    <a:pt x="512" y="162"/>
                  </a:cubicBezTo>
                  <a:cubicBezTo>
                    <a:pt x="513" y="162"/>
                    <a:pt x="513" y="165"/>
                    <a:pt x="514" y="166"/>
                  </a:cubicBezTo>
                  <a:cubicBezTo>
                    <a:pt x="514" y="167"/>
                    <a:pt x="514" y="169"/>
                    <a:pt x="514" y="170"/>
                  </a:cubicBezTo>
                  <a:cubicBezTo>
                    <a:pt x="514" y="171"/>
                    <a:pt x="515" y="173"/>
                    <a:pt x="516" y="174"/>
                  </a:cubicBezTo>
                  <a:cubicBezTo>
                    <a:pt x="517" y="174"/>
                    <a:pt x="519" y="175"/>
                    <a:pt x="520" y="175"/>
                  </a:cubicBezTo>
                  <a:cubicBezTo>
                    <a:pt x="522" y="175"/>
                    <a:pt x="524" y="175"/>
                    <a:pt x="525" y="174"/>
                  </a:cubicBezTo>
                  <a:cubicBezTo>
                    <a:pt x="527" y="174"/>
                    <a:pt x="529" y="171"/>
                    <a:pt x="530" y="170"/>
                  </a:cubicBezTo>
                  <a:cubicBezTo>
                    <a:pt x="533" y="170"/>
                    <a:pt x="538" y="170"/>
                    <a:pt x="540" y="170"/>
                  </a:cubicBezTo>
                  <a:cubicBezTo>
                    <a:pt x="543" y="170"/>
                    <a:pt x="548" y="170"/>
                    <a:pt x="549" y="172"/>
                  </a:cubicBezTo>
                  <a:cubicBezTo>
                    <a:pt x="551" y="173"/>
                    <a:pt x="550" y="177"/>
                    <a:pt x="550" y="179"/>
                  </a:cubicBezTo>
                  <a:cubicBezTo>
                    <a:pt x="551" y="180"/>
                    <a:pt x="554" y="181"/>
                    <a:pt x="555" y="182"/>
                  </a:cubicBezTo>
                  <a:cubicBezTo>
                    <a:pt x="557" y="183"/>
                    <a:pt x="558" y="186"/>
                    <a:pt x="559" y="188"/>
                  </a:cubicBezTo>
                  <a:cubicBezTo>
                    <a:pt x="560" y="190"/>
                    <a:pt x="560" y="195"/>
                    <a:pt x="562" y="197"/>
                  </a:cubicBezTo>
                  <a:cubicBezTo>
                    <a:pt x="562" y="197"/>
                    <a:pt x="565" y="196"/>
                    <a:pt x="565" y="197"/>
                  </a:cubicBezTo>
                  <a:cubicBezTo>
                    <a:pt x="566" y="198"/>
                    <a:pt x="564" y="201"/>
                    <a:pt x="563" y="202"/>
                  </a:cubicBezTo>
                  <a:cubicBezTo>
                    <a:pt x="562" y="203"/>
                    <a:pt x="557" y="202"/>
                    <a:pt x="556" y="203"/>
                  </a:cubicBezTo>
                  <a:cubicBezTo>
                    <a:pt x="555" y="205"/>
                    <a:pt x="555" y="209"/>
                    <a:pt x="555" y="211"/>
                  </a:cubicBezTo>
                  <a:cubicBezTo>
                    <a:pt x="555" y="212"/>
                    <a:pt x="555" y="215"/>
                    <a:pt x="556" y="216"/>
                  </a:cubicBezTo>
                  <a:cubicBezTo>
                    <a:pt x="557" y="217"/>
                    <a:pt x="560" y="217"/>
                    <a:pt x="562" y="218"/>
                  </a:cubicBezTo>
                  <a:cubicBezTo>
                    <a:pt x="563" y="218"/>
                    <a:pt x="565" y="218"/>
                    <a:pt x="565" y="218"/>
                  </a:cubicBezTo>
                  <a:cubicBezTo>
                    <a:pt x="566" y="219"/>
                    <a:pt x="568" y="221"/>
                    <a:pt x="569" y="223"/>
                  </a:cubicBezTo>
                  <a:cubicBezTo>
                    <a:pt x="569" y="225"/>
                    <a:pt x="567" y="230"/>
                    <a:pt x="567" y="232"/>
                  </a:cubicBezTo>
                  <a:cubicBezTo>
                    <a:pt x="567" y="234"/>
                    <a:pt x="567" y="238"/>
                    <a:pt x="567" y="239"/>
                  </a:cubicBezTo>
                  <a:cubicBezTo>
                    <a:pt x="568" y="242"/>
                    <a:pt x="570" y="246"/>
                    <a:pt x="569" y="249"/>
                  </a:cubicBezTo>
                  <a:cubicBezTo>
                    <a:pt x="569" y="249"/>
                    <a:pt x="569" y="249"/>
                    <a:pt x="569" y="249"/>
                  </a:cubicBezTo>
                  <a:cubicBezTo>
                    <a:pt x="569" y="250"/>
                    <a:pt x="565" y="251"/>
                    <a:pt x="564" y="253"/>
                  </a:cubicBezTo>
                  <a:cubicBezTo>
                    <a:pt x="563" y="254"/>
                    <a:pt x="562" y="257"/>
                    <a:pt x="561" y="259"/>
                  </a:cubicBezTo>
                  <a:cubicBezTo>
                    <a:pt x="561" y="259"/>
                    <a:pt x="559" y="260"/>
                    <a:pt x="558" y="261"/>
                  </a:cubicBezTo>
                  <a:cubicBezTo>
                    <a:pt x="557" y="261"/>
                    <a:pt x="555" y="261"/>
                    <a:pt x="554" y="261"/>
                  </a:cubicBezTo>
                  <a:cubicBezTo>
                    <a:pt x="553" y="262"/>
                    <a:pt x="552" y="265"/>
                    <a:pt x="551" y="265"/>
                  </a:cubicBezTo>
                  <a:cubicBezTo>
                    <a:pt x="550" y="266"/>
                    <a:pt x="548" y="266"/>
                    <a:pt x="547" y="265"/>
                  </a:cubicBezTo>
                  <a:cubicBezTo>
                    <a:pt x="546" y="265"/>
                    <a:pt x="544" y="263"/>
                    <a:pt x="543" y="263"/>
                  </a:cubicBezTo>
                  <a:cubicBezTo>
                    <a:pt x="542" y="263"/>
                    <a:pt x="542" y="266"/>
                    <a:pt x="542" y="267"/>
                  </a:cubicBezTo>
                  <a:cubicBezTo>
                    <a:pt x="542" y="268"/>
                    <a:pt x="543" y="270"/>
                    <a:pt x="543" y="271"/>
                  </a:cubicBezTo>
                  <a:cubicBezTo>
                    <a:pt x="544" y="273"/>
                    <a:pt x="543" y="276"/>
                    <a:pt x="544" y="278"/>
                  </a:cubicBezTo>
                  <a:cubicBezTo>
                    <a:pt x="544" y="280"/>
                    <a:pt x="547" y="282"/>
                    <a:pt x="547" y="284"/>
                  </a:cubicBezTo>
                  <a:cubicBezTo>
                    <a:pt x="548" y="285"/>
                    <a:pt x="547" y="290"/>
                    <a:pt x="547" y="292"/>
                  </a:cubicBezTo>
                  <a:cubicBezTo>
                    <a:pt x="548" y="293"/>
                    <a:pt x="550" y="296"/>
                    <a:pt x="550" y="297"/>
                  </a:cubicBezTo>
                  <a:cubicBezTo>
                    <a:pt x="551" y="299"/>
                    <a:pt x="551" y="304"/>
                    <a:pt x="551" y="306"/>
                  </a:cubicBezTo>
                  <a:cubicBezTo>
                    <a:pt x="551" y="308"/>
                    <a:pt x="550" y="310"/>
                    <a:pt x="550" y="312"/>
                  </a:cubicBezTo>
                  <a:cubicBezTo>
                    <a:pt x="550" y="313"/>
                    <a:pt x="552" y="316"/>
                    <a:pt x="553" y="317"/>
                  </a:cubicBezTo>
                  <a:cubicBezTo>
                    <a:pt x="553" y="319"/>
                    <a:pt x="555" y="321"/>
                    <a:pt x="554" y="323"/>
                  </a:cubicBezTo>
                  <a:cubicBezTo>
                    <a:pt x="554" y="324"/>
                    <a:pt x="552" y="325"/>
                    <a:pt x="551" y="326"/>
                  </a:cubicBezTo>
                  <a:cubicBezTo>
                    <a:pt x="550" y="326"/>
                    <a:pt x="546" y="325"/>
                    <a:pt x="545" y="324"/>
                  </a:cubicBezTo>
                  <a:cubicBezTo>
                    <a:pt x="543" y="323"/>
                    <a:pt x="541" y="319"/>
                    <a:pt x="539" y="318"/>
                  </a:cubicBezTo>
                  <a:cubicBezTo>
                    <a:pt x="538" y="317"/>
                    <a:pt x="535" y="315"/>
                    <a:pt x="533" y="314"/>
                  </a:cubicBezTo>
                  <a:cubicBezTo>
                    <a:pt x="532" y="314"/>
                    <a:pt x="529" y="313"/>
                    <a:pt x="528" y="314"/>
                  </a:cubicBezTo>
                  <a:cubicBezTo>
                    <a:pt x="527" y="314"/>
                    <a:pt x="526" y="315"/>
                    <a:pt x="525" y="316"/>
                  </a:cubicBezTo>
                  <a:cubicBezTo>
                    <a:pt x="525" y="317"/>
                    <a:pt x="525" y="319"/>
                    <a:pt x="525" y="320"/>
                  </a:cubicBezTo>
                  <a:cubicBezTo>
                    <a:pt x="526" y="321"/>
                    <a:pt x="529" y="322"/>
                    <a:pt x="530" y="323"/>
                  </a:cubicBezTo>
                  <a:cubicBezTo>
                    <a:pt x="531" y="324"/>
                    <a:pt x="531" y="326"/>
                    <a:pt x="532" y="327"/>
                  </a:cubicBezTo>
                  <a:cubicBezTo>
                    <a:pt x="532" y="328"/>
                    <a:pt x="531" y="331"/>
                    <a:pt x="530" y="332"/>
                  </a:cubicBezTo>
                  <a:cubicBezTo>
                    <a:pt x="529" y="333"/>
                    <a:pt x="526" y="333"/>
                    <a:pt x="525" y="333"/>
                  </a:cubicBezTo>
                  <a:cubicBezTo>
                    <a:pt x="524" y="334"/>
                    <a:pt x="521" y="336"/>
                    <a:pt x="520" y="336"/>
                  </a:cubicBezTo>
                  <a:cubicBezTo>
                    <a:pt x="519" y="337"/>
                    <a:pt x="515" y="336"/>
                    <a:pt x="514" y="337"/>
                  </a:cubicBezTo>
                  <a:cubicBezTo>
                    <a:pt x="512" y="337"/>
                    <a:pt x="510" y="338"/>
                    <a:pt x="509" y="338"/>
                  </a:cubicBezTo>
                  <a:cubicBezTo>
                    <a:pt x="507" y="338"/>
                    <a:pt x="506" y="334"/>
                    <a:pt x="505" y="334"/>
                  </a:cubicBezTo>
                  <a:cubicBezTo>
                    <a:pt x="503" y="334"/>
                    <a:pt x="500" y="337"/>
                    <a:pt x="500" y="338"/>
                  </a:cubicBezTo>
                  <a:cubicBezTo>
                    <a:pt x="499" y="340"/>
                    <a:pt x="500" y="343"/>
                    <a:pt x="501" y="344"/>
                  </a:cubicBezTo>
                  <a:cubicBezTo>
                    <a:pt x="502" y="346"/>
                    <a:pt x="505" y="345"/>
                    <a:pt x="506" y="346"/>
                  </a:cubicBezTo>
                  <a:cubicBezTo>
                    <a:pt x="507" y="348"/>
                    <a:pt x="505" y="352"/>
                    <a:pt x="506" y="354"/>
                  </a:cubicBezTo>
                  <a:cubicBezTo>
                    <a:pt x="506" y="355"/>
                    <a:pt x="508" y="358"/>
                    <a:pt x="508" y="360"/>
                  </a:cubicBezTo>
                  <a:cubicBezTo>
                    <a:pt x="508" y="361"/>
                    <a:pt x="509" y="363"/>
                    <a:pt x="508" y="364"/>
                  </a:cubicBezTo>
                  <a:cubicBezTo>
                    <a:pt x="507" y="365"/>
                    <a:pt x="504" y="364"/>
                    <a:pt x="503" y="364"/>
                  </a:cubicBezTo>
                  <a:cubicBezTo>
                    <a:pt x="501" y="365"/>
                    <a:pt x="500" y="369"/>
                    <a:pt x="499" y="370"/>
                  </a:cubicBezTo>
                  <a:cubicBezTo>
                    <a:pt x="498" y="371"/>
                    <a:pt x="496" y="373"/>
                    <a:pt x="495" y="374"/>
                  </a:cubicBezTo>
                  <a:cubicBezTo>
                    <a:pt x="495" y="374"/>
                    <a:pt x="493" y="374"/>
                    <a:pt x="492" y="375"/>
                  </a:cubicBezTo>
                  <a:cubicBezTo>
                    <a:pt x="491" y="376"/>
                    <a:pt x="492" y="379"/>
                    <a:pt x="492" y="380"/>
                  </a:cubicBezTo>
                  <a:cubicBezTo>
                    <a:pt x="492" y="382"/>
                    <a:pt x="493" y="384"/>
                    <a:pt x="494" y="385"/>
                  </a:cubicBezTo>
                  <a:cubicBezTo>
                    <a:pt x="495" y="386"/>
                    <a:pt x="498" y="386"/>
                    <a:pt x="499" y="387"/>
                  </a:cubicBezTo>
                  <a:cubicBezTo>
                    <a:pt x="500" y="388"/>
                    <a:pt x="501" y="389"/>
                    <a:pt x="501" y="390"/>
                  </a:cubicBezTo>
                  <a:cubicBezTo>
                    <a:pt x="502" y="392"/>
                    <a:pt x="501" y="395"/>
                    <a:pt x="502" y="396"/>
                  </a:cubicBezTo>
                  <a:cubicBezTo>
                    <a:pt x="502" y="397"/>
                    <a:pt x="505" y="399"/>
                    <a:pt x="506" y="400"/>
                  </a:cubicBezTo>
                  <a:cubicBezTo>
                    <a:pt x="508" y="400"/>
                    <a:pt x="513" y="397"/>
                    <a:pt x="514" y="398"/>
                  </a:cubicBezTo>
                  <a:cubicBezTo>
                    <a:pt x="516" y="399"/>
                    <a:pt x="514" y="404"/>
                    <a:pt x="514" y="406"/>
                  </a:cubicBezTo>
                  <a:cubicBezTo>
                    <a:pt x="515" y="407"/>
                    <a:pt x="516" y="408"/>
                    <a:pt x="516" y="409"/>
                  </a:cubicBezTo>
                  <a:cubicBezTo>
                    <a:pt x="516" y="411"/>
                    <a:pt x="517" y="414"/>
                    <a:pt x="517" y="416"/>
                  </a:cubicBezTo>
                  <a:cubicBezTo>
                    <a:pt x="517" y="417"/>
                    <a:pt x="517" y="420"/>
                    <a:pt x="516" y="421"/>
                  </a:cubicBezTo>
                  <a:cubicBezTo>
                    <a:pt x="515" y="422"/>
                    <a:pt x="512" y="423"/>
                    <a:pt x="511" y="423"/>
                  </a:cubicBezTo>
                  <a:cubicBezTo>
                    <a:pt x="509" y="423"/>
                    <a:pt x="505" y="420"/>
                    <a:pt x="504" y="420"/>
                  </a:cubicBezTo>
                  <a:cubicBezTo>
                    <a:pt x="502" y="420"/>
                    <a:pt x="499" y="420"/>
                    <a:pt x="498" y="421"/>
                  </a:cubicBezTo>
                  <a:cubicBezTo>
                    <a:pt x="497" y="422"/>
                    <a:pt x="498" y="425"/>
                    <a:pt x="498" y="426"/>
                  </a:cubicBezTo>
                  <a:cubicBezTo>
                    <a:pt x="498" y="428"/>
                    <a:pt x="497" y="431"/>
                    <a:pt x="498" y="432"/>
                  </a:cubicBezTo>
                  <a:cubicBezTo>
                    <a:pt x="498" y="433"/>
                    <a:pt x="500" y="435"/>
                    <a:pt x="500" y="436"/>
                  </a:cubicBezTo>
                  <a:cubicBezTo>
                    <a:pt x="500" y="437"/>
                    <a:pt x="499" y="438"/>
                    <a:pt x="498" y="439"/>
                  </a:cubicBezTo>
                  <a:cubicBezTo>
                    <a:pt x="497" y="440"/>
                    <a:pt x="495" y="441"/>
                    <a:pt x="494" y="441"/>
                  </a:cubicBezTo>
                  <a:cubicBezTo>
                    <a:pt x="493" y="442"/>
                    <a:pt x="490" y="442"/>
                    <a:pt x="489" y="443"/>
                  </a:cubicBezTo>
                  <a:cubicBezTo>
                    <a:pt x="488" y="444"/>
                    <a:pt x="486" y="447"/>
                    <a:pt x="485" y="449"/>
                  </a:cubicBezTo>
                  <a:cubicBezTo>
                    <a:pt x="485" y="450"/>
                    <a:pt x="484" y="452"/>
                    <a:pt x="484" y="453"/>
                  </a:cubicBezTo>
                  <a:cubicBezTo>
                    <a:pt x="483" y="455"/>
                    <a:pt x="483" y="458"/>
                    <a:pt x="484" y="460"/>
                  </a:cubicBezTo>
                  <a:cubicBezTo>
                    <a:pt x="484" y="461"/>
                    <a:pt x="485" y="464"/>
                    <a:pt x="486" y="464"/>
                  </a:cubicBezTo>
                  <a:cubicBezTo>
                    <a:pt x="488" y="466"/>
                    <a:pt x="493" y="466"/>
                    <a:pt x="494" y="468"/>
                  </a:cubicBezTo>
                  <a:cubicBezTo>
                    <a:pt x="495" y="469"/>
                    <a:pt x="494" y="471"/>
                    <a:pt x="494" y="472"/>
                  </a:cubicBezTo>
                  <a:cubicBezTo>
                    <a:pt x="494" y="474"/>
                    <a:pt x="492" y="478"/>
                    <a:pt x="492" y="478"/>
                  </a:cubicBezTo>
                  <a:cubicBezTo>
                    <a:pt x="492" y="478"/>
                    <a:pt x="492" y="481"/>
                    <a:pt x="491" y="481"/>
                  </a:cubicBezTo>
                  <a:cubicBezTo>
                    <a:pt x="490" y="482"/>
                    <a:pt x="486" y="481"/>
                    <a:pt x="485" y="482"/>
                  </a:cubicBezTo>
                  <a:cubicBezTo>
                    <a:pt x="485" y="483"/>
                    <a:pt x="487" y="486"/>
                    <a:pt x="486" y="487"/>
                  </a:cubicBezTo>
                  <a:cubicBezTo>
                    <a:pt x="486" y="487"/>
                    <a:pt x="484" y="488"/>
                    <a:pt x="483" y="488"/>
                  </a:cubicBezTo>
                  <a:cubicBezTo>
                    <a:pt x="482" y="489"/>
                    <a:pt x="478" y="488"/>
                    <a:pt x="477" y="490"/>
                  </a:cubicBezTo>
                  <a:cubicBezTo>
                    <a:pt x="476" y="491"/>
                    <a:pt x="477" y="494"/>
                    <a:pt x="478" y="495"/>
                  </a:cubicBezTo>
                  <a:cubicBezTo>
                    <a:pt x="478" y="496"/>
                    <a:pt x="480" y="498"/>
                    <a:pt x="481" y="498"/>
                  </a:cubicBezTo>
                  <a:cubicBezTo>
                    <a:pt x="482" y="499"/>
                    <a:pt x="485" y="498"/>
                    <a:pt x="486" y="498"/>
                  </a:cubicBezTo>
                  <a:cubicBezTo>
                    <a:pt x="487" y="499"/>
                    <a:pt x="489" y="501"/>
                    <a:pt x="490" y="502"/>
                  </a:cubicBezTo>
                  <a:cubicBezTo>
                    <a:pt x="490" y="503"/>
                    <a:pt x="491" y="505"/>
                    <a:pt x="490" y="506"/>
                  </a:cubicBezTo>
                  <a:cubicBezTo>
                    <a:pt x="490" y="507"/>
                    <a:pt x="487" y="507"/>
                    <a:pt x="486" y="508"/>
                  </a:cubicBezTo>
                  <a:cubicBezTo>
                    <a:pt x="485" y="509"/>
                    <a:pt x="484" y="513"/>
                    <a:pt x="483" y="514"/>
                  </a:cubicBezTo>
                  <a:cubicBezTo>
                    <a:pt x="483" y="515"/>
                    <a:pt x="481" y="515"/>
                    <a:pt x="481" y="516"/>
                  </a:cubicBezTo>
                  <a:cubicBezTo>
                    <a:pt x="480" y="517"/>
                    <a:pt x="481" y="520"/>
                    <a:pt x="480" y="521"/>
                  </a:cubicBezTo>
                  <a:cubicBezTo>
                    <a:pt x="480" y="522"/>
                    <a:pt x="478" y="522"/>
                    <a:pt x="477" y="523"/>
                  </a:cubicBezTo>
                  <a:cubicBezTo>
                    <a:pt x="475" y="523"/>
                    <a:pt x="473" y="522"/>
                    <a:pt x="472" y="522"/>
                  </a:cubicBezTo>
                  <a:cubicBezTo>
                    <a:pt x="470" y="522"/>
                    <a:pt x="468" y="524"/>
                    <a:pt x="467" y="525"/>
                  </a:cubicBezTo>
                  <a:cubicBezTo>
                    <a:pt x="467" y="526"/>
                    <a:pt x="467" y="528"/>
                    <a:pt x="467" y="529"/>
                  </a:cubicBezTo>
                  <a:cubicBezTo>
                    <a:pt x="468" y="531"/>
                    <a:pt x="471" y="532"/>
                    <a:pt x="472" y="533"/>
                  </a:cubicBezTo>
                  <a:cubicBezTo>
                    <a:pt x="473" y="535"/>
                    <a:pt x="475" y="538"/>
                    <a:pt x="474" y="540"/>
                  </a:cubicBezTo>
                  <a:cubicBezTo>
                    <a:pt x="474" y="541"/>
                    <a:pt x="473" y="543"/>
                    <a:pt x="472" y="544"/>
                  </a:cubicBezTo>
                  <a:cubicBezTo>
                    <a:pt x="472" y="544"/>
                    <a:pt x="472" y="544"/>
                    <a:pt x="472" y="544"/>
                  </a:cubicBezTo>
                  <a:cubicBezTo>
                    <a:pt x="471" y="544"/>
                    <a:pt x="469" y="544"/>
                    <a:pt x="468" y="544"/>
                  </a:cubicBezTo>
                  <a:cubicBezTo>
                    <a:pt x="467" y="545"/>
                    <a:pt x="466" y="548"/>
                    <a:pt x="465" y="549"/>
                  </a:cubicBezTo>
                  <a:cubicBezTo>
                    <a:pt x="464" y="550"/>
                    <a:pt x="462" y="551"/>
                    <a:pt x="461" y="552"/>
                  </a:cubicBezTo>
                  <a:cubicBezTo>
                    <a:pt x="460" y="553"/>
                    <a:pt x="458" y="556"/>
                    <a:pt x="457" y="557"/>
                  </a:cubicBezTo>
                  <a:cubicBezTo>
                    <a:pt x="457" y="558"/>
                    <a:pt x="458" y="561"/>
                    <a:pt x="457" y="563"/>
                  </a:cubicBezTo>
                  <a:cubicBezTo>
                    <a:pt x="457" y="564"/>
                    <a:pt x="456" y="566"/>
                    <a:pt x="455" y="566"/>
                  </a:cubicBezTo>
                  <a:cubicBezTo>
                    <a:pt x="454" y="567"/>
                    <a:pt x="452" y="564"/>
                    <a:pt x="451" y="563"/>
                  </a:cubicBezTo>
                  <a:cubicBezTo>
                    <a:pt x="451" y="563"/>
                    <a:pt x="450" y="561"/>
                    <a:pt x="449" y="561"/>
                  </a:cubicBezTo>
                  <a:cubicBezTo>
                    <a:pt x="448" y="561"/>
                    <a:pt x="446" y="562"/>
                    <a:pt x="445" y="563"/>
                  </a:cubicBezTo>
                  <a:cubicBezTo>
                    <a:pt x="443" y="563"/>
                    <a:pt x="441" y="565"/>
                    <a:pt x="439" y="566"/>
                  </a:cubicBezTo>
                  <a:cubicBezTo>
                    <a:pt x="438" y="566"/>
                    <a:pt x="435" y="566"/>
                    <a:pt x="434" y="566"/>
                  </a:cubicBezTo>
                  <a:cubicBezTo>
                    <a:pt x="432" y="565"/>
                    <a:pt x="431" y="563"/>
                    <a:pt x="430" y="563"/>
                  </a:cubicBezTo>
                  <a:cubicBezTo>
                    <a:pt x="428" y="562"/>
                    <a:pt x="424" y="564"/>
                    <a:pt x="422" y="565"/>
                  </a:cubicBezTo>
                  <a:cubicBezTo>
                    <a:pt x="421" y="566"/>
                    <a:pt x="418" y="566"/>
                    <a:pt x="417" y="567"/>
                  </a:cubicBezTo>
                  <a:cubicBezTo>
                    <a:pt x="416" y="568"/>
                    <a:pt x="415" y="570"/>
                    <a:pt x="415" y="571"/>
                  </a:cubicBezTo>
                  <a:cubicBezTo>
                    <a:pt x="414" y="570"/>
                    <a:pt x="412" y="569"/>
                    <a:pt x="412" y="569"/>
                  </a:cubicBezTo>
                  <a:cubicBezTo>
                    <a:pt x="410" y="568"/>
                    <a:pt x="406" y="568"/>
                    <a:pt x="405" y="567"/>
                  </a:cubicBezTo>
                  <a:cubicBezTo>
                    <a:pt x="404" y="566"/>
                    <a:pt x="405" y="562"/>
                    <a:pt x="404" y="561"/>
                  </a:cubicBezTo>
                  <a:cubicBezTo>
                    <a:pt x="403" y="560"/>
                    <a:pt x="399" y="560"/>
                    <a:pt x="399" y="558"/>
                  </a:cubicBezTo>
                  <a:cubicBezTo>
                    <a:pt x="398" y="557"/>
                    <a:pt x="399" y="553"/>
                    <a:pt x="398" y="551"/>
                  </a:cubicBezTo>
                  <a:cubicBezTo>
                    <a:pt x="397" y="550"/>
                    <a:pt x="395" y="550"/>
                    <a:pt x="394" y="549"/>
                  </a:cubicBezTo>
                  <a:cubicBezTo>
                    <a:pt x="393" y="548"/>
                    <a:pt x="394" y="544"/>
                    <a:pt x="393" y="543"/>
                  </a:cubicBezTo>
                  <a:cubicBezTo>
                    <a:pt x="392" y="542"/>
                    <a:pt x="389" y="541"/>
                    <a:pt x="388" y="541"/>
                  </a:cubicBezTo>
                  <a:cubicBezTo>
                    <a:pt x="387" y="542"/>
                    <a:pt x="386" y="545"/>
                    <a:pt x="385" y="546"/>
                  </a:cubicBezTo>
                  <a:cubicBezTo>
                    <a:pt x="385" y="547"/>
                    <a:pt x="386" y="549"/>
                    <a:pt x="385" y="550"/>
                  </a:cubicBezTo>
                  <a:cubicBezTo>
                    <a:pt x="385" y="552"/>
                    <a:pt x="384" y="554"/>
                    <a:pt x="383" y="555"/>
                  </a:cubicBezTo>
                  <a:cubicBezTo>
                    <a:pt x="382" y="556"/>
                    <a:pt x="380" y="556"/>
                    <a:pt x="379" y="556"/>
                  </a:cubicBezTo>
                  <a:cubicBezTo>
                    <a:pt x="378" y="556"/>
                    <a:pt x="375" y="557"/>
                    <a:pt x="374" y="557"/>
                  </a:cubicBezTo>
                  <a:cubicBezTo>
                    <a:pt x="373" y="558"/>
                    <a:pt x="371" y="559"/>
                    <a:pt x="371" y="560"/>
                  </a:cubicBezTo>
                  <a:cubicBezTo>
                    <a:pt x="369" y="561"/>
                    <a:pt x="368" y="564"/>
                    <a:pt x="366" y="564"/>
                  </a:cubicBezTo>
                  <a:cubicBezTo>
                    <a:pt x="365" y="564"/>
                    <a:pt x="363" y="561"/>
                    <a:pt x="361" y="561"/>
                  </a:cubicBezTo>
                  <a:cubicBezTo>
                    <a:pt x="360" y="560"/>
                    <a:pt x="357" y="560"/>
                    <a:pt x="356" y="561"/>
                  </a:cubicBezTo>
                  <a:cubicBezTo>
                    <a:pt x="355" y="562"/>
                    <a:pt x="355" y="564"/>
                    <a:pt x="354" y="565"/>
                  </a:cubicBezTo>
                  <a:cubicBezTo>
                    <a:pt x="353" y="566"/>
                    <a:pt x="350" y="567"/>
                    <a:pt x="348" y="566"/>
                  </a:cubicBezTo>
                  <a:cubicBezTo>
                    <a:pt x="347" y="566"/>
                    <a:pt x="345" y="565"/>
                    <a:pt x="344" y="563"/>
                  </a:cubicBezTo>
                  <a:cubicBezTo>
                    <a:pt x="343" y="562"/>
                    <a:pt x="344" y="557"/>
                    <a:pt x="343" y="555"/>
                  </a:cubicBezTo>
                  <a:cubicBezTo>
                    <a:pt x="343" y="553"/>
                    <a:pt x="341" y="551"/>
                    <a:pt x="341" y="550"/>
                  </a:cubicBezTo>
                  <a:cubicBezTo>
                    <a:pt x="340" y="549"/>
                    <a:pt x="337" y="546"/>
                    <a:pt x="335" y="545"/>
                  </a:cubicBezTo>
                  <a:cubicBezTo>
                    <a:pt x="334" y="544"/>
                    <a:pt x="331" y="543"/>
                    <a:pt x="330" y="542"/>
                  </a:cubicBezTo>
                  <a:cubicBezTo>
                    <a:pt x="330" y="542"/>
                    <a:pt x="329" y="540"/>
                    <a:pt x="329" y="540"/>
                  </a:cubicBezTo>
                  <a:cubicBezTo>
                    <a:pt x="329" y="538"/>
                    <a:pt x="328" y="535"/>
                    <a:pt x="327" y="533"/>
                  </a:cubicBezTo>
                  <a:cubicBezTo>
                    <a:pt x="326" y="532"/>
                    <a:pt x="323" y="531"/>
                    <a:pt x="323" y="530"/>
                  </a:cubicBezTo>
                  <a:cubicBezTo>
                    <a:pt x="322" y="529"/>
                    <a:pt x="322" y="525"/>
                    <a:pt x="321" y="524"/>
                  </a:cubicBezTo>
                  <a:cubicBezTo>
                    <a:pt x="321" y="523"/>
                    <a:pt x="319" y="521"/>
                    <a:pt x="318" y="520"/>
                  </a:cubicBezTo>
                  <a:cubicBezTo>
                    <a:pt x="316" y="519"/>
                    <a:pt x="311" y="520"/>
                    <a:pt x="308" y="520"/>
                  </a:cubicBezTo>
                  <a:cubicBezTo>
                    <a:pt x="306" y="519"/>
                    <a:pt x="302" y="519"/>
                    <a:pt x="301" y="517"/>
                  </a:cubicBezTo>
                  <a:cubicBezTo>
                    <a:pt x="300" y="516"/>
                    <a:pt x="300" y="513"/>
                    <a:pt x="299" y="512"/>
                  </a:cubicBezTo>
                  <a:cubicBezTo>
                    <a:pt x="298" y="510"/>
                    <a:pt x="295" y="508"/>
                    <a:pt x="294" y="507"/>
                  </a:cubicBezTo>
                  <a:cubicBezTo>
                    <a:pt x="293" y="506"/>
                    <a:pt x="290" y="504"/>
                    <a:pt x="289" y="504"/>
                  </a:cubicBezTo>
                  <a:cubicBezTo>
                    <a:pt x="287" y="504"/>
                    <a:pt x="283" y="504"/>
                    <a:pt x="282" y="505"/>
                  </a:cubicBezTo>
                  <a:cubicBezTo>
                    <a:pt x="280" y="506"/>
                    <a:pt x="278" y="510"/>
                    <a:pt x="277" y="511"/>
                  </a:cubicBezTo>
                  <a:cubicBezTo>
                    <a:pt x="276" y="512"/>
                    <a:pt x="274" y="513"/>
                    <a:pt x="273" y="513"/>
                  </a:cubicBezTo>
                  <a:cubicBezTo>
                    <a:pt x="271" y="514"/>
                    <a:pt x="266" y="513"/>
                    <a:pt x="264" y="513"/>
                  </a:cubicBezTo>
                  <a:cubicBezTo>
                    <a:pt x="263" y="513"/>
                    <a:pt x="260" y="515"/>
                    <a:pt x="259" y="514"/>
                  </a:cubicBezTo>
                  <a:cubicBezTo>
                    <a:pt x="258" y="513"/>
                    <a:pt x="258" y="511"/>
                    <a:pt x="258" y="510"/>
                  </a:cubicBezTo>
                  <a:cubicBezTo>
                    <a:pt x="258" y="506"/>
                    <a:pt x="257" y="499"/>
                    <a:pt x="257" y="496"/>
                  </a:cubicBezTo>
                  <a:cubicBezTo>
                    <a:pt x="257" y="494"/>
                    <a:pt x="259" y="490"/>
                    <a:pt x="258" y="488"/>
                  </a:cubicBezTo>
                  <a:cubicBezTo>
                    <a:pt x="258" y="487"/>
                    <a:pt x="255" y="486"/>
                    <a:pt x="254" y="487"/>
                  </a:cubicBezTo>
                  <a:cubicBezTo>
                    <a:pt x="252" y="487"/>
                    <a:pt x="249" y="488"/>
                    <a:pt x="249" y="490"/>
                  </a:cubicBezTo>
                  <a:cubicBezTo>
                    <a:pt x="248" y="491"/>
                    <a:pt x="248" y="494"/>
                    <a:pt x="247" y="495"/>
                  </a:cubicBezTo>
                  <a:cubicBezTo>
                    <a:pt x="246" y="496"/>
                    <a:pt x="243" y="498"/>
                    <a:pt x="241" y="499"/>
                  </a:cubicBezTo>
                  <a:cubicBezTo>
                    <a:pt x="239" y="500"/>
                    <a:pt x="236" y="501"/>
                    <a:pt x="234" y="502"/>
                  </a:cubicBezTo>
                  <a:cubicBezTo>
                    <a:pt x="233" y="503"/>
                    <a:pt x="231" y="506"/>
                    <a:pt x="229" y="507"/>
                  </a:cubicBezTo>
                  <a:cubicBezTo>
                    <a:pt x="228" y="508"/>
                    <a:pt x="224" y="508"/>
                    <a:pt x="222" y="508"/>
                  </a:cubicBezTo>
                  <a:cubicBezTo>
                    <a:pt x="220" y="508"/>
                    <a:pt x="216" y="507"/>
                    <a:pt x="214" y="506"/>
                  </a:cubicBezTo>
                  <a:cubicBezTo>
                    <a:pt x="213" y="505"/>
                    <a:pt x="212" y="502"/>
                    <a:pt x="211" y="501"/>
                  </a:cubicBezTo>
                  <a:cubicBezTo>
                    <a:pt x="210" y="500"/>
                    <a:pt x="207" y="498"/>
                    <a:pt x="206" y="498"/>
                  </a:cubicBezTo>
                  <a:cubicBezTo>
                    <a:pt x="204" y="497"/>
                    <a:pt x="201" y="498"/>
                    <a:pt x="199" y="497"/>
                  </a:cubicBezTo>
                  <a:cubicBezTo>
                    <a:pt x="197" y="497"/>
                    <a:pt x="195" y="494"/>
                    <a:pt x="194" y="492"/>
                  </a:cubicBezTo>
                  <a:cubicBezTo>
                    <a:pt x="194" y="491"/>
                    <a:pt x="192" y="489"/>
                    <a:pt x="191" y="489"/>
                  </a:cubicBezTo>
                  <a:cubicBezTo>
                    <a:pt x="190" y="488"/>
                    <a:pt x="186" y="488"/>
                    <a:pt x="186" y="487"/>
                  </a:cubicBezTo>
                  <a:cubicBezTo>
                    <a:pt x="185" y="485"/>
                    <a:pt x="186" y="482"/>
                    <a:pt x="186" y="481"/>
                  </a:cubicBezTo>
                  <a:cubicBezTo>
                    <a:pt x="185" y="479"/>
                    <a:pt x="185" y="477"/>
                    <a:pt x="184" y="477"/>
                  </a:cubicBezTo>
                  <a:cubicBezTo>
                    <a:pt x="183" y="476"/>
                    <a:pt x="180" y="477"/>
                    <a:pt x="179" y="477"/>
                  </a:cubicBezTo>
                  <a:cubicBezTo>
                    <a:pt x="177" y="477"/>
                    <a:pt x="174" y="476"/>
                    <a:pt x="173" y="477"/>
                  </a:cubicBezTo>
                  <a:cubicBezTo>
                    <a:pt x="172" y="477"/>
                    <a:pt x="171" y="478"/>
                    <a:pt x="170" y="479"/>
                  </a:cubicBezTo>
                  <a:cubicBezTo>
                    <a:pt x="168" y="479"/>
                    <a:pt x="164" y="479"/>
                    <a:pt x="163" y="478"/>
                  </a:cubicBezTo>
                  <a:cubicBezTo>
                    <a:pt x="162" y="477"/>
                    <a:pt x="162" y="474"/>
                    <a:pt x="163" y="473"/>
                  </a:cubicBezTo>
                  <a:cubicBezTo>
                    <a:pt x="163" y="472"/>
                    <a:pt x="166" y="472"/>
                    <a:pt x="167" y="471"/>
                  </a:cubicBezTo>
                  <a:cubicBezTo>
                    <a:pt x="167" y="470"/>
                    <a:pt x="166" y="468"/>
                    <a:pt x="166" y="467"/>
                  </a:cubicBezTo>
                  <a:cubicBezTo>
                    <a:pt x="165" y="466"/>
                    <a:pt x="162" y="467"/>
                    <a:pt x="161" y="467"/>
                  </a:cubicBezTo>
                  <a:cubicBezTo>
                    <a:pt x="160" y="467"/>
                    <a:pt x="159" y="469"/>
                    <a:pt x="158" y="469"/>
                  </a:cubicBezTo>
                  <a:cubicBezTo>
                    <a:pt x="158" y="469"/>
                    <a:pt x="156" y="469"/>
                    <a:pt x="156" y="468"/>
                  </a:cubicBezTo>
                  <a:cubicBezTo>
                    <a:pt x="155" y="467"/>
                    <a:pt x="155" y="463"/>
                    <a:pt x="154" y="462"/>
                  </a:cubicBezTo>
                  <a:cubicBezTo>
                    <a:pt x="154" y="461"/>
                    <a:pt x="153" y="460"/>
                    <a:pt x="152" y="460"/>
                  </a:cubicBezTo>
                  <a:cubicBezTo>
                    <a:pt x="151" y="460"/>
                    <a:pt x="149" y="462"/>
                    <a:pt x="148" y="462"/>
                  </a:cubicBezTo>
                  <a:cubicBezTo>
                    <a:pt x="147" y="461"/>
                    <a:pt x="146" y="460"/>
                    <a:pt x="146" y="459"/>
                  </a:cubicBezTo>
                  <a:cubicBezTo>
                    <a:pt x="145" y="458"/>
                    <a:pt x="145" y="455"/>
                    <a:pt x="145" y="454"/>
                  </a:cubicBezTo>
                  <a:cubicBezTo>
                    <a:pt x="144" y="453"/>
                    <a:pt x="142" y="452"/>
                    <a:pt x="141" y="451"/>
                  </a:cubicBezTo>
                  <a:cubicBezTo>
                    <a:pt x="140" y="449"/>
                    <a:pt x="139" y="445"/>
                    <a:pt x="137" y="444"/>
                  </a:cubicBezTo>
                  <a:cubicBezTo>
                    <a:pt x="136" y="444"/>
                    <a:pt x="135" y="446"/>
                    <a:pt x="134" y="447"/>
                  </a:cubicBezTo>
                  <a:cubicBezTo>
                    <a:pt x="132" y="447"/>
                    <a:pt x="129" y="446"/>
                    <a:pt x="128" y="445"/>
                  </a:cubicBezTo>
                  <a:cubicBezTo>
                    <a:pt x="127" y="445"/>
                    <a:pt x="128" y="442"/>
                    <a:pt x="127" y="441"/>
                  </a:cubicBezTo>
                  <a:cubicBezTo>
                    <a:pt x="126" y="440"/>
                    <a:pt x="122" y="442"/>
                    <a:pt x="121" y="441"/>
                  </a:cubicBezTo>
                  <a:cubicBezTo>
                    <a:pt x="120" y="440"/>
                    <a:pt x="119" y="436"/>
                    <a:pt x="118" y="435"/>
                  </a:cubicBezTo>
                  <a:cubicBezTo>
                    <a:pt x="117" y="435"/>
                    <a:pt x="115" y="434"/>
                    <a:pt x="114" y="434"/>
                  </a:cubicBezTo>
                  <a:cubicBezTo>
                    <a:pt x="113" y="434"/>
                    <a:pt x="112" y="436"/>
                    <a:pt x="111" y="436"/>
                  </a:cubicBezTo>
                  <a:cubicBezTo>
                    <a:pt x="110" y="437"/>
                    <a:pt x="109" y="437"/>
                    <a:pt x="108" y="437"/>
                  </a:cubicBezTo>
                  <a:cubicBezTo>
                    <a:pt x="107" y="437"/>
                    <a:pt x="106" y="434"/>
                    <a:pt x="104" y="434"/>
                  </a:cubicBezTo>
                  <a:cubicBezTo>
                    <a:pt x="103" y="434"/>
                    <a:pt x="101" y="436"/>
                    <a:pt x="100" y="437"/>
                  </a:cubicBezTo>
                  <a:cubicBezTo>
                    <a:pt x="100" y="438"/>
                    <a:pt x="100" y="441"/>
                    <a:pt x="99" y="442"/>
                  </a:cubicBezTo>
                  <a:cubicBezTo>
                    <a:pt x="99" y="442"/>
                    <a:pt x="97" y="442"/>
                    <a:pt x="96" y="443"/>
                  </a:cubicBezTo>
                  <a:cubicBezTo>
                    <a:pt x="95" y="443"/>
                    <a:pt x="94" y="444"/>
                    <a:pt x="93" y="445"/>
                  </a:cubicBezTo>
                  <a:cubicBezTo>
                    <a:pt x="92" y="446"/>
                    <a:pt x="90" y="450"/>
                    <a:pt x="89" y="449"/>
                  </a:cubicBezTo>
                  <a:cubicBezTo>
                    <a:pt x="87" y="449"/>
                    <a:pt x="86" y="445"/>
                    <a:pt x="86" y="444"/>
                  </a:cubicBezTo>
                  <a:cubicBezTo>
                    <a:pt x="86" y="442"/>
                    <a:pt x="88" y="439"/>
                    <a:pt x="87" y="437"/>
                  </a:cubicBezTo>
                  <a:cubicBezTo>
                    <a:pt x="87" y="436"/>
                    <a:pt x="87" y="434"/>
                    <a:pt x="86" y="434"/>
                  </a:cubicBezTo>
                  <a:cubicBezTo>
                    <a:pt x="85" y="433"/>
                    <a:pt x="83" y="435"/>
                    <a:pt x="82" y="435"/>
                  </a:cubicBezTo>
                  <a:cubicBezTo>
                    <a:pt x="80" y="435"/>
                    <a:pt x="77" y="434"/>
                    <a:pt x="76" y="433"/>
                  </a:cubicBezTo>
                  <a:cubicBezTo>
                    <a:pt x="75" y="431"/>
                    <a:pt x="75" y="428"/>
                    <a:pt x="76" y="426"/>
                  </a:cubicBezTo>
                  <a:cubicBezTo>
                    <a:pt x="76" y="425"/>
                    <a:pt x="78" y="424"/>
                    <a:pt x="79" y="423"/>
                  </a:cubicBezTo>
                  <a:cubicBezTo>
                    <a:pt x="79" y="421"/>
                    <a:pt x="80" y="417"/>
                    <a:pt x="79" y="415"/>
                  </a:cubicBezTo>
                  <a:cubicBezTo>
                    <a:pt x="78" y="414"/>
                    <a:pt x="75" y="413"/>
                    <a:pt x="74" y="413"/>
                  </a:cubicBezTo>
                  <a:cubicBezTo>
                    <a:pt x="72" y="413"/>
                    <a:pt x="69" y="412"/>
                    <a:pt x="67" y="413"/>
                  </a:cubicBezTo>
                  <a:cubicBezTo>
                    <a:pt x="66" y="414"/>
                    <a:pt x="65" y="417"/>
                    <a:pt x="64" y="418"/>
                  </a:cubicBezTo>
                  <a:cubicBezTo>
                    <a:pt x="62" y="419"/>
                    <a:pt x="58" y="418"/>
                    <a:pt x="57" y="419"/>
                  </a:cubicBezTo>
                  <a:cubicBezTo>
                    <a:pt x="56" y="419"/>
                    <a:pt x="54" y="420"/>
                    <a:pt x="54" y="421"/>
                  </a:cubicBezTo>
                  <a:cubicBezTo>
                    <a:pt x="53" y="422"/>
                    <a:pt x="53" y="424"/>
                    <a:pt x="52" y="425"/>
                  </a:cubicBezTo>
                  <a:cubicBezTo>
                    <a:pt x="51" y="425"/>
                    <a:pt x="48" y="424"/>
                    <a:pt x="47" y="423"/>
                  </a:cubicBezTo>
                  <a:cubicBezTo>
                    <a:pt x="46" y="423"/>
                    <a:pt x="44" y="421"/>
                    <a:pt x="43" y="421"/>
                  </a:cubicBezTo>
                  <a:cubicBezTo>
                    <a:pt x="42" y="421"/>
                    <a:pt x="40" y="423"/>
                    <a:pt x="39" y="422"/>
                  </a:cubicBezTo>
                  <a:cubicBezTo>
                    <a:pt x="38" y="421"/>
                    <a:pt x="39" y="419"/>
                    <a:pt x="39" y="418"/>
                  </a:cubicBezTo>
                  <a:cubicBezTo>
                    <a:pt x="39" y="417"/>
                    <a:pt x="41" y="416"/>
                    <a:pt x="41" y="414"/>
                  </a:cubicBezTo>
                  <a:cubicBezTo>
                    <a:pt x="42" y="413"/>
                    <a:pt x="42" y="409"/>
                    <a:pt x="42" y="407"/>
                  </a:cubicBezTo>
                  <a:cubicBezTo>
                    <a:pt x="41" y="406"/>
                    <a:pt x="40" y="404"/>
                    <a:pt x="39" y="403"/>
                  </a:cubicBezTo>
                  <a:cubicBezTo>
                    <a:pt x="38" y="402"/>
                    <a:pt x="35" y="402"/>
                    <a:pt x="33" y="401"/>
                  </a:cubicBezTo>
                  <a:cubicBezTo>
                    <a:pt x="32" y="401"/>
                    <a:pt x="28" y="401"/>
                    <a:pt x="27" y="400"/>
                  </a:cubicBezTo>
                  <a:cubicBezTo>
                    <a:pt x="25" y="399"/>
                    <a:pt x="25" y="396"/>
                    <a:pt x="24" y="394"/>
                  </a:cubicBezTo>
                  <a:cubicBezTo>
                    <a:pt x="24" y="392"/>
                    <a:pt x="25" y="389"/>
                    <a:pt x="26" y="388"/>
                  </a:cubicBezTo>
                  <a:cubicBezTo>
                    <a:pt x="26" y="387"/>
                    <a:pt x="29" y="386"/>
                    <a:pt x="30" y="385"/>
                  </a:cubicBezTo>
                  <a:cubicBezTo>
                    <a:pt x="31" y="385"/>
                    <a:pt x="33" y="384"/>
                    <a:pt x="34" y="384"/>
                  </a:cubicBezTo>
                  <a:cubicBezTo>
                    <a:pt x="35" y="384"/>
                    <a:pt x="36" y="386"/>
                    <a:pt x="37" y="386"/>
                  </a:cubicBezTo>
                  <a:cubicBezTo>
                    <a:pt x="39" y="387"/>
                    <a:pt x="43" y="385"/>
                    <a:pt x="45" y="385"/>
                  </a:cubicBezTo>
                  <a:cubicBezTo>
                    <a:pt x="46" y="384"/>
                    <a:pt x="49" y="383"/>
                    <a:pt x="50" y="382"/>
                  </a:cubicBezTo>
                  <a:cubicBezTo>
                    <a:pt x="51" y="381"/>
                    <a:pt x="51" y="377"/>
                    <a:pt x="51" y="376"/>
                  </a:cubicBezTo>
                  <a:cubicBezTo>
                    <a:pt x="51" y="375"/>
                    <a:pt x="49" y="372"/>
                    <a:pt x="49" y="371"/>
                  </a:cubicBezTo>
                  <a:cubicBezTo>
                    <a:pt x="48" y="370"/>
                    <a:pt x="48" y="367"/>
                    <a:pt x="49" y="365"/>
                  </a:cubicBezTo>
                  <a:cubicBezTo>
                    <a:pt x="49" y="364"/>
                    <a:pt x="51" y="361"/>
                    <a:pt x="51" y="360"/>
                  </a:cubicBezTo>
                  <a:cubicBezTo>
                    <a:pt x="52" y="358"/>
                    <a:pt x="52" y="355"/>
                    <a:pt x="52" y="353"/>
                  </a:cubicBezTo>
                  <a:cubicBezTo>
                    <a:pt x="52" y="351"/>
                    <a:pt x="52" y="348"/>
                    <a:pt x="51" y="347"/>
                  </a:cubicBezTo>
                  <a:cubicBezTo>
                    <a:pt x="50" y="345"/>
                    <a:pt x="46" y="344"/>
                    <a:pt x="45" y="342"/>
                  </a:cubicBezTo>
                  <a:cubicBezTo>
                    <a:pt x="45" y="341"/>
                    <a:pt x="44" y="339"/>
                    <a:pt x="44" y="337"/>
                  </a:cubicBezTo>
                  <a:cubicBezTo>
                    <a:pt x="44" y="336"/>
                    <a:pt x="45" y="334"/>
                    <a:pt x="45" y="333"/>
                  </a:cubicBezTo>
                  <a:cubicBezTo>
                    <a:pt x="45" y="331"/>
                    <a:pt x="45" y="327"/>
                    <a:pt x="43" y="326"/>
                  </a:cubicBezTo>
                  <a:cubicBezTo>
                    <a:pt x="42" y="325"/>
                    <a:pt x="39" y="324"/>
                    <a:pt x="37" y="324"/>
                  </a:cubicBezTo>
                  <a:cubicBezTo>
                    <a:pt x="36" y="323"/>
                    <a:pt x="33" y="322"/>
                    <a:pt x="32" y="321"/>
                  </a:cubicBezTo>
                  <a:cubicBezTo>
                    <a:pt x="30" y="320"/>
                    <a:pt x="27" y="314"/>
                    <a:pt x="24" y="313"/>
                  </a:cubicBezTo>
                  <a:cubicBezTo>
                    <a:pt x="23" y="312"/>
                    <a:pt x="20" y="312"/>
                    <a:pt x="18" y="312"/>
                  </a:cubicBezTo>
                  <a:cubicBezTo>
                    <a:pt x="16" y="312"/>
                    <a:pt x="13" y="314"/>
                    <a:pt x="11" y="314"/>
                  </a:cubicBezTo>
                  <a:cubicBezTo>
                    <a:pt x="9" y="315"/>
                    <a:pt x="4" y="315"/>
                    <a:pt x="3" y="314"/>
                  </a:cubicBezTo>
                  <a:cubicBezTo>
                    <a:pt x="2" y="313"/>
                    <a:pt x="2" y="311"/>
                    <a:pt x="2" y="310"/>
                  </a:cubicBezTo>
                  <a:cubicBezTo>
                    <a:pt x="2" y="309"/>
                    <a:pt x="1" y="307"/>
                    <a:pt x="1" y="306"/>
                  </a:cubicBezTo>
                  <a:cubicBezTo>
                    <a:pt x="0" y="305"/>
                    <a:pt x="0" y="302"/>
                    <a:pt x="1" y="301"/>
                  </a:cubicBezTo>
                  <a:cubicBezTo>
                    <a:pt x="1" y="299"/>
                    <a:pt x="5" y="298"/>
                    <a:pt x="6" y="297"/>
                  </a:cubicBezTo>
                  <a:cubicBezTo>
                    <a:pt x="7" y="295"/>
                    <a:pt x="7" y="290"/>
                    <a:pt x="7" y="287"/>
                  </a:cubicBezTo>
                  <a:cubicBezTo>
                    <a:pt x="8" y="285"/>
                    <a:pt x="9" y="280"/>
                    <a:pt x="10" y="278"/>
                  </a:cubicBezTo>
                  <a:cubicBezTo>
                    <a:pt x="10" y="276"/>
                    <a:pt x="12" y="273"/>
                    <a:pt x="13" y="271"/>
                  </a:cubicBezTo>
                  <a:cubicBezTo>
                    <a:pt x="14" y="268"/>
                    <a:pt x="14" y="263"/>
                    <a:pt x="14" y="261"/>
                  </a:cubicBezTo>
                  <a:cubicBezTo>
                    <a:pt x="14" y="259"/>
                    <a:pt x="13" y="257"/>
                    <a:pt x="13" y="256"/>
                  </a:cubicBezTo>
                  <a:cubicBezTo>
                    <a:pt x="14" y="254"/>
                    <a:pt x="18" y="254"/>
                    <a:pt x="19" y="252"/>
                  </a:cubicBezTo>
                  <a:cubicBezTo>
                    <a:pt x="20" y="251"/>
                    <a:pt x="22" y="248"/>
                    <a:pt x="21" y="246"/>
                  </a:cubicBezTo>
                  <a:cubicBezTo>
                    <a:pt x="21" y="244"/>
                    <a:pt x="17" y="243"/>
                    <a:pt x="15" y="243"/>
                  </a:cubicBezTo>
                  <a:cubicBezTo>
                    <a:pt x="15" y="242"/>
                    <a:pt x="13" y="244"/>
                    <a:pt x="12" y="243"/>
                  </a:cubicBezTo>
                  <a:cubicBezTo>
                    <a:pt x="11" y="243"/>
                    <a:pt x="11" y="241"/>
                    <a:pt x="11" y="240"/>
                  </a:cubicBezTo>
                  <a:cubicBezTo>
                    <a:pt x="11" y="238"/>
                    <a:pt x="10" y="235"/>
                    <a:pt x="11" y="233"/>
                  </a:cubicBezTo>
                  <a:cubicBezTo>
                    <a:pt x="11" y="232"/>
                    <a:pt x="13" y="231"/>
                    <a:pt x="14" y="230"/>
                  </a:cubicBezTo>
                  <a:cubicBezTo>
                    <a:pt x="14" y="228"/>
                    <a:pt x="10" y="223"/>
                    <a:pt x="11" y="220"/>
                  </a:cubicBezTo>
                  <a:cubicBezTo>
                    <a:pt x="11" y="219"/>
                    <a:pt x="13" y="218"/>
                    <a:pt x="14" y="217"/>
                  </a:cubicBezTo>
                  <a:cubicBezTo>
                    <a:pt x="16" y="216"/>
                    <a:pt x="20" y="216"/>
                    <a:pt x="22" y="216"/>
                  </a:cubicBezTo>
                  <a:cubicBezTo>
                    <a:pt x="24" y="216"/>
                    <a:pt x="27" y="216"/>
                    <a:pt x="29" y="215"/>
                  </a:cubicBezTo>
                  <a:cubicBezTo>
                    <a:pt x="30" y="215"/>
                    <a:pt x="33" y="213"/>
                    <a:pt x="34" y="212"/>
                  </a:cubicBezTo>
                  <a:cubicBezTo>
                    <a:pt x="36" y="210"/>
                    <a:pt x="36" y="205"/>
                    <a:pt x="36" y="203"/>
                  </a:cubicBezTo>
                  <a:cubicBezTo>
                    <a:pt x="36" y="201"/>
                    <a:pt x="36" y="196"/>
                    <a:pt x="35" y="194"/>
                  </a:cubicBezTo>
                  <a:cubicBezTo>
                    <a:pt x="35" y="192"/>
                    <a:pt x="34" y="189"/>
                    <a:pt x="33" y="187"/>
                  </a:cubicBezTo>
                  <a:cubicBezTo>
                    <a:pt x="32" y="186"/>
                    <a:pt x="28" y="184"/>
                    <a:pt x="27" y="182"/>
                  </a:cubicBezTo>
                  <a:cubicBezTo>
                    <a:pt x="27" y="181"/>
                    <a:pt x="26" y="178"/>
                    <a:pt x="26" y="176"/>
                  </a:cubicBezTo>
                  <a:cubicBezTo>
                    <a:pt x="25" y="174"/>
                    <a:pt x="23" y="170"/>
                    <a:pt x="22" y="169"/>
                  </a:cubicBezTo>
                  <a:cubicBezTo>
                    <a:pt x="21" y="168"/>
                    <a:pt x="19" y="165"/>
                    <a:pt x="17" y="164"/>
                  </a:cubicBezTo>
                  <a:cubicBezTo>
                    <a:pt x="15" y="163"/>
                    <a:pt x="10" y="164"/>
                    <a:pt x="8" y="162"/>
                  </a:cubicBezTo>
                  <a:cubicBezTo>
                    <a:pt x="7" y="161"/>
                    <a:pt x="4" y="158"/>
                    <a:pt x="4" y="156"/>
                  </a:cubicBezTo>
                  <a:cubicBezTo>
                    <a:pt x="3" y="155"/>
                    <a:pt x="3" y="151"/>
                    <a:pt x="4" y="149"/>
                  </a:cubicBezTo>
                  <a:cubicBezTo>
                    <a:pt x="6" y="148"/>
                    <a:pt x="10" y="149"/>
                    <a:pt x="11" y="148"/>
                  </a:cubicBezTo>
                  <a:cubicBezTo>
                    <a:pt x="13" y="147"/>
                    <a:pt x="14" y="143"/>
                    <a:pt x="15" y="141"/>
                  </a:cubicBezTo>
                  <a:cubicBezTo>
                    <a:pt x="15" y="138"/>
                    <a:pt x="14" y="133"/>
                    <a:pt x="15" y="131"/>
                  </a:cubicBezTo>
                  <a:cubicBezTo>
                    <a:pt x="16" y="129"/>
                    <a:pt x="19" y="127"/>
                    <a:pt x="20" y="125"/>
                  </a:cubicBezTo>
                  <a:cubicBezTo>
                    <a:pt x="22" y="123"/>
                    <a:pt x="25" y="120"/>
                    <a:pt x="27" y="118"/>
                  </a:cubicBezTo>
                  <a:cubicBezTo>
                    <a:pt x="28" y="117"/>
                    <a:pt x="31" y="116"/>
                    <a:pt x="32" y="114"/>
                  </a:cubicBezTo>
                  <a:cubicBezTo>
                    <a:pt x="33" y="113"/>
                    <a:pt x="35" y="109"/>
                    <a:pt x="36" y="107"/>
                  </a:cubicBezTo>
                  <a:cubicBezTo>
                    <a:pt x="37" y="107"/>
                    <a:pt x="37" y="106"/>
                    <a:pt x="37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AB357B6B-486D-4F8F-9751-3E3EE99C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76" y="1219201"/>
              <a:ext cx="1558925" cy="1211263"/>
            </a:xfrm>
            <a:custGeom>
              <a:avLst/>
              <a:gdLst>
                <a:gd name="T0" fmla="*/ 606 w 674"/>
                <a:gd name="T1" fmla="*/ 192 h 524"/>
                <a:gd name="T2" fmla="*/ 578 w 674"/>
                <a:gd name="T3" fmla="*/ 219 h 524"/>
                <a:gd name="T4" fmla="*/ 581 w 674"/>
                <a:gd name="T5" fmla="*/ 247 h 524"/>
                <a:gd name="T6" fmla="*/ 581 w 674"/>
                <a:gd name="T7" fmla="*/ 267 h 524"/>
                <a:gd name="T8" fmla="*/ 573 w 674"/>
                <a:gd name="T9" fmla="*/ 294 h 524"/>
                <a:gd name="T10" fmla="*/ 581 w 674"/>
                <a:gd name="T11" fmla="*/ 312 h 524"/>
                <a:gd name="T12" fmla="*/ 590 w 674"/>
                <a:gd name="T13" fmla="*/ 323 h 524"/>
                <a:gd name="T14" fmla="*/ 604 w 674"/>
                <a:gd name="T15" fmla="*/ 345 h 524"/>
                <a:gd name="T16" fmla="*/ 632 w 674"/>
                <a:gd name="T17" fmla="*/ 348 h 524"/>
                <a:gd name="T18" fmla="*/ 641 w 674"/>
                <a:gd name="T19" fmla="*/ 369 h 524"/>
                <a:gd name="T20" fmla="*/ 626 w 674"/>
                <a:gd name="T21" fmla="*/ 396 h 524"/>
                <a:gd name="T22" fmla="*/ 617 w 674"/>
                <a:gd name="T23" fmla="*/ 407 h 524"/>
                <a:gd name="T24" fmla="*/ 589 w 674"/>
                <a:gd name="T25" fmla="*/ 404 h 524"/>
                <a:gd name="T26" fmla="*/ 579 w 674"/>
                <a:gd name="T27" fmla="*/ 437 h 524"/>
                <a:gd name="T28" fmla="*/ 562 w 674"/>
                <a:gd name="T29" fmla="*/ 471 h 524"/>
                <a:gd name="T30" fmla="*/ 548 w 674"/>
                <a:gd name="T31" fmla="*/ 488 h 524"/>
                <a:gd name="T32" fmla="*/ 497 w 674"/>
                <a:gd name="T33" fmla="*/ 489 h 524"/>
                <a:gd name="T34" fmla="*/ 474 w 674"/>
                <a:gd name="T35" fmla="*/ 462 h 524"/>
                <a:gd name="T36" fmla="*/ 442 w 674"/>
                <a:gd name="T37" fmla="*/ 452 h 524"/>
                <a:gd name="T38" fmla="*/ 417 w 674"/>
                <a:gd name="T39" fmla="*/ 466 h 524"/>
                <a:gd name="T40" fmla="*/ 399 w 674"/>
                <a:gd name="T41" fmla="*/ 449 h 524"/>
                <a:gd name="T42" fmla="*/ 363 w 674"/>
                <a:gd name="T43" fmla="*/ 452 h 524"/>
                <a:gd name="T44" fmla="*/ 341 w 674"/>
                <a:gd name="T45" fmla="*/ 435 h 524"/>
                <a:gd name="T46" fmla="*/ 317 w 674"/>
                <a:gd name="T47" fmla="*/ 427 h 524"/>
                <a:gd name="T48" fmla="*/ 299 w 674"/>
                <a:gd name="T49" fmla="*/ 442 h 524"/>
                <a:gd name="T50" fmla="*/ 277 w 674"/>
                <a:gd name="T51" fmla="*/ 425 h 524"/>
                <a:gd name="T52" fmla="*/ 262 w 674"/>
                <a:gd name="T53" fmla="*/ 433 h 524"/>
                <a:gd name="T54" fmla="*/ 251 w 674"/>
                <a:gd name="T55" fmla="*/ 455 h 524"/>
                <a:gd name="T56" fmla="*/ 237 w 674"/>
                <a:gd name="T57" fmla="*/ 465 h 524"/>
                <a:gd name="T58" fmla="*/ 246 w 674"/>
                <a:gd name="T59" fmla="*/ 480 h 524"/>
                <a:gd name="T60" fmla="*/ 220 w 674"/>
                <a:gd name="T61" fmla="*/ 482 h 524"/>
                <a:gd name="T62" fmla="*/ 212 w 674"/>
                <a:gd name="T63" fmla="*/ 495 h 524"/>
                <a:gd name="T64" fmla="*/ 195 w 674"/>
                <a:gd name="T65" fmla="*/ 490 h 524"/>
                <a:gd name="T66" fmla="*/ 179 w 674"/>
                <a:gd name="T67" fmla="*/ 475 h 524"/>
                <a:gd name="T68" fmla="*/ 163 w 674"/>
                <a:gd name="T69" fmla="*/ 509 h 524"/>
                <a:gd name="T70" fmla="*/ 137 w 674"/>
                <a:gd name="T71" fmla="*/ 517 h 524"/>
                <a:gd name="T72" fmla="*/ 96 w 674"/>
                <a:gd name="T73" fmla="*/ 508 h 524"/>
                <a:gd name="T74" fmla="*/ 64 w 674"/>
                <a:gd name="T75" fmla="*/ 503 h 524"/>
                <a:gd name="T76" fmla="*/ 36 w 674"/>
                <a:gd name="T77" fmla="*/ 473 h 524"/>
                <a:gd name="T78" fmla="*/ 33 w 674"/>
                <a:gd name="T79" fmla="*/ 430 h 524"/>
                <a:gd name="T80" fmla="*/ 42 w 674"/>
                <a:gd name="T81" fmla="*/ 408 h 524"/>
                <a:gd name="T82" fmla="*/ 43 w 674"/>
                <a:gd name="T83" fmla="*/ 378 h 524"/>
                <a:gd name="T84" fmla="*/ 44 w 674"/>
                <a:gd name="T85" fmla="*/ 349 h 524"/>
                <a:gd name="T86" fmla="*/ 27 w 674"/>
                <a:gd name="T87" fmla="*/ 327 h 524"/>
                <a:gd name="T88" fmla="*/ 16 w 674"/>
                <a:gd name="T89" fmla="*/ 328 h 524"/>
                <a:gd name="T90" fmla="*/ 15 w 674"/>
                <a:gd name="T91" fmla="*/ 281 h 524"/>
                <a:gd name="T92" fmla="*/ 0 w 674"/>
                <a:gd name="T93" fmla="*/ 241 h 524"/>
                <a:gd name="T94" fmla="*/ 30 w 674"/>
                <a:gd name="T95" fmla="*/ 210 h 524"/>
                <a:gd name="T96" fmla="*/ 26 w 674"/>
                <a:gd name="T97" fmla="*/ 184 h 524"/>
                <a:gd name="T98" fmla="*/ 29 w 674"/>
                <a:gd name="T99" fmla="*/ 163 h 524"/>
                <a:gd name="T100" fmla="*/ 19 w 674"/>
                <a:gd name="T101" fmla="*/ 134 h 524"/>
                <a:gd name="T102" fmla="*/ 53 w 674"/>
                <a:gd name="T103" fmla="*/ 96 h 524"/>
                <a:gd name="T104" fmla="*/ 180 w 674"/>
                <a:gd name="T105" fmla="*/ 33 h 524"/>
                <a:gd name="T106" fmla="*/ 309 w 674"/>
                <a:gd name="T107" fmla="*/ 4 h 524"/>
                <a:gd name="T108" fmla="*/ 379 w 674"/>
                <a:gd name="T109" fmla="*/ 5 h 524"/>
                <a:gd name="T110" fmla="*/ 469 w 674"/>
                <a:gd name="T111" fmla="*/ 71 h 524"/>
                <a:gd name="T112" fmla="*/ 463 w 674"/>
                <a:gd name="T113" fmla="*/ 82 h 524"/>
                <a:gd name="T114" fmla="*/ 430 w 674"/>
                <a:gd name="T115" fmla="*/ 50 h 524"/>
                <a:gd name="T116" fmla="*/ 385 w 674"/>
                <a:gd name="T117" fmla="*/ 39 h 524"/>
                <a:gd name="T118" fmla="*/ 407 w 674"/>
                <a:gd name="T119" fmla="*/ 86 h 524"/>
                <a:gd name="T120" fmla="*/ 422 w 674"/>
                <a:gd name="T121" fmla="*/ 146 h 524"/>
                <a:gd name="T122" fmla="*/ 471 w 674"/>
                <a:gd name="T123" fmla="*/ 187 h 524"/>
                <a:gd name="T124" fmla="*/ 594 w 674"/>
                <a:gd name="T125" fmla="*/ 189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4" h="524">
                  <a:moveTo>
                    <a:pt x="673" y="153"/>
                  </a:moveTo>
                  <a:cubicBezTo>
                    <a:pt x="674" y="154"/>
                    <a:pt x="672" y="157"/>
                    <a:pt x="671" y="158"/>
                  </a:cubicBezTo>
                  <a:cubicBezTo>
                    <a:pt x="670" y="160"/>
                    <a:pt x="665" y="162"/>
                    <a:pt x="663" y="164"/>
                  </a:cubicBezTo>
                  <a:cubicBezTo>
                    <a:pt x="659" y="167"/>
                    <a:pt x="649" y="173"/>
                    <a:pt x="644" y="176"/>
                  </a:cubicBezTo>
                  <a:cubicBezTo>
                    <a:pt x="640" y="178"/>
                    <a:pt x="631" y="182"/>
                    <a:pt x="627" y="184"/>
                  </a:cubicBezTo>
                  <a:cubicBezTo>
                    <a:pt x="622" y="186"/>
                    <a:pt x="611" y="190"/>
                    <a:pt x="606" y="192"/>
                  </a:cubicBezTo>
                  <a:cubicBezTo>
                    <a:pt x="602" y="193"/>
                    <a:pt x="595" y="197"/>
                    <a:pt x="591" y="197"/>
                  </a:cubicBezTo>
                  <a:cubicBezTo>
                    <a:pt x="588" y="198"/>
                    <a:pt x="581" y="196"/>
                    <a:pt x="578" y="197"/>
                  </a:cubicBezTo>
                  <a:cubicBezTo>
                    <a:pt x="577" y="197"/>
                    <a:pt x="574" y="198"/>
                    <a:pt x="573" y="199"/>
                  </a:cubicBezTo>
                  <a:cubicBezTo>
                    <a:pt x="572" y="200"/>
                    <a:pt x="573" y="203"/>
                    <a:pt x="573" y="204"/>
                  </a:cubicBezTo>
                  <a:cubicBezTo>
                    <a:pt x="574" y="206"/>
                    <a:pt x="576" y="210"/>
                    <a:pt x="577" y="212"/>
                  </a:cubicBezTo>
                  <a:cubicBezTo>
                    <a:pt x="577" y="214"/>
                    <a:pt x="578" y="217"/>
                    <a:pt x="578" y="219"/>
                  </a:cubicBezTo>
                  <a:cubicBezTo>
                    <a:pt x="578" y="221"/>
                    <a:pt x="575" y="225"/>
                    <a:pt x="577" y="226"/>
                  </a:cubicBezTo>
                  <a:cubicBezTo>
                    <a:pt x="577" y="226"/>
                    <a:pt x="577" y="227"/>
                    <a:pt x="577" y="227"/>
                  </a:cubicBezTo>
                  <a:cubicBezTo>
                    <a:pt x="576" y="228"/>
                    <a:pt x="576" y="229"/>
                    <a:pt x="575" y="230"/>
                  </a:cubicBezTo>
                  <a:cubicBezTo>
                    <a:pt x="575" y="231"/>
                    <a:pt x="575" y="234"/>
                    <a:pt x="576" y="236"/>
                  </a:cubicBezTo>
                  <a:cubicBezTo>
                    <a:pt x="576" y="237"/>
                    <a:pt x="577" y="240"/>
                    <a:pt x="577" y="242"/>
                  </a:cubicBezTo>
                  <a:cubicBezTo>
                    <a:pt x="578" y="243"/>
                    <a:pt x="580" y="246"/>
                    <a:pt x="581" y="247"/>
                  </a:cubicBezTo>
                  <a:cubicBezTo>
                    <a:pt x="582" y="247"/>
                    <a:pt x="584" y="248"/>
                    <a:pt x="585" y="248"/>
                  </a:cubicBezTo>
                  <a:cubicBezTo>
                    <a:pt x="587" y="250"/>
                    <a:pt x="588" y="253"/>
                    <a:pt x="589" y="254"/>
                  </a:cubicBezTo>
                  <a:cubicBezTo>
                    <a:pt x="590" y="256"/>
                    <a:pt x="593" y="259"/>
                    <a:pt x="593" y="260"/>
                  </a:cubicBezTo>
                  <a:cubicBezTo>
                    <a:pt x="593" y="261"/>
                    <a:pt x="591" y="263"/>
                    <a:pt x="591" y="264"/>
                  </a:cubicBezTo>
                  <a:cubicBezTo>
                    <a:pt x="590" y="264"/>
                    <a:pt x="587" y="265"/>
                    <a:pt x="586" y="265"/>
                  </a:cubicBezTo>
                  <a:cubicBezTo>
                    <a:pt x="585" y="265"/>
                    <a:pt x="582" y="266"/>
                    <a:pt x="581" y="267"/>
                  </a:cubicBezTo>
                  <a:cubicBezTo>
                    <a:pt x="580" y="267"/>
                    <a:pt x="580" y="269"/>
                    <a:pt x="580" y="270"/>
                  </a:cubicBezTo>
                  <a:cubicBezTo>
                    <a:pt x="579" y="272"/>
                    <a:pt x="581" y="274"/>
                    <a:pt x="581" y="276"/>
                  </a:cubicBezTo>
                  <a:cubicBezTo>
                    <a:pt x="580" y="278"/>
                    <a:pt x="578" y="281"/>
                    <a:pt x="577" y="283"/>
                  </a:cubicBezTo>
                  <a:cubicBezTo>
                    <a:pt x="576" y="284"/>
                    <a:pt x="574" y="285"/>
                    <a:pt x="573" y="286"/>
                  </a:cubicBezTo>
                  <a:cubicBezTo>
                    <a:pt x="573" y="287"/>
                    <a:pt x="572" y="289"/>
                    <a:pt x="572" y="291"/>
                  </a:cubicBezTo>
                  <a:cubicBezTo>
                    <a:pt x="572" y="291"/>
                    <a:pt x="573" y="293"/>
                    <a:pt x="573" y="294"/>
                  </a:cubicBezTo>
                  <a:cubicBezTo>
                    <a:pt x="573" y="294"/>
                    <a:pt x="573" y="296"/>
                    <a:pt x="573" y="297"/>
                  </a:cubicBezTo>
                  <a:cubicBezTo>
                    <a:pt x="573" y="298"/>
                    <a:pt x="573" y="300"/>
                    <a:pt x="573" y="300"/>
                  </a:cubicBezTo>
                  <a:cubicBezTo>
                    <a:pt x="572" y="301"/>
                    <a:pt x="569" y="301"/>
                    <a:pt x="568" y="302"/>
                  </a:cubicBezTo>
                  <a:cubicBezTo>
                    <a:pt x="568" y="304"/>
                    <a:pt x="570" y="307"/>
                    <a:pt x="570" y="308"/>
                  </a:cubicBezTo>
                  <a:cubicBezTo>
                    <a:pt x="570" y="308"/>
                    <a:pt x="573" y="311"/>
                    <a:pt x="574" y="312"/>
                  </a:cubicBezTo>
                  <a:cubicBezTo>
                    <a:pt x="576" y="313"/>
                    <a:pt x="579" y="312"/>
                    <a:pt x="581" y="312"/>
                  </a:cubicBezTo>
                  <a:cubicBezTo>
                    <a:pt x="581" y="313"/>
                    <a:pt x="583" y="313"/>
                    <a:pt x="583" y="314"/>
                  </a:cubicBezTo>
                  <a:cubicBezTo>
                    <a:pt x="583" y="315"/>
                    <a:pt x="583" y="316"/>
                    <a:pt x="583" y="317"/>
                  </a:cubicBezTo>
                  <a:cubicBezTo>
                    <a:pt x="582" y="318"/>
                    <a:pt x="581" y="321"/>
                    <a:pt x="581" y="322"/>
                  </a:cubicBezTo>
                  <a:cubicBezTo>
                    <a:pt x="581" y="323"/>
                    <a:pt x="582" y="325"/>
                    <a:pt x="583" y="326"/>
                  </a:cubicBezTo>
                  <a:cubicBezTo>
                    <a:pt x="583" y="326"/>
                    <a:pt x="586" y="326"/>
                    <a:pt x="587" y="326"/>
                  </a:cubicBezTo>
                  <a:cubicBezTo>
                    <a:pt x="588" y="326"/>
                    <a:pt x="589" y="324"/>
                    <a:pt x="590" y="323"/>
                  </a:cubicBezTo>
                  <a:cubicBezTo>
                    <a:pt x="591" y="323"/>
                    <a:pt x="593" y="323"/>
                    <a:pt x="593" y="323"/>
                  </a:cubicBezTo>
                  <a:cubicBezTo>
                    <a:pt x="595" y="324"/>
                    <a:pt x="596" y="327"/>
                    <a:pt x="597" y="327"/>
                  </a:cubicBezTo>
                  <a:cubicBezTo>
                    <a:pt x="599" y="328"/>
                    <a:pt x="603" y="328"/>
                    <a:pt x="605" y="329"/>
                  </a:cubicBezTo>
                  <a:cubicBezTo>
                    <a:pt x="605" y="330"/>
                    <a:pt x="607" y="331"/>
                    <a:pt x="607" y="332"/>
                  </a:cubicBezTo>
                  <a:cubicBezTo>
                    <a:pt x="608" y="333"/>
                    <a:pt x="607" y="336"/>
                    <a:pt x="606" y="337"/>
                  </a:cubicBezTo>
                  <a:cubicBezTo>
                    <a:pt x="606" y="339"/>
                    <a:pt x="604" y="343"/>
                    <a:pt x="604" y="345"/>
                  </a:cubicBezTo>
                  <a:cubicBezTo>
                    <a:pt x="604" y="346"/>
                    <a:pt x="604" y="349"/>
                    <a:pt x="604" y="350"/>
                  </a:cubicBezTo>
                  <a:cubicBezTo>
                    <a:pt x="604" y="352"/>
                    <a:pt x="606" y="355"/>
                    <a:pt x="607" y="355"/>
                  </a:cubicBezTo>
                  <a:cubicBezTo>
                    <a:pt x="608" y="356"/>
                    <a:pt x="612" y="356"/>
                    <a:pt x="614" y="355"/>
                  </a:cubicBezTo>
                  <a:cubicBezTo>
                    <a:pt x="615" y="355"/>
                    <a:pt x="617" y="354"/>
                    <a:pt x="618" y="353"/>
                  </a:cubicBezTo>
                  <a:cubicBezTo>
                    <a:pt x="620" y="352"/>
                    <a:pt x="622" y="351"/>
                    <a:pt x="624" y="350"/>
                  </a:cubicBezTo>
                  <a:cubicBezTo>
                    <a:pt x="626" y="350"/>
                    <a:pt x="630" y="348"/>
                    <a:pt x="632" y="348"/>
                  </a:cubicBezTo>
                  <a:cubicBezTo>
                    <a:pt x="633" y="348"/>
                    <a:pt x="637" y="349"/>
                    <a:pt x="638" y="349"/>
                  </a:cubicBezTo>
                  <a:cubicBezTo>
                    <a:pt x="640" y="350"/>
                    <a:pt x="645" y="352"/>
                    <a:pt x="646" y="354"/>
                  </a:cubicBezTo>
                  <a:cubicBezTo>
                    <a:pt x="646" y="355"/>
                    <a:pt x="645" y="358"/>
                    <a:pt x="644" y="359"/>
                  </a:cubicBezTo>
                  <a:cubicBezTo>
                    <a:pt x="643" y="360"/>
                    <a:pt x="641" y="359"/>
                    <a:pt x="640" y="360"/>
                  </a:cubicBezTo>
                  <a:cubicBezTo>
                    <a:pt x="640" y="361"/>
                    <a:pt x="640" y="363"/>
                    <a:pt x="640" y="364"/>
                  </a:cubicBezTo>
                  <a:cubicBezTo>
                    <a:pt x="640" y="365"/>
                    <a:pt x="641" y="368"/>
                    <a:pt x="641" y="369"/>
                  </a:cubicBezTo>
                  <a:cubicBezTo>
                    <a:pt x="641" y="371"/>
                    <a:pt x="640" y="373"/>
                    <a:pt x="639" y="375"/>
                  </a:cubicBezTo>
                  <a:cubicBezTo>
                    <a:pt x="638" y="376"/>
                    <a:pt x="635" y="377"/>
                    <a:pt x="634" y="378"/>
                  </a:cubicBezTo>
                  <a:cubicBezTo>
                    <a:pt x="633" y="379"/>
                    <a:pt x="632" y="382"/>
                    <a:pt x="632" y="384"/>
                  </a:cubicBezTo>
                  <a:cubicBezTo>
                    <a:pt x="632" y="385"/>
                    <a:pt x="633" y="387"/>
                    <a:pt x="633" y="389"/>
                  </a:cubicBezTo>
                  <a:cubicBezTo>
                    <a:pt x="633" y="390"/>
                    <a:pt x="632" y="392"/>
                    <a:pt x="631" y="393"/>
                  </a:cubicBezTo>
                  <a:cubicBezTo>
                    <a:pt x="630" y="394"/>
                    <a:pt x="627" y="395"/>
                    <a:pt x="626" y="396"/>
                  </a:cubicBezTo>
                  <a:cubicBezTo>
                    <a:pt x="625" y="397"/>
                    <a:pt x="625" y="400"/>
                    <a:pt x="625" y="402"/>
                  </a:cubicBezTo>
                  <a:cubicBezTo>
                    <a:pt x="625" y="403"/>
                    <a:pt x="626" y="407"/>
                    <a:pt x="626" y="408"/>
                  </a:cubicBezTo>
                  <a:cubicBezTo>
                    <a:pt x="626" y="410"/>
                    <a:pt x="626" y="414"/>
                    <a:pt x="625" y="415"/>
                  </a:cubicBezTo>
                  <a:cubicBezTo>
                    <a:pt x="624" y="415"/>
                    <a:pt x="622" y="416"/>
                    <a:pt x="621" y="415"/>
                  </a:cubicBezTo>
                  <a:cubicBezTo>
                    <a:pt x="620" y="415"/>
                    <a:pt x="619" y="413"/>
                    <a:pt x="618" y="411"/>
                  </a:cubicBezTo>
                  <a:cubicBezTo>
                    <a:pt x="618" y="411"/>
                    <a:pt x="618" y="408"/>
                    <a:pt x="617" y="407"/>
                  </a:cubicBezTo>
                  <a:cubicBezTo>
                    <a:pt x="617" y="406"/>
                    <a:pt x="615" y="405"/>
                    <a:pt x="614" y="404"/>
                  </a:cubicBezTo>
                  <a:cubicBezTo>
                    <a:pt x="613" y="404"/>
                    <a:pt x="610" y="404"/>
                    <a:pt x="609" y="403"/>
                  </a:cubicBezTo>
                  <a:cubicBezTo>
                    <a:pt x="607" y="403"/>
                    <a:pt x="604" y="402"/>
                    <a:pt x="603" y="402"/>
                  </a:cubicBezTo>
                  <a:cubicBezTo>
                    <a:pt x="601" y="402"/>
                    <a:pt x="598" y="401"/>
                    <a:pt x="597" y="401"/>
                  </a:cubicBezTo>
                  <a:cubicBezTo>
                    <a:pt x="595" y="400"/>
                    <a:pt x="592" y="400"/>
                    <a:pt x="591" y="401"/>
                  </a:cubicBezTo>
                  <a:cubicBezTo>
                    <a:pt x="590" y="401"/>
                    <a:pt x="589" y="403"/>
                    <a:pt x="589" y="404"/>
                  </a:cubicBezTo>
                  <a:cubicBezTo>
                    <a:pt x="589" y="405"/>
                    <a:pt x="590" y="407"/>
                    <a:pt x="590" y="408"/>
                  </a:cubicBezTo>
                  <a:cubicBezTo>
                    <a:pt x="590" y="410"/>
                    <a:pt x="589" y="413"/>
                    <a:pt x="589" y="415"/>
                  </a:cubicBezTo>
                  <a:cubicBezTo>
                    <a:pt x="588" y="416"/>
                    <a:pt x="586" y="419"/>
                    <a:pt x="586" y="421"/>
                  </a:cubicBezTo>
                  <a:cubicBezTo>
                    <a:pt x="586" y="423"/>
                    <a:pt x="587" y="425"/>
                    <a:pt x="586" y="427"/>
                  </a:cubicBezTo>
                  <a:cubicBezTo>
                    <a:pt x="586" y="428"/>
                    <a:pt x="585" y="432"/>
                    <a:pt x="584" y="433"/>
                  </a:cubicBezTo>
                  <a:cubicBezTo>
                    <a:pt x="583" y="434"/>
                    <a:pt x="580" y="436"/>
                    <a:pt x="579" y="437"/>
                  </a:cubicBezTo>
                  <a:cubicBezTo>
                    <a:pt x="577" y="439"/>
                    <a:pt x="573" y="442"/>
                    <a:pt x="571" y="444"/>
                  </a:cubicBezTo>
                  <a:cubicBezTo>
                    <a:pt x="570" y="446"/>
                    <a:pt x="569" y="449"/>
                    <a:pt x="568" y="451"/>
                  </a:cubicBezTo>
                  <a:cubicBezTo>
                    <a:pt x="568" y="452"/>
                    <a:pt x="569" y="456"/>
                    <a:pt x="569" y="458"/>
                  </a:cubicBezTo>
                  <a:cubicBezTo>
                    <a:pt x="569" y="460"/>
                    <a:pt x="569" y="463"/>
                    <a:pt x="569" y="465"/>
                  </a:cubicBezTo>
                  <a:cubicBezTo>
                    <a:pt x="569" y="466"/>
                    <a:pt x="568" y="469"/>
                    <a:pt x="567" y="470"/>
                  </a:cubicBezTo>
                  <a:cubicBezTo>
                    <a:pt x="566" y="471"/>
                    <a:pt x="563" y="471"/>
                    <a:pt x="562" y="471"/>
                  </a:cubicBezTo>
                  <a:cubicBezTo>
                    <a:pt x="561" y="471"/>
                    <a:pt x="559" y="471"/>
                    <a:pt x="558" y="471"/>
                  </a:cubicBezTo>
                  <a:cubicBezTo>
                    <a:pt x="557" y="471"/>
                    <a:pt x="557" y="472"/>
                    <a:pt x="557" y="473"/>
                  </a:cubicBezTo>
                  <a:cubicBezTo>
                    <a:pt x="556" y="473"/>
                    <a:pt x="554" y="474"/>
                    <a:pt x="553" y="474"/>
                  </a:cubicBezTo>
                  <a:cubicBezTo>
                    <a:pt x="552" y="475"/>
                    <a:pt x="550" y="477"/>
                    <a:pt x="550" y="478"/>
                  </a:cubicBezTo>
                  <a:cubicBezTo>
                    <a:pt x="549" y="480"/>
                    <a:pt x="549" y="483"/>
                    <a:pt x="549" y="485"/>
                  </a:cubicBezTo>
                  <a:cubicBezTo>
                    <a:pt x="549" y="485"/>
                    <a:pt x="548" y="487"/>
                    <a:pt x="548" y="488"/>
                  </a:cubicBezTo>
                  <a:cubicBezTo>
                    <a:pt x="548" y="488"/>
                    <a:pt x="548" y="488"/>
                    <a:pt x="548" y="488"/>
                  </a:cubicBezTo>
                  <a:cubicBezTo>
                    <a:pt x="546" y="487"/>
                    <a:pt x="542" y="487"/>
                    <a:pt x="540" y="487"/>
                  </a:cubicBezTo>
                  <a:cubicBezTo>
                    <a:pt x="538" y="487"/>
                    <a:pt x="532" y="487"/>
                    <a:pt x="529" y="487"/>
                  </a:cubicBezTo>
                  <a:cubicBezTo>
                    <a:pt x="527" y="487"/>
                    <a:pt x="521" y="487"/>
                    <a:pt x="519" y="487"/>
                  </a:cubicBezTo>
                  <a:cubicBezTo>
                    <a:pt x="515" y="487"/>
                    <a:pt x="508" y="488"/>
                    <a:pt x="505" y="488"/>
                  </a:cubicBezTo>
                  <a:cubicBezTo>
                    <a:pt x="503" y="488"/>
                    <a:pt x="498" y="490"/>
                    <a:pt x="497" y="489"/>
                  </a:cubicBezTo>
                  <a:cubicBezTo>
                    <a:pt x="496" y="488"/>
                    <a:pt x="495" y="485"/>
                    <a:pt x="494" y="485"/>
                  </a:cubicBezTo>
                  <a:cubicBezTo>
                    <a:pt x="491" y="484"/>
                    <a:pt x="485" y="485"/>
                    <a:pt x="482" y="485"/>
                  </a:cubicBezTo>
                  <a:cubicBezTo>
                    <a:pt x="480" y="485"/>
                    <a:pt x="476" y="484"/>
                    <a:pt x="474" y="483"/>
                  </a:cubicBezTo>
                  <a:cubicBezTo>
                    <a:pt x="472" y="483"/>
                    <a:pt x="470" y="481"/>
                    <a:pt x="469" y="479"/>
                  </a:cubicBezTo>
                  <a:cubicBezTo>
                    <a:pt x="468" y="477"/>
                    <a:pt x="469" y="471"/>
                    <a:pt x="470" y="469"/>
                  </a:cubicBezTo>
                  <a:cubicBezTo>
                    <a:pt x="470" y="467"/>
                    <a:pt x="473" y="464"/>
                    <a:pt x="474" y="462"/>
                  </a:cubicBezTo>
                  <a:cubicBezTo>
                    <a:pt x="475" y="460"/>
                    <a:pt x="476" y="455"/>
                    <a:pt x="475" y="454"/>
                  </a:cubicBezTo>
                  <a:cubicBezTo>
                    <a:pt x="474" y="452"/>
                    <a:pt x="471" y="452"/>
                    <a:pt x="469" y="452"/>
                  </a:cubicBezTo>
                  <a:cubicBezTo>
                    <a:pt x="468" y="451"/>
                    <a:pt x="464" y="450"/>
                    <a:pt x="462" y="450"/>
                  </a:cubicBezTo>
                  <a:cubicBezTo>
                    <a:pt x="461" y="450"/>
                    <a:pt x="459" y="454"/>
                    <a:pt x="457" y="455"/>
                  </a:cubicBezTo>
                  <a:cubicBezTo>
                    <a:pt x="455" y="456"/>
                    <a:pt x="450" y="455"/>
                    <a:pt x="447" y="454"/>
                  </a:cubicBezTo>
                  <a:cubicBezTo>
                    <a:pt x="446" y="454"/>
                    <a:pt x="444" y="452"/>
                    <a:pt x="442" y="452"/>
                  </a:cubicBezTo>
                  <a:cubicBezTo>
                    <a:pt x="441" y="452"/>
                    <a:pt x="439" y="452"/>
                    <a:pt x="439" y="452"/>
                  </a:cubicBezTo>
                  <a:cubicBezTo>
                    <a:pt x="437" y="453"/>
                    <a:pt x="436" y="455"/>
                    <a:pt x="435" y="456"/>
                  </a:cubicBezTo>
                  <a:cubicBezTo>
                    <a:pt x="434" y="457"/>
                    <a:pt x="432" y="459"/>
                    <a:pt x="430" y="460"/>
                  </a:cubicBezTo>
                  <a:cubicBezTo>
                    <a:pt x="429" y="460"/>
                    <a:pt x="426" y="459"/>
                    <a:pt x="424" y="460"/>
                  </a:cubicBezTo>
                  <a:cubicBezTo>
                    <a:pt x="423" y="461"/>
                    <a:pt x="423" y="465"/>
                    <a:pt x="422" y="466"/>
                  </a:cubicBezTo>
                  <a:cubicBezTo>
                    <a:pt x="421" y="467"/>
                    <a:pt x="418" y="467"/>
                    <a:pt x="417" y="466"/>
                  </a:cubicBezTo>
                  <a:cubicBezTo>
                    <a:pt x="416" y="466"/>
                    <a:pt x="414" y="465"/>
                    <a:pt x="414" y="463"/>
                  </a:cubicBezTo>
                  <a:cubicBezTo>
                    <a:pt x="413" y="462"/>
                    <a:pt x="414" y="459"/>
                    <a:pt x="413" y="458"/>
                  </a:cubicBezTo>
                  <a:cubicBezTo>
                    <a:pt x="413" y="457"/>
                    <a:pt x="410" y="457"/>
                    <a:pt x="409" y="456"/>
                  </a:cubicBezTo>
                  <a:cubicBezTo>
                    <a:pt x="409" y="455"/>
                    <a:pt x="410" y="451"/>
                    <a:pt x="409" y="450"/>
                  </a:cubicBezTo>
                  <a:cubicBezTo>
                    <a:pt x="408" y="449"/>
                    <a:pt x="404" y="448"/>
                    <a:pt x="403" y="448"/>
                  </a:cubicBezTo>
                  <a:cubicBezTo>
                    <a:pt x="402" y="448"/>
                    <a:pt x="400" y="449"/>
                    <a:pt x="399" y="449"/>
                  </a:cubicBezTo>
                  <a:cubicBezTo>
                    <a:pt x="398" y="450"/>
                    <a:pt x="396" y="453"/>
                    <a:pt x="394" y="454"/>
                  </a:cubicBezTo>
                  <a:cubicBezTo>
                    <a:pt x="393" y="454"/>
                    <a:pt x="392" y="453"/>
                    <a:pt x="391" y="453"/>
                  </a:cubicBezTo>
                  <a:cubicBezTo>
                    <a:pt x="390" y="453"/>
                    <a:pt x="387" y="455"/>
                    <a:pt x="386" y="455"/>
                  </a:cubicBezTo>
                  <a:cubicBezTo>
                    <a:pt x="384" y="455"/>
                    <a:pt x="381" y="454"/>
                    <a:pt x="379" y="454"/>
                  </a:cubicBezTo>
                  <a:cubicBezTo>
                    <a:pt x="377" y="453"/>
                    <a:pt x="372" y="451"/>
                    <a:pt x="370" y="451"/>
                  </a:cubicBezTo>
                  <a:cubicBezTo>
                    <a:pt x="368" y="451"/>
                    <a:pt x="365" y="452"/>
                    <a:pt x="363" y="452"/>
                  </a:cubicBezTo>
                  <a:cubicBezTo>
                    <a:pt x="361" y="451"/>
                    <a:pt x="356" y="450"/>
                    <a:pt x="354" y="448"/>
                  </a:cubicBezTo>
                  <a:cubicBezTo>
                    <a:pt x="354" y="447"/>
                    <a:pt x="353" y="445"/>
                    <a:pt x="354" y="444"/>
                  </a:cubicBezTo>
                  <a:cubicBezTo>
                    <a:pt x="354" y="443"/>
                    <a:pt x="356" y="441"/>
                    <a:pt x="356" y="440"/>
                  </a:cubicBezTo>
                  <a:cubicBezTo>
                    <a:pt x="356" y="438"/>
                    <a:pt x="355" y="435"/>
                    <a:pt x="353" y="434"/>
                  </a:cubicBezTo>
                  <a:cubicBezTo>
                    <a:pt x="352" y="433"/>
                    <a:pt x="348" y="435"/>
                    <a:pt x="346" y="435"/>
                  </a:cubicBezTo>
                  <a:cubicBezTo>
                    <a:pt x="344" y="436"/>
                    <a:pt x="342" y="436"/>
                    <a:pt x="341" y="435"/>
                  </a:cubicBezTo>
                  <a:cubicBezTo>
                    <a:pt x="340" y="435"/>
                    <a:pt x="339" y="433"/>
                    <a:pt x="338" y="433"/>
                  </a:cubicBezTo>
                  <a:cubicBezTo>
                    <a:pt x="336" y="432"/>
                    <a:pt x="332" y="434"/>
                    <a:pt x="330" y="433"/>
                  </a:cubicBezTo>
                  <a:cubicBezTo>
                    <a:pt x="329" y="432"/>
                    <a:pt x="329" y="430"/>
                    <a:pt x="329" y="429"/>
                  </a:cubicBezTo>
                  <a:cubicBezTo>
                    <a:pt x="328" y="428"/>
                    <a:pt x="327" y="426"/>
                    <a:pt x="326" y="426"/>
                  </a:cubicBezTo>
                  <a:cubicBezTo>
                    <a:pt x="325" y="426"/>
                    <a:pt x="323" y="427"/>
                    <a:pt x="322" y="427"/>
                  </a:cubicBezTo>
                  <a:cubicBezTo>
                    <a:pt x="321" y="427"/>
                    <a:pt x="318" y="428"/>
                    <a:pt x="317" y="427"/>
                  </a:cubicBezTo>
                  <a:cubicBezTo>
                    <a:pt x="316" y="426"/>
                    <a:pt x="316" y="424"/>
                    <a:pt x="315" y="423"/>
                  </a:cubicBezTo>
                  <a:cubicBezTo>
                    <a:pt x="314" y="421"/>
                    <a:pt x="312" y="419"/>
                    <a:pt x="311" y="419"/>
                  </a:cubicBezTo>
                  <a:cubicBezTo>
                    <a:pt x="310" y="419"/>
                    <a:pt x="308" y="421"/>
                    <a:pt x="308" y="423"/>
                  </a:cubicBezTo>
                  <a:cubicBezTo>
                    <a:pt x="307" y="425"/>
                    <a:pt x="307" y="429"/>
                    <a:pt x="306" y="431"/>
                  </a:cubicBezTo>
                  <a:cubicBezTo>
                    <a:pt x="306" y="433"/>
                    <a:pt x="305" y="437"/>
                    <a:pt x="304" y="439"/>
                  </a:cubicBezTo>
                  <a:cubicBezTo>
                    <a:pt x="303" y="440"/>
                    <a:pt x="300" y="442"/>
                    <a:pt x="299" y="442"/>
                  </a:cubicBezTo>
                  <a:cubicBezTo>
                    <a:pt x="297" y="442"/>
                    <a:pt x="294" y="441"/>
                    <a:pt x="293" y="440"/>
                  </a:cubicBezTo>
                  <a:cubicBezTo>
                    <a:pt x="293" y="439"/>
                    <a:pt x="292" y="437"/>
                    <a:pt x="291" y="436"/>
                  </a:cubicBezTo>
                  <a:cubicBezTo>
                    <a:pt x="290" y="435"/>
                    <a:pt x="287" y="434"/>
                    <a:pt x="285" y="433"/>
                  </a:cubicBezTo>
                  <a:cubicBezTo>
                    <a:pt x="284" y="432"/>
                    <a:pt x="282" y="430"/>
                    <a:pt x="281" y="429"/>
                  </a:cubicBezTo>
                  <a:cubicBezTo>
                    <a:pt x="280" y="428"/>
                    <a:pt x="280" y="426"/>
                    <a:pt x="280" y="426"/>
                  </a:cubicBezTo>
                  <a:cubicBezTo>
                    <a:pt x="279" y="425"/>
                    <a:pt x="277" y="425"/>
                    <a:pt x="277" y="425"/>
                  </a:cubicBezTo>
                  <a:cubicBezTo>
                    <a:pt x="275" y="425"/>
                    <a:pt x="273" y="427"/>
                    <a:pt x="272" y="427"/>
                  </a:cubicBezTo>
                  <a:cubicBezTo>
                    <a:pt x="271" y="427"/>
                    <a:pt x="269" y="427"/>
                    <a:pt x="268" y="426"/>
                  </a:cubicBezTo>
                  <a:cubicBezTo>
                    <a:pt x="268" y="426"/>
                    <a:pt x="267" y="424"/>
                    <a:pt x="266" y="424"/>
                  </a:cubicBezTo>
                  <a:cubicBezTo>
                    <a:pt x="265" y="424"/>
                    <a:pt x="263" y="424"/>
                    <a:pt x="262" y="424"/>
                  </a:cubicBezTo>
                  <a:cubicBezTo>
                    <a:pt x="261" y="425"/>
                    <a:pt x="260" y="427"/>
                    <a:pt x="260" y="429"/>
                  </a:cubicBezTo>
                  <a:cubicBezTo>
                    <a:pt x="261" y="430"/>
                    <a:pt x="261" y="432"/>
                    <a:pt x="262" y="433"/>
                  </a:cubicBezTo>
                  <a:cubicBezTo>
                    <a:pt x="263" y="433"/>
                    <a:pt x="265" y="433"/>
                    <a:pt x="266" y="434"/>
                  </a:cubicBezTo>
                  <a:cubicBezTo>
                    <a:pt x="267" y="435"/>
                    <a:pt x="268" y="438"/>
                    <a:pt x="268" y="439"/>
                  </a:cubicBezTo>
                  <a:cubicBezTo>
                    <a:pt x="268" y="441"/>
                    <a:pt x="268" y="443"/>
                    <a:pt x="268" y="445"/>
                  </a:cubicBezTo>
                  <a:cubicBezTo>
                    <a:pt x="268" y="446"/>
                    <a:pt x="266" y="448"/>
                    <a:pt x="265" y="448"/>
                  </a:cubicBezTo>
                  <a:cubicBezTo>
                    <a:pt x="264" y="450"/>
                    <a:pt x="260" y="452"/>
                    <a:pt x="257" y="453"/>
                  </a:cubicBezTo>
                  <a:cubicBezTo>
                    <a:pt x="256" y="454"/>
                    <a:pt x="253" y="455"/>
                    <a:pt x="251" y="455"/>
                  </a:cubicBezTo>
                  <a:cubicBezTo>
                    <a:pt x="250" y="455"/>
                    <a:pt x="247" y="455"/>
                    <a:pt x="245" y="454"/>
                  </a:cubicBezTo>
                  <a:cubicBezTo>
                    <a:pt x="244" y="453"/>
                    <a:pt x="243" y="451"/>
                    <a:pt x="242" y="451"/>
                  </a:cubicBezTo>
                  <a:cubicBezTo>
                    <a:pt x="240" y="450"/>
                    <a:pt x="237" y="451"/>
                    <a:pt x="235" y="452"/>
                  </a:cubicBezTo>
                  <a:cubicBezTo>
                    <a:pt x="234" y="452"/>
                    <a:pt x="234" y="455"/>
                    <a:pt x="234" y="456"/>
                  </a:cubicBezTo>
                  <a:cubicBezTo>
                    <a:pt x="234" y="458"/>
                    <a:pt x="234" y="461"/>
                    <a:pt x="235" y="462"/>
                  </a:cubicBezTo>
                  <a:cubicBezTo>
                    <a:pt x="235" y="463"/>
                    <a:pt x="236" y="464"/>
                    <a:pt x="237" y="465"/>
                  </a:cubicBezTo>
                  <a:cubicBezTo>
                    <a:pt x="237" y="466"/>
                    <a:pt x="238" y="468"/>
                    <a:pt x="238" y="469"/>
                  </a:cubicBezTo>
                  <a:cubicBezTo>
                    <a:pt x="239" y="470"/>
                    <a:pt x="239" y="470"/>
                    <a:pt x="240" y="470"/>
                  </a:cubicBezTo>
                  <a:cubicBezTo>
                    <a:pt x="241" y="471"/>
                    <a:pt x="242" y="470"/>
                    <a:pt x="243" y="471"/>
                  </a:cubicBezTo>
                  <a:cubicBezTo>
                    <a:pt x="245" y="471"/>
                    <a:pt x="247" y="472"/>
                    <a:pt x="248" y="473"/>
                  </a:cubicBezTo>
                  <a:cubicBezTo>
                    <a:pt x="248" y="474"/>
                    <a:pt x="248" y="475"/>
                    <a:pt x="247" y="476"/>
                  </a:cubicBezTo>
                  <a:cubicBezTo>
                    <a:pt x="247" y="477"/>
                    <a:pt x="246" y="479"/>
                    <a:pt x="246" y="480"/>
                  </a:cubicBezTo>
                  <a:cubicBezTo>
                    <a:pt x="245" y="482"/>
                    <a:pt x="242" y="483"/>
                    <a:pt x="241" y="484"/>
                  </a:cubicBezTo>
                  <a:cubicBezTo>
                    <a:pt x="240" y="485"/>
                    <a:pt x="238" y="487"/>
                    <a:pt x="237" y="487"/>
                  </a:cubicBezTo>
                  <a:cubicBezTo>
                    <a:pt x="235" y="487"/>
                    <a:pt x="234" y="483"/>
                    <a:pt x="232" y="482"/>
                  </a:cubicBezTo>
                  <a:cubicBezTo>
                    <a:pt x="231" y="482"/>
                    <a:pt x="230" y="481"/>
                    <a:pt x="229" y="481"/>
                  </a:cubicBezTo>
                  <a:cubicBezTo>
                    <a:pt x="228" y="482"/>
                    <a:pt x="226" y="484"/>
                    <a:pt x="225" y="484"/>
                  </a:cubicBezTo>
                  <a:cubicBezTo>
                    <a:pt x="224" y="485"/>
                    <a:pt x="221" y="482"/>
                    <a:pt x="220" y="482"/>
                  </a:cubicBezTo>
                  <a:cubicBezTo>
                    <a:pt x="219" y="482"/>
                    <a:pt x="216" y="481"/>
                    <a:pt x="215" y="482"/>
                  </a:cubicBezTo>
                  <a:cubicBezTo>
                    <a:pt x="214" y="483"/>
                    <a:pt x="214" y="487"/>
                    <a:pt x="215" y="488"/>
                  </a:cubicBezTo>
                  <a:cubicBezTo>
                    <a:pt x="215" y="489"/>
                    <a:pt x="217" y="488"/>
                    <a:pt x="218" y="489"/>
                  </a:cubicBezTo>
                  <a:cubicBezTo>
                    <a:pt x="219" y="489"/>
                    <a:pt x="219" y="491"/>
                    <a:pt x="219" y="493"/>
                  </a:cubicBezTo>
                  <a:cubicBezTo>
                    <a:pt x="219" y="494"/>
                    <a:pt x="218" y="496"/>
                    <a:pt x="217" y="496"/>
                  </a:cubicBezTo>
                  <a:cubicBezTo>
                    <a:pt x="216" y="497"/>
                    <a:pt x="213" y="496"/>
                    <a:pt x="212" y="495"/>
                  </a:cubicBezTo>
                  <a:cubicBezTo>
                    <a:pt x="211" y="494"/>
                    <a:pt x="211" y="492"/>
                    <a:pt x="210" y="492"/>
                  </a:cubicBezTo>
                  <a:cubicBezTo>
                    <a:pt x="209" y="491"/>
                    <a:pt x="206" y="490"/>
                    <a:pt x="206" y="490"/>
                  </a:cubicBezTo>
                  <a:cubicBezTo>
                    <a:pt x="205" y="489"/>
                    <a:pt x="205" y="487"/>
                    <a:pt x="204" y="486"/>
                  </a:cubicBezTo>
                  <a:cubicBezTo>
                    <a:pt x="203" y="486"/>
                    <a:pt x="202" y="485"/>
                    <a:pt x="201" y="485"/>
                  </a:cubicBezTo>
                  <a:cubicBezTo>
                    <a:pt x="200" y="485"/>
                    <a:pt x="198" y="485"/>
                    <a:pt x="197" y="486"/>
                  </a:cubicBezTo>
                  <a:cubicBezTo>
                    <a:pt x="196" y="487"/>
                    <a:pt x="196" y="489"/>
                    <a:pt x="195" y="490"/>
                  </a:cubicBezTo>
                  <a:cubicBezTo>
                    <a:pt x="194" y="490"/>
                    <a:pt x="193" y="491"/>
                    <a:pt x="192" y="491"/>
                  </a:cubicBezTo>
                  <a:cubicBezTo>
                    <a:pt x="190" y="491"/>
                    <a:pt x="187" y="490"/>
                    <a:pt x="185" y="489"/>
                  </a:cubicBezTo>
                  <a:cubicBezTo>
                    <a:pt x="184" y="489"/>
                    <a:pt x="182" y="487"/>
                    <a:pt x="182" y="486"/>
                  </a:cubicBezTo>
                  <a:cubicBezTo>
                    <a:pt x="181" y="484"/>
                    <a:pt x="183" y="481"/>
                    <a:pt x="183" y="479"/>
                  </a:cubicBezTo>
                  <a:cubicBezTo>
                    <a:pt x="183" y="479"/>
                    <a:pt x="183" y="477"/>
                    <a:pt x="182" y="476"/>
                  </a:cubicBezTo>
                  <a:cubicBezTo>
                    <a:pt x="182" y="476"/>
                    <a:pt x="180" y="475"/>
                    <a:pt x="179" y="475"/>
                  </a:cubicBezTo>
                  <a:cubicBezTo>
                    <a:pt x="177" y="475"/>
                    <a:pt x="174" y="475"/>
                    <a:pt x="173" y="476"/>
                  </a:cubicBezTo>
                  <a:cubicBezTo>
                    <a:pt x="172" y="477"/>
                    <a:pt x="171" y="480"/>
                    <a:pt x="170" y="481"/>
                  </a:cubicBezTo>
                  <a:cubicBezTo>
                    <a:pt x="169" y="483"/>
                    <a:pt x="167" y="484"/>
                    <a:pt x="166" y="485"/>
                  </a:cubicBezTo>
                  <a:cubicBezTo>
                    <a:pt x="165" y="486"/>
                    <a:pt x="162" y="488"/>
                    <a:pt x="161" y="490"/>
                  </a:cubicBezTo>
                  <a:cubicBezTo>
                    <a:pt x="161" y="492"/>
                    <a:pt x="163" y="498"/>
                    <a:pt x="163" y="500"/>
                  </a:cubicBezTo>
                  <a:cubicBezTo>
                    <a:pt x="163" y="503"/>
                    <a:pt x="163" y="507"/>
                    <a:pt x="163" y="509"/>
                  </a:cubicBezTo>
                  <a:cubicBezTo>
                    <a:pt x="162" y="511"/>
                    <a:pt x="159" y="514"/>
                    <a:pt x="158" y="516"/>
                  </a:cubicBezTo>
                  <a:cubicBezTo>
                    <a:pt x="157" y="518"/>
                    <a:pt x="156" y="522"/>
                    <a:pt x="155" y="524"/>
                  </a:cubicBezTo>
                  <a:cubicBezTo>
                    <a:pt x="154" y="524"/>
                    <a:pt x="152" y="523"/>
                    <a:pt x="151" y="523"/>
                  </a:cubicBezTo>
                  <a:cubicBezTo>
                    <a:pt x="150" y="523"/>
                    <a:pt x="148" y="524"/>
                    <a:pt x="147" y="523"/>
                  </a:cubicBezTo>
                  <a:cubicBezTo>
                    <a:pt x="145" y="523"/>
                    <a:pt x="142" y="522"/>
                    <a:pt x="141" y="521"/>
                  </a:cubicBezTo>
                  <a:cubicBezTo>
                    <a:pt x="140" y="520"/>
                    <a:pt x="138" y="518"/>
                    <a:pt x="137" y="517"/>
                  </a:cubicBezTo>
                  <a:cubicBezTo>
                    <a:pt x="136" y="516"/>
                    <a:pt x="134" y="512"/>
                    <a:pt x="132" y="511"/>
                  </a:cubicBezTo>
                  <a:cubicBezTo>
                    <a:pt x="131" y="510"/>
                    <a:pt x="128" y="509"/>
                    <a:pt x="126" y="509"/>
                  </a:cubicBezTo>
                  <a:cubicBezTo>
                    <a:pt x="125" y="509"/>
                    <a:pt x="122" y="511"/>
                    <a:pt x="120" y="511"/>
                  </a:cubicBezTo>
                  <a:cubicBezTo>
                    <a:pt x="119" y="511"/>
                    <a:pt x="115" y="510"/>
                    <a:pt x="114" y="510"/>
                  </a:cubicBezTo>
                  <a:cubicBezTo>
                    <a:pt x="111" y="509"/>
                    <a:pt x="107" y="510"/>
                    <a:pt x="105" y="510"/>
                  </a:cubicBezTo>
                  <a:cubicBezTo>
                    <a:pt x="102" y="510"/>
                    <a:pt x="98" y="508"/>
                    <a:pt x="96" y="508"/>
                  </a:cubicBezTo>
                  <a:cubicBezTo>
                    <a:pt x="93" y="508"/>
                    <a:pt x="88" y="507"/>
                    <a:pt x="86" y="507"/>
                  </a:cubicBezTo>
                  <a:cubicBezTo>
                    <a:pt x="84" y="508"/>
                    <a:pt x="81" y="511"/>
                    <a:pt x="80" y="512"/>
                  </a:cubicBezTo>
                  <a:cubicBezTo>
                    <a:pt x="79" y="512"/>
                    <a:pt x="78" y="514"/>
                    <a:pt x="77" y="515"/>
                  </a:cubicBezTo>
                  <a:cubicBezTo>
                    <a:pt x="74" y="516"/>
                    <a:pt x="69" y="516"/>
                    <a:pt x="67" y="514"/>
                  </a:cubicBezTo>
                  <a:cubicBezTo>
                    <a:pt x="66" y="514"/>
                    <a:pt x="64" y="512"/>
                    <a:pt x="64" y="510"/>
                  </a:cubicBezTo>
                  <a:cubicBezTo>
                    <a:pt x="63" y="509"/>
                    <a:pt x="65" y="505"/>
                    <a:pt x="64" y="503"/>
                  </a:cubicBezTo>
                  <a:cubicBezTo>
                    <a:pt x="63" y="502"/>
                    <a:pt x="60" y="501"/>
                    <a:pt x="59" y="501"/>
                  </a:cubicBezTo>
                  <a:cubicBezTo>
                    <a:pt x="57" y="501"/>
                    <a:pt x="55" y="505"/>
                    <a:pt x="54" y="505"/>
                  </a:cubicBezTo>
                  <a:cubicBezTo>
                    <a:pt x="52" y="505"/>
                    <a:pt x="48" y="504"/>
                    <a:pt x="47" y="503"/>
                  </a:cubicBezTo>
                  <a:cubicBezTo>
                    <a:pt x="45" y="501"/>
                    <a:pt x="45" y="494"/>
                    <a:pt x="45" y="491"/>
                  </a:cubicBezTo>
                  <a:cubicBezTo>
                    <a:pt x="44" y="489"/>
                    <a:pt x="42" y="485"/>
                    <a:pt x="41" y="483"/>
                  </a:cubicBezTo>
                  <a:cubicBezTo>
                    <a:pt x="40" y="481"/>
                    <a:pt x="38" y="475"/>
                    <a:pt x="36" y="473"/>
                  </a:cubicBezTo>
                  <a:cubicBezTo>
                    <a:pt x="35" y="472"/>
                    <a:pt x="34" y="470"/>
                    <a:pt x="33" y="469"/>
                  </a:cubicBezTo>
                  <a:cubicBezTo>
                    <a:pt x="34" y="469"/>
                    <a:pt x="36" y="468"/>
                    <a:pt x="37" y="468"/>
                  </a:cubicBezTo>
                  <a:cubicBezTo>
                    <a:pt x="38" y="467"/>
                    <a:pt x="41" y="465"/>
                    <a:pt x="41" y="463"/>
                  </a:cubicBezTo>
                  <a:cubicBezTo>
                    <a:pt x="42" y="460"/>
                    <a:pt x="40" y="452"/>
                    <a:pt x="39" y="448"/>
                  </a:cubicBezTo>
                  <a:cubicBezTo>
                    <a:pt x="39" y="446"/>
                    <a:pt x="36" y="441"/>
                    <a:pt x="35" y="439"/>
                  </a:cubicBezTo>
                  <a:cubicBezTo>
                    <a:pt x="34" y="437"/>
                    <a:pt x="33" y="432"/>
                    <a:pt x="33" y="430"/>
                  </a:cubicBezTo>
                  <a:cubicBezTo>
                    <a:pt x="32" y="429"/>
                    <a:pt x="33" y="426"/>
                    <a:pt x="33" y="425"/>
                  </a:cubicBezTo>
                  <a:cubicBezTo>
                    <a:pt x="35" y="423"/>
                    <a:pt x="39" y="419"/>
                    <a:pt x="41" y="418"/>
                  </a:cubicBezTo>
                  <a:cubicBezTo>
                    <a:pt x="42" y="417"/>
                    <a:pt x="46" y="417"/>
                    <a:pt x="47" y="416"/>
                  </a:cubicBezTo>
                  <a:cubicBezTo>
                    <a:pt x="48" y="415"/>
                    <a:pt x="49" y="412"/>
                    <a:pt x="49" y="411"/>
                  </a:cubicBezTo>
                  <a:cubicBezTo>
                    <a:pt x="49" y="410"/>
                    <a:pt x="48" y="408"/>
                    <a:pt x="47" y="408"/>
                  </a:cubicBezTo>
                  <a:cubicBezTo>
                    <a:pt x="46" y="407"/>
                    <a:pt x="43" y="408"/>
                    <a:pt x="42" y="408"/>
                  </a:cubicBezTo>
                  <a:cubicBezTo>
                    <a:pt x="41" y="407"/>
                    <a:pt x="40" y="405"/>
                    <a:pt x="39" y="403"/>
                  </a:cubicBezTo>
                  <a:cubicBezTo>
                    <a:pt x="38" y="402"/>
                    <a:pt x="38" y="397"/>
                    <a:pt x="37" y="396"/>
                  </a:cubicBezTo>
                  <a:cubicBezTo>
                    <a:pt x="36" y="394"/>
                    <a:pt x="32" y="394"/>
                    <a:pt x="31" y="392"/>
                  </a:cubicBezTo>
                  <a:cubicBezTo>
                    <a:pt x="31" y="392"/>
                    <a:pt x="30" y="390"/>
                    <a:pt x="30" y="389"/>
                  </a:cubicBezTo>
                  <a:cubicBezTo>
                    <a:pt x="31" y="387"/>
                    <a:pt x="32" y="382"/>
                    <a:pt x="34" y="381"/>
                  </a:cubicBezTo>
                  <a:cubicBezTo>
                    <a:pt x="36" y="379"/>
                    <a:pt x="40" y="378"/>
                    <a:pt x="43" y="378"/>
                  </a:cubicBezTo>
                  <a:cubicBezTo>
                    <a:pt x="45" y="378"/>
                    <a:pt x="49" y="379"/>
                    <a:pt x="51" y="378"/>
                  </a:cubicBezTo>
                  <a:cubicBezTo>
                    <a:pt x="53" y="378"/>
                    <a:pt x="55" y="376"/>
                    <a:pt x="56" y="375"/>
                  </a:cubicBezTo>
                  <a:cubicBezTo>
                    <a:pt x="57" y="374"/>
                    <a:pt x="56" y="370"/>
                    <a:pt x="56" y="369"/>
                  </a:cubicBezTo>
                  <a:cubicBezTo>
                    <a:pt x="56" y="366"/>
                    <a:pt x="57" y="361"/>
                    <a:pt x="56" y="359"/>
                  </a:cubicBezTo>
                  <a:cubicBezTo>
                    <a:pt x="55" y="357"/>
                    <a:pt x="51" y="356"/>
                    <a:pt x="50" y="355"/>
                  </a:cubicBezTo>
                  <a:cubicBezTo>
                    <a:pt x="48" y="354"/>
                    <a:pt x="45" y="350"/>
                    <a:pt x="44" y="349"/>
                  </a:cubicBezTo>
                  <a:cubicBezTo>
                    <a:pt x="42" y="348"/>
                    <a:pt x="38" y="347"/>
                    <a:pt x="36" y="346"/>
                  </a:cubicBezTo>
                  <a:cubicBezTo>
                    <a:pt x="35" y="345"/>
                    <a:pt x="33" y="343"/>
                    <a:pt x="32" y="341"/>
                  </a:cubicBezTo>
                  <a:cubicBezTo>
                    <a:pt x="32" y="339"/>
                    <a:pt x="34" y="335"/>
                    <a:pt x="34" y="333"/>
                  </a:cubicBezTo>
                  <a:cubicBezTo>
                    <a:pt x="34" y="331"/>
                    <a:pt x="34" y="328"/>
                    <a:pt x="33" y="327"/>
                  </a:cubicBezTo>
                  <a:cubicBezTo>
                    <a:pt x="32" y="326"/>
                    <a:pt x="30" y="326"/>
                    <a:pt x="30" y="326"/>
                  </a:cubicBezTo>
                  <a:cubicBezTo>
                    <a:pt x="29" y="326"/>
                    <a:pt x="27" y="326"/>
                    <a:pt x="27" y="327"/>
                  </a:cubicBezTo>
                  <a:cubicBezTo>
                    <a:pt x="26" y="328"/>
                    <a:pt x="25" y="330"/>
                    <a:pt x="25" y="331"/>
                  </a:cubicBezTo>
                  <a:cubicBezTo>
                    <a:pt x="25" y="332"/>
                    <a:pt x="26" y="336"/>
                    <a:pt x="26" y="337"/>
                  </a:cubicBezTo>
                  <a:cubicBezTo>
                    <a:pt x="25" y="338"/>
                    <a:pt x="23" y="339"/>
                    <a:pt x="22" y="339"/>
                  </a:cubicBezTo>
                  <a:cubicBezTo>
                    <a:pt x="21" y="339"/>
                    <a:pt x="19" y="336"/>
                    <a:pt x="19" y="335"/>
                  </a:cubicBezTo>
                  <a:cubicBezTo>
                    <a:pt x="18" y="334"/>
                    <a:pt x="18" y="331"/>
                    <a:pt x="18" y="330"/>
                  </a:cubicBezTo>
                  <a:cubicBezTo>
                    <a:pt x="17" y="329"/>
                    <a:pt x="16" y="329"/>
                    <a:pt x="16" y="328"/>
                  </a:cubicBezTo>
                  <a:cubicBezTo>
                    <a:pt x="15" y="326"/>
                    <a:pt x="16" y="323"/>
                    <a:pt x="16" y="321"/>
                  </a:cubicBezTo>
                  <a:cubicBezTo>
                    <a:pt x="16" y="318"/>
                    <a:pt x="18" y="313"/>
                    <a:pt x="19" y="310"/>
                  </a:cubicBezTo>
                  <a:cubicBezTo>
                    <a:pt x="19" y="309"/>
                    <a:pt x="20" y="307"/>
                    <a:pt x="21" y="306"/>
                  </a:cubicBezTo>
                  <a:cubicBezTo>
                    <a:pt x="21" y="304"/>
                    <a:pt x="21" y="298"/>
                    <a:pt x="21" y="296"/>
                  </a:cubicBezTo>
                  <a:cubicBezTo>
                    <a:pt x="20" y="293"/>
                    <a:pt x="17" y="289"/>
                    <a:pt x="16" y="287"/>
                  </a:cubicBezTo>
                  <a:cubicBezTo>
                    <a:pt x="16" y="285"/>
                    <a:pt x="15" y="281"/>
                    <a:pt x="15" y="281"/>
                  </a:cubicBezTo>
                  <a:cubicBezTo>
                    <a:pt x="15" y="280"/>
                    <a:pt x="16" y="275"/>
                    <a:pt x="15" y="273"/>
                  </a:cubicBezTo>
                  <a:cubicBezTo>
                    <a:pt x="15" y="271"/>
                    <a:pt x="13" y="269"/>
                    <a:pt x="12" y="268"/>
                  </a:cubicBezTo>
                  <a:cubicBezTo>
                    <a:pt x="11" y="266"/>
                    <a:pt x="8" y="263"/>
                    <a:pt x="7" y="261"/>
                  </a:cubicBezTo>
                  <a:cubicBezTo>
                    <a:pt x="6" y="259"/>
                    <a:pt x="8" y="255"/>
                    <a:pt x="7" y="253"/>
                  </a:cubicBezTo>
                  <a:cubicBezTo>
                    <a:pt x="6" y="252"/>
                    <a:pt x="3" y="250"/>
                    <a:pt x="2" y="249"/>
                  </a:cubicBezTo>
                  <a:cubicBezTo>
                    <a:pt x="1" y="247"/>
                    <a:pt x="0" y="243"/>
                    <a:pt x="0" y="241"/>
                  </a:cubicBezTo>
                  <a:cubicBezTo>
                    <a:pt x="0" y="238"/>
                    <a:pt x="1" y="232"/>
                    <a:pt x="3" y="230"/>
                  </a:cubicBezTo>
                  <a:cubicBezTo>
                    <a:pt x="4" y="229"/>
                    <a:pt x="7" y="227"/>
                    <a:pt x="8" y="226"/>
                  </a:cubicBezTo>
                  <a:cubicBezTo>
                    <a:pt x="10" y="226"/>
                    <a:pt x="13" y="225"/>
                    <a:pt x="15" y="225"/>
                  </a:cubicBezTo>
                  <a:cubicBezTo>
                    <a:pt x="16" y="225"/>
                    <a:pt x="20" y="224"/>
                    <a:pt x="22" y="223"/>
                  </a:cubicBezTo>
                  <a:cubicBezTo>
                    <a:pt x="24" y="223"/>
                    <a:pt x="28" y="222"/>
                    <a:pt x="29" y="220"/>
                  </a:cubicBezTo>
                  <a:cubicBezTo>
                    <a:pt x="31" y="218"/>
                    <a:pt x="30" y="212"/>
                    <a:pt x="30" y="210"/>
                  </a:cubicBezTo>
                  <a:cubicBezTo>
                    <a:pt x="30" y="208"/>
                    <a:pt x="31" y="202"/>
                    <a:pt x="29" y="201"/>
                  </a:cubicBezTo>
                  <a:cubicBezTo>
                    <a:pt x="28" y="200"/>
                    <a:pt x="26" y="201"/>
                    <a:pt x="25" y="201"/>
                  </a:cubicBezTo>
                  <a:cubicBezTo>
                    <a:pt x="24" y="200"/>
                    <a:pt x="23" y="198"/>
                    <a:pt x="22" y="197"/>
                  </a:cubicBezTo>
                  <a:cubicBezTo>
                    <a:pt x="22" y="197"/>
                    <a:pt x="23" y="195"/>
                    <a:pt x="23" y="195"/>
                  </a:cubicBezTo>
                  <a:cubicBezTo>
                    <a:pt x="24" y="193"/>
                    <a:pt x="27" y="190"/>
                    <a:pt x="27" y="188"/>
                  </a:cubicBezTo>
                  <a:cubicBezTo>
                    <a:pt x="27" y="187"/>
                    <a:pt x="26" y="185"/>
                    <a:pt x="26" y="184"/>
                  </a:cubicBezTo>
                  <a:cubicBezTo>
                    <a:pt x="26" y="183"/>
                    <a:pt x="24" y="180"/>
                    <a:pt x="24" y="179"/>
                  </a:cubicBezTo>
                  <a:cubicBezTo>
                    <a:pt x="24" y="178"/>
                    <a:pt x="24" y="175"/>
                    <a:pt x="25" y="175"/>
                  </a:cubicBezTo>
                  <a:cubicBezTo>
                    <a:pt x="26" y="174"/>
                    <a:pt x="28" y="175"/>
                    <a:pt x="29" y="175"/>
                  </a:cubicBezTo>
                  <a:cubicBezTo>
                    <a:pt x="31" y="175"/>
                    <a:pt x="34" y="174"/>
                    <a:pt x="35" y="173"/>
                  </a:cubicBezTo>
                  <a:cubicBezTo>
                    <a:pt x="35" y="172"/>
                    <a:pt x="34" y="170"/>
                    <a:pt x="33" y="169"/>
                  </a:cubicBezTo>
                  <a:cubicBezTo>
                    <a:pt x="32" y="167"/>
                    <a:pt x="30" y="164"/>
                    <a:pt x="29" y="163"/>
                  </a:cubicBezTo>
                  <a:cubicBezTo>
                    <a:pt x="29" y="162"/>
                    <a:pt x="29" y="160"/>
                    <a:pt x="29" y="159"/>
                  </a:cubicBezTo>
                  <a:cubicBezTo>
                    <a:pt x="30" y="157"/>
                    <a:pt x="32" y="154"/>
                    <a:pt x="32" y="152"/>
                  </a:cubicBezTo>
                  <a:cubicBezTo>
                    <a:pt x="33" y="150"/>
                    <a:pt x="31" y="145"/>
                    <a:pt x="31" y="145"/>
                  </a:cubicBezTo>
                  <a:cubicBezTo>
                    <a:pt x="31" y="144"/>
                    <a:pt x="31" y="138"/>
                    <a:pt x="29" y="136"/>
                  </a:cubicBezTo>
                  <a:cubicBezTo>
                    <a:pt x="29" y="135"/>
                    <a:pt x="26" y="134"/>
                    <a:pt x="25" y="134"/>
                  </a:cubicBezTo>
                  <a:cubicBezTo>
                    <a:pt x="24" y="134"/>
                    <a:pt x="20" y="135"/>
                    <a:pt x="19" y="134"/>
                  </a:cubicBezTo>
                  <a:cubicBezTo>
                    <a:pt x="17" y="133"/>
                    <a:pt x="16" y="129"/>
                    <a:pt x="16" y="127"/>
                  </a:cubicBezTo>
                  <a:cubicBezTo>
                    <a:pt x="15" y="125"/>
                    <a:pt x="14" y="119"/>
                    <a:pt x="14" y="116"/>
                  </a:cubicBezTo>
                  <a:cubicBezTo>
                    <a:pt x="14" y="114"/>
                    <a:pt x="14" y="110"/>
                    <a:pt x="14" y="108"/>
                  </a:cubicBezTo>
                  <a:cubicBezTo>
                    <a:pt x="18" y="107"/>
                    <a:pt x="22" y="106"/>
                    <a:pt x="25" y="106"/>
                  </a:cubicBezTo>
                  <a:cubicBezTo>
                    <a:pt x="28" y="105"/>
                    <a:pt x="34" y="104"/>
                    <a:pt x="37" y="103"/>
                  </a:cubicBezTo>
                  <a:cubicBezTo>
                    <a:pt x="41" y="102"/>
                    <a:pt x="49" y="99"/>
                    <a:pt x="53" y="96"/>
                  </a:cubicBezTo>
                  <a:cubicBezTo>
                    <a:pt x="57" y="94"/>
                    <a:pt x="65" y="88"/>
                    <a:pt x="68" y="85"/>
                  </a:cubicBezTo>
                  <a:cubicBezTo>
                    <a:pt x="73" y="80"/>
                    <a:pt x="83" y="71"/>
                    <a:pt x="88" y="68"/>
                  </a:cubicBezTo>
                  <a:cubicBezTo>
                    <a:pt x="95" y="63"/>
                    <a:pt x="108" y="55"/>
                    <a:pt x="115" y="52"/>
                  </a:cubicBezTo>
                  <a:cubicBezTo>
                    <a:pt x="121" y="49"/>
                    <a:pt x="135" y="46"/>
                    <a:pt x="142" y="43"/>
                  </a:cubicBezTo>
                  <a:cubicBezTo>
                    <a:pt x="146" y="42"/>
                    <a:pt x="154" y="38"/>
                    <a:pt x="158" y="37"/>
                  </a:cubicBezTo>
                  <a:cubicBezTo>
                    <a:pt x="163" y="36"/>
                    <a:pt x="175" y="34"/>
                    <a:pt x="180" y="33"/>
                  </a:cubicBezTo>
                  <a:cubicBezTo>
                    <a:pt x="185" y="33"/>
                    <a:pt x="195" y="32"/>
                    <a:pt x="199" y="31"/>
                  </a:cubicBezTo>
                  <a:cubicBezTo>
                    <a:pt x="203" y="30"/>
                    <a:pt x="210" y="27"/>
                    <a:pt x="214" y="26"/>
                  </a:cubicBezTo>
                  <a:cubicBezTo>
                    <a:pt x="218" y="25"/>
                    <a:pt x="226" y="24"/>
                    <a:pt x="230" y="23"/>
                  </a:cubicBezTo>
                  <a:cubicBezTo>
                    <a:pt x="238" y="21"/>
                    <a:pt x="254" y="16"/>
                    <a:pt x="262" y="13"/>
                  </a:cubicBezTo>
                  <a:cubicBezTo>
                    <a:pt x="269" y="11"/>
                    <a:pt x="282" y="7"/>
                    <a:pt x="288" y="5"/>
                  </a:cubicBezTo>
                  <a:cubicBezTo>
                    <a:pt x="293" y="4"/>
                    <a:pt x="304" y="3"/>
                    <a:pt x="309" y="4"/>
                  </a:cubicBezTo>
                  <a:cubicBezTo>
                    <a:pt x="313" y="4"/>
                    <a:pt x="321" y="6"/>
                    <a:pt x="326" y="6"/>
                  </a:cubicBezTo>
                  <a:cubicBezTo>
                    <a:pt x="328" y="6"/>
                    <a:pt x="333" y="6"/>
                    <a:pt x="336" y="5"/>
                  </a:cubicBezTo>
                  <a:cubicBezTo>
                    <a:pt x="340" y="5"/>
                    <a:pt x="347" y="4"/>
                    <a:pt x="351" y="3"/>
                  </a:cubicBezTo>
                  <a:cubicBezTo>
                    <a:pt x="353" y="3"/>
                    <a:pt x="356" y="1"/>
                    <a:pt x="358" y="1"/>
                  </a:cubicBezTo>
                  <a:cubicBezTo>
                    <a:pt x="361" y="0"/>
                    <a:pt x="366" y="0"/>
                    <a:pt x="369" y="1"/>
                  </a:cubicBezTo>
                  <a:cubicBezTo>
                    <a:pt x="372" y="1"/>
                    <a:pt x="377" y="3"/>
                    <a:pt x="379" y="5"/>
                  </a:cubicBezTo>
                  <a:cubicBezTo>
                    <a:pt x="381" y="6"/>
                    <a:pt x="383" y="12"/>
                    <a:pt x="385" y="14"/>
                  </a:cubicBezTo>
                  <a:cubicBezTo>
                    <a:pt x="387" y="16"/>
                    <a:pt x="392" y="19"/>
                    <a:pt x="394" y="20"/>
                  </a:cubicBezTo>
                  <a:cubicBezTo>
                    <a:pt x="397" y="22"/>
                    <a:pt x="403" y="25"/>
                    <a:pt x="405" y="26"/>
                  </a:cubicBezTo>
                  <a:cubicBezTo>
                    <a:pt x="411" y="30"/>
                    <a:pt x="422" y="38"/>
                    <a:pt x="428" y="42"/>
                  </a:cubicBezTo>
                  <a:cubicBezTo>
                    <a:pt x="434" y="45"/>
                    <a:pt x="446" y="51"/>
                    <a:pt x="451" y="55"/>
                  </a:cubicBezTo>
                  <a:cubicBezTo>
                    <a:pt x="456" y="59"/>
                    <a:pt x="464" y="67"/>
                    <a:pt x="469" y="71"/>
                  </a:cubicBezTo>
                  <a:cubicBezTo>
                    <a:pt x="471" y="74"/>
                    <a:pt x="477" y="79"/>
                    <a:pt x="478" y="82"/>
                  </a:cubicBezTo>
                  <a:cubicBezTo>
                    <a:pt x="480" y="85"/>
                    <a:pt x="481" y="91"/>
                    <a:pt x="481" y="94"/>
                  </a:cubicBezTo>
                  <a:cubicBezTo>
                    <a:pt x="481" y="96"/>
                    <a:pt x="481" y="100"/>
                    <a:pt x="480" y="101"/>
                  </a:cubicBezTo>
                  <a:cubicBezTo>
                    <a:pt x="477" y="102"/>
                    <a:pt x="474" y="97"/>
                    <a:pt x="472" y="95"/>
                  </a:cubicBezTo>
                  <a:cubicBezTo>
                    <a:pt x="470" y="94"/>
                    <a:pt x="467" y="91"/>
                    <a:pt x="466" y="89"/>
                  </a:cubicBezTo>
                  <a:cubicBezTo>
                    <a:pt x="465" y="87"/>
                    <a:pt x="464" y="83"/>
                    <a:pt x="463" y="82"/>
                  </a:cubicBezTo>
                  <a:cubicBezTo>
                    <a:pt x="462" y="79"/>
                    <a:pt x="461" y="75"/>
                    <a:pt x="460" y="73"/>
                  </a:cubicBezTo>
                  <a:cubicBezTo>
                    <a:pt x="460" y="72"/>
                    <a:pt x="459" y="69"/>
                    <a:pt x="458" y="68"/>
                  </a:cubicBezTo>
                  <a:cubicBezTo>
                    <a:pt x="456" y="66"/>
                    <a:pt x="452" y="65"/>
                    <a:pt x="450" y="64"/>
                  </a:cubicBezTo>
                  <a:cubicBezTo>
                    <a:pt x="448" y="63"/>
                    <a:pt x="444" y="63"/>
                    <a:pt x="442" y="61"/>
                  </a:cubicBezTo>
                  <a:cubicBezTo>
                    <a:pt x="441" y="60"/>
                    <a:pt x="440" y="55"/>
                    <a:pt x="439" y="54"/>
                  </a:cubicBezTo>
                  <a:cubicBezTo>
                    <a:pt x="437" y="52"/>
                    <a:pt x="432" y="51"/>
                    <a:pt x="430" y="50"/>
                  </a:cubicBezTo>
                  <a:cubicBezTo>
                    <a:pt x="428" y="49"/>
                    <a:pt x="422" y="45"/>
                    <a:pt x="420" y="43"/>
                  </a:cubicBezTo>
                  <a:cubicBezTo>
                    <a:pt x="417" y="41"/>
                    <a:pt x="413" y="37"/>
                    <a:pt x="410" y="35"/>
                  </a:cubicBezTo>
                  <a:cubicBezTo>
                    <a:pt x="407" y="32"/>
                    <a:pt x="399" y="28"/>
                    <a:pt x="395" y="26"/>
                  </a:cubicBezTo>
                  <a:cubicBezTo>
                    <a:pt x="394" y="26"/>
                    <a:pt x="391" y="24"/>
                    <a:pt x="390" y="25"/>
                  </a:cubicBezTo>
                  <a:cubicBezTo>
                    <a:pt x="388" y="26"/>
                    <a:pt x="388" y="31"/>
                    <a:pt x="387" y="32"/>
                  </a:cubicBezTo>
                  <a:cubicBezTo>
                    <a:pt x="387" y="34"/>
                    <a:pt x="386" y="37"/>
                    <a:pt x="385" y="39"/>
                  </a:cubicBezTo>
                  <a:cubicBezTo>
                    <a:pt x="385" y="42"/>
                    <a:pt x="384" y="48"/>
                    <a:pt x="385" y="50"/>
                  </a:cubicBezTo>
                  <a:cubicBezTo>
                    <a:pt x="386" y="52"/>
                    <a:pt x="389" y="53"/>
                    <a:pt x="391" y="53"/>
                  </a:cubicBezTo>
                  <a:cubicBezTo>
                    <a:pt x="393" y="55"/>
                    <a:pt x="400" y="56"/>
                    <a:pt x="401" y="58"/>
                  </a:cubicBezTo>
                  <a:cubicBezTo>
                    <a:pt x="403" y="60"/>
                    <a:pt x="401" y="64"/>
                    <a:pt x="401" y="66"/>
                  </a:cubicBezTo>
                  <a:cubicBezTo>
                    <a:pt x="401" y="69"/>
                    <a:pt x="401" y="76"/>
                    <a:pt x="401" y="78"/>
                  </a:cubicBezTo>
                  <a:cubicBezTo>
                    <a:pt x="402" y="81"/>
                    <a:pt x="404" y="86"/>
                    <a:pt x="407" y="86"/>
                  </a:cubicBezTo>
                  <a:cubicBezTo>
                    <a:pt x="408" y="86"/>
                    <a:pt x="409" y="81"/>
                    <a:pt x="411" y="82"/>
                  </a:cubicBezTo>
                  <a:cubicBezTo>
                    <a:pt x="413" y="82"/>
                    <a:pt x="413" y="86"/>
                    <a:pt x="413" y="88"/>
                  </a:cubicBezTo>
                  <a:cubicBezTo>
                    <a:pt x="414" y="90"/>
                    <a:pt x="413" y="96"/>
                    <a:pt x="413" y="99"/>
                  </a:cubicBezTo>
                  <a:cubicBezTo>
                    <a:pt x="414" y="101"/>
                    <a:pt x="415" y="105"/>
                    <a:pt x="415" y="107"/>
                  </a:cubicBezTo>
                  <a:cubicBezTo>
                    <a:pt x="416" y="110"/>
                    <a:pt x="421" y="116"/>
                    <a:pt x="422" y="120"/>
                  </a:cubicBezTo>
                  <a:cubicBezTo>
                    <a:pt x="423" y="126"/>
                    <a:pt x="421" y="140"/>
                    <a:pt x="422" y="146"/>
                  </a:cubicBezTo>
                  <a:cubicBezTo>
                    <a:pt x="422" y="149"/>
                    <a:pt x="422" y="155"/>
                    <a:pt x="423" y="158"/>
                  </a:cubicBezTo>
                  <a:cubicBezTo>
                    <a:pt x="424" y="161"/>
                    <a:pt x="428" y="165"/>
                    <a:pt x="431" y="167"/>
                  </a:cubicBezTo>
                  <a:cubicBezTo>
                    <a:pt x="433" y="168"/>
                    <a:pt x="438" y="169"/>
                    <a:pt x="440" y="170"/>
                  </a:cubicBezTo>
                  <a:cubicBezTo>
                    <a:pt x="442" y="171"/>
                    <a:pt x="446" y="173"/>
                    <a:pt x="447" y="175"/>
                  </a:cubicBezTo>
                  <a:cubicBezTo>
                    <a:pt x="450" y="177"/>
                    <a:pt x="454" y="182"/>
                    <a:pt x="457" y="184"/>
                  </a:cubicBezTo>
                  <a:cubicBezTo>
                    <a:pt x="460" y="186"/>
                    <a:pt x="468" y="185"/>
                    <a:pt x="471" y="187"/>
                  </a:cubicBezTo>
                  <a:cubicBezTo>
                    <a:pt x="474" y="188"/>
                    <a:pt x="478" y="192"/>
                    <a:pt x="481" y="193"/>
                  </a:cubicBezTo>
                  <a:cubicBezTo>
                    <a:pt x="484" y="195"/>
                    <a:pt x="492" y="195"/>
                    <a:pt x="495" y="195"/>
                  </a:cubicBezTo>
                  <a:cubicBezTo>
                    <a:pt x="502" y="195"/>
                    <a:pt x="517" y="195"/>
                    <a:pt x="524" y="195"/>
                  </a:cubicBezTo>
                  <a:cubicBezTo>
                    <a:pt x="529" y="195"/>
                    <a:pt x="540" y="194"/>
                    <a:pt x="546" y="193"/>
                  </a:cubicBezTo>
                  <a:cubicBezTo>
                    <a:pt x="552" y="193"/>
                    <a:pt x="564" y="193"/>
                    <a:pt x="570" y="192"/>
                  </a:cubicBezTo>
                  <a:cubicBezTo>
                    <a:pt x="576" y="191"/>
                    <a:pt x="588" y="190"/>
                    <a:pt x="594" y="189"/>
                  </a:cubicBezTo>
                  <a:cubicBezTo>
                    <a:pt x="601" y="187"/>
                    <a:pt x="615" y="182"/>
                    <a:pt x="621" y="179"/>
                  </a:cubicBezTo>
                  <a:cubicBezTo>
                    <a:pt x="629" y="175"/>
                    <a:pt x="643" y="168"/>
                    <a:pt x="650" y="164"/>
                  </a:cubicBezTo>
                  <a:cubicBezTo>
                    <a:pt x="653" y="162"/>
                    <a:pt x="659" y="157"/>
                    <a:pt x="662" y="155"/>
                  </a:cubicBezTo>
                  <a:cubicBezTo>
                    <a:pt x="664" y="154"/>
                    <a:pt x="667" y="152"/>
                    <a:pt x="668" y="152"/>
                  </a:cubicBezTo>
                  <a:cubicBezTo>
                    <a:pt x="670" y="151"/>
                    <a:pt x="672" y="152"/>
                    <a:pt x="673" y="153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B10678B0-9F2C-4F46-960B-CD83EC5C7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6" y="2724151"/>
              <a:ext cx="1033463" cy="1584325"/>
            </a:xfrm>
            <a:custGeom>
              <a:avLst/>
              <a:gdLst>
                <a:gd name="T0" fmla="*/ 356 w 447"/>
                <a:gd name="T1" fmla="*/ 86 h 685"/>
                <a:gd name="T2" fmla="*/ 342 w 447"/>
                <a:gd name="T3" fmla="*/ 127 h 685"/>
                <a:gd name="T4" fmla="*/ 304 w 447"/>
                <a:gd name="T5" fmla="*/ 161 h 685"/>
                <a:gd name="T6" fmla="*/ 303 w 447"/>
                <a:gd name="T7" fmla="*/ 206 h 685"/>
                <a:gd name="T8" fmla="*/ 315 w 447"/>
                <a:gd name="T9" fmla="*/ 243 h 685"/>
                <a:gd name="T10" fmla="*/ 306 w 447"/>
                <a:gd name="T11" fmla="*/ 262 h 685"/>
                <a:gd name="T12" fmla="*/ 311 w 447"/>
                <a:gd name="T13" fmla="*/ 278 h 685"/>
                <a:gd name="T14" fmla="*/ 313 w 447"/>
                <a:gd name="T15" fmla="*/ 319 h 685"/>
                <a:gd name="T16" fmla="*/ 315 w 447"/>
                <a:gd name="T17" fmla="*/ 380 h 685"/>
                <a:gd name="T18" fmla="*/ 328 w 447"/>
                <a:gd name="T19" fmla="*/ 405 h 685"/>
                <a:gd name="T20" fmla="*/ 335 w 447"/>
                <a:gd name="T21" fmla="*/ 433 h 685"/>
                <a:gd name="T22" fmla="*/ 363 w 447"/>
                <a:gd name="T23" fmla="*/ 441 h 685"/>
                <a:gd name="T24" fmla="*/ 376 w 447"/>
                <a:gd name="T25" fmla="*/ 463 h 685"/>
                <a:gd name="T26" fmla="*/ 385 w 447"/>
                <a:gd name="T27" fmla="*/ 480 h 685"/>
                <a:gd name="T28" fmla="*/ 405 w 447"/>
                <a:gd name="T29" fmla="*/ 474 h 685"/>
                <a:gd name="T30" fmla="*/ 435 w 447"/>
                <a:gd name="T31" fmla="*/ 488 h 685"/>
                <a:gd name="T32" fmla="*/ 444 w 447"/>
                <a:gd name="T33" fmla="*/ 519 h 685"/>
                <a:gd name="T34" fmla="*/ 417 w 447"/>
                <a:gd name="T35" fmla="*/ 559 h 685"/>
                <a:gd name="T36" fmla="*/ 390 w 447"/>
                <a:gd name="T37" fmla="*/ 564 h 685"/>
                <a:gd name="T38" fmla="*/ 383 w 447"/>
                <a:gd name="T39" fmla="*/ 539 h 685"/>
                <a:gd name="T40" fmla="*/ 362 w 447"/>
                <a:gd name="T41" fmla="*/ 523 h 685"/>
                <a:gd name="T42" fmla="*/ 338 w 447"/>
                <a:gd name="T43" fmla="*/ 515 h 685"/>
                <a:gd name="T44" fmla="*/ 335 w 447"/>
                <a:gd name="T45" fmla="*/ 524 h 685"/>
                <a:gd name="T46" fmla="*/ 303 w 447"/>
                <a:gd name="T47" fmla="*/ 556 h 685"/>
                <a:gd name="T48" fmla="*/ 292 w 447"/>
                <a:gd name="T49" fmla="*/ 598 h 685"/>
                <a:gd name="T50" fmla="*/ 261 w 447"/>
                <a:gd name="T51" fmla="*/ 623 h 685"/>
                <a:gd name="T52" fmla="*/ 236 w 447"/>
                <a:gd name="T53" fmla="*/ 642 h 685"/>
                <a:gd name="T54" fmla="*/ 213 w 447"/>
                <a:gd name="T55" fmla="*/ 622 h 685"/>
                <a:gd name="T56" fmla="*/ 181 w 447"/>
                <a:gd name="T57" fmla="*/ 636 h 685"/>
                <a:gd name="T58" fmla="*/ 166 w 447"/>
                <a:gd name="T59" fmla="*/ 664 h 685"/>
                <a:gd name="T60" fmla="*/ 144 w 447"/>
                <a:gd name="T61" fmla="*/ 648 h 685"/>
                <a:gd name="T62" fmla="*/ 114 w 447"/>
                <a:gd name="T63" fmla="*/ 662 h 685"/>
                <a:gd name="T64" fmla="*/ 86 w 447"/>
                <a:gd name="T65" fmla="*/ 684 h 685"/>
                <a:gd name="T66" fmla="*/ 81 w 447"/>
                <a:gd name="T67" fmla="*/ 637 h 685"/>
                <a:gd name="T68" fmla="*/ 22 w 447"/>
                <a:gd name="T69" fmla="*/ 614 h 685"/>
                <a:gd name="T70" fmla="*/ 39 w 447"/>
                <a:gd name="T71" fmla="*/ 545 h 685"/>
                <a:gd name="T72" fmla="*/ 14 w 447"/>
                <a:gd name="T73" fmla="*/ 491 h 685"/>
                <a:gd name="T74" fmla="*/ 35 w 447"/>
                <a:gd name="T75" fmla="*/ 415 h 685"/>
                <a:gd name="T76" fmla="*/ 34 w 447"/>
                <a:gd name="T77" fmla="*/ 329 h 685"/>
                <a:gd name="T78" fmla="*/ 8 w 447"/>
                <a:gd name="T79" fmla="*/ 253 h 685"/>
                <a:gd name="T80" fmla="*/ 27 w 447"/>
                <a:gd name="T81" fmla="*/ 194 h 685"/>
                <a:gd name="T82" fmla="*/ 26 w 447"/>
                <a:gd name="T83" fmla="*/ 171 h 685"/>
                <a:gd name="T84" fmla="*/ 61 w 447"/>
                <a:gd name="T85" fmla="*/ 175 h 685"/>
                <a:gd name="T86" fmla="*/ 79 w 447"/>
                <a:gd name="T87" fmla="*/ 141 h 685"/>
                <a:gd name="T88" fmla="*/ 93 w 447"/>
                <a:gd name="T89" fmla="*/ 107 h 685"/>
                <a:gd name="T90" fmla="*/ 107 w 447"/>
                <a:gd name="T91" fmla="*/ 94 h 685"/>
                <a:gd name="T92" fmla="*/ 122 w 447"/>
                <a:gd name="T93" fmla="*/ 99 h 685"/>
                <a:gd name="T94" fmla="*/ 137 w 447"/>
                <a:gd name="T95" fmla="*/ 102 h 685"/>
                <a:gd name="T96" fmla="*/ 193 w 447"/>
                <a:gd name="T97" fmla="*/ 81 h 685"/>
                <a:gd name="T98" fmla="*/ 199 w 447"/>
                <a:gd name="T99" fmla="*/ 57 h 685"/>
                <a:gd name="T100" fmla="*/ 247 w 447"/>
                <a:gd name="T101" fmla="*/ 41 h 685"/>
                <a:gd name="T102" fmla="*/ 283 w 447"/>
                <a:gd name="T103" fmla="*/ 53 h 685"/>
                <a:gd name="T104" fmla="*/ 307 w 447"/>
                <a:gd name="T105" fmla="*/ 43 h 685"/>
                <a:gd name="T106" fmla="*/ 309 w 447"/>
                <a:gd name="T107" fmla="*/ 27 h 685"/>
                <a:gd name="T108" fmla="*/ 331 w 447"/>
                <a:gd name="T109" fmla="*/ 6 h 685"/>
                <a:gd name="T110" fmla="*/ 363 w 447"/>
                <a:gd name="T111" fmla="*/ 1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7" h="685">
                  <a:moveTo>
                    <a:pt x="357" y="31"/>
                  </a:moveTo>
                  <a:cubicBezTo>
                    <a:pt x="357" y="31"/>
                    <a:pt x="357" y="31"/>
                    <a:pt x="357" y="31"/>
                  </a:cubicBezTo>
                  <a:cubicBezTo>
                    <a:pt x="356" y="32"/>
                    <a:pt x="353" y="34"/>
                    <a:pt x="353" y="35"/>
                  </a:cubicBezTo>
                  <a:cubicBezTo>
                    <a:pt x="352" y="37"/>
                    <a:pt x="351" y="42"/>
                    <a:pt x="351" y="44"/>
                  </a:cubicBezTo>
                  <a:cubicBezTo>
                    <a:pt x="351" y="46"/>
                    <a:pt x="353" y="50"/>
                    <a:pt x="353" y="52"/>
                  </a:cubicBezTo>
                  <a:cubicBezTo>
                    <a:pt x="354" y="54"/>
                    <a:pt x="355" y="59"/>
                    <a:pt x="355" y="61"/>
                  </a:cubicBezTo>
                  <a:cubicBezTo>
                    <a:pt x="356" y="64"/>
                    <a:pt x="357" y="71"/>
                    <a:pt x="357" y="74"/>
                  </a:cubicBezTo>
                  <a:cubicBezTo>
                    <a:pt x="357" y="77"/>
                    <a:pt x="356" y="83"/>
                    <a:pt x="356" y="86"/>
                  </a:cubicBezTo>
                  <a:cubicBezTo>
                    <a:pt x="356" y="88"/>
                    <a:pt x="356" y="93"/>
                    <a:pt x="356" y="95"/>
                  </a:cubicBezTo>
                  <a:cubicBezTo>
                    <a:pt x="356" y="96"/>
                    <a:pt x="356" y="99"/>
                    <a:pt x="355" y="100"/>
                  </a:cubicBezTo>
                  <a:cubicBezTo>
                    <a:pt x="354" y="102"/>
                    <a:pt x="349" y="102"/>
                    <a:pt x="348" y="104"/>
                  </a:cubicBezTo>
                  <a:cubicBezTo>
                    <a:pt x="347" y="105"/>
                    <a:pt x="347" y="108"/>
                    <a:pt x="346" y="109"/>
                  </a:cubicBezTo>
                  <a:cubicBezTo>
                    <a:pt x="345" y="111"/>
                    <a:pt x="339" y="110"/>
                    <a:pt x="337" y="112"/>
                  </a:cubicBezTo>
                  <a:cubicBezTo>
                    <a:pt x="335" y="114"/>
                    <a:pt x="334" y="118"/>
                    <a:pt x="334" y="120"/>
                  </a:cubicBezTo>
                  <a:cubicBezTo>
                    <a:pt x="334" y="122"/>
                    <a:pt x="334" y="125"/>
                    <a:pt x="335" y="125"/>
                  </a:cubicBezTo>
                  <a:cubicBezTo>
                    <a:pt x="336" y="127"/>
                    <a:pt x="341" y="126"/>
                    <a:pt x="342" y="127"/>
                  </a:cubicBezTo>
                  <a:cubicBezTo>
                    <a:pt x="344" y="129"/>
                    <a:pt x="342" y="136"/>
                    <a:pt x="342" y="138"/>
                  </a:cubicBezTo>
                  <a:cubicBezTo>
                    <a:pt x="342" y="141"/>
                    <a:pt x="342" y="145"/>
                    <a:pt x="341" y="148"/>
                  </a:cubicBezTo>
                  <a:cubicBezTo>
                    <a:pt x="341" y="149"/>
                    <a:pt x="341" y="151"/>
                    <a:pt x="340" y="152"/>
                  </a:cubicBezTo>
                  <a:cubicBezTo>
                    <a:pt x="339" y="154"/>
                    <a:pt x="336" y="155"/>
                    <a:pt x="334" y="156"/>
                  </a:cubicBezTo>
                  <a:cubicBezTo>
                    <a:pt x="333" y="156"/>
                    <a:pt x="330" y="156"/>
                    <a:pt x="328" y="156"/>
                  </a:cubicBezTo>
                  <a:cubicBezTo>
                    <a:pt x="326" y="157"/>
                    <a:pt x="323" y="158"/>
                    <a:pt x="321" y="158"/>
                  </a:cubicBezTo>
                  <a:cubicBezTo>
                    <a:pt x="319" y="158"/>
                    <a:pt x="314" y="158"/>
                    <a:pt x="312" y="158"/>
                  </a:cubicBezTo>
                  <a:cubicBezTo>
                    <a:pt x="309" y="158"/>
                    <a:pt x="305" y="159"/>
                    <a:pt x="304" y="161"/>
                  </a:cubicBezTo>
                  <a:cubicBezTo>
                    <a:pt x="303" y="162"/>
                    <a:pt x="302" y="164"/>
                    <a:pt x="302" y="166"/>
                  </a:cubicBezTo>
                  <a:cubicBezTo>
                    <a:pt x="302" y="167"/>
                    <a:pt x="304" y="170"/>
                    <a:pt x="304" y="172"/>
                  </a:cubicBezTo>
                  <a:cubicBezTo>
                    <a:pt x="304" y="173"/>
                    <a:pt x="303" y="176"/>
                    <a:pt x="302" y="177"/>
                  </a:cubicBezTo>
                  <a:cubicBezTo>
                    <a:pt x="301" y="177"/>
                    <a:pt x="299" y="177"/>
                    <a:pt x="299" y="178"/>
                  </a:cubicBezTo>
                  <a:cubicBezTo>
                    <a:pt x="297" y="179"/>
                    <a:pt x="297" y="184"/>
                    <a:pt x="297" y="187"/>
                  </a:cubicBezTo>
                  <a:cubicBezTo>
                    <a:pt x="297" y="189"/>
                    <a:pt x="297" y="194"/>
                    <a:pt x="298" y="197"/>
                  </a:cubicBezTo>
                  <a:cubicBezTo>
                    <a:pt x="298" y="198"/>
                    <a:pt x="299" y="201"/>
                    <a:pt x="299" y="203"/>
                  </a:cubicBezTo>
                  <a:cubicBezTo>
                    <a:pt x="300" y="204"/>
                    <a:pt x="302" y="205"/>
                    <a:pt x="303" y="206"/>
                  </a:cubicBezTo>
                  <a:cubicBezTo>
                    <a:pt x="303" y="208"/>
                    <a:pt x="303" y="211"/>
                    <a:pt x="303" y="213"/>
                  </a:cubicBezTo>
                  <a:cubicBezTo>
                    <a:pt x="303" y="214"/>
                    <a:pt x="303" y="216"/>
                    <a:pt x="303" y="217"/>
                  </a:cubicBezTo>
                  <a:cubicBezTo>
                    <a:pt x="304" y="218"/>
                    <a:pt x="306" y="219"/>
                    <a:pt x="307" y="220"/>
                  </a:cubicBezTo>
                  <a:cubicBezTo>
                    <a:pt x="307" y="221"/>
                    <a:pt x="308" y="224"/>
                    <a:pt x="308" y="225"/>
                  </a:cubicBezTo>
                  <a:cubicBezTo>
                    <a:pt x="308" y="226"/>
                    <a:pt x="306" y="228"/>
                    <a:pt x="306" y="230"/>
                  </a:cubicBezTo>
                  <a:cubicBezTo>
                    <a:pt x="306" y="231"/>
                    <a:pt x="306" y="233"/>
                    <a:pt x="306" y="234"/>
                  </a:cubicBezTo>
                  <a:cubicBezTo>
                    <a:pt x="307" y="235"/>
                    <a:pt x="312" y="236"/>
                    <a:pt x="313" y="237"/>
                  </a:cubicBezTo>
                  <a:cubicBezTo>
                    <a:pt x="314" y="239"/>
                    <a:pt x="315" y="242"/>
                    <a:pt x="315" y="243"/>
                  </a:cubicBezTo>
                  <a:cubicBezTo>
                    <a:pt x="316" y="245"/>
                    <a:pt x="316" y="248"/>
                    <a:pt x="316" y="250"/>
                  </a:cubicBezTo>
                  <a:cubicBezTo>
                    <a:pt x="317" y="252"/>
                    <a:pt x="315" y="255"/>
                    <a:pt x="316" y="256"/>
                  </a:cubicBezTo>
                  <a:cubicBezTo>
                    <a:pt x="316" y="257"/>
                    <a:pt x="317" y="259"/>
                    <a:pt x="317" y="260"/>
                  </a:cubicBezTo>
                  <a:cubicBezTo>
                    <a:pt x="317" y="262"/>
                    <a:pt x="316" y="265"/>
                    <a:pt x="315" y="266"/>
                  </a:cubicBezTo>
                  <a:cubicBezTo>
                    <a:pt x="315" y="267"/>
                    <a:pt x="313" y="268"/>
                    <a:pt x="312" y="268"/>
                  </a:cubicBezTo>
                  <a:cubicBezTo>
                    <a:pt x="311" y="269"/>
                    <a:pt x="309" y="267"/>
                    <a:pt x="308" y="266"/>
                  </a:cubicBezTo>
                  <a:cubicBezTo>
                    <a:pt x="307" y="266"/>
                    <a:pt x="306" y="265"/>
                    <a:pt x="306" y="264"/>
                  </a:cubicBezTo>
                  <a:cubicBezTo>
                    <a:pt x="306" y="264"/>
                    <a:pt x="306" y="262"/>
                    <a:pt x="306" y="262"/>
                  </a:cubicBezTo>
                  <a:cubicBezTo>
                    <a:pt x="306" y="261"/>
                    <a:pt x="306" y="259"/>
                    <a:pt x="306" y="258"/>
                  </a:cubicBezTo>
                  <a:cubicBezTo>
                    <a:pt x="305" y="257"/>
                    <a:pt x="304" y="256"/>
                    <a:pt x="303" y="256"/>
                  </a:cubicBezTo>
                  <a:cubicBezTo>
                    <a:pt x="302" y="256"/>
                    <a:pt x="300" y="256"/>
                    <a:pt x="299" y="257"/>
                  </a:cubicBezTo>
                  <a:cubicBezTo>
                    <a:pt x="298" y="258"/>
                    <a:pt x="297" y="261"/>
                    <a:pt x="297" y="262"/>
                  </a:cubicBezTo>
                  <a:cubicBezTo>
                    <a:pt x="297" y="263"/>
                    <a:pt x="297" y="266"/>
                    <a:pt x="298" y="268"/>
                  </a:cubicBezTo>
                  <a:cubicBezTo>
                    <a:pt x="298" y="269"/>
                    <a:pt x="301" y="271"/>
                    <a:pt x="302" y="272"/>
                  </a:cubicBezTo>
                  <a:cubicBezTo>
                    <a:pt x="303" y="273"/>
                    <a:pt x="305" y="275"/>
                    <a:pt x="306" y="275"/>
                  </a:cubicBezTo>
                  <a:cubicBezTo>
                    <a:pt x="307" y="276"/>
                    <a:pt x="310" y="277"/>
                    <a:pt x="311" y="278"/>
                  </a:cubicBezTo>
                  <a:cubicBezTo>
                    <a:pt x="312" y="278"/>
                    <a:pt x="315" y="279"/>
                    <a:pt x="316" y="280"/>
                  </a:cubicBezTo>
                  <a:cubicBezTo>
                    <a:pt x="317" y="282"/>
                    <a:pt x="319" y="285"/>
                    <a:pt x="320" y="287"/>
                  </a:cubicBezTo>
                  <a:cubicBezTo>
                    <a:pt x="320" y="288"/>
                    <a:pt x="321" y="291"/>
                    <a:pt x="321" y="293"/>
                  </a:cubicBezTo>
                  <a:cubicBezTo>
                    <a:pt x="321" y="294"/>
                    <a:pt x="321" y="297"/>
                    <a:pt x="321" y="299"/>
                  </a:cubicBezTo>
                  <a:cubicBezTo>
                    <a:pt x="321" y="302"/>
                    <a:pt x="321" y="307"/>
                    <a:pt x="321" y="310"/>
                  </a:cubicBezTo>
                  <a:cubicBezTo>
                    <a:pt x="321" y="311"/>
                    <a:pt x="320" y="313"/>
                    <a:pt x="320" y="314"/>
                  </a:cubicBezTo>
                  <a:cubicBezTo>
                    <a:pt x="319" y="315"/>
                    <a:pt x="317" y="316"/>
                    <a:pt x="317" y="317"/>
                  </a:cubicBezTo>
                  <a:cubicBezTo>
                    <a:pt x="316" y="317"/>
                    <a:pt x="314" y="318"/>
                    <a:pt x="313" y="319"/>
                  </a:cubicBezTo>
                  <a:cubicBezTo>
                    <a:pt x="312" y="320"/>
                    <a:pt x="311" y="323"/>
                    <a:pt x="311" y="325"/>
                  </a:cubicBezTo>
                  <a:cubicBezTo>
                    <a:pt x="310" y="327"/>
                    <a:pt x="309" y="331"/>
                    <a:pt x="309" y="334"/>
                  </a:cubicBezTo>
                  <a:cubicBezTo>
                    <a:pt x="309" y="337"/>
                    <a:pt x="310" y="343"/>
                    <a:pt x="310" y="345"/>
                  </a:cubicBezTo>
                  <a:cubicBezTo>
                    <a:pt x="310" y="348"/>
                    <a:pt x="309" y="354"/>
                    <a:pt x="309" y="356"/>
                  </a:cubicBezTo>
                  <a:cubicBezTo>
                    <a:pt x="309" y="358"/>
                    <a:pt x="309" y="362"/>
                    <a:pt x="309" y="364"/>
                  </a:cubicBezTo>
                  <a:cubicBezTo>
                    <a:pt x="310" y="365"/>
                    <a:pt x="312" y="369"/>
                    <a:pt x="313" y="370"/>
                  </a:cubicBezTo>
                  <a:cubicBezTo>
                    <a:pt x="313" y="371"/>
                    <a:pt x="315" y="372"/>
                    <a:pt x="315" y="373"/>
                  </a:cubicBezTo>
                  <a:cubicBezTo>
                    <a:pt x="316" y="374"/>
                    <a:pt x="316" y="378"/>
                    <a:pt x="315" y="380"/>
                  </a:cubicBezTo>
                  <a:cubicBezTo>
                    <a:pt x="315" y="381"/>
                    <a:pt x="315" y="383"/>
                    <a:pt x="314" y="385"/>
                  </a:cubicBezTo>
                  <a:cubicBezTo>
                    <a:pt x="313" y="386"/>
                    <a:pt x="311" y="387"/>
                    <a:pt x="310" y="388"/>
                  </a:cubicBezTo>
                  <a:cubicBezTo>
                    <a:pt x="309" y="389"/>
                    <a:pt x="309" y="392"/>
                    <a:pt x="309" y="393"/>
                  </a:cubicBezTo>
                  <a:cubicBezTo>
                    <a:pt x="309" y="395"/>
                    <a:pt x="310" y="398"/>
                    <a:pt x="311" y="400"/>
                  </a:cubicBezTo>
                  <a:cubicBezTo>
                    <a:pt x="311" y="401"/>
                    <a:pt x="314" y="403"/>
                    <a:pt x="316" y="403"/>
                  </a:cubicBezTo>
                  <a:cubicBezTo>
                    <a:pt x="317" y="404"/>
                    <a:pt x="319" y="404"/>
                    <a:pt x="320" y="405"/>
                  </a:cubicBezTo>
                  <a:cubicBezTo>
                    <a:pt x="321" y="405"/>
                    <a:pt x="323" y="406"/>
                    <a:pt x="324" y="406"/>
                  </a:cubicBezTo>
                  <a:cubicBezTo>
                    <a:pt x="325" y="406"/>
                    <a:pt x="327" y="405"/>
                    <a:pt x="328" y="405"/>
                  </a:cubicBezTo>
                  <a:cubicBezTo>
                    <a:pt x="330" y="404"/>
                    <a:pt x="332" y="405"/>
                    <a:pt x="333" y="405"/>
                  </a:cubicBezTo>
                  <a:cubicBezTo>
                    <a:pt x="334" y="406"/>
                    <a:pt x="336" y="406"/>
                    <a:pt x="337" y="407"/>
                  </a:cubicBezTo>
                  <a:cubicBezTo>
                    <a:pt x="338" y="408"/>
                    <a:pt x="339" y="412"/>
                    <a:pt x="340" y="414"/>
                  </a:cubicBezTo>
                  <a:cubicBezTo>
                    <a:pt x="340" y="415"/>
                    <a:pt x="340" y="417"/>
                    <a:pt x="339" y="418"/>
                  </a:cubicBezTo>
                  <a:cubicBezTo>
                    <a:pt x="339" y="419"/>
                    <a:pt x="337" y="421"/>
                    <a:pt x="337" y="421"/>
                  </a:cubicBezTo>
                  <a:cubicBezTo>
                    <a:pt x="336" y="422"/>
                    <a:pt x="333" y="422"/>
                    <a:pt x="333" y="423"/>
                  </a:cubicBezTo>
                  <a:cubicBezTo>
                    <a:pt x="332" y="424"/>
                    <a:pt x="333" y="426"/>
                    <a:pt x="333" y="427"/>
                  </a:cubicBezTo>
                  <a:cubicBezTo>
                    <a:pt x="333" y="428"/>
                    <a:pt x="334" y="432"/>
                    <a:pt x="335" y="433"/>
                  </a:cubicBezTo>
                  <a:cubicBezTo>
                    <a:pt x="335" y="434"/>
                    <a:pt x="336" y="435"/>
                    <a:pt x="337" y="436"/>
                  </a:cubicBezTo>
                  <a:cubicBezTo>
                    <a:pt x="338" y="436"/>
                    <a:pt x="340" y="436"/>
                    <a:pt x="341" y="437"/>
                  </a:cubicBezTo>
                  <a:cubicBezTo>
                    <a:pt x="342" y="438"/>
                    <a:pt x="342" y="440"/>
                    <a:pt x="343" y="441"/>
                  </a:cubicBezTo>
                  <a:cubicBezTo>
                    <a:pt x="344" y="442"/>
                    <a:pt x="344" y="444"/>
                    <a:pt x="345" y="444"/>
                  </a:cubicBezTo>
                  <a:cubicBezTo>
                    <a:pt x="346" y="445"/>
                    <a:pt x="350" y="446"/>
                    <a:pt x="350" y="446"/>
                  </a:cubicBezTo>
                  <a:cubicBezTo>
                    <a:pt x="351" y="446"/>
                    <a:pt x="355" y="445"/>
                    <a:pt x="357" y="445"/>
                  </a:cubicBezTo>
                  <a:cubicBezTo>
                    <a:pt x="357" y="444"/>
                    <a:pt x="358" y="443"/>
                    <a:pt x="359" y="442"/>
                  </a:cubicBezTo>
                  <a:cubicBezTo>
                    <a:pt x="360" y="442"/>
                    <a:pt x="362" y="441"/>
                    <a:pt x="363" y="441"/>
                  </a:cubicBezTo>
                  <a:cubicBezTo>
                    <a:pt x="365" y="440"/>
                    <a:pt x="368" y="439"/>
                    <a:pt x="369" y="439"/>
                  </a:cubicBezTo>
                  <a:cubicBezTo>
                    <a:pt x="370" y="439"/>
                    <a:pt x="372" y="439"/>
                    <a:pt x="373" y="440"/>
                  </a:cubicBezTo>
                  <a:cubicBezTo>
                    <a:pt x="373" y="440"/>
                    <a:pt x="373" y="442"/>
                    <a:pt x="374" y="443"/>
                  </a:cubicBezTo>
                  <a:cubicBezTo>
                    <a:pt x="374" y="444"/>
                    <a:pt x="377" y="445"/>
                    <a:pt x="377" y="447"/>
                  </a:cubicBezTo>
                  <a:cubicBezTo>
                    <a:pt x="377" y="448"/>
                    <a:pt x="376" y="451"/>
                    <a:pt x="375" y="452"/>
                  </a:cubicBezTo>
                  <a:cubicBezTo>
                    <a:pt x="375" y="453"/>
                    <a:pt x="374" y="455"/>
                    <a:pt x="374" y="456"/>
                  </a:cubicBezTo>
                  <a:cubicBezTo>
                    <a:pt x="374" y="457"/>
                    <a:pt x="374" y="459"/>
                    <a:pt x="374" y="460"/>
                  </a:cubicBezTo>
                  <a:cubicBezTo>
                    <a:pt x="374" y="461"/>
                    <a:pt x="376" y="462"/>
                    <a:pt x="376" y="463"/>
                  </a:cubicBezTo>
                  <a:cubicBezTo>
                    <a:pt x="376" y="464"/>
                    <a:pt x="376" y="466"/>
                    <a:pt x="375" y="467"/>
                  </a:cubicBezTo>
                  <a:cubicBezTo>
                    <a:pt x="374" y="467"/>
                    <a:pt x="373" y="467"/>
                    <a:pt x="372" y="468"/>
                  </a:cubicBezTo>
                  <a:cubicBezTo>
                    <a:pt x="371" y="468"/>
                    <a:pt x="369" y="470"/>
                    <a:pt x="369" y="471"/>
                  </a:cubicBezTo>
                  <a:cubicBezTo>
                    <a:pt x="369" y="472"/>
                    <a:pt x="368" y="474"/>
                    <a:pt x="369" y="475"/>
                  </a:cubicBezTo>
                  <a:cubicBezTo>
                    <a:pt x="370" y="476"/>
                    <a:pt x="372" y="476"/>
                    <a:pt x="373" y="476"/>
                  </a:cubicBezTo>
                  <a:cubicBezTo>
                    <a:pt x="374" y="476"/>
                    <a:pt x="376" y="474"/>
                    <a:pt x="378" y="474"/>
                  </a:cubicBezTo>
                  <a:cubicBezTo>
                    <a:pt x="379" y="474"/>
                    <a:pt x="382" y="475"/>
                    <a:pt x="383" y="476"/>
                  </a:cubicBezTo>
                  <a:cubicBezTo>
                    <a:pt x="383" y="477"/>
                    <a:pt x="384" y="479"/>
                    <a:pt x="385" y="480"/>
                  </a:cubicBezTo>
                  <a:cubicBezTo>
                    <a:pt x="386" y="481"/>
                    <a:pt x="388" y="481"/>
                    <a:pt x="390" y="481"/>
                  </a:cubicBezTo>
                  <a:cubicBezTo>
                    <a:pt x="391" y="481"/>
                    <a:pt x="393" y="482"/>
                    <a:pt x="393" y="481"/>
                  </a:cubicBezTo>
                  <a:cubicBezTo>
                    <a:pt x="394" y="481"/>
                    <a:pt x="394" y="479"/>
                    <a:pt x="394" y="479"/>
                  </a:cubicBezTo>
                  <a:cubicBezTo>
                    <a:pt x="395" y="479"/>
                    <a:pt x="395" y="482"/>
                    <a:pt x="395" y="483"/>
                  </a:cubicBezTo>
                  <a:cubicBezTo>
                    <a:pt x="396" y="483"/>
                    <a:pt x="397" y="484"/>
                    <a:pt x="397" y="484"/>
                  </a:cubicBezTo>
                  <a:cubicBezTo>
                    <a:pt x="398" y="484"/>
                    <a:pt x="400" y="483"/>
                    <a:pt x="401" y="483"/>
                  </a:cubicBezTo>
                  <a:cubicBezTo>
                    <a:pt x="402" y="482"/>
                    <a:pt x="402" y="480"/>
                    <a:pt x="403" y="479"/>
                  </a:cubicBezTo>
                  <a:cubicBezTo>
                    <a:pt x="403" y="478"/>
                    <a:pt x="404" y="475"/>
                    <a:pt x="405" y="474"/>
                  </a:cubicBezTo>
                  <a:cubicBezTo>
                    <a:pt x="406" y="473"/>
                    <a:pt x="408" y="472"/>
                    <a:pt x="409" y="471"/>
                  </a:cubicBezTo>
                  <a:cubicBezTo>
                    <a:pt x="410" y="471"/>
                    <a:pt x="413" y="473"/>
                    <a:pt x="414" y="473"/>
                  </a:cubicBezTo>
                  <a:cubicBezTo>
                    <a:pt x="416" y="474"/>
                    <a:pt x="419" y="474"/>
                    <a:pt x="420" y="475"/>
                  </a:cubicBezTo>
                  <a:cubicBezTo>
                    <a:pt x="421" y="476"/>
                    <a:pt x="423" y="477"/>
                    <a:pt x="424" y="477"/>
                  </a:cubicBezTo>
                  <a:cubicBezTo>
                    <a:pt x="425" y="478"/>
                    <a:pt x="427" y="478"/>
                    <a:pt x="428" y="478"/>
                  </a:cubicBezTo>
                  <a:cubicBezTo>
                    <a:pt x="429" y="479"/>
                    <a:pt x="431" y="480"/>
                    <a:pt x="431" y="481"/>
                  </a:cubicBezTo>
                  <a:cubicBezTo>
                    <a:pt x="432" y="482"/>
                    <a:pt x="432" y="486"/>
                    <a:pt x="433" y="487"/>
                  </a:cubicBezTo>
                  <a:cubicBezTo>
                    <a:pt x="433" y="487"/>
                    <a:pt x="435" y="488"/>
                    <a:pt x="435" y="488"/>
                  </a:cubicBezTo>
                  <a:cubicBezTo>
                    <a:pt x="436" y="489"/>
                    <a:pt x="439" y="490"/>
                    <a:pt x="440" y="491"/>
                  </a:cubicBezTo>
                  <a:cubicBezTo>
                    <a:pt x="441" y="491"/>
                    <a:pt x="443" y="492"/>
                    <a:pt x="443" y="493"/>
                  </a:cubicBezTo>
                  <a:cubicBezTo>
                    <a:pt x="444" y="494"/>
                    <a:pt x="445" y="497"/>
                    <a:pt x="445" y="498"/>
                  </a:cubicBezTo>
                  <a:cubicBezTo>
                    <a:pt x="446" y="499"/>
                    <a:pt x="447" y="501"/>
                    <a:pt x="447" y="502"/>
                  </a:cubicBezTo>
                  <a:cubicBezTo>
                    <a:pt x="447" y="503"/>
                    <a:pt x="447" y="507"/>
                    <a:pt x="447" y="508"/>
                  </a:cubicBezTo>
                  <a:cubicBezTo>
                    <a:pt x="447" y="510"/>
                    <a:pt x="446" y="512"/>
                    <a:pt x="446" y="513"/>
                  </a:cubicBezTo>
                  <a:cubicBezTo>
                    <a:pt x="446" y="514"/>
                    <a:pt x="447" y="515"/>
                    <a:pt x="447" y="516"/>
                  </a:cubicBezTo>
                  <a:cubicBezTo>
                    <a:pt x="446" y="517"/>
                    <a:pt x="444" y="518"/>
                    <a:pt x="444" y="519"/>
                  </a:cubicBezTo>
                  <a:cubicBezTo>
                    <a:pt x="442" y="520"/>
                    <a:pt x="439" y="523"/>
                    <a:pt x="438" y="524"/>
                  </a:cubicBezTo>
                  <a:cubicBezTo>
                    <a:pt x="438" y="525"/>
                    <a:pt x="437" y="526"/>
                    <a:pt x="436" y="527"/>
                  </a:cubicBezTo>
                  <a:cubicBezTo>
                    <a:pt x="435" y="528"/>
                    <a:pt x="435" y="531"/>
                    <a:pt x="434" y="532"/>
                  </a:cubicBezTo>
                  <a:cubicBezTo>
                    <a:pt x="434" y="534"/>
                    <a:pt x="436" y="538"/>
                    <a:pt x="435" y="539"/>
                  </a:cubicBezTo>
                  <a:cubicBezTo>
                    <a:pt x="435" y="541"/>
                    <a:pt x="433" y="544"/>
                    <a:pt x="433" y="545"/>
                  </a:cubicBezTo>
                  <a:cubicBezTo>
                    <a:pt x="432" y="546"/>
                    <a:pt x="429" y="547"/>
                    <a:pt x="428" y="548"/>
                  </a:cubicBezTo>
                  <a:cubicBezTo>
                    <a:pt x="427" y="549"/>
                    <a:pt x="425" y="552"/>
                    <a:pt x="424" y="554"/>
                  </a:cubicBezTo>
                  <a:cubicBezTo>
                    <a:pt x="422" y="555"/>
                    <a:pt x="419" y="557"/>
                    <a:pt x="417" y="559"/>
                  </a:cubicBezTo>
                  <a:cubicBezTo>
                    <a:pt x="416" y="560"/>
                    <a:pt x="413" y="561"/>
                    <a:pt x="412" y="563"/>
                  </a:cubicBezTo>
                  <a:cubicBezTo>
                    <a:pt x="411" y="564"/>
                    <a:pt x="412" y="568"/>
                    <a:pt x="411" y="569"/>
                  </a:cubicBezTo>
                  <a:cubicBezTo>
                    <a:pt x="410" y="571"/>
                    <a:pt x="407" y="573"/>
                    <a:pt x="405" y="574"/>
                  </a:cubicBezTo>
                  <a:cubicBezTo>
                    <a:pt x="405" y="574"/>
                    <a:pt x="403" y="575"/>
                    <a:pt x="403" y="575"/>
                  </a:cubicBezTo>
                  <a:cubicBezTo>
                    <a:pt x="401" y="574"/>
                    <a:pt x="399" y="572"/>
                    <a:pt x="398" y="571"/>
                  </a:cubicBezTo>
                  <a:cubicBezTo>
                    <a:pt x="397" y="570"/>
                    <a:pt x="396" y="568"/>
                    <a:pt x="395" y="568"/>
                  </a:cubicBezTo>
                  <a:cubicBezTo>
                    <a:pt x="394" y="568"/>
                    <a:pt x="392" y="568"/>
                    <a:pt x="391" y="568"/>
                  </a:cubicBezTo>
                  <a:cubicBezTo>
                    <a:pt x="390" y="567"/>
                    <a:pt x="390" y="565"/>
                    <a:pt x="390" y="564"/>
                  </a:cubicBezTo>
                  <a:cubicBezTo>
                    <a:pt x="390" y="563"/>
                    <a:pt x="391" y="562"/>
                    <a:pt x="391" y="561"/>
                  </a:cubicBezTo>
                  <a:cubicBezTo>
                    <a:pt x="392" y="560"/>
                    <a:pt x="394" y="559"/>
                    <a:pt x="395" y="559"/>
                  </a:cubicBezTo>
                  <a:cubicBezTo>
                    <a:pt x="396" y="557"/>
                    <a:pt x="396" y="553"/>
                    <a:pt x="396" y="551"/>
                  </a:cubicBezTo>
                  <a:cubicBezTo>
                    <a:pt x="395" y="549"/>
                    <a:pt x="390" y="548"/>
                    <a:pt x="388" y="548"/>
                  </a:cubicBezTo>
                  <a:cubicBezTo>
                    <a:pt x="387" y="548"/>
                    <a:pt x="385" y="549"/>
                    <a:pt x="384" y="549"/>
                  </a:cubicBezTo>
                  <a:cubicBezTo>
                    <a:pt x="384" y="549"/>
                    <a:pt x="382" y="549"/>
                    <a:pt x="382" y="548"/>
                  </a:cubicBezTo>
                  <a:cubicBezTo>
                    <a:pt x="381" y="547"/>
                    <a:pt x="381" y="545"/>
                    <a:pt x="382" y="543"/>
                  </a:cubicBezTo>
                  <a:cubicBezTo>
                    <a:pt x="382" y="542"/>
                    <a:pt x="383" y="540"/>
                    <a:pt x="383" y="539"/>
                  </a:cubicBezTo>
                  <a:cubicBezTo>
                    <a:pt x="384" y="539"/>
                    <a:pt x="386" y="537"/>
                    <a:pt x="386" y="536"/>
                  </a:cubicBezTo>
                  <a:cubicBezTo>
                    <a:pt x="387" y="535"/>
                    <a:pt x="388" y="533"/>
                    <a:pt x="388" y="532"/>
                  </a:cubicBezTo>
                  <a:cubicBezTo>
                    <a:pt x="388" y="531"/>
                    <a:pt x="387" y="528"/>
                    <a:pt x="387" y="527"/>
                  </a:cubicBezTo>
                  <a:cubicBezTo>
                    <a:pt x="386" y="527"/>
                    <a:pt x="384" y="527"/>
                    <a:pt x="383" y="527"/>
                  </a:cubicBezTo>
                  <a:cubicBezTo>
                    <a:pt x="382" y="527"/>
                    <a:pt x="380" y="531"/>
                    <a:pt x="378" y="531"/>
                  </a:cubicBezTo>
                  <a:cubicBezTo>
                    <a:pt x="376" y="531"/>
                    <a:pt x="373" y="527"/>
                    <a:pt x="371" y="527"/>
                  </a:cubicBezTo>
                  <a:cubicBezTo>
                    <a:pt x="370" y="526"/>
                    <a:pt x="367" y="527"/>
                    <a:pt x="366" y="527"/>
                  </a:cubicBezTo>
                  <a:cubicBezTo>
                    <a:pt x="365" y="526"/>
                    <a:pt x="363" y="524"/>
                    <a:pt x="362" y="523"/>
                  </a:cubicBezTo>
                  <a:cubicBezTo>
                    <a:pt x="362" y="522"/>
                    <a:pt x="362" y="520"/>
                    <a:pt x="361" y="519"/>
                  </a:cubicBezTo>
                  <a:cubicBezTo>
                    <a:pt x="360" y="519"/>
                    <a:pt x="359" y="518"/>
                    <a:pt x="358" y="518"/>
                  </a:cubicBezTo>
                  <a:cubicBezTo>
                    <a:pt x="357" y="518"/>
                    <a:pt x="356" y="519"/>
                    <a:pt x="356" y="519"/>
                  </a:cubicBezTo>
                  <a:cubicBezTo>
                    <a:pt x="355" y="518"/>
                    <a:pt x="354" y="517"/>
                    <a:pt x="353" y="517"/>
                  </a:cubicBezTo>
                  <a:cubicBezTo>
                    <a:pt x="353" y="516"/>
                    <a:pt x="353" y="513"/>
                    <a:pt x="352" y="513"/>
                  </a:cubicBezTo>
                  <a:cubicBezTo>
                    <a:pt x="351" y="512"/>
                    <a:pt x="348" y="511"/>
                    <a:pt x="347" y="511"/>
                  </a:cubicBezTo>
                  <a:cubicBezTo>
                    <a:pt x="345" y="511"/>
                    <a:pt x="342" y="510"/>
                    <a:pt x="341" y="511"/>
                  </a:cubicBezTo>
                  <a:cubicBezTo>
                    <a:pt x="340" y="512"/>
                    <a:pt x="338" y="514"/>
                    <a:pt x="338" y="515"/>
                  </a:cubicBezTo>
                  <a:cubicBezTo>
                    <a:pt x="339" y="516"/>
                    <a:pt x="340" y="519"/>
                    <a:pt x="341" y="519"/>
                  </a:cubicBezTo>
                  <a:cubicBezTo>
                    <a:pt x="342" y="520"/>
                    <a:pt x="343" y="519"/>
                    <a:pt x="344" y="519"/>
                  </a:cubicBezTo>
                  <a:cubicBezTo>
                    <a:pt x="345" y="520"/>
                    <a:pt x="346" y="521"/>
                    <a:pt x="346" y="522"/>
                  </a:cubicBezTo>
                  <a:cubicBezTo>
                    <a:pt x="346" y="523"/>
                    <a:pt x="346" y="525"/>
                    <a:pt x="346" y="526"/>
                  </a:cubicBezTo>
                  <a:cubicBezTo>
                    <a:pt x="346" y="526"/>
                    <a:pt x="344" y="528"/>
                    <a:pt x="344" y="528"/>
                  </a:cubicBezTo>
                  <a:cubicBezTo>
                    <a:pt x="342" y="527"/>
                    <a:pt x="342" y="524"/>
                    <a:pt x="342" y="523"/>
                  </a:cubicBezTo>
                  <a:cubicBezTo>
                    <a:pt x="341" y="523"/>
                    <a:pt x="339" y="523"/>
                    <a:pt x="338" y="523"/>
                  </a:cubicBezTo>
                  <a:cubicBezTo>
                    <a:pt x="337" y="523"/>
                    <a:pt x="335" y="523"/>
                    <a:pt x="335" y="524"/>
                  </a:cubicBezTo>
                  <a:cubicBezTo>
                    <a:pt x="333" y="525"/>
                    <a:pt x="334" y="529"/>
                    <a:pt x="333" y="531"/>
                  </a:cubicBezTo>
                  <a:cubicBezTo>
                    <a:pt x="333" y="532"/>
                    <a:pt x="331" y="534"/>
                    <a:pt x="331" y="535"/>
                  </a:cubicBezTo>
                  <a:cubicBezTo>
                    <a:pt x="329" y="536"/>
                    <a:pt x="327" y="538"/>
                    <a:pt x="325" y="539"/>
                  </a:cubicBezTo>
                  <a:cubicBezTo>
                    <a:pt x="324" y="539"/>
                    <a:pt x="320" y="538"/>
                    <a:pt x="319" y="539"/>
                  </a:cubicBezTo>
                  <a:cubicBezTo>
                    <a:pt x="318" y="539"/>
                    <a:pt x="316" y="541"/>
                    <a:pt x="316" y="541"/>
                  </a:cubicBezTo>
                  <a:cubicBezTo>
                    <a:pt x="314" y="543"/>
                    <a:pt x="313" y="548"/>
                    <a:pt x="311" y="549"/>
                  </a:cubicBezTo>
                  <a:cubicBezTo>
                    <a:pt x="310" y="550"/>
                    <a:pt x="308" y="551"/>
                    <a:pt x="307" y="552"/>
                  </a:cubicBezTo>
                  <a:cubicBezTo>
                    <a:pt x="306" y="553"/>
                    <a:pt x="304" y="555"/>
                    <a:pt x="303" y="556"/>
                  </a:cubicBezTo>
                  <a:cubicBezTo>
                    <a:pt x="302" y="557"/>
                    <a:pt x="301" y="560"/>
                    <a:pt x="300" y="561"/>
                  </a:cubicBezTo>
                  <a:cubicBezTo>
                    <a:pt x="300" y="562"/>
                    <a:pt x="300" y="565"/>
                    <a:pt x="300" y="566"/>
                  </a:cubicBezTo>
                  <a:cubicBezTo>
                    <a:pt x="300" y="567"/>
                    <a:pt x="300" y="569"/>
                    <a:pt x="300" y="570"/>
                  </a:cubicBezTo>
                  <a:cubicBezTo>
                    <a:pt x="299" y="571"/>
                    <a:pt x="298" y="573"/>
                    <a:pt x="297" y="574"/>
                  </a:cubicBezTo>
                  <a:cubicBezTo>
                    <a:pt x="297" y="575"/>
                    <a:pt x="296" y="577"/>
                    <a:pt x="296" y="579"/>
                  </a:cubicBezTo>
                  <a:cubicBezTo>
                    <a:pt x="295" y="580"/>
                    <a:pt x="294" y="584"/>
                    <a:pt x="293" y="586"/>
                  </a:cubicBezTo>
                  <a:cubicBezTo>
                    <a:pt x="293" y="587"/>
                    <a:pt x="292" y="590"/>
                    <a:pt x="292" y="592"/>
                  </a:cubicBezTo>
                  <a:cubicBezTo>
                    <a:pt x="291" y="593"/>
                    <a:pt x="292" y="597"/>
                    <a:pt x="292" y="598"/>
                  </a:cubicBezTo>
                  <a:cubicBezTo>
                    <a:pt x="292" y="600"/>
                    <a:pt x="291" y="604"/>
                    <a:pt x="289" y="605"/>
                  </a:cubicBezTo>
                  <a:cubicBezTo>
                    <a:pt x="288" y="605"/>
                    <a:pt x="286" y="604"/>
                    <a:pt x="285" y="603"/>
                  </a:cubicBezTo>
                  <a:cubicBezTo>
                    <a:pt x="283" y="603"/>
                    <a:pt x="279" y="604"/>
                    <a:pt x="277" y="604"/>
                  </a:cubicBezTo>
                  <a:cubicBezTo>
                    <a:pt x="276" y="604"/>
                    <a:pt x="274" y="605"/>
                    <a:pt x="273" y="606"/>
                  </a:cubicBezTo>
                  <a:cubicBezTo>
                    <a:pt x="271" y="606"/>
                    <a:pt x="268" y="606"/>
                    <a:pt x="266" y="608"/>
                  </a:cubicBezTo>
                  <a:cubicBezTo>
                    <a:pt x="265" y="609"/>
                    <a:pt x="265" y="611"/>
                    <a:pt x="265" y="613"/>
                  </a:cubicBezTo>
                  <a:cubicBezTo>
                    <a:pt x="264" y="614"/>
                    <a:pt x="265" y="618"/>
                    <a:pt x="264" y="619"/>
                  </a:cubicBezTo>
                  <a:cubicBezTo>
                    <a:pt x="264" y="620"/>
                    <a:pt x="262" y="622"/>
                    <a:pt x="261" y="623"/>
                  </a:cubicBezTo>
                  <a:cubicBezTo>
                    <a:pt x="259" y="624"/>
                    <a:pt x="256" y="626"/>
                    <a:pt x="255" y="627"/>
                  </a:cubicBezTo>
                  <a:cubicBezTo>
                    <a:pt x="253" y="629"/>
                    <a:pt x="254" y="633"/>
                    <a:pt x="253" y="635"/>
                  </a:cubicBezTo>
                  <a:cubicBezTo>
                    <a:pt x="253" y="636"/>
                    <a:pt x="252" y="638"/>
                    <a:pt x="251" y="639"/>
                  </a:cubicBezTo>
                  <a:cubicBezTo>
                    <a:pt x="250" y="640"/>
                    <a:pt x="247" y="640"/>
                    <a:pt x="246" y="641"/>
                  </a:cubicBezTo>
                  <a:cubicBezTo>
                    <a:pt x="245" y="642"/>
                    <a:pt x="246" y="646"/>
                    <a:pt x="246" y="648"/>
                  </a:cubicBezTo>
                  <a:cubicBezTo>
                    <a:pt x="244" y="649"/>
                    <a:pt x="240" y="651"/>
                    <a:pt x="239" y="651"/>
                  </a:cubicBezTo>
                  <a:cubicBezTo>
                    <a:pt x="237" y="650"/>
                    <a:pt x="236" y="648"/>
                    <a:pt x="236" y="647"/>
                  </a:cubicBezTo>
                  <a:cubicBezTo>
                    <a:pt x="235" y="646"/>
                    <a:pt x="236" y="644"/>
                    <a:pt x="236" y="642"/>
                  </a:cubicBezTo>
                  <a:cubicBezTo>
                    <a:pt x="236" y="641"/>
                    <a:pt x="235" y="640"/>
                    <a:pt x="234" y="639"/>
                  </a:cubicBezTo>
                  <a:cubicBezTo>
                    <a:pt x="234" y="638"/>
                    <a:pt x="232" y="637"/>
                    <a:pt x="232" y="637"/>
                  </a:cubicBezTo>
                  <a:cubicBezTo>
                    <a:pt x="231" y="636"/>
                    <a:pt x="230" y="635"/>
                    <a:pt x="230" y="634"/>
                  </a:cubicBezTo>
                  <a:cubicBezTo>
                    <a:pt x="229" y="633"/>
                    <a:pt x="227" y="631"/>
                    <a:pt x="226" y="630"/>
                  </a:cubicBezTo>
                  <a:cubicBezTo>
                    <a:pt x="225" y="630"/>
                    <a:pt x="223" y="629"/>
                    <a:pt x="222" y="628"/>
                  </a:cubicBezTo>
                  <a:cubicBezTo>
                    <a:pt x="221" y="627"/>
                    <a:pt x="221" y="626"/>
                    <a:pt x="220" y="625"/>
                  </a:cubicBezTo>
                  <a:cubicBezTo>
                    <a:pt x="219" y="625"/>
                    <a:pt x="218" y="623"/>
                    <a:pt x="217" y="623"/>
                  </a:cubicBezTo>
                  <a:cubicBezTo>
                    <a:pt x="216" y="622"/>
                    <a:pt x="214" y="622"/>
                    <a:pt x="213" y="622"/>
                  </a:cubicBezTo>
                  <a:cubicBezTo>
                    <a:pt x="211" y="622"/>
                    <a:pt x="207" y="621"/>
                    <a:pt x="205" y="621"/>
                  </a:cubicBezTo>
                  <a:cubicBezTo>
                    <a:pt x="203" y="620"/>
                    <a:pt x="201" y="619"/>
                    <a:pt x="200" y="619"/>
                  </a:cubicBezTo>
                  <a:cubicBezTo>
                    <a:pt x="198" y="618"/>
                    <a:pt x="194" y="620"/>
                    <a:pt x="193" y="619"/>
                  </a:cubicBezTo>
                  <a:cubicBezTo>
                    <a:pt x="192" y="619"/>
                    <a:pt x="191" y="617"/>
                    <a:pt x="190" y="617"/>
                  </a:cubicBezTo>
                  <a:cubicBezTo>
                    <a:pt x="188" y="617"/>
                    <a:pt x="184" y="617"/>
                    <a:pt x="183" y="618"/>
                  </a:cubicBezTo>
                  <a:cubicBezTo>
                    <a:pt x="182" y="619"/>
                    <a:pt x="180" y="621"/>
                    <a:pt x="179" y="623"/>
                  </a:cubicBezTo>
                  <a:cubicBezTo>
                    <a:pt x="179" y="624"/>
                    <a:pt x="179" y="627"/>
                    <a:pt x="179" y="628"/>
                  </a:cubicBezTo>
                  <a:cubicBezTo>
                    <a:pt x="180" y="630"/>
                    <a:pt x="181" y="634"/>
                    <a:pt x="181" y="636"/>
                  </a:cubicBezTo>
                  <a:cubicBezTo>
                    <a:pt x="181" y="638"/>
                    <a:pt x="182" y="642"/>
                    <a:pt x="180" y="643"/>
                  </a:cubicBezTo>
                  <a:cubicBezTo>
                    <a:pt x="179" y="644"/>
                    <a:pt x="176" y="642"/>
                    <a:pt x="175" y="643"/>
                  </a:cubicBezTo>
                  <a:cubicBezTo>
                    <a:pt x="174" y="643"/>
                    <a:pt x="175" y="646"/>
                    <a:pt x="175" y="647"/>
                  </a:cubicBezTo>
                  <a:cubicBezTo>
                    <a:pt x="174" y="648"/>
                    <a:pt x="174" y="652"/>
                    <a:pt x="174" y="653"/>
                  </a:cubicBezTo>
                  <a:cubicBezTo>
                    <a:pt x="174" y="654"/>
                    <a:pt x="172" y="656"/>
                    <a:pt x="172" y="657"/>
                  </a:cubicBezTo>
                  <a:cubicBezTo>
                    <a:pt x="171" y="658"/>
                    <a:pt x="172" y="660"/>
                    <a:pt x="172" y="661"/>
                  </a:cubicBezTo>
                  <a:cubicBezTo>
                    <a:pt x="171" y="662"/>
                    <a:pt x="170" y="664"/>
                    <a:pt x="169" y="665"/>
                  </a:cubicBezTo>
                  <a:cubicBezTo>
                    <a:pt x="168" y="665"/>
                    <a:pt x="166" y="664"/>
                    <a:pt x="166" y="664"/>
                  </a:cubicBezTo>
                  <a:cubicBezTo>
                    <a:pt x="165" y="663"/>
                    <a:pt x="166" y="661"/>
                    <a:pt x="165" y="660"/>
                  </a:cubicBezTo>
                  <a:cubicBezTo>
                    <a:pt x="164" y="659"/>
                    <a:pt x="162" y="658"/>
                    <a:pt x="160" y="657"/>
                  </a:cubicBezTo>
                  <a:cubicBezTo>
                    <a:pt x="160" y="657"/>
                    <a:pt x="158" y="656"/>
                    <a:pt x="157" y="656"/>
                  </a:cubicBezTo>
                  <a:cubicBezTo>
                    <a:pt x="156" y="655"/>
                    <a:pt x="156" y="653"/>
                    <a:pt x="155" y="652"/>
                  </a:cubicBezTo>
                  <a:cubicBezTo>
                    <a:pt x="154" y="652"/>
                    <a:pt x="153" y="650"/>
                    <a:pt x="152" y="650"/>
                  </a:cubicBezTo>
                  <a:cubicBezTo>
                    <a:pt x="151" y="650"/>
                    <a:pt x="150" y="652"/>
                    <a:pt x="149" y="652"/>
                  </a:cubicBezTo>
                  <a:cubicBezTo>
                    <a:pt x="148" y="652"/>
                    <a:pt x="145" y="652"/>
                    <a:pt x="144" y="651"/>
                  </a:cubicBezTo>
                  <a:cubicBezTo>
                    <a:pt x="143" y="651"/>
                    <a:pt x="144" y="649"/>
                    <a:pt x="144" y="648"/>
                  </a:cubicBezTo>
                  <a:cubicBezTo>
                    <a:pt x="144" y="647"/>
                    <a:pt x="142" y="644"/>
                    <a:pt x="141" y="644"/>
                  </a:cubicBezTo>
                  <a:cubicBezTo>
                    <a:pt x="140" y="643"/>
                    <a:pt x="137" y="643"/>
                    <a:pt x="136" y="644"/>
                  </a:cubicBezTo>
                  <a:cubicBezTo>
                    <a:pt x="135" y="644"/>
                    <a:pt x="133" y="646"/>
                    <a:pt x="133" y="647"/>
                  </a:cubicBezTo>
                  <a:cubicBezTo>
                    <a:pt x="132" y="648"/>
                    <a:pt x="132" y="651"/>
                    <a:pt x="132" y="652"/>
                  </a:cubicBezTo>
                  <a:cubicBezTo>
                    <a:pt x="131" y="653"/>
                    <a:pt x="127" y="653"/>
                    <a:pt x="126" y="654"/>
                  </a:cubicBezTo>
                  <a:cubicBezTo>
                    <a:pt x="125" y="655"/>
                    <a:pt x="125" y="658"/>
                    <a:pt x="124" y="659"/>
                  </a:cubicBezTo>
                  <a:cubicBezTo>
                    <a:pt x="124" y="660"/>
                    <a:pt x="123" y="662"/>
                    <a:pt x="122" y="663"/>
                  </a:cubicBezTo>
                  <a:cubicBezTo>
                    <a:pt x="120" y="663"/>
                    <a:pt x="116" y="661"/>
                    <a:pt x="114" y="662"/>
                  </a:cubicBezTo>
                  <a:cubicBezTo>
                    <a:pt x="113" y="662"/>
                    <a:pt x="112" y="662"/>
                    <a:pt x="111" y="663"/>
                  </a:cubicBezTo>
                  <a:cubicBezTo>
                    <a:pt x="110" y="664"/>
                    <a:pt x="111" y="666"/>
                    <a:pt x="110" y="667"/>
                  </a:cubicBezTo>
                  <a:cubicBezTo>
                    <a:pt x="110" y="668"/>
                    <a:pt x="110" y="670"/>
                    <a:pt x="109" y="671"/>
                  </a:cubicBezTo>
                  <a:cubicBezTo>
                    <a:pt x="108" y="672"/>
                    <a:pt x="104" y="672"/>
                    <a:pt x="103" y="672"/>
                  </a:cubicBezTo>
                  <a:cubicBezTo>
                    <a:pt x="101" y="672"/>
                    <a:pt x="97" y="671"/>
                    <a:pt x="96" y="672"/>
                  </a:cubicBezTo>
                  <a:cubicBezTo>
                    <a:pt x="95" y="673"/>
                    <a:pt x="95" y="677"/>
                    <a:pt x="95" y="678"/>
                  </a:cubicBezTo>
                  <a:cubicBezTo>
                    <a:pt x="94" y="680"/>
                    <a:pt x="94" y="683"/>
                    <a:pt x="93" y="683"/>
                  </a:cubicBezTo>
                  <a:cubicBezTo>
                    <a:pt x="92" y="685"/>
                    <a:pt x="88" y="684"/>
                    <a:pt x="86" y="684"/>
                  </a:cubicBezTo>
                  <a:cubicBezTo>
                    <a:pt x="86" y="684"/>
                    <a:pt x="84" y="684"/>
                    <a:pt x="83" y="683"/>
                  </a:cubicBezTo>
                  <a:cubicBezTo>
                    <a:pt x="84" y="682"/>
                    <a:pt x="85" y="680"/>
                    <a:pt x="85" y="680"/>
                  </a:cubicBezTo>
                  <a:cubicBezTo>
                    <a:pt x="85" y="679"/>
                    <a:pt x="83" y="674"/>
                    <a:pt x="83" y="672"/>
                  </a:cubicBezTo>
                  <a:cubicBezTo>
                    <a:pt x="84" y="671"/>
                    <a:pt x="88" y="670"/>
                    <a:pt x="89" y="669"/>
                  </a:cubicBezTo>
                  <a:cubicBezTo>
                    <a:pt x="91" y="666"/>
                    <a:pt x="91" y="660"/>
                    <a:pt x="92" y="657"/>
                  </a:cubicBezTo>
                  <a:cubicBezTo>
                    <a:pt x="92" y="655"/>
                    <a:pt x="91" y="650"/>
                    <a:pt x="91" y="648"/>
                  </a:cubicBezTo>
                  <a:cubicBezTo>
                    <a:pt x="91" y="646"/>
                    <a:pt x="90" y="642"/>
                    <a:pt x="89" y="641"/>
                  </a:cubicBezTo>
                  <a:cubicBezTo>
                    <a:pt x="87" y="639"/>
                    <a:pt x="81" y="637"/>
                    <a:pt x="81" y="637"/>
                  </a:cubicBezTo>
                  <a:cubicBezTo>
                    <a:pt x="80" y="636"/>
                    <a:pt x="76" y="633"/>
                    <a:pt x="75" y="632"/>
                  </a:cubicBezTo>
                  <a:cubicBezTo>
                    <a:pt x="73" y="631"/>
                    <a:pt x="69" y="630"/>
                    <a:pt x="67" y="629"/>
                  </a:cubicBezTo>
                  <a:cubicBezTo>
                    <a:pt x="65" y="629"/>
                    <a:pt x="60" y="630"/>
                    <a:pt x="59" y="628"/>
                  </a:cubicBezTo>
                  <a:cubicBezTo>
                    <a:pt x="57" y="627"/>
                    <a:pt x="56" y="623"/>
                    <a:pt x="55" y="622"/>
                  </a:cubicBezTo>
                  <a:cubicBezTo>
                    <a:pt x="53" y="621"/>
                    <a:pt x="48" y="621"/>
                    <a:pt x="46" y="621"/>
                  </a:cubicBezTo>
                  <a:cubicBezTo>
                    <a:pt x="44" y="621"/>
                    <a:pt x="40" y="623"/>
                    <a:pt x="38" y="623"/>
                  </a:cubicBezTo>
                  <a:cubicBezTo>
                    <a:pt x="36" y="624"/>
                    <a:pt x="30" y="624"/>
                    <a:pt x="28" y="623"/>
                  </a:cubicBezTo>
                  <a:cubicBezTo>
                    <a:pt x="25" y="621"/>
                    <a:pt x="23" y="617"/>
                    <a:pt x="22" y="614"/>
                  </a:cubicBezTo>
                  <a:cubicBezTo>
                    <a:pt x="21" y="612"/>
                    <a:pt x="19" y="608"/>
                    <a:pt x="18" y="606"/>
                  </a:cubicBezTo>
                  <a:cubicBezTo>
                    <a:pt x="18" y="603"/>
                    <a:pt x="20" y="598"/>
                    <a:pt x="21" y="595"/>
                  </a:cubicBezTo>
                  <a:cubicBezTo>
                    <a:pt x="24" y="592"/>
                    <a:pt x="33" y="590"/>
                    <a:pt x="35" y="587"/>
                  </a:cubicBezTo>
                  <a:cubicBezTo>
                    <a:pt x="36" y="585"/>
                    <a:pt x="37" y="581"/>
                    <a:pt x="37" y="578"/>
                  </a:cubicBezTo>
                  <a:cubicBezTo>
                    <a:pt x="37" y="575"/>
                    <a:pt x="34" y="570"/>
                    <a:pt x="34" y="567"/>
                  </a:cubicBezTo>
                  <a:cubicBezTo>
                    <a:pt x="34" y="564"/>
                    <a:pt x="33" y="558"/>
                    <a:pt x="34" y="556"/>
                  </a:cubicBezTo>
                  <a:cubicBezTo>
                    <a:pt x="35" y="555"/>
                    <a:pt x="39" y="554"/>
                    <a:pt x="39" y="552"/>
                  </a:cubicBezTo>
                  <a:cubicBezTo>
                    <a:pt x="40" y="550"/>
                    <a:pt x="40" y="547"/>
                    <a:pt x="39" y="545"/>
                  </a:cubicBezTo>
                  <a:cubicBezTo>
                    <a:pt x="38" y="544"/>
                    <a:pt x="36" y="543"/>
                    <a:pt x="34" y="543"/>
                  </a:cubicBezTo>
                  <a:cubicBezTo>
                    <a:pt x="33" y="542"/>
                    <a:pt x="28" y="541"/>
                    <a:pt x="27" y="539"/>
                  </a:cubicBezTo>
                  <a:cubicBezTo>
                    <a:pt x="25" y="538"/>
                    <a:pt x="23" y="533"/>
                    <a:pt x="22" y="531"/>
                  </a:cubicBezTo>
                  <a:cubicBezTo>
                    <a:pt x="22" y="528"/>
                    <a:pt x="24" y="521"/>
                    <a:pt x="24" y="518"/>
                  </a:cubicBezTo>
                  <a:cubicBezTo>
                    <a:pt x="23" y="516"/>
                    <a:pt x="21" y="512"/>
                    <a:pt x="20" y="511"/>
                  </a:cubicBezTo>
                  <a:cubicBezTo>
                    <a:pt x="19" y="509"/>
                    <a:pt x="16" y="506"/>
                    <a:pt x="15" y="504"/>
                  </a:cubicBezTo>
                  <a:cubicBezTo>
                    <a:pt x="14" y="502"/>
                    <a:pt x="12" y="499"/>
                    <a:pt x="12" y="497"/>
                  </a:cubicBezTo>
                  <a:cubicBezTo>
                    <a:pt x="12" y="495"/>
                    <a:pt x="14" y="492"/>
                    <a:pt x="14" y="491"/>
                  </a:cubicBezTo>
                  <a:cubicBezTo>
                    <a:pt x="15" y="488"/>
                    <a:pt x="14" y="483"/>
                    <a:pt x="14" y="480"/>
                  </a:cubicBezTo>
                  <a:cubicBezTo>
                    <a:pt x="15" y="479"/>
                    <a:pt x="16" y="477"/>
                    <a:pt x="17" y="476"/>
                  </a:cubicBezTo>
                  <a:cubicBezTo>
                    <a:pt x="18" y="474"/>
                    <a:pt x="19" y="470"/>
                    <a:pt x="21" y="468"/>
                  </a:cubicBezTo>
                  <a:cubicBezTo>
                    <a:pt x="22" y="466"/>
                    <a:pt x="26" y="462"/>
                    <a:pt x="28" y="460"/>
                  </a:cubicBezTo>
                  <a:cubicBezTo>
                    <a:pt x="29" y="458"/>
                    <a:pt x="31" y="452"/>
                    <a:pt x="31" y="449"/>
                  </a:cubicBezTo>
                  <a:cubicBezTo>
                    <a:pt x="32" y="446"/>
                    <a:pt x="30" y="441"/>
                    <a:pt x="30" y="438"/>
                  </a:cubicBezTo>
                  <a:cubicBezTo>
                    <a:pt x="31" y="435"/>
                    <a:pt x="36" y="430"/>
                    <a:pt x="36" y="426"/>
                  </a:cubicBezTo>
                  <a:cubicBezTo>
                    <a:pt x="37" y="424"/>
                    <a:pt x="34" y="418"/>
                    <a:pt x="35" y="415"/>
                  </a:cubicBezTo>
                  <a:cubicBezTo>
                    <a:pt x="35" y="412"/>
                    <a:pt x="39" y="406"/>
                    <a:pt x="40" y="403"/>
                  </a:cubicBezTo>
                  <a:cubicBezTo>
                    <a:pt x="41" y="400"/>
                    <a:pt x="44" y="395"/>
                    <a:pt x="43" y="392"/>
                  </a:cubicBezTo>
                  <a:cubicBezTo>
                    <a:pt x="43" y="391"/>
                    <a:pt x="40" y="390"/>
                    <a:pt x="39" y="389"/>
                  </a:cubicBezTo>
                  <a:cubicBezTo>
                    <a:pt x="37" y="388"/>
                    <a:pt x="35" y="385"/>
                    <a:pt x="35" y="383"/>
                  </a:cubicBezTo>
                  <a:cubicBezTo>
                    <a:pt x="34" y="381"/>
                    <a:pt x="33" y="375"/>
                    <a:pt x="33" y="375"/>
                  </a:cubicBezTo>
                  <a:cubicBezTo>
                    <a:pt x="33" y="374"/>
                    <a:pt x="33" y="364"/>
                    <a:pt x="34" y="361"/>
                  </a:cubicBezTo>
                  <a:cubicBezTo>
                    <a:pt x="34" y="358"/>
                    <a:pt x="35" y="351"/>
                    <a:pt x="35" y="348"/>
                  </a:cubicBezTo>
                  <a:cubicBezTo>
                    <a:pt x="36" y="343"/>
                    <a:pt x="36" y="333"/>
                    <a:pt x="34" y="329"/>
                  </a:cubicBezTo>
                  <a:cubicBezTo>
                    <a:pt x="33" y="327"/>
                    <a:pt x="28" y="324"/>
                    <a:pt x="26" y="323"/>
                  </a:cubicBezTo>
                  <a:cubicBezTo>
                    <a:pt x="23" y="321"/>
                    <a:pt x="13" y="320"/>
                    <a:pt x="11" y="317"/>
                  </a:cubicBezTo>
                  <a:cubicBezTo>
                    <a:pt x="9" y="315"/>
                    <a:pt x="8" y="310"/>
                    <a:pt x="7" y="307"/>
                  </a:cubicBezTo>
                  <a:cubicBezTo>
                    <a:pt x="7" y="304"/>
                    <a:pt x="10" y="299"/>
                    <a:pt x="10" y="297"/>
                  </a:cubicBezTo>
                  <a:cubicBezTo>
                    <a:pt x="9" y="294"/>
                    <a:pt x="6" y="289"/>
                    <a:pt x="5" y="287"/>
                  </a:cubicBezTo>
                  <a:cubicBezTo>
                    <a:pt x="4" y="284"/>
                    <a:pt x="0" y="277"/>
                    <a:pt x="1" y="273"/>
                  </a:cubicBezTo>
                  <a:cubicBezTo>
                    <a:pt x="1" y="270"/>
                    <a:pt x="6" y="266"/>
                    <a:pt x="7" y="264"/>
                  </a:cubicBezTo>
                  <a:cubicBezTo>
                    <a:pt x="8" y="261"/>
                    <a:pt x="6" y="255"/>
                    <a:pt x="8" y="253"/>
                  </a:cubicBezTo>
                  <a:cubicBezTo>
                    <a:pt x="9" y="251"/>
                    <a:pt x="13" y="251"/>
                    <a:pt x="15" y="250"/>
                  </a:cubicBezTo>
                  <a:cubicBezTo>
                    <a:pt x="16" y="249"/>
                    <a:pt x="19" y="248"/>
                    <a:pt x="20" y="246"/>
                  </a:cubicBezTo>
                  <a:cubicBezTo>
                    <a:pt x="21" y="245"/>
                    <a:pt x="20" y="241"/>
                    <a:pt x="21" y="240"/>
                  </a:cubicBezTo>
                  <a:cubicBezTo>
                    <a:pt x="22" y="239"/>
                    <a:pt x="25" y="240"/>
                    <a:pt x="26" y="239"/>
                  </a:cubicBezTo>
                  <a:cubicBezTo>
                    <a:pt x="28" y="237"/>
                    <a:pt x="29" y="229"/>
                    <a:pt x="29" y="226"/>
                  </a:cubicBezTo>
                  <a:cubicBezTo>
                    <a:pt x="29" y="223"/>
                    <a:pt x="26" y="219"/>
                    <a:pt x="26" y="216"/>
                  </a:cubicBezTo>
                  <a:cubicBezTo>
                    <a:pt x="26" y="212"/>
                    <a:pt x="29" y="205"/>
                    <a:pt x="29" y="201"/>
                  </a:cubicBezTo>
                  <a:cubicBezTo>
                    <a:pt x="29" y="199"/>
                    <a:pt x="29" y="195"/>
                    <a:pt x="27" y="194"/>
                  </a:cubicBezTo>
                  <a:cubicBezTo>
                    <a:pt x="24" y="190"/>
                    <a:pt x="13" y="188"/>
                    <a:pt x="9" y="185"/>
                  </a:cubicBezTo>
                  <a:cubicBezTo>
                    <a:pt x="8" y="184"/>
                    <a:pt x="7" y="182"/>
                    <a:pt x="5" y="180"/>
                  </a:cubicBezTo>
                  <a:cubicBezTo>
                    <a:pt x="6" y="179"/>
                    <a:pt x="7" y="179"/>
                    <a:pt x="7" y="178"/>
                  </a:cubicBezTo>
                  <a:cubicBezTo>
                    <a:pt x="8" y="177"/>
                    <a:pt x="9" y="174"/>
                    <a:pt x="10" y="173"/>
                  </a:cubicBezTo>
                  <a:cubicBezTo>
                    <a:pt x="11" y="173"/>
                    <a:pt x="13" y="172"/>
                    <a:pt x="14" y="171"/>
                  </a:cubicBezTo>
                  <a:cubicBezTo>
                    <a:pt x="14" y="171"/>
                    <a:pt x="15" y="169"/>
                    <a:pt x="16" y="168"/>
                  </a:cubicBezTo>
                  <a:cubicBezTo>
                    <a:pt x="18" y="168"/>
                    <a:pt x="21" y="168"/>
                    <a:pt x="22" y="169"/>
                  </a:cubicBezTo>
                  <a:cubicBezTo>
                    <a:pt x="23" y="169"/>
                    <a:pt x="25" y="171"/>
                    <a:pt x="26" y="171"/>
                  </a:cubicBezTo>
                  <a:cubicBezTo>
                    <a:pt x="27" y="171"/>
                    <a:pt x="30" y="172"/>
                    <a:pt x="32" y="171"/>
                  </a:cubicBezTo>
                  <a:cubicBezTo>
                    <a:pt x="33" y="171"/>
                    <a:pt x="33" y="169"/>
                    <a:pt x="34" y="169"/>
                  </a:cubicBezTo>
                  <a:cubicBezTo>
                    <a:pt x="34" y="168"/>
                    <a:pt x="35" y="167"/>
                    <a:pt x="36" y="167"/>
                  </a:cubicBezTo>
                  <a:cubicBezTo>
                    <a:pt x="38" y="166"/>
                    <a:pt x="41" y="166"/>
                    <a:pt x="43" y="167"/>
                  </a:cubicBezTo>
                  <a:cubicBezTo>
                    <a:pt x="44" y="168"/>
                    <a:pt x="45" y="171"/>
                    <a:pt x="46" y="173"/>
                  </a:cubicBezTo>
                  <a:cubicBezTo>
                    <a:pt x="47" y="174"/>
                    <a:pt x="49" y="175"/>
                    <a:pt x="50" y="176"/>
                  </a:cubicBezTo>
                  <a:cubicBezTo>
                    <a:pt x="51" y="176"/>
                    <a:pt x="54" y="176"/>
                    <a:pt x="55" y="176"/>
                  </a:cubicBezTo>
                  <a:cubicBezTo>
                    <a:pt x="57" y="176"/>
                    <a:pt x="60" y="176"/>
                    <a:pt x="61" y="175"/>
                  </a:cubicBezTo>
                  <a:cubicBezTo>
                    <a:pt x="62" y="174"/>
                    <a:pt x="64" y="172"/>
                    <a:pt x="65" y="171"/>
                  </a:cubicBezTo>
                  <a:cubicBezTo>
                    <a:pt x="65" y="170"/>
                    <a:pt x="66" y="167"/>
                    <a:pt x="66" y="166"/>
                  </a:cubicBezTo>
                  <a:cubicBezTo>
                    <a:pt x="67" y="165"/>
                    <a:pt x="68" y="164"/>
                    <a:pt x="69" y="163"/>
                  </a:cubicBezTo>
                  <a:cubicBezTo>
                    <a:pt x="69" y="163"/>
                    <a:pt x="71" y="161"/>
                    <a:pt x="71" y="161"/>
                  </a:cubicBezTo>
                  <a:cubicBezTo>
                    <a:pt x="72" y="160"/>
                    <a:pt x="73" y="158"/>
                    <a:pt x="74" y="157"/>
                  </a:cubicBezTo>
                  <a:cubicBezTo>
                    <a:pt x="74" y="155"/>
                    <a:pt x="76" y="153"/>
                    <a:pt x="77" y="152"/>
                  </a:cubicBezTo>
                  <a:cubicBezTo>
                    <a:pt x="77" y="151"/>
                    <a:pt x="78" y="148"/>
                    <a:pt x="79" y="147"/>
                  </a:cubicBezTo>
                  <a:cubicBezTo>
                    <a:pt x="79" y="145"/>
                    <a:pt x="79" y="143"/>
                    <a:pt x="79" y="141"/>
                  </a:cubicBezTo>
                  <a:cubicBezTo>
                    <a:pt x="78" y="140"/>
                    <a:pt x="76" y="138"/>
                    <a:pt x="76" y="136"/>
                  </a:cubicBezTo>
                  <a:cubicBezTo>
                    <a:pt x="76" y="134"/>
                    <a:pt x="77" y="130"/>
                    <a:pt x="78" y="129"/>
                  </a:cubicBezTo>
                  <a:cubicBezTo>
                    <a:pt x="79" y="128"/>
                    <a:pt x="82" y="127"/>
                    <a:pt x="83" y="126"/>
                  </a:cubicBezTo>
                  <a:cubicBezTo>
                    <a:pt x="84" y="126"/>
                    <a:pt x="87" y="126"/>
                    <a:pt x="88" y="125"/>
                  </a:cubicBezTo>
                  <a:cubicBezTo>
                    <a:pt x="90" y="125"/>
                    <a:pt x="92" y="121"/>
                    <a:pt x="93" y="120"/>
                  </a:cubicBezTo>
                  <a:cubicBezTo>
                    <a:pt x="94" y="118"/>
                    <a:pt x="95" y="115"/>
                    <a:pt x="95" y="113"/>
                  </a:cubicBezTo>
                  <a:cubicBezTo>
                    <a:pt x="95" y="113"/>
                    <a:pt x="95" y="111"/>
                    <a:pt x="94" y="110"/>
                  </a:cubicBezTo>
                  <a:cubicBezTo>
                    <a:pt x="94" y="109"/>
                    <a:pt x="93" y="108"/>
                    <a:pt x="93" y="107"/>
                  </a:cubicBezTo>
                  <a:cubicBezTo>
                    <a:pt x="93" y="106"/>
                    <a:pt x="95" y="104"/>
                    <a:pt x="96" y="103"/>
                  </a:cubicBezTo>
                  <a:cubicBezTo>
                    <a:pt x="96" y="103"/>
                    <a:pt x="98" y="103"/>
                    <a:pt x="98" y="103"/>
                  </a:cubicBezTo>
                  <a:cubicBezTo>
                    <a:pt x="99" y="102"/>
                    <a:pt x="98" y="101"/>
                    <a:pt x="99" y="100"/>
                  </a:cubicBezTo>
                  <a:cubicBezTo>
                    <a:pt x="99" y="100"/>
                    <a:pt x="101" y="99"/>
                    <a:pt x="102" y="100"/>
                  </a:cubicBezTo>
                  <a:cubicBezTo>
                    <a:pt x="103" y="100"/>
                    <a:pt x="104" y="102"/>
                    <a:pt x="105" y="102"/>
                  </a:cubicBezTo>
                  <a:cubicBezTo>
                    <a:pt x="106" y="102"/>
                    <a:pt x="107" y="101"/>
                    <a:pt x="108" y="100"/>
                  </a:cubicBezTo>
                  <a:cubicBezTo>
                    <a:pt x="108" y="100"/>
                    <a:pt x="109" y="98"/>
                    <a:pt x="108" y="98"/>
                  </a:cubicBezTo>
                  <a:cubicBezTo>
                    <a:pt x="108" y="97"/>
                    <a:pt x="108" y="95"/>
                    <a:pt x="107" y="94"/>
                  </a:cubicBezTo>
                  <a:cubicBezTo>
                    <a:pt x="106" y="93"/>
                    <a:pt x="104" y="94"/>
                    <a:pt x="103" y="93"/>
                  </a:cubicBezTo>
                  <a:cubicBezTo>
                    <a:pt x="103" y="92"/>
                    <a:pt x="103" y="90"/>
                    <a:pt x="103" y="90"/>
                  </a:cubicBezTo>
                  <a:cubicBezTo>
                    <a:pt x="103" y="89"/>
                    <a:pt x="103" y="86"/>
                    <a:pt x="104" y="86"/>
                  </a:cubicBezTo>
                  <a:cubicBezTo>
                    <a:pt x="105" y="85"/>
                    <a:pt x="107" y="84"/>
                    <a:pt x="108" y="84"/>
                  </a:cubicBezTo>
                  <a:cubicBezTo>
                    <a:pt x="108" y="85"/>
                    <a:pt x="109" y="86"/>
                    <a:pt x="110" y="86"/>
                  </a:cubicBezTo>
                  <a:cubicBezTo>
                    <a:pt x="111" y="87"/>
                    <a:pt x="113" y="87"/>
                    <a:pt x="114" y="87"/>
                  </a:cubicBezTo>
                  <a:cubicBezTo>
                    <a:pt x="116" y="88"/>
                    <a:pt x="118" y="93"/>
                    <a:pt x="119" y="95"/>
                  </a:cubicBezTo>
                  <a:cubicBezTo>
                    <a:pt x="120" y="96"/>
                    <a:pt x="122" y="98"/>
                    <a:pt x="122" y="99"/>
                  </a:cubicBezTo>
                  <a:cubicBezTo>
                    <a:pt x="122" y="100"/>
                    <a:pt x="122" y="102"/>
                    <a:pt x="123" y="103"/>
                  </a:cubicBezTo>
                  <a:cubicBezTo>
                    <a:pt x="123" y="103"/>
                    <a:pt x="124" y="104"/>
                    <a:pt x="125" y="104"/>
                  </a:cubicBezTo>
                  <a:cubicBezTo>
                    <a:pt x="126" y="104"/>
                    <a:pt x="128" y="103"/>
                    <a:pt x="128" y="102"/>
                  </a:cubicBezTo>
                  <a:cubicBezTo>
                    <a:pt x="129" y="101"/>
                    <a:pt x="128" y="99"/>
                    <a:pt x="128" y="98"/>
                  </a:cubicBezTo>
                  <a:cubicBezTo>
                    <a:pt x="128" y="97"/>
                    <a:pt x="129" y="96"/>
                    <a:pt x="129" y="95"/>
                  </a:cubicBezTo>
                  <a:cubicBezTo>
                    <a:pt x="130" y="95"/>
                    <a:pt x="132" y="94"/>
                    <a:pt x="133" y="94"/>
                  </a:cubicBezTo>
                  <a:cubicBezTo>
                    <a:pt x="134" y="95"/>
                    <a:pt x="136" y="95"/>
                    <a:pt x="137" y="96"/>
                  </a:cubicBezTo>
                  <a:cubicBezTo>
                    <a:pt x="138" y="97"/>
                    <a:pt x="137" y="100"/>
                    <a:pt x="137" y="102"/>
                  </a:cubicBezTo>
                  <a:cubicBezTo>
                    <a:pt x="138" y="102"/>
                    <a:pt x="139" y="104"/>
                    <a:pt x="140" y="104"/>
                  </a:cubicBezTo>
                  <a:cubicBezTo>
                    <a:pt x="142" y="105"/>
                    <a:pt x="145" y="105"/>
                    <a:pt x="147" y="105"/>
                  </a:cubicBezTo>
                  <a:cubicBezTo>
                    <a:pt x="149" y="104"/>
                    <a:pt x="152" y="101"/>
                    <a:pt x="154" y="100"/>
                  </a:cubicBezTo>
                  <a:cubicBezTo>
                    <a:pt x="158" y="98"/>
                    <a:pt x="165" y="96"/>
                    <a:pt x="168" y="94"/>
                  </a:cubicBezTo>
                  <a:cubicBezTo>
                    <a:pt x="170" y="93"/>
                    <a:pt x="174" y="91"/>
                    <a:pt x="176" y="89"/>
                  </a:cubicBezTo>
                  <a:cubicBezTo>
                    <a:pt x="178" y="88"/>
                    <a:pt x="182" y="86"/>
                    <a:pt x="184" y="86"/>
                  </a:cubicBezTo>
                  <a:cubicBezTo>
                    <a:pt x="185" y="85"/>
                    <a:pt x="188" y="86"/>
                    <a:pt x="190" y="85"/>
                  </a:cubicBezTo>
                  <a:cubicBezTo>
                    <a:pt x="191" y="84"/>
                    <a:pt x="192" y="82"/>
                    <a:pt x="193" y="81"/>
                  </a:cubicBezTo>
                  <a:cubicBezTo>
                    <a:pt x="194" y="80"/>
                    <a:pt x="196" y="79"/>
                    <a:pt x="197" y="78"/>
                  </a:cubicBezTo>
                  <a:cubicBezTo>
                    <a:pt x="198" y="77"/>
                    <a:pt x="198" y="75"/>
                    <a:pt x="199" y="74"/>
                  </a:cubicBezTo>
                  <a:cubicBezTo>
                    <a:pt x="199" y="73"/>
                    <a:pt x="199" y="71"/>
                    <a:pt x="198" y="70"/>
                  </a:cubicBezTo>
                  <a:cubicBezTo>
                    <a:pt x="198" y="69"/>
                    <a:pt x="195" y="68"/>
                    <a:pt x="194" y="68"/>
                  </a:cubicBezTo>
                  <a:cubicBezTo>
                    <a:pt x="193" y="67"/>
                    <a:pt x="192" y="65"/>
                    <a:pt x="192" y="64"/>
                  </a:cubicBezTo>
                  <a:cubicBezTo>
                    <a:pt x="191" y="62"/>
                    <a:pt x="191" y="60"/>
                    <a:pt x="191" y="59"/>
                  </a:cubicBezTo>
                  <a:cubicBezTo>
                    <a:pt x="192" y="58"/>
                    <a:pt x="192" y="57"/>
                    <a:pt x="193" y="56"/>
                  </a:cubicBezTo>
                  <a:cubicBezTo>
                    <a:pt x="195" y="56"/>
                    <a:pt x="198" y="56"/>
                    <a:pt x="199" y="57"/>
                  </a:cubicBezTo>
                  <a:cubicBezTo>
                    <a:pt x="201" y="58"/>
                    <a:pt x="201" y="62"/>
                    <a:pt x="202" y="63"/>
                  </a:cubicBezTo>
                  <a:cubicBezTo>
                    <a:pt x="203" y="64"/>
                    <a:pt x="207" y="63"/>
                    <a:pt x="208" y="63"/>
                  </a:cubicBezTo>
                  <a:cubicBezTo>
                    <a:pt x="210" y="63"/>
                    <a:pt x="212" y="61"/>
                    <a:pt x="212" y="60"/>
                  </a:cubicBezTo>
                  <a:cubicBezTo>
                    <a:pt x="213" y="59"/>
                    <a:pt x="213" y="56"/>
                    <a:pt x="214" y="55"/>
                  </a:cubicBezTo>
                  <a:cubicBezTo>
                    <a:pt x="215" y="53"/>
                    <a:pt x="218" y="52"/>
                    <a:pt x="220" y="51"/>
                  </a:cubicBezTo>
                  <a:cubicBezTo>
                    <a:pt x="221" y="50"/>
                    <a:pt x="225" y="49"/>
                    <a:pt x="227" y="48"/>
                  </a:cubicBezTo>
                  <a:cubicBezTo>
                    <a:pt x="230" y="47"/>
                    <a:pt x="235" y="45"/>
                    <a:pt x="238" y="43"/>
                  </a:cubicBezTo>
                  <a:cubicBezTo>
                    <a:pt x="240" y="43"/>
                    <a:pt x="245" y="41"/>
                    <a:pt x="247" y="41"/>
                  </a:cubicBezTo>
                  <a:cubicBezTo>
                    <a:pt x="248" y="40"/>
                    <a:pt x="251" y="40"/>
                    <a:pt x="253" y="41"/>
                  </a:cubicBezTo>
                  <a:cubicBezTo>
                    <a:pt x="254" y="41"/>
                    <a:pt x="255" y="43"/>
                    <a:pt x="256" y="44"/>
                  </a:cubicBezTo>
                  <a:cubicBezTo>
                    <a:pt x="257" y="45"/>
                    <a:pt x="257" y="47"/>
                    <a:pt x="258" y="48"/>
                  </a:cubicBezTo>
                  <a:cubicBezTo>
                    <a:pt x="259" y="49"/>
                    <a:pt x="262" y="50"/>
                    <a:pt x="263" y="51"/>
                  </a:cubicBezTo>
                  <a:cubicBezTo>
                    <a:pt x="264" y="52"/>
                    <a:pt x="264" y="55"/>
                    <a:pt x="265" y="56"/>
                  </a:cubicBezTo>
                  <a:cubicBezTo>
                    <a:pt x="266" y="57"/>
                    <a:pt x="270" y="57"/>
                    <a:pt x="272" y="57"/>
                  </a:cubicBezTo>
                  <a:cubicBezTo>
                    <a:pt x="273" y="57"/>
                    <a:pt x="275" y="59"/>
                    <a:pt x="276" y="59"/>
                  </a:cubicBezTo>
                  <a:cubicBezTo>
                    <a:pt x="278" y="58"/>
                    <a:pt x="281" y="54"/>
                    <a:pt x="283" y="53"/>
                  </a:cubicBezTo>
                  <a:cubicBezTo>
                    <a:pt x="284" y="52"/>
                    <a:pt x="285" y="50"/>
                    <a:pt x="286" y="49"/>
                  </a:cubicBezTo>
                  <a:cubicBezTo>
                    <a:pt x="287" y="49"/>
                    <a:pt x="288" y="48"/>
                    <a:pt x="289" y="48"/>
                  </a:cubicBezTo>
                  <a:cubicBezTo>
                    <a:pt x="289" y="48"/>
                    <a:pt x="291" y="48"/>
                    <a:pt x="292" y="49"/>
                  </a:cubicBezTo>
                  <a:cubicBezTo>
                    <a:pt x="293" y="50"/>
                    <a:pt x="293" y="54"/>
                    <a:pt x="294" y="54"/>
                  </a:cubicBezTo>
                  <a:cubicBezTo>
                    <a:pt x="295" y="54"/>
                    <a:pt x="296" y="52"/>
                    <a:pt x="297" y="51"/>
                  </a:cubicBezTo>
                  <a:cubicBezTo>
                    <a:pt x="298" y="51"/>
                    <a:pt x="302" y="51"/>
                    <a:pt x="303" y="50"/>
                  </a:cubicBezTo>
                  <a:cubicBezTo>
                    <a:pt x="304" y="50"/>
                    <a:pt x="306" y="48"/>
                    <a:pt x="307" y="47"/>
                  </a:cubicBezTo>
                  <a:cubicBezTo>
                    <a:pt x="307" y="46"/>
                    <a:pt x="307" y="44"/>
                    <a:pt x="307" y="43"/>
                  </a:cubicBezTo>
                  <a:cubicBezTo>
                    <a:pt x="306" y="42"/>
                    <a:pt x="303" y="42"/>
                    <a:pt x="302" y="41"/>
                  </a:cubicBezTo>
                  <a:cubicBezTo>
                    <a:pt x="302" y="40"/>
                    <a:pt x="302" y="38"/>
                    <a:pt x="303" y="37"/>
                  </a:cubicBezTo>
                  <a:cubicBezTo>
                    <a:pt x="304" y="36"/>
                    <a:pt x="306" y="36"/>
                    <a:pt x="307" y="36"/>
                  </a:cubicBezTo>
                  <a:cubicBezTo>
                    <a:pt x="308" y="35"/>
                    <a:pt x="311" y="36"/>
                    <a:pt x="313" y="35"/>
                  </a:cubicBezTo>
                  <a:cubicBezTo>
                    <a:pt x="314" y="35"/>
                    <a:pt x="315" y="33"/>
                    <a:pt x="315" y="32"/>
                  </a:cubicBezTo>
                  <a:cubicBezTo>
                    <a:pt x="315" y="31"/>
                    <a:pt x="315" y="29"/>
                    <a:pt x="314" y="28"/>
                  </a:cubicBezTo>
                  <a:cubicBezTo>
                    <a:pt x="314" y="27"/>
                    <a:pt x="313" y="27"/>
                    <a:pt x="312" y="27"/>
                  </a:cubicBezTo>
                  <a:cubicBezTo>
                    <a:pt x="311" y="27"/>
                    <a:pt x="309" y="27"/>
                    <a:pt x="309" y="27"/>
                  </a:cubicBezTo>
                  <a:cubicBezTo>
                    <a:pt x="308" y="26"/>
                    <a:pt x="308" y="24"/>
                    <a:pt x="308" y="24"/>
                  </a:cubicBezTo>
                  <a:cubicBezTo>
                    <a:pt x="308" y="23"/>
                    <a:pt x="311" y="22"/>
                    <a:pt x="312" y="21"/>
                  </a:cubicBezTo>
                  <a:cubicBezTo>
                    <a:pt x="314" y="21"/>
                    <a:pt x="316" y="23"/>
                    <a:pt x="318" y="23"/>
                  </a:cubicBezTo>
                  <a:cubicBezTo>
                    <a:pt x="318" y="22"/>
                    <a:pt x="319" y="21"/>
                    <a:pt x="320" y="21"/>
                  </a:cubicBezTo>
                  <a:cubicBezTo>
                    <a:pt x="320" y="19"/>
                    <a:pt x="320" y="16"/>
                    <a:pt x="321" y="15"/>
                  </a:cubicBezTo>
                  <a:cubicBezTo>
                    <a:pt x="322" y="14"/>
                    <a:pt x="325" y="13"/>
                    <a:pt x="326" y="12"/>
                  </a:cubicBezTo>
                  <a:cubicBezTo>
                    <a:pt x="327" y="12"/>
                    <a:pt x="329" y="11"/>
                    <a:pt x="329" y="11"/>
                  </a:cubicBezTo>
                  <a:cubicBezTo>
                    <a:pt x="330" y="10"/>
                    <a:pt x="331" y="8"/>
                    <a:pt x="331" y="6"/>
                  </a:cubicBezTo>
                  <a:cubicBezTo>
                    <a:pt x="331" y="5"/>
                    <a:pt x="331" y="3"/>
                    <a:pt x="331" y="2"/>
                  </a:cubicBezTo>
                  <a:cubicBezTo>
                    <a:pt x="332" y="1"/>
                    <a:pt x="334" y="0"/>
                    <a:pt x="335" y="0"/>
                  </a:cubicBezTo>
                  <a:cubicBezTo>
                    <a:pt x="337" y="0"/>
                    <a:pt x="341" y="0"/>
                    <a:pt x="343" y="0"/>
                  </a:cubicBezTo>
                  <a:cubicBezTo>
                    <a:pt x="345" y="1"/>
                    <a:pt x="349" y="2"/>
                    <a:pt x="350" y="3"/>
                  </a:cubicBezTo>
                  <a:cubicBezTo>
                    <a:pt x="352" y="3"/>
                    <a:pt x="354" y="4"/>
                    <a:pt x="355" y="4"/>
                  </a:cubicBezTo>
                  <a:cubicBezTo>
                    <a:pt x="356" y="5"/>
                    <a:pt x="359" y="5"/>
                    <a:pt x="360" y="6"/>
                  </a:cubicBezTo>
                  <a:cubicBezTo>
                    <a:pt x="361" y="7"/>
                    <a:pt x="363" y="10"/>
                    <a:pt x="364" y="12"/>
                  </a:cubicBezTo>
                  <a:cubicBezTo>
                    <a:pt x="364" y="14"/>
                    <a:pt x="364" y="17"/>
                    <a:pt x="363" y="18"/>
                  </a:cubicBezTo>
                  <a:cubicBezTo>
                    <a:pt x="363" y="19"/>
                    <a:pt x="360" y="21"/>
                    <a:pt x="360" y="22"/>
                  </a:cubicBezTo>
                  <a:cubicBezTo>
                    <a:pt x="359" y="23"/>
                    <a:pt x="359" y="25"/>
                    <a:pt x="358" y="26"/>
                  </a:cubicBezTo>
                  <a:cubicBezTo>
                    <a:pt x="358" y="27"/>
                    <a:pt x="357" y="30"/>
                    <a:pt x="357" y="31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D0CDDFBB-CFE4-4A7D-A8F2-9706FCB0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3903663"/>
              <a:ext cx="1695450" cy="1611313"/>
            </a:xfrm>
            <a:custGeom>
              <a:avLst/>
              <a:gdLst>
                <a:gd name="T0" fmla="*/ 698 w 733"/>
                <a:gd name="T1" fmla="*/ 276 h 697"/>
                <a:gd name="T2" fmla="*/ 670 w 733"/>
                <a:gd name="T3" fmla="*/ 280 h 697"/>
                <a:gd name="T4" fmla="*/ 667 w 733"/>
                <a:gd name="T5" fmla="*/ 313 h 697"/>
                <a:gd name="T6" fmla="*/ 654 w 733"/>
                <a:gd name="T7" fmla="*/ 347 h 697"/>
                <a:gd name="T8" fmla="*/ 633 w 733"/>
                <a:gd name="T9" fmla="*/ 371 h 697"/>
                <a:gd name="T10" fmla="*/ 619 w 733"/>
                <a:gd name="T11" fmla="*/ 382 h 697"/>
                <a:gd name="T12" fmla="*/ 603 w 733"/>
                <a:gd name="T13" fmla="*/ 410 h 697"/>
                <a:gd name="T14" fmla="*/ 591 w 733"/>
                <a:gd name="T15" fmla="*/ 426 h 697"/>
                <a:gd name="T16" fmla="*/ 581 w 733"/>
                <a:gd name="T17" fmla="*/ 456 h 697"/>
                <a:gd name="T18" fmla="*/ 574 w 733"/>
                <a:gd name="T19" fmla="*/ 493 h 697"/>
                <a:gd name="T20" fmla="*/ 536 w 733"/>
                <a:gd name="T21" fmla="*/ 515 h 697"/>
                <a:gd name="T22" fmla="*/ 519 w 733"/>
                <a:gd name="T23" fmla="*/ 538 h 697"/>
                <a:gd name="T24" fmla="*/ 491 w 733"/>
                <a:gd name="T25" fmla="*/ 566 h 697"/>
                <a:gd name="T26" fmla="*/ 524 w 733"/>
                <a:gd name="T27" fmla="*/ 634 h 697"/>
                <a:gd name="T28" fmla="*/ 498 w 733"/>
                <a:gd name="T29" fmla="*/ 654 h 697"/>
                <a:gd name="T30" fmla="*/ 423 w 733"/>
                <a:gd name="T31" fmla="*/ 690 h 697"/>
                <a:gd name="T32" fmla="*/ 371 w 733"/>
                <a:gd name="T33" fmla="*/ 608 h 697"/>
                <a:gd name="T34" fmla="*/ 329 w 733"/>
                <a:gd name="T35" fmla="*/ 564 h 697"/>
                <a:gd name="T36" fmla="*/ 380 w 733"/>
                <a:gd name="T37" fmla="*/ 503 h 697"/>
                <a:gd name="T38" fmla="*/ 328 w 733"/>
                <a:gd name="T39" fmla="*/ 461 h 697"/>
                <a:gd name="T40" fmla="*/ 290 w 733"/>
                <a:gd name="T41" fmla="*/ 480 h 697"/>
                <a:gd name="T42" fmla="*/ 251 w 733"/>
                <a:gd name="T43" fmla="*/ 458 h 697"/>
                <a:gd name="T44" fmla="*/ 195 w 733"/>
                <a:gd name="T45" fmla="*/ 417 h 697"/>
                <a:gd name="T46" fmla="*/ 133 w 733"/>
                <a:gd name="T47" fmla="*/ 401 h 697"/>
                <a:gd name="T48" fmla="*/ 112 w 733"/>
                <a:gd name="T49" fmla="*/ 349 h 697"/>
                <a:gd name="T50" fmla="*/ 89 w 733"/>
                <a:gd name="T51" fmla="*/ 325 h 697"/>
                <a:gd name="T52" fmla="*/ 54 w 733"/>
                <a:gd name="T53" fmla="*/ 311 h 697"/>
                <a:gd name="T54" fmla="*/ 43 w 733"/>
                <a:gd name="T55" fmla="*/ 356 h 697"/>
                <a:gd name="T56" fmla="*/ 1 w 733"/>
                <a:gd name="T57" fmla="*/ 363 h 697"/>
                <a:gd name="T58" fmla="*/ 36 w 733"/>
                <a:gd name="T59" fmla="*/ 292 h 697"/>
                <a:gd name="T60" fmla="*/ 55 w 733"/>
                <a:gd name="T61" fmla="*/ 203 h 697"/>
                <a:gd name="T62" fmla="*/ 58 w 733"/>
                <a:gd name="T63" fmla="*/ 162 h 697"/>
                <a:gd name="T64" fmla="*/ 88 w 733"/>
                <a:gd name="T65" fmla="*/ 144 h 697"/>
                <a:gd name="T66" fmla="*/ 114 w 733"/>
                <a:gd name="T67" fmla="*/ 140 h 697"/>
                <a:gd name="T68" fmla="*/ 134 w 733"/>
                <a:gd name="T69" fmla="*/ 147 h 697"/>
                <a:gd name="T70" fmla="*/ 145 w 733"/>
                <a:gd name="T71" fmla="*/ 108 h 697"/>
                <a:gd name="T72" fmla="*/ 184 w 733"/>
                <a:gd name="T73" fmla="*/ 118 h 697"/>
                <a:gd name="T74" fmla="*/ 208 w 733"/>
                <a:gd name="T75" fmla="*/ 138 h 697"/>
                <a:gd name="T76" fmla="*/ 228 w 733"/>
                <a:gd name="T77" fmla="*/ 98 h 697"/>
                <a:gd name="T78" fmla="*/ 258 w 733"/>
                <a:gd name="T79" fmla="*/ 69 h 697"/>
                <a:gd name="T80" fmla="*/ 278 w 733"/>
                <a:gd name="T81" fmla="*/ 31 h 697"/>
                <a:gd name="T82" fmla="*/ 306 w 733"/>
                <a:gd name="T83" fmla="*/ 18 h 697"/>
                <a:gd name="T84" fmla="*/ 314 w 733"/>
                <a:gd name="T85" fmla="*/ 3 h 697"/>
                <a:gd name="T86" fmla="*/ 340 w 733"/>
                <a:gd name="T87" fmla="*/ 21 h 697"/>
                <a:gd name="T88" fmla="*/ 346 w 733"/>
                <a:gd name="T89" fmla="*/ 39 h 697"/>
                <a:gd name="T90" fmla="*/ 360 w 733"/>
                <a:gd name="T91" fmla="*/ 61 h 697"/>
                <a:gd name="T92" fmla="*/ 395 w 733"/>
                <a:gd name="T93" fmla="*/ 35 h 697"/>
                <a:gd name="T94" fmla="*/ 414 w 733"/>
                <a:gd name="T95" fmla="*/ 9 h 697"/>
                <a:gd name="T96" fmla="*/ 452 w 733"/>
                <a:gd name="T97" fmla="*/ 37 h 697"/>
                <a:gd name="T98" fmla="*/ 463 w 733"/>
                <a:gd name="T99" fmla="*/ 76 h 697"/>
                <a:gd name="T100" fmla="*/ 493 w 733"/>
                <a:gd name="T101" fmla="*/ 95 h 697"/>
                <a:gd name="T102" fmla="*/ 523 w 733"/>
                <a:gd name="T103" fmla="*/ 121 h 697"/>
                <a:gd name="T104" fmla="*/ 558 w 733"/>
                <a:gd name="T105" fmla="*/ 127 h 697"/>
                <a:gd name="T106" fmla="*/ 590 w 733"/>
                <a:gd name="T107" fmla="*/ 119 h 697"/>
                <a:gd name="T108" fmla="*/ 610 w 733"/>
                <a:gd name="T109" fmla="*/ 93 h 697"/>
                <a:gd name="T110" fmla="*/ 665 w 733"/>
                <a:gd name="T111" fmla="*/ 107 h 697"/>
                <a:gd name="T112" fmla="*/ 675 w 733"/>
                <a:gd name="T113" fmla="*/ 142 h 697"/>
                <a:gd name="T114" fmla="*/ 672 w 733"/>
                <a:gd name="T115" fmla="*/ 173 h 697"/>
                <a:gd name="T116" fmla="*/ 708 w 733"/>
                <a:gd name="T117" fmla="*/ 186 h 697"/>
                <a:gd name="T118" fmla="*/ 713 w 733"/>
                <a:gd name="T119" fmla="*/ 198 h 697"/>
                <a:gd name="T120" fmla="*/ 722 w 733"/>
                <a:gd name="T121" fmla="*/ 244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3" h="697">
                  <a:moveTo>
                    <a:pt x="732" y="263"/>
                  </a:moveTo>
                  <a:cubicBezTo>
                    <a:pt x="733" y="263"/>
                    <a:pt x="733" y="265"/>
                    <a:pt x="733" y="266"/>
                  </a:cubicBezTo>
                  <a:cubicBezTo>
                    <a:pt x="731" y="266"/>
                    <a:pt x="729" y="267"/>
                    <a:pt x="728" y="267"/>
                  </a:cubicBezTo>
                  <a:cubicBezTo>
                    <a:pt x="727" y="267"/>
                    <a:pt x="723" y="269"/>
                    <a:pt x="722" y="270"/>
                  </a:cubicBezTo>
                  <a:cubicBezTo>
                    <a:pt x="720" y="270"/>
                    <a:pt x="716" y="272"/>
                    <a:pt x="714" y="272"/>
                  </a:cubicBezTo>
                  <a:cubicBezTo>
                    <a:pt x="713" y="273"/>
                    <a:pt x="711" y="273"/>
                    <a:pt x="710" y="273"/>
                  </a:cubicBezTo>
                  <a:cubicBezTo>
                    <a:pt x="708" y="274"/>
                    <a:pt x="705" y="276"/>
                    <a:pt x="704" y="277"/>
                  </a:cubicBezTo>
                  <a:cubicBezTo>
                    <a:pt x="702" y="277"/>
                    <a:pt x="699" y="277"/>
                    <a:pt x="698" y="276"/>
                  </a:cubicBezTo>
                  <a:cubicBezTo>
                    <a:pt x="696" y="276"/>
                    <a:pt x="694" y="275"/>
                    <a:pt x="693" y="274"/>
                  </a:cubicBezTo>
                  <a:cubicBezTo>
                    <a:pt x="692" y="274"/>
                    <a:pt x="692" y="272"/>
                    <a:pt x="692" y="271"/>
                  </a:cubicBezTo>
                  <a:cubicBezTo>
                    <a:pt x="691" y="270"/>
                    <a:pt x="689" y="270"/>
                    <a:pt x="688" y="270"/>
                  </a:cubicBezTo>
                  <a:cubicBezTo>
                    <a:pt x="687" y="269"/>
                    <a:pt x="684" y="269"/>
                    <a:pt x="683" y="270"/>
                  </a:cubicBezTo>
                  <a:cubicBezTo>
                    <a:pt x="683" y="270"/>
                    <a:pt x="683" y="272"/>
                    <a:pt x="682" y="273"/>
                  </a:cubicBezTo>
                  <a:cubicBezTo>
                    <a:pt x="682" y="274"/>
                    <a:pt x="679" y="275"/>
                    <a:pt x="678" y="275"/>
                  </a:cubicBezTo>
                  <a:cubicBezTo>
                    <a:pt x="677" y="276"/>
                    <a:pt x="673" y="275"/>
                    <a:pt x="672" y="276"/>
                  </a:cubicBezTo>
                  <a:cubicBezTo>
                    <a:pt x="671" y="277"/>
                    <a:pt x="670" y="279"/>
                    <a:pt x="670" y="280"/>
                  </a:cubicBezTo>
                  <a:cubicBezTo>
                    <a:pt x="670" y="282"/>
                    <a:pt x="669" y="284"/>
                    <a:pt x="670" y="285"/>
                  </a:cubicBezTo>
                  <a:cubicBezTo>
                    <a:pt x="670" y="286"/>
                    <a:pt x="673" y="287"/>
                    <a:pt x="674" y="287"/>
                  </a:cubicBezTo>
                  <a:cubicBezTo>
                    <a:pt x="675" y="288"/>
                    <a:pt x="675" y="291"/>
                    <a:pt x="675" y="292"/>
                  </a:cubicBezTo>
                  <a:cubicBezTo>
                    <a:pt x="676" y="294"/>
                    <a:pt x="676" y="297"/>
                    <a:pt x="675" y="299"/>
                  </a:cubicBezTo>
                  <a:cubicBezTo>
                    <a:pt x="675" y="301"/>
                    <a:pt x="673" y="303"/>
                    <a:pt x="673" y="305"/>
                  </a:cubicBezTo>
                  <a:cubicBezTo>
                    <a:pt x="673" y="306"/>
                    <a:pt x="673" y="307"/>
                    <a:pt x="673" y="308"/>
                  </a:cubicBezTo>
                  <a:cubicBezTo>
                    <a:pt x="674" y="309"/>
                    <a:pt x="673" y="311"/>
                    <a:pt x="673" y="312"/>
                  </a:cubicBezTo>
                  <a:cubicBezTo>
                    <a:pt x="672" y="313"/>
                    <a:pt x="668" y="313"/>
                    <a:pt x="667" y="313"/>
                  </a:cubicBezTo>
                  <a:cubicBezTo>
                    <a:pt x="666" y="314"/>
                    <a:pt x="664" y="315"/>
                    <a:pt x="663" y="316"/>
                  </a:cubicBezTo>
                  <a:cubicBezTo>
                    <a:pt x="663" y="316"/>
                    <a:pt x="661" y="318"/>
                    <a:pt x="661" y="320"/>
                  </a:cubicBezTo>
                  <a:cubicBezTo>
                    <a:pt x="661" y="321"/>
                    <a:pt x="662" y="323"/>
                    <a:pt x="662" y="325"/>
                  </a:cubicBezTo>
                  <a:cubicBezTo>
                    <a:pt x="662" y="326"/>
                    <a:pt x="659" y="328"/>
                    <a:pt x="659" y="329"/>
                  </a:cubicBezTo>
                  <a:cubicBezTo>
                    <a:pt x="658" y="330"/>
                    <a:pt x="657" y="334"/>
                    <a:pt x="657" y="335"/>
                  </a:cubicBezTo>
                  <a:cubicBezTo>
                    <a:pt x="657" y="336"/>
                    <a:pt x="659" y="338"/>
                    <a:pt x="659" y="339"/>
                  </a:cubicBezTo>
                  <a:cubicBezTo>
                    <a:pt x="659" y="341"/>
                    <a:pt x="659" y="343"/>
                    <a:pt x="659" y="344"/>
                  </a:cubicBezTo>
                  <a:cubicBezTo>
                    <a:pt x="658" y="345"/>
                    <a:pt x="656" y="346"/>
                    <a:pt x="654" y="347"/>
                  </a:cubicBezTo>
                  <a:cubicBezTo>
                    <a:pt x="653" y="347"/>
                    <a:pt x="651" y="347"/>
                    <a:pt x="650" y="348"/>
                  </a:cubicBezTo>
                  <a:cubicBezTo>
                    <a:pt x="649" y="348"/>
                    <a:pt x="648" y="350"/>
                    <a:pt x="647" y="351"/>
                  </a:cubicBezTo>
                  <a:cubicBezTo>
                    <a:pt x="646" y="351"/>
                    <a:pt x="644" y="352"/>
                    <a:pt x="642" y="353"/>
                  </a:cubicBezTo>
                  <a:cubicBezTo>
                    <a:pt x="641" y="353"/>
                    <a:pt x="639" y="352"/>
                    <a:pt x="638" y="353"/>
                  </a:cubicBezTo>
                  <a:cubicBezTo>
                    <a:pt x="637" y="353"/>
                    <a:pt x="636" y="355"/>
                    <a:pt x="635" y="355"/>
                  </a:cubicBezTo>
                  <a:cubicBezTo>
                    <a:pt x="634" y="356"/>
                    <a:pt x="634" y="359"/>
                    <a:pt x="634" y="360"/>
                  </a:cubicBezTo>
                  <a:cubicBezTo>
                    <a:pt x="634" y="361"/>
                    <a:pt x="635" y="364"/>
                    <a:pt x="635" y="365"/>
                  </a:cubicBezTo>
                  <a:cubicBezTo>
                    <a:pt x="635" y="367"/>
                    <a:pt x="634" y="369"/>
                    <a:pt x="633" y="371"/>
                  </a:cubicBezTo>
                  <a:cubicBezTo>
                    <a:pt x="633" y="371"/>
                    <a:pt x="632" y="372"/>
                    <a:pt x="631" y="373"/>
                  </a:cubicBezTo>
                  <a:cubicBezTo>
                    <a:pt x="630" y="373"/>
                    <a:pt x="628" y="372"/>
                    <a:pt x="628" y="371"/>
                  </a:cubicBezTo>
                  <a:cubicBezTo>
                    <a:pt x="627" y="371"/>
                    <a:pt x="627" y="368"/>
                    <a:pt x="626" y="368"/>
                  </a:cubicBezTo>
                  <a:cubicBezTo>
                    <a:pt x="624" y="367"/>
                    <a:pt x="621" y="367"/>
                    <a:pt x="620" y="368"/>
                  </a:cubicBezTo>
                  <a:cubicBezTo>
                    <a:pt x="618" y="369"/>
                    <a:pt x="617" y="372"/>
                    <a:pt x="617" y="374"/>
                  </a:cubicBezTo>
                  <a:cubicBezTo>
                    <a:pt x="616" y="375"/>
                    <a:pt x="615" y="377"/>
                    <a:pt x="615" y="378"/>
                  </a:cubicBezTo>
                  <a:cubicBezTo>
                    <a:pt x="615" y="379"/>
                    <a:pt x="615" y="381"/>
                    <a:pt x="616" y="381"/>
                  </a:cubicBezTo>
                  <a:cubicBezTo>
                    <a:pt x="616" y="382"/>
                    <a:pt x="619" y="382"/>
                    <a:pt x="619" y="382"/>
                  </a:cubicBezTo>
                  <a:cubicBezTo>
                    <a:pt x="620" y="383"/>
                    <a:pt x="621" y="384"/>
                    <a:pt x="622" y="385"/>
                  </a:cubicBezTo>
                  <a:cubicBezTo>
                    <a:pt x="622" y="386"/>
                    <a:pt x="623" y="388"/>
                    <a:pt x="622" y="389"/>
                  </a:cubicBezTo>
                  <a:cubicBezTo>
                    <a:pt x="622" y="390"/>
                    <a:pt x="619" y="391"/>
                    <a:pt x="619" y="392"/>
                  </a:cubicBezTo>
                  <a:cubicBezTo>
                    <a:pt x="619" y="393"/>
                    <a:pt x="619" y="395"/>
                    <a:pt x="619" y="396"/>
                  </a:cubicBezTo>
                  <a:cubicBezTo>
                    <a:pt x="618" y="398"/>
                    <a:pt x="615" y="401"/>
                    <a:pt x="613" y="401"/>
                  </a:cubicBezTo>
                  <a:cubicBezTo>
                    <a:pt x="611" y="402"/>
                    <a:pt x="608" y="401"/>
                    <a:pt x="606" y="401"/>
                  </a:cubicBezTo>
                  <a:cubicBezTo>
                    <a:pt x="605" y="402"/>
                    <a:pt x="604" y="404"/>
                    <a:pt x="603" y="405"/>
                  </a:cubicBezTo>
                  <a:cubicBezTo>
                    <a:pt x="603" y="406"/>
                    <a:pt x="603" y="409"/>
                    <a:pt x="603" y="410"/>
                  </a:cubicBezTo>
                  <a:cubicBezTo>
                    <a:pt x="603" y="411"/>
                    <a:pt x="604" y="413"/>
                    <a:pt x="605" y="413"/>
                  </a:cubicBezTo>
                  <a:cubicBezTo>
                    <a:pt x="606" y="415"/>
                    <a:pt x="609" y="416"/>
                    <a:pt x="610" y="418"/>
                  </a:cubicBezTo>
                  <a:cubicBezTo>
                    <a:pt x="610" y="419"/>
                    <a:pt x="611" y="421"/>
                    <a:pt x="610" y="422"/>
                  </a:cubicBezTo>
                  <a:cubicBezTo>
                    <a:pt x="610" y="423"/>
                    <a:pt x="608" y="425"/>
                    <a:pt x="606" y="425"/>
                  </a:cubicBezTo>
                  <a:cubicBezTo>
                    <a:pt x="605" y="426"/>
                    <a:pt x="603" y="426"/>
                    <a:pt x="602" y="426"/>
                  </a:cubicBezTo>
                  <a:cubicBezTo>
                    <a:pt x="601" y="426"/>
                    <a:pt x="600" y="425"/>
                    <a:pt x="599" y="425"/>
                  </a:cubicBezTo>
                  <a:cubicBezTo>
                    <a:pt x="598" y="424"/>
                    <a:pt x="597" y="423"/>
                    <a:pt x="596" y="423"/>
                  </a:cubicBezTo>
                  <a:cubicBezTo>
                    <a:pt x="595" y="423"/>
                    <a:pt x="592" y="425"/>
                    <a:pt x="591" y="426"/>
                  </a:cubicBezTo>
                  <a:cubicBezTo>
                    <a:pt x="591" y="427"/>
                    <a:pt x="590" y="430"/>
                    <a:pt x="590" y="431"/>
                  </a:cubicBezTo>
                  <a:cubicBezTo>
                    <a:pt x="590" y="433"/>
                    <a:pt x="590" y="435"/>
                    <a:pt x="591" y="436"/>
                  </a:cubicBezTo>
                  <a:cubicBezTo>
                    <a:pt x="592" y="438"/>
                    <a:pt x="595" y="438"/>
                    <a:pt x="595" y="440"/>
                  </a:cubicBezTo>
                  <a:cubicBezTo>
                    <a:pt x="596" y="441"/>
                    <a:pt x="595" y="445"/>
                    <a:pt x="594" y="446"/>
                  </a:cubicBezTo>
                  <a:cubicBezTo>
                    <a:pt x="594" y="446"/>
                    <a:pt x="593" y="445"/>
                    <a:pt x="592" y="446"/>
                  </a:cubicBezTo>
                  <a:cubicBezTo>
                    <a:pt x="590" y="446"/>
                    <a:pt x="589" y="450"/>
                    <a:pt x="588" y="452"/>
                  </a:cubicBezTo>
                  <a:cubicBezTo>
                    <a:pt x="587" y="453"/>
                    <a:pt x="586" y="454"/>
                    <a:pt x="586" y="455"/>
                  </a:cubicBezTo>
                  <a:cubicBezTo>
                    <a:pt x="585" y="455"/>
                    <a:pt x="582" y="455"/>
                    <a:pt x="581" y="456"/>
                  </a:cubicBezTo>
                  <a:cubicBezTo>
                    <a:pt x="580" y="458"/>
                    <a:pt x="581" y="461"/>
                    <a:pt x="582" y="462"/>
                  </a:cubicBezTo>
                  <a:cubicBezTo>
                    <a:pt x="582" y="463"/>
                    <a:pt x="583" y="465"/>
                    <a:pt x="584" y="466"/>
                  </a:cubicBezTo>
                  <a:cubicBezTo>
                    <a:pt x="584" y="467"/>
                    <a:pt x="585" y="470"/>
                    <a:pt x="585" y="471"/>
                  </a:cubicBezTo>
                  <a:cubicBezTo>
                    <a:pt x="585" y="472"/>
                    <a:pt x="581" y="474"/>
                    <a:pt x="581" y="476"/>
                  </a:cubicBezTo>
                  <a:cubicBezTo>
                    <a:pt x="581" y="477"/>
                    <a:pt x="581" y="479"/>
                    <a:pt x="581" y="481"/>
                  </a:cubicBezTo>
                  <a:cubicBezTo>
                    <a:pt x="582" y="482"/>
                    <a:pt x="582" y="484"/>
                    <a:pt x="582" y="485"/>
                  </a:cubicBezTo>
                  <a:cubicBezTo>
                    <a:pt x="582" y="487"/>
                    <a:pt x="582" y="489"/>
                    <a:pt x="581" y="490"/>
                  </a:cubicBezTo>
                  <a:cubicBezTo>
                    <a:pt x="580" y="492"/>
                    <a:pt x="576" y="493"/>
                    <a:pt x="574" y="493"/>
                  </a:cubicBezTo>
                  <a:cubicBezTo>
                    <a:pt x="571" y="494"/>
                    <a:pt x="567" y="493"/>
                    <a:pt x="564" y="492"/>
                  </a:cubicBezTo>
                  <a:cubicBezTo>
                    <a:pt x="563" y="491"/>
                    <a:pt x="560" y="489"/>
                    <a:pt x="558" y="488"/>
                  </a:cubicBezTo>
                  <a:cubicBezTo>
                    <a:pt x="558" y="487"/>
                    <a:pt x="556" y="487"/>
                    <a:pt x="555" y="487"/>
                  </a:cubicBezTo>
                  <a:cubicBezTo>
                    <a:pt x="553" y="486"/>
                    <a:pt x="551" y="487"/>
                    <a:pt x="550" y="487"/>
                  </a:cubicBezTo>
                  <a:cubicBezTo>
                    <a:pt x="548" y="489"/>
                    <a:pt x="548" y="493"/>
                    <a:pt x="548" y="495"/>
                  </a:cubicBezTo>
                  <a:cubicBezTo>
                    <a:pt x="548" y="496"/>
                    <a:pt x="548" y="499"/>
                    <a:pt x="548" y="500"/>
                  </a:cubicBezTo>
                  <a:cubicBezTo>
                    <a:pt x="547" y="502"/>
                    <a:pt x="543" y="506"/>
                    <a:pt x="542" y="508"/>
                  </a:cubicBezTo>
                  <a:cubicBezTo>
                    <a:pt x="540" y="510"/>
                    <a:pt x="537" y="513"/>
                    <a:pt x="536" y="515"/>
                  </a:cubicBezTo>
                  <a:cubicBezTo>
                    <a:pt x="536" y="517"/>
                    <a:pt x="537" y="521"/>
                    <a:pt x="536" y="523"/>
                  </a:cubicBezTo>
                  <a:cubicBezTo>
                    <a:pt x="536" y="525"/>
                    <a:pt x="534" y="529"/>
                    <a:pt x="534" y="531"/>
                  </a:cubicBezTo>
                  <a:cubicBezTo>
                    <a:pt x="533" y="531"/>
                    <a:pt x="532" y="533"/>
                    <a:pt x="532" y="534"/>
                  </a:cubicBezTo>
                  <a:cubicBezTo>
                    <a:pt x="532" y="535"/>
                    <a:pt x="533" y="537"/>
                    <a:pt x="533" y="538"/>
                  </a:cubicBezTo>
                  <a:cubicBezTo>
                    <a:pt x="533" y="539"/>
                    <a:pt x="532" y="541"/>
                    <a:pt x="532" y="542"/>
                  </a:cubicBezTo>
                  <a:cubicBezTo>
                    <a:pt x="531" y="542"/>
                    <a:pt x="528" y="543"/>
                    <a:pt x="527" y="542"/>
                  </a:cubicBezTo>
                  <a:cubicBezTo>
                    <a:pt x="526" y="542"/>
                    <a:pt x="526" y="539"/>
                    <a:pt x="525" y="539"/>
                  </a:cubicBezTo>
                  <a:cubicBezTo>
                    <a:pt x="524" y="538"/>
                    <a:pt x="520" y="538"/>
                    <a:pt x="519" y="538"/>
                  </a:cubicBezTo>
                  <a:cubicBezTo>
                    <a:pt x="517" y="538"/>
                    <a:pt x="515" y="538"/>
                    <a:pt x="514" y="539"/>
                  </a:cubicBezTo>
                  <a:cubicBezTo>
                    <a:pt x="513" y="539"/>
                    <a:pt x="512" y="540"/>
                    <a:pt x="511" y="540"/>
                  </a:cubicBezTo>
                  <a:cubicBezTo>
                    <a:pt x="511" y="542"/>
                    <a:pt x="512" y="545"/>
                    <a:pt x="511" y="547"/>
                  </a:cubicBezTo>
                  <a:cubicBezTo>
                    <a:pt x="510" y="548"/>
                    <a:pt x="508" y="549"/>
                    <a:pt x="507" y="550"/>
                  </a:cubicBezTo>
                  <a:cubicBezTo>
                    <a:pt x="506" y="550"/>
                    <a:pt x="506" y="552"/>
                    <a:pt x="506" y="554"/>
                  </a:cubicBezTo>
                  <a:cubicBezTo>
                    <a:pt x="505" y="554"/>
                    <a:pt x="505" y="554"/>
                    <a:pt x="505" y="554"/>
                  </a:cubicBezTo>
                  <a:cubicBezTo>
                    <a:pt x="502" y="554"/>
                    <a:pt x="498" y="555"/>
                    <a:pt x="496" y="557"/>
                  </a:cubicBezTo>
                  <a:cubicBezTo>
                    <a:pt x="495" y="559"/>
                    <a:pt x="492" y="564"/>
                    <a:pt x="491" y="566"/>
                  </a:cubicBezTo>
                  <a:cubicBezTo>
                    <a:pt x="491" y="569"/>
                    <a:pt x="491" y="575"/>
                    <a:pt x="492" y="578"/>
                  </a:cubicBezTo>
                  <a:cubicBezTo>
                    <a:pt x="493" y="580"/>
                    <a:pt x="495" y="585"/>
                    <a:pt x="497" y="587"/>
                  </a:cubicBezTo>
                  <a:cubicBezTo>
                    <a:pt x="498" y="588"/>
                    <a:pt x="501" y="589"/>
                    <a:pt x="502" y="590"/>
                  </a:cubicBezTo>
                  <a:cubicBezTo>
                    <a:pt x="504" y="593"/>
                    <a:pt x="501" y="601"/>
                    <a:pt x="502" y="604"/>
                  </a:cubicBezTo>
                  <a:cubicBezTo>
                    <a:pt x="503" y="606"/>
                    <a:pt x="504" y="611"/>
                    <a:pt x="506" y="612"/>
                  </a:cubicBezTo>
                  <a:cubicBezTo>
                    <a:pt x="508" y="614"/>
                    <a:pt x="513" y="613"/>
                    <a:pt x="515" y="615"/>
                  </a:cubicBezTo>
                  <a:cubicBezTo>
                    <a:pt x="517" y="616"/>
                    <a:pt x="520" y="620"/>
                    <a:pt x="521" y="622"/>
                  </a:cubicBezTo>
                  <a:cubicBezTo>
                    <a:pt x="522" y="625"/>
                    <a:pt x="524" y="631"/>
                    <a:pt x="524" y="634"/>
                  </a:cubicBezTo>
                  <a:cubicBezTo>
                    <a:pt x="525" y="638"/>
                    <a:pt x="525" y="645"/>
                    <a:pt x="525" y="648"/>
                  </a:cubicBezTo>
                  <a:cubicBezTo>
                    <a:pt x="525" y="651"/>
                    <a:pt x="525" y="657"/>
                    <a:pt x="522" y="658"/>
                  </a:cubicBezTo>
                  <a:cubicBezTo>
                    <a:pt x="521" y="658"/>
                    <a:pt x="517" y="656"/>
                    <a:pt x="515" y="654"/>
                  </a:cubicBezTo>
                  <a:cubicBezTo>
                    <a:pt x="515" y="654"/>
                    <a:pt x="513" y="652"/>
                    <a:pt x="513" y="651"/>
                  </a:cubicBezTo>
                  <a:cubicBezTo>
                    <a:pt x="512" y="648"/>
                    <a:pt x="514" y="643"/>
                    <a:pt x="513" y="641"/>
                  </a:cubicBezTo>
                  <a:cubicBezTo>
                    <a:pt x="512" y="639"/>
                    <a:pt x="506" y="638"/>
                    <a:pt x="505" y="639"/>
                  </a:cubicBezTo>
                  <a:cubicBezTo>
                    <a:pt x="503" y="641"/>
                    <a:pt x="506" y="646"/>
                    <a:pt x="505" y="648"/>
                  </a:cubicBezTo>
                  <a:cubicBezTo>
                    <a:pt x="504" y="650"/>
                    <a:pt x="500" y="653"/>
                    <a:pt x="498" y="654"/>
                  </a:cubicBezTo>
                  <a:cubicBezTo>
                    <a:pt x="496" y="656"/>
                    <a:pt x="490" y="655"/>
                    <a:pt x="487" y="656"/>
                  </a:cubicBezTo>
                  <a:cubicBezTo>
                    <a:pt x="484" y="656"/>
                    <a:pt x="477" y="657"/>
                    <a:pt x="474" y="659"/>
                  </a:cubicBezTo>
                  <a:cubicBezTo>
                    <a:pt x="471" y="660"/>
                    <a:pt x="467" y="665"/>
                    <a:pt x="466" y="667"/>
                  </a:cubicBezTo>
                  <a:cubicBezTo>
                    <a:pt x="464" y="671"/>
                    <a:pt x="464" y="680"/>
                    <a:pt x="461" y="683"/>
                  </a:cubicBezTo>
                  <a:cubicBezTo>
                    <a:pt x="460" y="685"/>
                    <a:pt x="455" y="687"/>
                    <a:pt x="453" y="688"/>
                  </a:cubicBezTo>
                  <a:cubicBezTo>
                    <a:pt x="451" y="690"/>
                    <a:pt x="449" y="695"/>
                    <a:pt x="447" y="696"/>
                  </a:cubicBezTo>
                  <a:cubicBezTo>
                    <a:pt x="444" y="697"/>
                    <a:pt x="438" y="697"/>
                    <a:pt x="434" y="696"/>
                  </a:cubicBezTo>
                  <a:cubicBezTo>
                    <a:pt x="431" y="696"/>
                    <a:pt x="425" y="692"/>
                    <a:pt x="423" y="690"/>
                  </a:cubicBezTo>
                  <a:cubicBezTo>
                    <a:pt x="421" y="688"/>
                    <a:pt x="419" y="682"/>
                    <a:pt x="417" y="680"/>
                  </a:cubicBezTo>
                  <a:cubicBezTo>
                    <a:pt x="414" y="676"/>
                    <a:pt x="406" y="673"/>
                    <a:pt x="404" y="669"/>
                  </a:cubicBezTo>
                  <a:cubicBezTo>
                    <a:pt x="403" y="667"/>
                    <a:pt x="405" y="661"/>
                    <a:pt x="404" y="659"/>
                  </a:cubicBezTo>
                  <a:cubicBezTo>
                    <a:pt x="404" y="655"/>
                    <a:pt x="402" y="647"/>
                    <a:pt x="401" y="644"/>
                  </a:cubicBezTo>
                  <a:cubicBezTo>
                    <a:pt x="400" y="642"/>
                    <a:pt x="396" y="639"/>
                    <a:pt x="395" y="638"/>
                  </a:cubicBezTo>
                  <a:cubicBezTo>
                    <a:pt x="393" y="636"/>
                    <a:pt x="388" y="631"/>
                    <a:pt x="385" y="629"/>
                  </a:cubicBezTo>
                  <a:cubicBezTo>
                    <a:pt x="383" y="626"/>
                    <a:pt x="377" y="620"/>
                    <a:pt x="375" y="617"/>
                  </a:cubicBezTo>
                  <a:cubicBezTo>
                    <a:pt x="374" y="615"/>
                    <a:pt x="372" y="610"/>
                    <a:pt x="371" y="608"/>
                  </a:cubicBezTo>
                  <a:cubicBezTo>
                    <a:pt x="370" y="607"/>
                    <a:pt x="367" y="607"/>
                    <a:pt x="366" y="606"/>
                  </a:cubicBezTo>
                  <a:cubicBezTo>
                    <a:pt x="364" y="604"/>
                    <a:pt x="362" y="600"/>
                    <a:pt x="361" y="598"/>
                  </a:cubicBezTo>
                  <a:cubicBezTo>
                    <a:pt x="360" y="596"/>
                    <a:pt x="358" y="593"/>
                    <a:pt x="358" y="591"/>
                  </a:cubicBezTo>
                  <a:cubicBezTo>
                    <a:pt x="357" y="589"/>
                    <a:pt x="358" y="584"/>
                    <a:pt x="357" y="581"/>
                  </a:cubicBezTo>
                  <a:cubicBezTo>
                    <a:pt x="357" y="579"/>
                    <a:pt x="354" y="576"/>
                    <a:pt x="352" y="575"/>
                  </a:cubicBezTo>
                  <a:cubicBezTo>
                    <a:pt x="350" y="574"/>
                    <a:pt x="344" y="578"/>
                    <a:pt x="341" y="577"/>
                  </a:cubicBezTo>
                  <a:cubicBezTo>
                    <a:pt x="339" y="576"/>
                    <a:pt x="336" y="573"/>
                    <a:pt x="334" y="571"/>
                  </a:cubicBezTo>
                  <a:cubicBezTo>
                    <a:pt x="333" y="570"/>
                    <a:pt x="330" y="566"/>
                    <a:pt x="329" y="564"/>
                  </a:cubicBezTo>
                  <a:cubicBezTo>
                    <a:pt x="328" y="561"/>
                    <a:pt x="327" y="556"/>
                    <a:pt x="327" y="553"/>
                  </a:cubicBezTo>
                  <a:cubicBezTo>
                    <a:pt x="327" y="549"/>
                    <a:pt x="327" y="543"/>
                    <a:pt x="328" y="540"/>
                  </a:cubicBezTo>
                  <a:cubicBezTo>
                    <a:pt x="330" y="538"/>
                    <a:pt x="335" y="535"/>
                    <a:pt x="337" y="534"/>
                  </a:cubicBezTo>
                  <a:cubicBezTo>
                    <a:pt x="340" y="532"/>
                    <a:pt x="346" y="530"/>
                    <a:pt x="349" y="528"/>
                  </a:cubicBezTo>
                  <a:cubicBezTo>
                    <a:pt x="350" y="527"/>
                    <a:pt x="351" y="525"/>
                    <a:pt x="352" y="525"/>
                  </a:cubicBezTo>
                  <a:cubicBezTo>
                    <a:pt x="355" y="523"/>
                    <a:pt x="364" y="525"/>
                    <a:pt x="367" y="523"/>
                  </a:cubicBezTo>
                  <a:cubicBezTo>
                    <a:pt x="370" y="522"/>
                    <a:pt x="376" y="517"/>
                    <a:pt x="377" y="514"/>
                  </a:cubicBezTo>
                  <a:cubicBezTo>
                    <a:pt x="379" y="511"/>
                    <a:pt x="379" y="506"/>
                    <a:pt x="380" y="503"/>
                  </a:cubicBezTo>
                  <a:cubicBezTo>
                    <a:pt x="381" y="501"/>
                    <a:pt x="383" y="495"/>
                    <a:pt x="382" y="492"/>
                  </a:cubicBezTo>
                  <a:cubicBezTo>
                    <a:pt x="382" y="490"/>
                    <a:pt x="379" y="485"/>
                    <a:pt x="378" y="483"/>
                  </a:cubicBezTo>
                  <a:cubicBezTo>
                    <a:pt x="377" y="481"/>
                    <a:pt x="374" y="478"/>
                    <a:pt x="372" y="477"/>
                  </a:cubicBezTo>
                  <a:cubicBezTo>
                    <a:pt x="370" y="475"/>
                    <a:pt x="363" y="471"/>
                    <a:pt x="362" y="470"/>
                  </a:cubicBezTo>
                  <a:cubicBezTo>
                    <a:pt x="362" y="469"/>
                    <a:pt x="359" y="464"/>
                    <a:pt x="357" y="463"/>
                  </a:cubicBezTo>
                  <a:cubicBezTo>
                    <a:pt x="355" y="461"/>
                    <a:pt x="347" y="458"/>
                    <a:pt x="346" y="458"/>
                  </a:cubicBezTo>
                  <a:cubicBezTo>
                    <a:pt x="345" y="458"/>
                    <a:pt x="337" y="458"/>
                    <a:pt x="334" y="459"/>
                  </a:cubicBezTo>
                  <a:cubicBezTo>
                    <a:pt x="332" y="459"/>
                    <a:pt x="329" y="460"/>
                    <a:pt x="328" y="461"/>
                  </a:cubicBezTo>
                  <a:cubicBezTo>
                    <a:pt x="326" y="462"/>
                    <a:pt x="327" y="466"/>
                    <a:pt x="326" y="467"/>
                  </a:cubicBezTo>
                  <a:cubicBezTo>
                    <a:pt x="326" y="469"/>
                    <a:pt x="325" y="472"/>
                    <a:pt x="324" y="473"/>
                  </a:cubicBezTo>
                  <a:cubicBezTo>
                    <a:pt x="322" y="473"/>
                    <a:pt x="319" y="470"/>
                    <a:pt x="317" y="469"/>
                  </a:cubicBezTo>
                  <a:cubicBezTo>
                    <a:pt x="316" y="467"/>
                    <a:pt x="316" y="462"/>
                    <a:pt x="314" y="461"/>
                  </a:cubicBezTo>
                  <a:cubicBezTo>
                    <a:pt x="312" y="460"/>
                    <a:pt x="307" y="459"/>
                    <a:pt x="304" y="459"/>
                  </a:cubicBezTo>
                  <a:cubicBezTo>
                    <a:pt x="301" y="460"/>
                    <a:pt x="295" y="463"/>
                    <a:pt x="293" y="466"/>
                  </a:cubicBezTo>
                  <a:cubicBezTo>
                    <a:pt x="292" y="468"/>
                    <a:pt x="292" y="471"/>
                    <a:pt x="292" y="473"/>
                  </a:cubicBezTo>
                  <a:cubicBezTo>
                    <a:pt x="292" y="475"/>
                    <a:pt x="291" y="479"/>
                    <a:pt x="290" y="480"/>
                  </a:cubicBezTo>
                  <a:cubicBezTo>
                    <a:pt x="288" y="481"/>
                    <a:pt x="282" y="481"/>
                    <a:pt x="280" y="480"/>
                  </a:cubicBezTo>
                  <a:cubicBezTo>
                    <a:pt x="279" y="479"/>
                    <a:pt x="276" y="477"/>
                    <a:pt x="276" y="476"/>
                  </a:cubicBezTo>
                  <a:cubicBezTo>
                    <a:pt x="275" y="475"/>
                    <a:pt x="278" y="472"/>
                    <a:pt x="278" y="471"/>
                  </a:cubicBezTo>
                  <a:cubicBezTo>
                    <a:pt x="278" y="469"/>
                    <a:pt x="278" y="463"/>
                    <a:pt x="277" y="461"/>
                  </a:cubicBezTo>
                  <a:cubicBezTo>
                    <a:pt x="276" y="460"/>
                    <a:pt x="274" y="459"/>
                    <a:pt x="272" y="458"/>
                  </a:cubicBezTo>
                  <a:cubicBezTo>
                    <a:pt x="269" y="457"/>
                    <a:pt x="263" y="458"/>
                    <a:pt x="260" y="459"/>
                  </a:cubicBezTo>
                  <a:cubicBezTo>
                    <a:pt x="259" y="459"/>
                    <a:pt x="257" y="462"/>
                    <a:pt x="256" y="462"/>
                  </a:cubicBezTo>
                  <a:cubicBezTo>
                    <a:pt x="254" y="462"/>
                    <a:pt x="252" y="459"/>
                    <a:pt x="251" y="458"/>
                  </a:cubicBezTo>
                  <a:cubicBezTo>
                    <a:pt x="250" y="456"/>
                    <a:pt x="252" y="452"/>
                    <a:pt x="251" y="450"/>
                  </a:cubicBezTo>
                  <a:cubicBezTo>
                    <a:pt x="250" y="448"/>
                    <a:pt x="244" y="447"/>
                    <a:pt x="244" y="444"/>
                  </a:cubicBezTo>
                  <a:cubicBezTo>
                    <a:pt x="243" y="442"/>
                    <a:pt x="246" y="438"/>
                    <a:pt x="246" y="436"/>
                  </a:cubicBezTo>
                  <a:cubicBezTo>
                    <a:pt x="246" y="432"/>
                    <a:pt x="243" y="426"/>
                    <a:pt x="241" y="424"/>
                  </a:cubicBezTo>
                  <a:cubicBezTo>
                    <a:pt x="238" y="422"/>
                    <a:pt x="230" y="423"/>
                    <a:pt x="227" y="423"/>
                  </a:cubicBezTo>
                  <a:cubicBezTo>
                    <a:pt x="225" y="423"/>
                    <a:pt x="221" y="425"/>
                    <a:pt x="219" y="425"/>
                  </a:cubicBezTo>
                  <a:cubicBezTo>
                    <a:pt x="216" y="425"/>
                    <a:pt x="209" y="424"/>
                    <a:pt x="205" y="423"/>
                  </a:cubicBezTo>
                  <a:cubicBezTo>
                    <a:pt x="203" y="422"/>
                    <a:pt x="198" y="419"/>
                    <a:pt x="195" y="417"/>
                  </a:cubicBezTo>
                  <a:cubicBezTo>
                    <a:pt x="193" y="416"/>
                    <a:pt x="189" y="413"/>
                    <a:pt x="187" y="412"/>
                  </a:cubicBezTo>
                  <a:cubicBezTo>
                    <a:pt x="186" y="411"/>
                    <a:pt x="183" y="409"/>
                    <a:pt x="182" y="409"/>
                  </a:cubicBezTo>
                  <a:cubicBezTo>
                    <a:pt x="180" y="408"/>
                    <a:pt x="174" y="408"/>
                    <a:pt x="174" y="408"/>
                  </a:cubicBezTo>
                  <a:cubicBezTo>
                    <a:pt x="173" y="408"/>
                    <a:pt x="167" y="405"/>
                    <a:pt x="165" y="404"/>
                  </a:cubicBezTo>
                  <a:cubicBezTo>
                    <a:pt x="162" y="402"/>
                    <a:pt x="154" y="400"/>
                    <a:pt x="151" y="400"/>
                  </a:cubicBezTo>
                  <a:cubicBezTo>
                    <a:pt x="149" y="400"/>
                    <a:pt x="146" y="399"/>
                    <a:pt x="144" y="400"/>
                  </a:cubicBezTo>
                  <a:cubicBezTo>
                    <a:pt x="143" y="401"/>
                    <a:pt x="142" y="405"/>
                    <a:pt x="141" y="405"/>
                  </a:cubicBezTo>
                  <a:cubicBezTo>
                    <a:pt x="139" y="406"/>
                    <a:pt x="135" y="403"/>
                    <a:pt x="133" y="401"/>
                  </a:cubicBezTo>
                  <a:cubicBezTo>
                    <a:pt x="133" y="400"/>
                    <a:pt x="133" y="396"/>
                    <a:pt x="133" y="395"/>
                  </a:cubicBezTo>
                  <a:cubicBezTo>
                    <a:pt x="133" y="393"/>
                    <a:pt x="134" y="389"/>
                    <a:pt x="133" y="387"/>
                  </a:cubicBezTo>
                  <a:cubicBezTo>
                    <a:pt x="133" y="386"/>
                    <a:pt x="133" y="383"/>
                    <a:pt x="132" y="382"/>
                  </a:cubicBezTo>
                  <a:cubicBezTo>
                    <a:pt x="132" y="381"/>
                    <a:pt x="129" y="380"/>
                    <a:pt x="128" y="379"/>
                  </a:cubicBezTo>
                  <a:cubicBezTo>
                    <a:pt x="126" y="378"/>
                    <a:pt x="124" y="374"/>
                    <a:pt x="123" y="372"/>
                  </a:cubicBezTo>
                  <a:cubicBezTo>
                    <a:pt x="122" y="370"/>
                    <a:pt x="119" y="367"/>
                    <a:pt x="118" y="365"/>
                  </a:cubicBezTo>
                  <a:cubicBezTo>
                    <a:pt x="116" y="363"/>
                    <a:pt x="114" y="359"/>
                    <a:pt x="113" y="356"/>
                  </a:cubicBezTo>
                  <a:cubicBezTo>
                    <a:pt x="112" y="355"/>
                    <a:pt x="112" y="351"/>
                    <a:pt x="112" y="349"/>
                  </a:cubicBezTo>
                  <a:cubicBezTo>
                    <a:pt x="113" y="348"/>
                    <a:pt x="116" y="345"/>
                    <a:pt x="117" y="344"/>
                  </a:cubicBezTo>
                  <a:cubicBezTo>
                    <a:pt x="117" y="341"/>
                    <a:pt x="117" y="337"/>
                    <a:pt x="117" y="334"/>
                  </a:cubicBezTo>
                  <a:cubicBezTo>
                    <a:pt x="116" y="332"/>
                    <a:pt x="114" y="328"/>
                    <a:pt x="113" y="326"/>
                  </a:cubicBezTo>
                  <a:cubicBezTo>
                    <a:pt x="112" y="326"/>
                    <a:pt x="110" y="326"/>
                    <a:pt x="109" y="325"/>
                  </a:cubicBezTo>
                  <a:cubicBezTo>
                    <a:pt x="108" y="324"/>
                    <a:pt x="105" y="322"/>
                    <a:pt x="104" y="321"/>
                  </a:cubicBezTo>
                  <a:cubicBezTo>
                    <a:pt x="103" y="321"/>
                    <a:pt x="99" y="320"/>
                    <a:pt x="98" y="320"/>
                  </a:cubicBezTo>
                  <a:cubicBezTo>
                    <a:pt x="97" y="320"/>
                    <a:pt x="96" y="323"/>
                    <a:pt x="95" y="323"/>
                  </a:cubicBezTo>
                  <a:cubicBezTo>
                    <a:pt x="93" y="324"/>
                    <a:pt x="90" y="326"/>
                    <a:pt x="89" y="325"/>
                  </a:cubicBezTo>
                  <a:cubicBezTo>
                    <a:pt x="88" y="324"/>
                    <a:pt x="90" y="322"/>
                    <a:pt x="89" y="321"/>
                  </a:cubicBezTo>
                  <a:cubicBezTo>
                    <a:pt x="89" y="319"/>
                    <a:pt x="86" y="317"/>
                    <a:pt x="84" y="317"/>
                  </a:cubicBezTo>
                  <a:cubicBezTo>
                    <a:pt x="82" y="318"/>
                    <a:pt x="80" y="323"/>
                    <a:pt x="78" y="324"/>
                  </a:cubicBezTo>
                  <a:cubicBezTo>
                    <a:pt x="77" y="325"/>
                    <a:pt x="74" y="328"/>
                    <a:pt x="72" y="327"/>
                  </a:cubicBezTo>
                  <a:cubicBezTo>
                    <a:pt x="71" y="326"/>
                    <a:pt x="71" y="321"/>
                    <a:pt x="70" y="320"/>
                  </a:cubicBezTo>
                  <a:cubicBezTo>
                    <a:pt x="68" y="318"/>
                    <a:pt x="62" y="318"/>
                    <a:pt x="60" y="316"/>
                  </a:cubicBezTo>
                  <a:cubicBezTo>
                    <a:pt x="59" y="316"/>
                    <a:pt x="58" y="314"/>
                    <a:pt x="58" y="314"/>
                  </a:cubicBezTo>
                  <a:cubicBezTo>
                    <a:pt x="57" y="313"/>
                    <a:pt x="55" y="311"/>
                    <a:pt x="54" y="311"/>
                  </a:cubicBezTo>
                  <a:cubicBezTo>
                    <a:pt x="52" y="310"/>
                    <a:pt x="48" y="311"/>
                    <a:pt x="46" y="311"/>
                  </a:cubicBezTo>
                  <a:cubicBezTo>
                    <a:pt x="44" y="312"/>
                    <a:pt x="41" y="316"/>
                    <a:pt x="40" y="318"/>
                  </a:cubicBezTo>
                  <a:cubicBezTo>
                    <a:pt x="39" y="320"/>
                    <a:pt x="39" y="325"/>
                    <a:pt x="40" y="326"/>
                  </a:cubicBezTo>
                  <a:cubicBezTo>
                    <a:pt x="41" y="327"/>
                    <a:pt x="44" y="326"/>
                    <a:pt x="45" y="326"/>
                  </a:cubicBezTo>
                  <a:cubicBezTo>
                    <a:pt x="46" y="326"/>
                    <a:pt x="48" y="328"/>
                    <a:pt x="48" y="329"/>
                  </a:cubicBezTo>
                  <a:cubicBezTo>
                    <a:pt x="49" y="331"/>
                    <a:pt x="49" y="336"/>
                    <a:pt x="48" y="339"/>
                  </a:cubicBezTo>
                  <a:cubicBezTo>
                    <a:pt x="48" y="341"/>
                    <a:pt x="44" y="345"/>
                    <a:pt x="43" y="347"/>
                  </a:cubicBezTo>
                  <a:cubicBezTo>
                    <a:pt x="43" y="349"/>
                    <a:pt x="43" y="353"/>
                    <a:pt x="43" y="356"/>
                  </a:cubicBezTo>
                  <a:cubicBezTo>
                    <a:pt x="44" y="358"/>
                    <a:pt x="47" y="363"/>
                    <a:pt x="47" y="364"/>
                  </a:cubicBezTo>
                  <a:cubicBezTo>
                    <a:pt x="47" y="365"/>
                    <a:pt x="48" y="369"/>
                    <a:pt x="47" y="370"/>
                  </a:cubicBezTo>
                  <a:cubicBezTo>
                    <a:pt x="44" y="373"/>
                    <a:pt x="36" y="372"/>
                    <a:pt x="33" y="372"/>
                  </a:cubicBezTo>
                  <a:cubicBezTo>
                    <a:pt x="32" y="372"/>
                    <a:pt x="30" y="370"/>
                    <a:pt x="29" y="370"/>
                  </a:cubicBezTo>
                  <a:cubicBezTo>
                    <a:pt x="27" y="370"/>
                    <a:pt x="24" y="370"/>
                    <a:pt x="22" y="370"/>
                  </a:cubicBezTo>
                  <a:cubicBezTo>
                    <a:pt x="20" y="371"/>
                    <a:pt x="17" y="373"/>
                    <a:pt x="15" y="374"/>
                  </a:cubicBezTo>
                  <a:cubicBezTo>
                    <a:pt x="12" y="374"/>
                    <a:pt x="7" y="372"/>
                    <a:pt x="5" y="370"/>
                  </a:cubicBezTo>
                  <a:cubicBezTo>
                    <a:pt x="4" y="369"/>
                    <a:pt x="1" y="365"/>
                    <a:pt x="1" y="363"/>
                  </a:cubicBezTo>
                  <a:cubicBezTo>
                    <a:pt x="0" y="361"/>
                    <a:pt x="0" y="356"/>
                    <a:pt x="1" y="354"/>
                  </a:cubicBezTo>
                  <a:cubicBezTo>
                    <a:pt x="2" y="351"/>
                    <a:pt x="6" y="347"/>
                    <a:pt x="8" y="345"/>
                  </a:cubicBezTo>
                  <a:cubicBezTo>
                    <a:pt x="10" y="343"/>
                    <a:pt x="14" y="341"/>
                    <a:pt x="16" y="340"/>
                  </a:cubicBezTo>
                  <a:cubicBezTo>
                    <a:pt x="17" y="339"/>
                    <a:pt x="21" y="338"/>
                    <a:pt x="22" y="336"/>
                  </a:cubicBezTo>
                  <a:cubicBezTo>
                    <a:pt x="23" y="334"/>
                    <a:pt x="21" y="327"/>
                    <a:pt x="22" y="324"/>
                  </a:cubicBezTo>
                  <a:cubicBezTo>
                    <a:pt x="23" y="322"/>
                    <a:pt x="27" y="317"/>
                    <a:pt x="28" y="315"/>
                  </a:cubicBezTo>
                  <a:cubicBezTo>
                    <a:pt x="29" y="313"/>
                    <a:pt x="30" y="308"/>
                    <a:pt x="31" y="306"/>
                  </a:cubicBezTo>
                  <a:cubicBezTo>
                    <a:pt x="32" y="302"/>
                    <a:pt x="34" y="295"/>
                    <a:pt x="36" y="292"/>
                  </a:cubicBezTo>
                  <a:cubicBezTo>
                    <a:pt x="37" y="290"/>
                    <a:pt x="41" y="286"/>
                    <a:pt x="42" y="283"/>
                  </a:cubicBezTo>
                  <a:cubicBezTo>
                    <a:pt x="43" y="280"/>
                    <a:pt x="42" y="271"/>
                    <a:pt x="42" y="270"/>
                  </a:cubicBezTo>
                  <a:cubicBezTo>
                    <a:pt x="42" y="269"/>
                    <a:pt x="44" y="263"/>
                    <a:pt x="45" y="261"/>
                  </a:cubicBezTo>
                  <a:cubicBezTo>
                    <a:pt x="46" y="258"/>
                    <a:pt x="48" y="253"/>
                    <a:pt x="49" y="250"/>
                  </a:cubicBezTo>
                  <a:cubicBezTo>
                    <a:pt x="50" y="246"/>
                    <a:pt x="53" y="239"/>
                    <a:pt x="52" y="235"/>
                  </a:cubicBezTo>
                  <a:cubicBezTo>
                    <a:pt x="52" y="233"/>
                    <a:pt x="50" y="229"/>
                    <a:pt x="50" y="227"/>
                  </a:cubicBezTo>
                  <a:cubicBezTo>
                    <a:pt x="51" y="224"/>
                    <a:pt x="55" y="217"/>
                    <a:pt x="55" y="216"/>
                  </a:cubicBezTo>
                  <a:cubicBezTo>
                    <a:pt x="55" y="215"/>
                    <a:pt x="56" y="206"/>
                    <a:pt x="55" y="203"/>
                  </a:cubicBezTo>
                  <a:cubicBezTo>
                    <a:pt x="55" y="200"/>
                    <a:pt x="50" y="194"/>
                    <a:pt x="48" y="191"/>
                  </a:cubicBezTo>
                  <a:cubicBezTo>
                    <a:pt x="47" y="190"/>
                    <a:pt x="43" y="188"/>
                    <a:pt x="42" y="186"/>
                  </a:cubicBezTo>
                  <a:cubicBezTo>
                    <a:pt x="41" y="184"/>
                    <a:pt x="41" y="180"/>
                    <a:pt x="42" y="178"/>
                  </a:cubicBezTo>
                  <a:cubicBezTo>
                    <a:pt x="42" y="176"/>
                    <a:pt x="44" y="175"/>
                    <a:pt x="45" y="173"/>
                  </a:cubicBezTo>
                  <a:cubicBezTo>
                    <a:pt x="46" y="174"/>
                    <a:pt x="48" y="174"/>
                    <a:pt x="48" y="174"/>
                  </a:cubicBezTo>
                  <a:cubicBezTo>
                    <a:pt x="50" y="174"/>
                    <a:pt x="54" y="175"/>
                    <a:pt x="55" y="173"/>
                  </a:cubicBezTo>
                  <a:cubicBezTo>
                    <a:pt x="56" y="173"/>
                    <a:pt x="56" y="170"/>
                    <a:pt x="57" y="168"/>
                  </a:cubicBezTo>
                  <a:cubicBezTo>
                    <a:pt x="57" y="167"/>
                    <a:pt x="57" y="163"/>
                    <a:pt x="58" y="162"/>
                  </a:cubicBezTo>
                  <a:cubicBezTo>
                    <a:pt x="59" y="161"/>
                    <a:pt x="63" y="162"/>
                    <a:pt x="65" y="162"/>
                  </a:cubicBezTo>
                  <a:cubicBezTo>
                    <a:pt x="66" y="162"/>
                    <a:pt x="70" y="162"/>
                    <a:pt x="71" y="161"/>
                  </a:cubicBezTo>
                  <a:cubicBezTo>
                    <a:pt x="72" y="160"/>
                    <a:pt x="72" y="158"/>
                    <a:pt x="72" y="157"/>
                  </a:cubicBezTo>
                  <a:cubicBezTo>
                    <a:pt x="73" y="156"/>
                    <a:pt x="72" y="154"/>
                    <a:pt x="73" y="153"/>
                  </a:cubicBezTo>
                  <a:cubicBezTo>
                    <a:pt x="74" y="152"/>
                    <a:pt x="75" y="152"/>
                    <a:pt x="76" y="152"/>
                  </a:cubicBezTo>
                  <a:cubicBezTo>
                    <a:pt x="78" y="151"/>
                    <a:pt x="82" y="153"/>
                    <a:pt x="84" y="153"/>
                  </a:cubicBezTo>
                  <a:cubicBezTo>
                    <a:pt x="85" y="152"/>
                    <a:pt x="86" y="150"/>
                    <a:pt x="86" y="149"/>
                  </a:cubicBezTo>
                  <a:cubicBezTo>
                    <a:pt x="87" y="148"/>
                    <a:pt x="87" y="145"/>
                    <a:pt x="88" y="144"/>
                  </a:cubicBezTo>
                  <a:cubicBezTo>
                    <a:pt x="89" y="143"/>
                    <a:pt x="93" y="143"/>
                    <a:pt x="94" y="142"/>
                  </a:cubicBezTo>
                  <a:cubicBezTo>
                    <a:pt x="94" y="141"/>
                    <a:pt x="94" y="138"/>
                    <a:pt x="95" y="137"/>
                  </a:cubicBezTo>
                  <a:cubicBezTo>
                    <a:pt x="95" y="136"/>
                    <a:pt x="97" y="134"/>
                    <a:pt x="98" y="134"/>
                  </a:cubicBezTo>
                  <a:cubicBezTo>
                    <a:pt x="99" y="133"/>
                    <a:pt x="102" y="133"/>
                    <a:pt x="103" y="134"/>
                  </a:cubicBezTo>
                  <a:cubicBezTo>
                    <a:pt x="104" y="134"/>
                    <a:pt x="106" y="137"/>
                    <a:pt x="106" y="138"/>
                  </a:cubicBezTo>
                  <a:cubicBezTo>
                    <a:pt x="106" y="139"/>
                    <a:pt x="105" y="141"/>
                    <a:pt x="106" y="141"/>
                  </a:cubicBezTo>
                  <a:cubicBezTo>
                    <a:pt x="107" y="142"/>
                    <a:pt x="110" y="142"/>
                    <a:pt x="111" y="142"/>
                  </a:cubicBezTo>
                  <a:cubicBezTo>
                    <a:pt x="112" y="142"/>
                    <a:pt x="113" y="140"/>
                    <a:pt x="114" y="140"/>
                  </a:cubicBezTo>
                  <a:cubicBezTo>
                    <a:pt x="115" y="140"/>
                    <a:pt x="116" y="142"/>
                    <a:pt x="117" y="142"/>
                  </a:cubicBezTo>
                  <a:cubicBezTo>
                    <a:pt x="118" y="143"/>
                    <a:pt x="118" y="145"/>
                    <a:pt x="119" y="146"/>
                  </a:cubicBezTo>
                  <a:cubicBezTo>
                    <a:pt x="120" y="146"/>
                    <a:pt x="122" y="147"/>
                    <a:pt x="122" y="147"/>
                  </a:cubicBezTo>
                  <a:cubicBezTo>
                    <a:pt x="124" y="148"/>
                    <a:pt x="126" y="149"/>
                    <a:pt x="127" y="150"/>
                  </a:cubicBezTo>
                  <a:cubicBezTo>
                    <a:pt x="128" y="151"/>
                    <a:pt x="127" y="153"/>
                    <a:pt x="128" y="154"/>
                  </a:cubicBezTo>
                  <a:cubicBezTo>
                    <a:pt x="128" y="154"/>
                    <a:pt x="130" y="155"/>
                    <a:pt x="131" y="155"/>
                  </a:cubicBezTo>
                  <a:cubicBezTo>
                    <a:pt x="132" y="154"/>
                    <a:pt x="133" y="152"/>
                    <a:pt x="134" y="151"/>
                  </a:cubicBezTo>
                  <a:cubicBezTo>
                    <a:pt x="134" y="150"/>
                    <a:pt x="133" y="148"/>
                    <a:pt x="134" y="147"/>
                  </a:cubicBezTo>
                  <a:cubicBezTo>
                    <a:pt x="134" y="146"/>
                    <a:pt x="136" y="144"/>
                    <a:pt x="136" y="143"/>
                  </a:cubicBezTo>
                  <a:cubicBezTo>
                    <a:pt x="136" y="142"/>
                    <a:pt x="136" y="138"/>
                    <a:pt x="137" y="137"/>
                  </a:cubicBezTo>
                  <a:cubicBezTo>
                    <a:pt x="137" y="136"/>
                    <a:pt x="136" y="133"/>
                    <a:pt x="137" y="133"/>
                  </a:cubicBezTo>
                  <a:cubicBezTo>
                    <a:pt x="138" y="132"/>
                    <a:pt x="141" y="134"/>
                    <a:pt x="142" y="133"/>
                  </a:cubicBezTo>
                  <a:cubicBezTo>
                    <a:pt x="144" y="132"/>
                    <a:pt x="143" y="128"/>
                    <a:pt x="143" y="126"/>
                  </a:cubicBezTo>
                  <a:cubicBezTo>
                    <a:pt x="143" y="124"/>
                    <a:pt x="142" y="120"/>
                    <a:pt x="141" y="118"/>
                  </a:cubicBezTo>
                  <a:cubicBezTo>
                    <a:pt x="141" y="117"/>
                    <a:pt x="141" y="114"/>
                    <a:pt x="141" y="113"/>
                  </a:cubicBezTo>
                  <a:cubicBezTo>
                    <a:pt x="142" y="111"/>
                    <a:pt x="144" y="109"/>
                    <a:pt x="145" y="108"/>
                  </a:cubicBezTo>
                  <a:cubicBezTo>
                    <a:pt x="146" y="107"/>
                    <a:pt x="150" y="107"/>
                    <a:pt x="152" y="107"/>
                  </a:cubicBezTo>
                  <a:cubicBezTo>
                    <a:pt x="153" y="107"/>
                    <a:pt x="154" y="109"/>
                    <a:pt x="155" y="109"/>
                  </a:cubicBezTo>
                  <a:cubicBezTo>
                    <a:pt x="156" y="110"/>
                    <a:pt x="160" y="108"/>
                    <a:pt x="162" y="109"/>
                  </a:cubicBezTo>
                  <a:cubicBezTo>
                    <a:pt x="163" y="109"/>
                    <a:pt x="165" y="110"/>
                    <a:pt x="167" y="111"/>
                  </a:cubicBezTo>
                  <a:cubicBezTo>
                    <a:pt x="169" y="111"/>
                    <a:pt x="173" y="112"/>
                    <a:pt x="175" y="112"/>
                  </a:cubicBezTo>
                  <a:cubicBezTo>
                    <a:pt x="176" y="112"/>
                    <a:pt x="178" y="112"/>
                    <a:pt x="179" y="113"/>
                  </a:cubicBezTo>
                  <a:cubicBezTo>
                    <a:pt x="180" y="113"/>
                    <a:pt x="181" y="115"/>
                    <a:pt x="182" y="115"/>
                  </a:cubicBezTo>
                  <a:cubicBezTo>
                    <a:pt x="183" y="116"/>
                    <a:pt x="183" y="117"/>
                    <a:pt x="184" y="118"/>
                  </a:cubicBezTo>
                  <a:cubicBezTo>
                    <a:pt x="185" y="119"/>
                    <a:pt x="187" y="120"/>
                    <a:pt x="188" y="120"/>
                  </a:cubicBezTo>
                  <a:cubicBezTo>
                    <a:pt x="189" y="121"/>
                    <a:pt x="191" y="123"/>
                    <a:pt x="192" y="124"/>
                  </a:cubicBezTo>
                  <a:cubicBezTo>
                    <a:pt x="192" y="125"/>
                    <a:pt x="193" y="126"/>
                    <a:pt x="194" y="127"/>
                  </a:cubicBezTo>
                  <a:cubicBezTo>
                    <a:pt x="194" y="127"/>
                    <a:pt x="196" y="128"/>
                    <a:pt x="196" y="129"/>
                  </a:cubicBezTo>
                  <a:cubicBezTo>
                    <a:pt x="197" y="130"/>
                    <a:pt x="198" y="131"/>
                    <a:pt x="198" y="132"/>
                  </a:cubicBezTo>
                  <a:cubicBezTo>
                    <a:pt x="198" y="134"/>
                    <a:pt x="197" y="136"/>
                    <a:pt x="198" y="137"/>
                  </a:cubicBezTo>
                  <a:cubicBezTo>
                    <a:pt x="198" y="138"/>
                    <a:pt x="199" y="140"/>
                    <a:pt x="201" y="141"/>
                  </a:cubicBezTo>
                  <a:cubicBezTo>
                    <a:pt x="202" y="141"/>
                    <a:pt x="206" y="139"/>
                    <a:pt x="208" y="138"/>
                  </a:cubicBezTo>
                  <a:cubicBezTo>
                    <a:pt x="208" y="136"/>
                    <a:pt x="207" y="132"/>
                    <a:pt x="208" y="131"/>
                  </a:cubicBezTo>
                  <a:cubicBezTo>
                    <a:pt x="209" y="130"/>
                    <a:pt x="212" y="130"/>
                    <a:pt x="213" y="129"/>
                  </a:cubicBezTo>
                  <a:cubicBezTo>
                    <a:pt x="214" y="128"/>
                    <a:pt x="215" y="126"/>
                    <a:pt x="215" y="125"/>
                  </a:cubicBezTo>
                  <a:cubicBezTo>
                    <a:pt x="216" y="123"/>
                    <a:pt x="215" y="119"/>
                    <a:pt x="217" y="117"/>
                  </a:cubicBezTo>
                  <a:cubicBezTo>
                    <a:pt x="218" y="116"/>
                    <a:pt x="221" y="114"/>
                    <a:pt x="223" y="113"/>
                  </a:cubicBezTo>
                  <a:cubicBezTo>
                    <a:pt x="224" y="112"/>
                    <a:pt x="226" y="110"/>
                    <a:pt x="226" y="109"/>
                  </a:cubicBezTo>
                  <a:cubicBezTo>
                    <a:pt x="227" y="108"/>
                    <a:pt x="226" y="104"/>
                    <a:pt x="227" y="103"/>
                  </a:cubicBezTo>
                  <a:cubicBezTo>
                    <a:pt x="227" y="101"/>
                    <a:pt x="227" y="99"/>
                    <a:pt x="228" y="98"/>
                  </a:cubicBezTo>
                  <a:cubicBezTo>
                    <a:pt x="230" y="96"/>
                    <a:pt x="233" y="96"/>
                    <a:pt x="235" y="96"/>
                  </a:cubicBezTo>
                  <a:cubicBezTo>
                    <a:pt x="236" y="95"/>
                    <a:pt x="238" y="94"/>
                    <a:pt x="239" y="94"/>
                  </a:cubicBezTo>
                  <a:cubicBezTo>
                    <a:pt x="241" y="94"/>
                    <a:pt x="245" y="93"/>
                    <a:pt x="247" y="93"/>
                  </a:cubicBezTo>
                  <a:cubicBezTo>
                    <a:pt x="248" y="94"/>
                    <a:pt x="250" y="95"/>
                    <a:pt x="251" y="95"/>
                  </a:cubicBezTo>
                  <a:cubicBezTo>
                    <a:pt x="253" y="94"/>
                    <a:pt x="254" y="90"/>
                    <a:pt x="254" y="88"/>
                  </a:cubicBezTo>
                  <a:cubicBezTo>
                    <a:pt x="254" y="87"/>
                    <a:pt x="253" y="83"/>
                    <a:pt x="254" y="82"/>
                  </a:cubicBezTo>
                  <a:cubicBezTo>
                    <a:pt x="254" y="80"/>
                    <a:pt x="255" y="77"/>
                    <a:pt x="255" y="76"/>
                  </a:cubicBezTo>
                  <a:cubicBezTo>
                    <a:pt x="256" y="74"/>
                    <a:pt x="257" y="70"/>
                    <a:pt x="258" y="69"/>
                  </a:cubicBezTo>
                  <a:cubicBezTo>
                    <a:pt x="258" y="67"/>
                    <a:pt x="259" y="65"/>
                    <a:pt x="259" y="64"/>
                  </a:cubicBezTo>
                  <a:cubicBezTo>
                    <a:pt x="260" y="63"/>
                    <a:pt x="261" y="61"/>
                    <a:pt x="262" y="60"/>
                  </a:cubicBezTo>
                  <a:cubicBezTo>
                    <a:pt x="262" y="59"/>
                    <a:pt x="262" y="57"/>
                    <a:pt x="262" y="56"/>
                  </a:cubicBezTo>
                  <a:cubicBezTo>
                    <a:pt x="262" y="55"/>
                    <a:pt x="262" y="52"/>
                    <a:pt x="262" y="51"/>
                  </a:cubicBezTo>
                  <a:cubicBezTo>
                    <a:pt x="263" y="50"/>
                    <a:pt x="264" y="47"/>
                    <a:pt x="265" y="46"/>
                  </a:cubicBezTo>
                  <a:cubicBezTo>
                    <a:pt x="266" y="45"/>
                    <a:pt x="268" y="43"/>
                    <a:pt x="269" y="42"/>
                  </a:cubicBezTo>
                  <a:cubicBezTo>
                    <a:pt x="270" y="41"/>
                    <a:pt x="272" y="40"/>
                    <a:pt x="273" y="39"/>
                  </a:cubicBezTo>
                  <a:cubicBezTo>
                    <a:pt x="275" y="38"/>
                    <a:pt x="276" y="33"/>
                    <a:pt x="278" y="31"/>
                  </a:cubicBezTo>
                  <a:cubicBezTo>
                    <a:pt x="278" y="31"/>
                    <a:pt x="280" y="29"/>
                    <a:pt x="281" y="29"/>
                  </a:cubicBezTo>
                  <a:cubicBezTo>
                    <a:pt x="282" y="28"/>
                    <a:pt x="286" y="29"/>
                    <a:pt x="287" y="29"/>
                  </a:cubicBezTo>
                  <a:cubicBezTo>
                    <a:pt x="289" y="28"/>
                    <a:pt x="291" y="26"/>
                    <a:pt x="293" y="25"/>
                  </a:cubicBezTo>
                  <a:cubicBezTo>
                    <a:pt x="293" y="24"/>
                    <a:pt x="295" y="22"/>
                    <a:pt x="295" y="21"/>
                  </a:cubicBezTo>
                  <a:cubicBezTo>
                    <a:pt x="296" y="19"/>
                    <a:pt x="295" y="15"/>
                    <a:pt x="297" y="14"/>
                  </a:cubicBezTo>
                  <a:cubicBezTo>
                    <a:pt x="297" y="13"/>
                    <a:pt x="299" y="13"/>
                    <a:pt x="300" y="13"/>
                  </a:cubicBezTo>
                  <a:cubicBezTo>
                    <a:pt x="301" y="13"/>
                    <a:pt x="303" y="13"/>
                    <a:pt x="304" y="13"/>
                  </a:cubicBezTo>
                  <a:cubicBezTo>
                    <a:pt x="304" y="14"/>
                    <a:pt x="304" y="17"/>
                    <a:pt x="306" y="18"/>
                  </a:cubicBezTo>
                  <a:cubicBezTo>
                    <a:pt x="306" y="18"/>
                    <a:pt x="308" y="16"/>
                    <a:pt x="308" y="16"/>
                  </a:cubicBezTo>
                  <a:cubicBezTo>
                    <a:pt x="308" y="15"/>
                    <a:pt x="308" y="13"/>
                    <a:pt x="308" y="12"/>
                  </a:cubicBezTo>
                  <a:cubicBezTo>
                    <a:pt x="308" y="11"/>
                    <a:pt x="307" y="10"/>
                    <a:pt x="306" y="9"/>
                  </a:cubicBezTo>
                  <a:cubicBezTo>
                    <a:pt x="305" y="9"/>
                    <a:pt x="304" y="10"/>
                    <a:pt x="303" y="9"/>
                  </a:cubicBezTo>
                  <a:cubicBezTo>
                    <a:pt x="302" y="9"/>
                    <a:pt x="301" y="6"/>
                    <a:pt x="300" y="5"/>
                  </a:cubicBezTo>
                  <a:cubicBezTo>
                    <a:pt x="300" y="4"/>
                    <a:pt x="302" y="2"/>
                    <a:pt x="303" y="1"/>
                  </a:cubicBezTo>
                  <a:cubicBezTo>
                    <a:pt x="304" y="0"/>
                    <a:pt x="307" y="1"/>
                    <a:pt x="309" y="1"/>
                  </a:cubicBezTo>
                  <a:cubicBezTo>
                    <a:pt x="310" y="1"/>
                    <a:pt x="313" y="2"/>
                    <a:pt x="314" y="3"/>
                  </a:cubicBezTo>
                  <a:cubicBezTo>
                    <a:pt x="315" y="3"/>
                    <a:pt x="315" y="6"/>
                    <a:pt x="315" y="7"/>
                  </a:cubicBezTo>
                  <a:cubicBezTo>
                    <a:pt x="316" y="7"/>
                    <a:pt x="317" y="8"/>
                    <a:pt x="318" y="9"/>
                  </a:cubicBezTo>
                  <a:cubicBezTo>
                    <a:pt x="318" y="9"/>
                    <a:pt x="319" y="8"/>
                    <a:pt x="320" y="8"/>
                  </a:cubicBezTo>
                  <a:cubicBezTo>
                    <a:pt x="321" y="8"/>
                    <a:pt x="322" y="9"/>
                    <a:pt x="323" y="9"/>
                  </a:cubicBezTo>
                  <a:cubicBezTo>
                    <a:pt x="324" y="10"/>
                    <a:pt x="324" y="12"/>
                    <a:pt x="324" y="13"/>
                  </a:cubicBezTo>
                  <a:cubicBezTo>
                    <a:pt x="325" y="14"/>
                    <a:pt x="327" y="16"/>
                    <a:pt x="328" y="17"/>
                  </a:cubicBezTo>
                  <a:cubicBezTo>
                    <a:pt x="329" y="17"/>
                    <a:pt x="332" y="16"/>
                    <a:pt x="333" y="17"/>
                  </a:cubicBezTo>
                  <a:cubicBezTo>
                    <a:pt x="335" y="17"/>
                    <a:pt x="338" y="21"/>
                    <a:pt x="340" y="21"/>
                  </a:cubicBezTo>
                  <a:cubicBezTo>
                    <a:pt x="342" y="21"/>
                    <a:pt x="344" y="17"/>
                    <a:pt x="345" y="17"/>
                  </a:cubicBezTo>
                  <a:cubicBezTo>
                    <a:pt x="346" y="17"/>
                    <a:pt x="348" y="17"/>
                    <a:pt x="349" y="17"/>
                  </a:cubicBezTo>
                  <a:cubicBezTo>
                    <a:pt x="349" y="18"/>
                    <a:pt x="350" y="21"/>
                    <a:pt x="350" y="22"/>
                  </a:cubicBezTo>
                  <a:cubicBezTo>
                    <a:pt x="350" y="23"/>
                    <a:pt x="349" y="25"/>
                    <a:pt x="348" y="26"/>
                  </a:cubicBezTo>
                  <a:cubicBezTo>
                    <a:pt x="348" y="27"/>
                    <a:pt x="346" y="29"/>
                    <a:pt x="345" y="29"/>
                  </a:cubicBezTo>
                  <a:cubicBezTo>
                    <a:pt x="345" y="30"/>
                    <a:pt x="344" y="32"/>
                    <a:pt x="344" y="33"/>
                  </a:cubicBezTo>
                  <a:cubicBezTo>
                    <a:pt x="343" y="35"/>
                    <a:pt x="343" y="37"/>
                    <a:pt x="344" y="38"/>
                  </a:cubicBezTo>
                  <a:cubicBezTo>
                    <a:pt x="344" y="39"/>
                    <a:pt x="346" y="39"/>
                    <a:pt x="346" y="39"/>
                  </a:cubicBezTo>
                  <a:cubicBezTo>
                    <a:pt x="347" y="39"/>
                    <a:pt x="349" y="38"/>
                    <a:pt x="350" y="38"/>
                  </a:cubicBezTo>
                  <a:cubicBezTo>
                    <a:pt x="352" y="38"/>
                    <a:pt x="357" y="39"/>
                    <a:pt x="358" y="41"/>
                  </a:cubicBezTo>
                  <a:cubicBezTo>
                    <a:pt x="358" y="43"/>
                    <a:pt x="358" y="47"/>
                    <a:pt x="357" y="49"/>
                  </a:cubicBezTo>
                  <a:cubicBezTo>
                    <a:pt x="356" y="49"/>
                    <a:pt x="354" y="50"/>
                    <a:pt x="353" y="51"/>
                  </a:cubicBezTo>
                  <a:cubicBezTo>
                    <a:pt x="353" y="52"/>
                    <a:pt x="352" y="53"/>
                    <a:pt x="352" y="54"/>
                  </a:cubicBezTo>
                  <a:cubicBezTo>
                    <a:pt x="352" y="55"/>
                    <a:pt x="352" y="57"/>
                    <a:pt x="353" y="58"/>
                  </a:cubicBezTo>
                  <a:cubicBezTo>
                    <a:pt x="354" y="58"/>
                    <a:pt x="356" y="58"/>
                    <a:pt x="357" y="58"/>
                  </a:cubicBezTo>
                  <a:cubicBezTo>
                    <a:pt x="358" y="58"/>
                    <a:pt x="359" y="60"/>
                    <a:pt x="360" y="61"/>
                  </a:cubicBezTo>
                  <a:cubicBezTo>
                    <a:pt x="361" y="62"/>
                    <a:pt x="363" y="64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9" y="63"/>
                    <a:pt x="372" y="61"/>
                    <a:pt x="373" y="59"/>
                  </a:cubicBezTo>
                  <a:cubicBezTo>
                    <a:pt x="374" y="58"/>
                    <a:pt x="373" y="54"/>
                    <a:pt x="374" y="53"/>
                  </a:cubicBezTo>
                  <a:cubicBezTo>
                    <a:pt x="375" y="51"/>
                    <a:pt x="378" y="50"/>
                    <a:pt x="379" y="49"/>
                  </a:cubicBezTo>
                  <a:cubicBezTo>
                    <a:pt x="381" y="47"/>
                    <a:pt x="384" y="45"/>
                    <a:pt x="386" y="44"/>
                  </a:cubicBezTo>
                  <a:cubicBezTo>
                    <a:pt x="387" y="42"/>
                    <a:pt x="389" y="39"/>
                    <a:pt x="390" y="38"/>
                  </a:cubicBezTo>
                  <a:cubicBezTo>
                    <a:pt x="391" y="37"/>
                    <a:pt x="394" y="36"/>
                    <a:pt x="395" y="35"/>
                  </a:cubicBezTo>
                  <a:cubicBezTo>
                    <a:pt x="395" y="34"/>
                    <a:pt x="397" y="31"/>
                    <a:pt x="397" y="29"/>
                  </a:cubicBezTo>
                  <a:cubicBezTo>
                    <a:pt x="398" y="28"/>
                    <a:pt x="396" y="24"/>
                    <a:pt x="396" y="22"/>
                  </a:cubicBezTo>
                  <a:cubicBezTo>
                    <a:pt x="397" y="21"/>
                    <a:pt x="397" y="18"/>
                    <a:pt x="398" y="17"/>
                  </a:cubicBezTo>
                  <a:cubicBezTo>
                    <a:pt x="399" y="16"/>
                    <a:pt x="400" y="15"/>
                    <a:pt x="400" y="14"/>
                  </a:cubicBezTo>
                  <a:cubicBezTo>
                    <a:pt x="401" y="13"/>
                    <a:pt x="404" y="10"/>
                    <a:pt x="406" y="9"/>
                  </a:cubicBezTo>
                  <a:cubicBezTo>
                    <a:pt x="406" y="8"/>
                    <a:pt x="408" y="7"/>
                    <a:pt x="409" y="6"/>
                  </a:cubicBezTo>
                  <a:cubicBezTo>
                    <a:pt x="410" y="6"/>
                    <a:pt x="410" y="7"/>
                    <a:pt x="410" y="7"/>
                  </a:cubicBezTo>
                  <a:cubicBezTo>
                    <a:pt x="411" y="8"/>
                    <a:pt x="413" y="8"/>
                    <a:pt x="414" y="9"/>
                  </a:cubicBezTo>
                  <a:cubicBezTo>
                    <a:pt x="416" y="10"/>
                    <a:pt x="419" y="13"/>
                    <a:pt x="420" y="14"/>
                  </a:cubicBezTo>
                  <a:cubicBezTo>
                    <a:pt x="421" y="16"/>
                    <a:pt x="424" y="19"/>
                    <a:pt x="425" y="21"/>
                  </a:cubicBezTo>
                  <a:cubicBezTo>
                    <a:pt x="426" y="22"/>
                    <a:pt x="428" y="24"/>
                    <a:pt x="429" y="24"/>
                  </a:cubicBezTo>
                  <a:cubicBezTo>
                    <a:pt x="430" y="25"/>
                    <a:pt x="435" y="24"/>
                    <a:pt x="436" y="25"/>
                  </a:cubicBezTo>
                  <a:cubicBezTo>
                    <a:pt x="437" y="25"/>
                    <a:pt x="438" y="28"/>
                    <a:pt x="439" y="28"/>
                  </a:cubicBezTo>
                  <a:cubicBezTo>
                    <a:pt x="440" y="29"/>
                    <a:pt x="443" y="29"/>
                    <a:pt x="444" y="30"/>
                  </a:cubicBezTo>
                  <a:cubicBezTo>
                    <a:pt x="445" y="31"/>
                    <a:pt x="446" y="33"/>
                    <a:pt x="447" y="34"/>
                  </a:cubicBezTo>
                  <a:cubicBezTo>
                    <a:pt x="448" y="35"/>
                    <a:pt x="450" y="37"/>
                    <a:pt x="452" y="37"/>
                  </a:cubicBezTo>
                  <a:cubicBezTo>
                    <a:pt x="453" y="38"/>
                    <a:pt x="457" y="37"/>
                    <a:pt x="459" y="38"/>
                  </a:cubicBezTo>
                  <a:cubicBezTo>
                    <a:pt x="461" y="40"/>
                    <a:pt x="460" y="46"/>
                    <a:pt x="461" y="49"/>
                  </a:cubicBezTo>
                  <a:cubicBezTo>
                    <a:pt x="461" y="50"/>
                    <a:pt x="461" y="54"/>
                    <a:pt x="462" y="55"/>
                  </a:cubicBezTo>
                  <a:cubicBezTo>
                    <a:pt x="462" y="57"/>
                    <a:pt x="462" y="59"/>
                    <a:pt x="461" y="60"/>
                  </a:cubicBezTo>
                  <a:cubicBezTo>
                    <a:pt x="461" y="62"/>
                    <a:pt x="458" y="63"/>
                    <a:pt x="457" y="65"/>
                  </a:cubicBezTo>
                  <a:cubicBezTo>
                    <a:pt x="456" y="66"/>
                    <a:pt x="456" y="70"/>
                    <a:pt x="457" y="72"/>
                  </a:cubicBezTo>
                  <a:cubicBezTo>
                    <a:pt x="457" y="72"/>
                    <a:pt x="459" y="74"/>
                    <a:pt x="460" y="74"/>
                  </a:cubicBezTo>
                  <a:cubicBezTo>
                    <a:pt x="461" y="75"/>
                    <a:pt x="462" y="75"/>
                    <a:pt x="463" y="76"/>
                  </a:cubicBezTo>
                  <a:cubicBezTo>
                    <a:pt x="464" y="76"/>
                    <a:pt x="465" y="77"/>
                    <a:pt x="466" y="78"/>
                  </a:cubicBezTo>
                  <a:cubicBezTo>
                    <a:pt x="467" y="78"/>
                    <a:pt x="470" y="79"/>
                    <a:pt x="472" y="79"/>
                  </a:cubicBezTo>
                  <a:cubicBezTo>
                    <a:pt x="474" y="79"/>
                    <a:pt x="477" y="80"/>
                    <a:pt x="479" y="81"/>
                  </a:cubicBezTo>
                  <a:cubicBezTo>
                    <a:pt x="480" y="81"/>
                    <a:pt x="481" y="83"/>
                    <a:pt x="481" y="83"/>
                  </a:cubicBezTo>
                  <a:cubicBezTo>
                    <a:pt x="483" y="83"/>
                    <a:pt x="485" y="82"/>
                    <a:pt x="487" y="82"/>
                  </a:cubicBezTo>
                  <a:cubicBezTo>
                    <a:pt x="487" y="82"/>
                    <a:pt x="489" y="84"/>
                    <a:pt x="489" y="84"/>
                  </a:cubicBezTo>
                  <a:cubicBezTo>
                    <a:pt x="490" y="86"/>
                    <a:pt x="490" y="89"/>
                    <a:pt x="491" y="91"/>
                  </a:cubicBezTo>
                  <a:cubicBezTo>
                    <a:pt x="491" y="92"/>
                    <a:pt x="492" y="94"/>
                    <a:pt x="493" y="95"/>
                  </a:cubicBezTo>
                  <a:cubicBezTo>
                    <a:pt x="493" y="96"/>
                    <a:pt x="495" y="98"/>
                    <a:pt x="496" y="99"/>
                  </a:cubicBezTo>
                  <a:cubicBezTo>
                    <a:pt x="497" y="100"/>
                    <a:pt x="497" y="103"/>
                    <a:pt x="498" y="104"/>
                  </a:cubicBezTo>
                  <a:cubicBezTo>
                    <a:pt x="499" y="105"/>
                    <a:pt x="502" y="105"/>
                    <a:pt x="502" y="106"/>
                  </a:cubicBezTo>
                  <a:cubicBezTo>
                    <a:pt x="503" y="108"/>
                    <a:pt x="502" y="112"/>
                    <a:pt x="503" y="113"/>
                  </a:cubicBezTo>
                  <a:cubicBezTo>
                    <a:pt x="505" y="114"/>
                    <a:pt x="509" y="114"/>
                    <a:pt x="511" y="114"/>
                  </a:cubicBezTo>
                  <a:cubicBezTo>
                    <a:pt x="512" y="114"/>
                    <a:pt x="515" y="113"/>
                    <a:pt x="517" y="113"/>
                  </a:cubicBezTo>
                  <a:cubicBezTo>
                    <a:pt x="518" y="114"/>
                    <a:pt x="520" y="115"/>
                    <a:pt x="520" y="116"/>
                  </a:cubicBezTo>
                  <a:cubicBezTo>
                    <a:pt x="521" y="117"/>
                    <a:pt x="522" y="120"/>
                    <a:pt x="523" y="121"/>
                  </a:cubicBezTo>
                  <a:cubicBezTo>
                    <a:pt x="524" y="122"/>
                    <a:pt x="527" y="124"/>
                    <a:pt x="528" y="124"/>
                  </a:cubicBezTo>
                  <a:cubicBezTo>
                    <a:pt x="529" y="124"/>
                    <a:pt x="531" y="124"/>
                    <a:pt x="532" y="124"/>
                  </a:cubicBezTo>
                  <a:cubicBezTo>
                    <a:pt x="533" y="125"/>
                    <a:pt x="535" y="127"/>
                    <a:pt x="537" y="128"/>
                  </a:cubicBezTo>
                  <a:cubicBezTo>
                    <a:pt x="538" y="128"/>
                    <a:pt x="542" y="129"/>
                    <a:pt x="544" y="128"/>
                  </a:cubicBezTo>
                  <a:cubicBezTo>
                    <a:pt x="545" y="128"/>
                    <a:pt x="547" y="126"/>
                    <a:pt x="547" y="125"/>
                  </a:cubicBezTo>
                  <a:cubicBezTo>
                    <a:pt x="548" y="124"/>
                    <a:pt x="547" y="122"/>
                    <a:pt x="548" y="121"/>
                  </a:cubicBezTo>
                  <a:cubicBezTo>
                    <a:pt x="549" y="120"/>
                    <a:pt x="553" y="121"/>
                    <a:pt x="554" y="121"/>
                  </a:cubicBezTo>
                  <a:cubicBezTo>
                    <a:pt x="556" y="122"/>
                    <a:pt x="556" y="127"/>
                    <a:pt x="558" y="127"/>
                  </a:cubicBezTo>
                  <a:cubicBezTo>
                    <a:pt x="559" y="127"/>
                    <a:pt x="560" y="124"/>
                    <a:pt x="561" y="123"/>
                  </a:cubicBezTo>
                  <a:cubicBezTo>
                    <a:pt x="561" y="122"/>
                    <a:pt x="562" y="120"/>
                    <a:pt x="562" y="119"/>
                  </a:cubicBezTo>
                  <a:cubicBezTo>
                    <a:pt x="564" y="118"/>
                    <a:pt x="568" y="117"/>
                    <a:pt x="569" y="117"/>
                  </a:cubicBezTo>
                  <a:cubicBezTo>
                    <a:pt x="570" y="117"/>
                    <a:pt x="572" y="117"/>
                    <a:pt x="573" y="117"/>
                  </a:cubicBezTo>
                  <a:cubicBezTo>
                    <a:pt x="574" y="118"/>
                    <a:pt x="574" y="121"/>
                    <a:pt x="576" y="121"/>
                  </a:cubicBezTo>
                  <a:cubicBezTo>
                    <a:pt x="577" y="122"/>
                    <a:pt x="580" y="122"/>
                    <a:pt x="581" y="121"/>
                  </a:cubicBezTo>
                  <a:cubicBezTo>
                    <a:pt x="583" y="121"/>
                    <a:pt x="584" y="119"/>
                    <a:pt x="586" y="119"/>
                  </a:cubicBezTo>
                  <a:cubicBezTo>
                    <a:pt x="587" y="119"/>
                    <a:pt x="589" y="119"/>
                    <a:pt x="590" y="119"/>
                  </a:cubicBezTo>
                  <a:cubicBezTo>
                    <a:pt x="591" y="119"/>
                    <a:pt x="592" y="121"/>
                    <a:pt x="594" y="121"/>
                  </a:cubicBezTo>
                  <a:cubicBezTo>
                    <a:pt x="594" y="121"/>
                    <a:pt x="595" y="119"/>
                    <a:pt x="596" y="118"/>
                  </a:cubicBezTo>
                  <a:cubicBezTo>
                    <a:pt x="596" y="116"/>
                    <a:pt x="595" y="112"/>
                    <a:pt x="595" y="110"/>
                  </a:cubicBezTo>
                  <a:cubicBezTo>
                    <a:pt x="595" y="109"/>
                    <a:pt x="595" y="107"/>
                    <a:pt x="595" y="106"/>
                  </a:cubicBezTo>
                  <a:cubicBezTo>
                    <a:pt x="595" y="104"/>
                    <a:pt x="594" y="102"/>
                    <a:pt x="594" y="101"/>
                  </a:cubicBezTo>
                  <a:cubicBezTo>
                    <a:pt x="594" y="100"/>
                    <a:pt x="594" y="97"/>
                    <a:pt x="596" y="96"/>
                  </a:cubicBezTo>
                  <a:cubicBezTo>
                    <a:pt x="597" y="95"/>
                    <a:pt x="601" y="97"/>
                    <a:pt x="602" y="96"/>
                  </a:cubicBezTo>
                  <a:cubicBezTo>
                    <a:pt x="604" y="96"/>
                    <a:pt x="608" y="93"/>
                    <a:pt x="610" y="93"/>
                  </a:cubicBezTo>
                  <a:cubicBezTo>
                    <a:pt x="613" y="92"/>
                    <a:pt x="619" y="92"/>
                    <a:pt x="621" y="93"/>
                  </a:cubicBezTo>
                  <a:cubicBezTo>
                    <a:pt x="624" y="93"/>
                    <a:pt x="628" y="95"/>
                    <a:pt x="631" y="96"/>
                  </a:cubicBezTo>
                  <a:cubicBezTo>
                    <a:pt x="632" y="97"/>
                    <a:pt x="634" y="99"/>
                    <a:pt x="635" y="100"/>
                  </a:cubicBezTo>
                  <a:cubicBezTo>
                    <a:pt x="636" y="101"/>
                    <a:pt x="639" y="102"/>
                    <a:pt x="640" y="102"/>
                  </a:cubicBezTo>
                  <a:cubicBezTo>
                    <a:pt x="642" y="103"/>
                    <a:pt x="645" y="102"/>
                    <a:pt x="647" y="103"/>
                  </a:cubicBezTo>
                  <a:cubicBezTo>
                    <a:pt x="648" y="103"/>
                    <a:pt x="650" y="106"/>
                    <a:pt x="651" y="106"/>
                  </a:cubicBezTo>
                  <a:cubicBezTo>
                    <a:pt x="652" y="107"/>
                    <a:pt x="655" y="108"/>
                    <a:pt x="656" y="108"/>
                  </a:cubicBezTo>
                  <a:cubicBezTo>
                    <a:pt x="658" y="108"/>
                    <a:pt x="663" y="106"/>
                    <a:pt x="665" y="107"/>
                  </a:cubicBezTo>
                  <a:cubicBezTo>
                    <a:pt x="666" y="108"/>
                    <a:pt x="668" y="111"/>
                    <a:pt x="668" y="112"/>
                  </a:cubicBezTo>
                  <a:cubicBezTo>
                    <a:pt x="669" y="113"/>
                    <a:pt x="669" y="115"/>
                    <a:pt x="669" y="116"/>
                  </a:cubicBezTo>
                  <a:cubicBezTo>
                    <a:pt x="670" y="117"/>
                    <a:pt x="672" y="117"/>
                    <a:pt x="673" y="117"/>
                  </a:cubicBezTo>
                  <a:cubicBezTo>
                    <a:pt x="674" y="117"/>
                    <a:pt x="675" y="119"/>
                    <a:pt x="676" y="119"/>
                  </a:cubicBezTo>
                  <a:cubicBezTo>
                    <a:pt x="677" y="121"/>
                    <a:pt x="677" y="124"/>
                    <a:pt x="677" y="125"/>
                  </a:cubicBezTo>
                  <a:cubicBezTo>
                    <a:pt x="678" y="127"/>
                    <a:pt x="680" y="130"/>
                    <a:pt x="680" y="132"/>
                  </a:cubicBezTo>
                  <a:cubicBezTo>
                    <a:pt x="680" y="134"/>
                    <a:pt x="678" y="137"/>
                    <a:pt x="677" y="139"/>
                  </a:cubicBezTo>
                  <a:cubicBezTo>
                    <a:pt x="676" y="140"/>
                    <a:pt x="676" y="141"/>
                    <a:pt x="675" y="142"/>
                  </a:cubicBezTo>
                  <a:cubicBezTo>
                    <a:pt x="675" y="142"/>
                    <a:pt x="673" y="144"/>
                    <a:pt x="673" y="144"/>
                  </a:cubicBezTo>
                  <a:cubicBezTo>
                    <a:pt x="672" y="144"/>
                    <a:pt x="670" y="144"/>
                    <a:pt x="669" y="144"/>
                  </a:cubicBezTo>
                  <a:cubicBezTo>
                    <a:pt x="668" y="144"/>
                    <a:pt x="666" y="144"/>
                    <a:pt x="666" y="145"/>
                  </a:cubicBezTo>
                  <a:cubicBezTo>
                    <a:pt x="665" y="146"/>
                    <a:pt x="665" y="148"/>
                    <a:pt x="665" y="148"/>
                  </a:cubicBezTo>
                  <a:cubicBezTo>
                    <a:pt x="665" y="150"/>
                    <a:pt x="667" y="152"/>
                    <a:pt x="667" y="153"/>
                  </a:cubicBezTo>
                  <a:cubicBezTo>
                    <a:pt x="667" y="155"/>
                    <a:pt x="665" y="159"/>
                    <a:pt x="665" y="161"/>
                  </a:cubicBezTo>
                  <a:cubicBezTo>
                    <a:pt x="665" y="163"/>
                    <a:pt x="668" y="166"/>
                    <a:pt x="669" y="168"/>
                  </a:cubicBezTo>
                  <a:cubicBezTo>
                    <a:pt x="670" y="169"/>
                    <a:pt x="672" y="171"/>
                    <a:pt x="672" y="173"/>
                  </a:cubicBezTo>
                  <a:cubicBezTo>
                    <a:pt x="673" y="175"/>
                    <a:pt x="672" y="180"/>
                    <a:pt x="673" y="182"/>
                  </a:cubicBezTo>
                  <a:cubicBezTo>
                    <a:pt x="674" y="183"/>
                    <a:pt x="675" y="185"/>
                    <a:pt x="676" y="186"/>
                  </a:cubicBezTo>
                  <a:cubicBezTo>
                    <a:pt x="678" y="187"/>
                    <a:pt x="681" y="187"/>
                    <a:pt x="683" y="186"/>
                  </a:cubicBezTo>
                  <a:cubicBezTo>
                    <a:pt x="684" y="185"/>
                    <a:pt x="686" y="182"/>
                    <a:pt x="687" y="181"/>
                  </a:cubicBezTo>
                  <a:cubicBezTo>
                    <a:pt x="688" y="180"/>
                    <a:pt x="691" y="180"/>
                    <a:pt x="693" y="181"/>
                  </a:cubicBezTo>
                  <a:cubicBezTo>
                    <a:pt x="694" y="181"/>
                    <a:pt x="697" y="182"/>
                    <a:pt x="698" y="183"/>
                  </a:cubicBezTo>
                  <a:cubicBezTo>
                    <a:pt x="699" y="183"/>
                    <a:pt x="701" y="184"/>
                    <a:pt x="702" y="184"/>
                  </a:cubicBezTo>
                  <a:cubicBezTo>
                    <a:pt x="703" y="185"/>
                    <a:pt x="706" y="187"/>
                    <a:pt x="708" y="186"/>
                  </a:cubicBezTo>
                  <a:cubicBezTo>
                    <a:pt x="709" y="186"/>
                    <a:pt x="711" y="185"/>
                    <a:pt x="712" y="184"/>
                  </a:cubicBezTo>
                  <a:cubicBezTo>
                    <a:pt x="713" y="183"/>
                    <a:pt x="713" y="180"/>
                    <a:pt x="714" y="179"/>
                  </a:cubicBezTo>
                  <a:cubicBezTo>
                    <a:pt x="716" y="179"/>
                    <a:pt x="716" y="184"/>
                    <a:pt x="718" y="184"/>
                  </a:cubicBezTo>
                  <a:cubicBezTo>
                    <a:pt x="719" y="184"/>
                    <a:pt x="721" y="182"/>
                    <a:pt x="722" y="182"/>
                  </a:cubicBezTo>
                  <a:cubicBezTo>
                    <a:pt x="723" y="183"/>
                    <a:pt x="723" y="186"/>
                    <a:pt x="723" y="187"/>
                  </a:cubicBezTo>
                  <a:cubicBezTo>
                    <a:pt x="723" y="188"/>
                    <a:pt x="722" y="191"/>
                    <a:pt x="721" y="192"/>
                  </a:cubicBezTo>
                  <a:cubicBezTo>
                    <a:pt x="720" y="193"/>
                    <a:pt x="716" y="192"/>
                    <a:pt x="715" y="193"/>
                  </a:cubicBezTo>
                  <a:cubicBezTo>
                    <a:pt x="714" y="194"/>
                    <a:pt x="713" y="197"/>
                    <a:pt x="713" y="198"/>
                  </a:cubicBezTo>
                  <a:cubicBezTo>
                    <a:pt x="713" y="199"/>
                    <a:pt x="713" y="202"/>
                    <a:pt x="713" y="203"/>
                  </a:cubicBezTo>
                  <a:cubicBezTo>
                    <a:pt x="714" y="204"/>
                    <a:pt x="717" y="206"/>
                    <a:pt x="718" y="206"/>
                  </a:cubicBezTo>
                  <a:cubicBezTo>
                    <a:pt x="718" y="207"/>
                    <a:pt x="719" y="208"/>
                    <a:pt x="720" y="208"/>
                  </a:cubicBezTo>
                  <a:cubicBezTo>
                    <a:pt x="720" y="210"/>
                    <a:pt x="719" y="213"/>
                    <a:pt x="720" y="214"/>
                  </a:cubicBezTo>
                  <a:cubicBezTo>
                    <a:pt x="720" y="216"/>
                    <a:pt x="723" y="219"/>
                    <a:pt x="724" y="221"/>
                  </a:cubicBezTo>
                  <a:cubicBezTo>
                    <a:pt x="725" y="223"/>
                    <a:pt x="725" y="226"/>
                    <a:pt x="725" y="228"/>
                  </a:cubicBezTo>
                  <a:cubicBezTo>
                    <a:pt x="725" y="230"/>
                    <a:pt x="722" y="233"/>
                    <a:pt x="721" y="235"/>
                  </a:cubicBezTo>
                  <a:cubicBezTo>
                    <a:pt x="721" y="238"/>
                    <a:pt x="721" y="242"/>
                    <a:pt x="722" y="244"/>
                  </a:cubicBezTo>
                  <a:cubicBezTo>
                    <a:pt x="723" y="245"/>
                    <a:pt x="725" y="246"/>
                    <a:pt x="725" y="246"/>
                  </a:cubicBezTo>
                  <a:cubicBezTo>
                    <a:pt x="726" y="247"/>
                    <a:pt x="727" y="249"/>
                    <a:pt x="727" y="250"/>
                  </a:cubicBezTo>
                  <a:cubicBezTo>
                    <a:pt x="728" y="253"/>
                    <a:pt x="726" y="258"/>
                    <a:pt x="727" y="260"/>
                  </a:cubicBezTo>
                  <a:cubicBezTo>
                    <a:pt x="728" y="261"/>
                    <a:pt x="732" y="261"/>
                    <a:pt x="732" y="263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A8AB7A03-850A-4DCD-93DB-352EDA16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6" y="1468438"/>
              <a:ext cx="1566863" cy="1671638"/>
            </a:xfrm>
            <a:custGeom>
              <a:avLst/>
              <a:gdLst>
                <a:gd name="T0" fmla="*/ 152 w 677"/>
                <a:gd name="T1" fmla="*/ 197 h 723"/>
                <a:gd name="T2" fmla="*/ 266 w 677"/>
                <a:gd name="T3" fmla="*/ 157 h 723"/>
                <a:gd name="T4" fmla="*/ 383 w 677"/>
                <a:gd name="T5" fmla="*/ 125 h 723"/>
                <a:gd name="T6" fmla="*/ 528 w 677"/>
                <a:gd name="T7" fmla="*/ 74 h 723"/>
                <a:gd name="T8" fmla="*/ 627 w 677"/>
                <a:gd name="T9" fmla="*/ 1 h 723"/>
                <a:gd name="T10" fmla="*/ 651 w 677"/>
                <a:gd name="T11" fmla="*/ 37 h 723"/>
                <a:gd name="T12" fmla="*/ 645 w 677"/>
                <a:gd name="T13" fmla="*/ 67 h 723"/>
                <a:gd name="T14" fmla="*/ 649 w 677"/>
                <a:gd name="T15" fmla="*/ 93 h 723"/>
                <a:gd name="T16" fmla="*/ 620 w 677"/>
                <a:gd name="T17" fmla="*/ 133 h 723"/>
                <a:gd name="T18" fmla="*/ 636 w 677"/>
                <a:gd name="T19" fmla="*/ 179 h 723"/>
                <a:gd name="T20" fmla="*/ 639 w 677"/>
                <a:gd name="T21" fmla="*/ 227 h 723"/>
                <a:gd name="T22" fmla="*/ 654 w 677"/>
                <a:gd name="T23" fmla="*/ 225 h 723"/>
                <a:gd name="T24" fmla="*/ 676 w 677"/>
                <a:gd name="T25" fmla="*/ 267 h 723"/>
                <a:gd name="T26" fmla="*/ 659 w 677"/>
                <a:gd name="T27" fmla="*/ 295 h 723"/>
                <a:gd name="T28" fmla="*/ 653 w 677"/>
                <a:gd name="T29" fmla="*/ 322 h 723"/>
                <a:gd name="T30" fmla="*/ 644 w 677"/>
                <a:gd name="T31" fmla="*/ 364 h 723"/>
                <a:gd name="T32" fmla="*/ 620 w 677"/>
                <a:gd name="T33" fmla="*/ 389 h 723"/>
                <a:gd name="T34" fmla="*/ 600 w 677"/>
                <a:gd name="T35" fmla="*/ 418 h 723"/>
                <a:gd name="T36" fmla="*/ 556 w 677"/>
                <a:gd name="T37" fmla="*/ 416 h 723"/>
                <a:gd name="T38" fmla="*/ 563 w 677"/>
                <a:gd name="T39" fmla="*/ 454 h 723"/>
                <a:gd name="T40" fmla="*/ 602 w 677"/>
                <a:gd name="T41" fmla="*/ 472 h 723"/>
                <a:gd name="T42" fmla="*/ 592 w 677"/>
                <a:gd name="T43" fmla="*/ 493 h 723"/>
                <a:gd name="T44" fmla="*/ 574 w 677"/>
                <a:gd name="T45" fmla="*/ 506 h 723"/>
                <a:gd name="T46" fmla="*/ 549 w 677"/>
                <a:gd name="T47" fmla="*/ 521 h 723"/>
                <a:gd name="T48" fmla="*/ 530 w 677"/>
                <a:gd name="T49" fmla="*/ 547 h 723"/>
                <a:gd name="T50" fmla="*/ 516 w 677"/>
                <a:gd name="T51" fmla="*/ 576 h 723"/>
                <a:gd name="T52" fmla="*/ 484 w 677"/>
                <a:gd name="T53" fmla="*/ 584 h 723"/>
                <a:gd name="T54" fmla="*/ 452 w 677"/>
                <a:gd name="T55" fmla="*/ 580 h 723"/>
                <a:gd name="T56" fmla="*/ 445 w 677"/>
                <a:gd name="T57" fmla="*/ 561 h 723"/>
                <a:gd name="T58" fmla="*/ 413 w 677"/>
                <a:gd name="T59" fmla="*/ 545 h 723"/>
                <a:gd name="T60" fmla="*/ 394 w 677"/>
                <a:gd name="T61" fmla="*/ 564 h 723"/>
                <a:gd name="T62" fmla="*/ 389 w 677"/>
                <a:gd name="T63" fmla="*/ 579 h 723"/>
                <a:gd name="T64" fmla="*/ 376 w 677"/>
                <a:gd name="T65" fmla="*/ 597 h 723"/>
                <a:gd name="T66" fmla="*/ 347 w 677"/>
                <a:gd name="T67" fmla="*/ 599 h 723"/>
                <a:gd name="T68" fmla="*/ 309 w 677"/>
                <a:gd name="T69" fmla="*/ 591 h 723"/>
                <a:gd name="T70" fmla="*/ 275 w 677"/>
                <a:gd name="T71" fmla="*/ 599 h 723"/>
                <a:gd name="T72" fmla="*/ 275 w 677"/>
                <a:gd name="T73" fmla="*/ 624 h 723"/>
                <a:gd name="T74" fmla="*/ 222 w 677"/>
                <a:gd name="T75" fmla="*/ 647 h 723"/>
                <a:gd name="T76" fmla="*/ 207 w 677"/>
                <a:gd name="T77" fmla="*/ 647 h 723"/>
                <a:gd name="T78" fmla="*/ 186 w 677"/>
                <a:gd name="T79" fmla="*/ 629 h 723"/>
                <a:gd name="T80" fmla="*/ 184 w 677"/>
                <a:gd name="T81" fmla="*/ 643 h 723"/>
                <a:gd name="T82" fmla="*/ 175 w 677"/>
                <a:gd name="T83" fmla="*/ 663 h 723"/>
                <a:gd name="T84" fmla="*/ 159 w 677"/>
                <a:gd name="T85" fmla="*/ 695 h 723"/>
                <a:gd name="T86" fmla="*/ 137 w 677"/>
                <a:gd name="T87" fmla="*/ 719 h 723"/>
                <a:gd name="T88" fmla="*/ 108 w 677"/>
                <a:gd name="T89" fmla="*/ 714 h 723"/>
                <a:gd name="T90" fmla="*/ 84 w 677"/>
                <a:gd name="T91" fmla="*/ 719 h 723"/>
                <a:gd name="T92" fmla="*/ 31 w 677"/>
                <a:gd name="T93" fmla="*/ 662 h 723"/>
                <a:gd name="T94" fmla="*/ 11 w 677"/>
                <a:gd name="T95" fmla="*/ 614 h 723"/>
                <a:gd name="T96" fmla="*/ 59 w 677"/>
                <a:gd name="T97" fmla="*/ 549 h 723"/>
                <a:gd name="T98" fmla="*/ 81 w 677"/>
                <a:gd name="T99" fmla="*/ 450 h 723"/>
                <a:gd name="T100" fmla="*/ 61 w 677"/>
                <a:gd name="T101" fmla="*/ 356 h 723"/>
                <a:gd name="T102" fmla="*/ 67 w 677"/>
                <a:gd name="T103" fmla="*/ 290 h 723"/>
                <a:gd name="T104" fmla="*/ 113 w 677"/>
                <a:gd name="T105" fmla="*/ 323 h 723"/>
                <a:gd name="T106" fmla="*/ 135 w 677"/>
                <a:gd name="T107" fmla="*/ 328 h 723"/>
                <a:gd name="T108" fmla="*/ 136 w 677"/>
                <a:gd name="T109" fmla="*/ 287 h 723"/>
                <a:gd name="T110" fmla="*/ 131 w 677"/>
                <a:gd name="T111" fmla="*/ 258 h 723"/>
                <a:gd name="T112" fmla="*/ 85 w 677"/>
                <a:gd name="T113" fmla="*/ 253 h 723"/>
                <a:gd name="T114" fmla="*/ 51 w 677"/>
                <a:gd name="T115" fmla="*/ 22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7" h="723">
                  <a:moveTo>
                    <a:pt x="91" y="225"/>
                  </a:moveTo>
                  <a:cubicBezTo>
                    <a:pt x="92" y="225"/>
                    <a:pt x="94" y="222"/>
                    <a:pt x="95" y="221"/>
                  </a:cubicBezTo>
                  <a:cubicBezTo>
                    <a:pt x="98" y="219"/>
                    <a:pt x="105" y="215"/>
                    <a:pt x="108" y="213"/>
                  </a:cubicBezTo>
                  <a:cubicBezTo>
                    <a:pt x="111" y="210"/>
                    <a:pt x="116" y="205"/>
                    <a:pt x="119" y="203"/>
                  </a:cubicBezTo>
                  <a:cubicBezTo>
                    <a:pt x="122" y="201"/>
                    <a:pt x="128" y="199"/>
                    <a:pt x="131" y="198"/>
                  </a:cubicBezTo>
                  <a:cubicBezTo>
                    <a:pt x="135" y="197"/>
                    <a:pt x="142" y="199"/>
                    <a:pt x="146" y="198"/>
                  </a:cubicBezTo>
                  <a:cubicBezTo>
                    <a:pt x="148" y="198"/>
                    <a:pt x="151" y="197"/>
                    <a:pt x="152" y="197"/>
                  </a:cubicBezTo>
                  <a:cubicBezTo>
                    <a:pt x="156" y="195"/>
                    <a:pt x="161" y="191"/>
                    <a:pt x="164" y="190"/>
                  </a:cubicBezTo>
                  <a:cubicBezTo>
                    <a:pt x="167" y="189"/>
                    <a:pt x="172" y="187"/>
                    <a:pt x="174" y="186"/>
                  </a:cubicBezTo>
                  <a:cubicBezTo>
                    <a:pt x="178" y="185"/>
                    <a:pt x="187" y="184"/>
                    <a:pt x="191" y="183"/>
                  </a:cubicBezTo>
                  <a:cubicBezTo>
                    <a:pt x="196" y="181"/>
                    <a:pt x="207" y="176"/>
                    <a:pt x="212" y="174"/>
                  </a:cubicBezTo>
                  <a:cubicBezTo>
                    <a:pt x="216" y="173"/>
                    <a:pt x="224" y="170"/>
                    <a:pt x="228" y="169"/>
                  </a:cubicBezTo>
                  <a:cubicBezTo>
                    <a:pt x="233" y="168"/>
                    <a:pt x="242" y="166"/>
                    <a:pt x="246" y="164"/>
                  </a:cubicBezTo>
                  <a:cubicBezTo>
                    <a:pt x="251" y="163"/>
                    <a:pt x="261" y="158"/>
                    <a:pt x="266" y="157"/>
                  </a:cubicBezTo>
                  <a:cubicBezTo>
                    <a:pt x="270" y="156"/>
                    <a:pt x="278" y="154"/>
                    <a:pt x="281" y="153"/>
                  </a:cubicBezTo>
                  <a:cubicBezTo>
                    <a:pt x="286" y="152"/>
                    <a:pt x="294" y="147"/>
                    <a:pt x="299" y="146"/>
                  </a:cubicBezTo>
                  <a:cubicBezTo>
                    <a:pt x="302" y="144"/>
                    <a:pt x="310" y="141"/>
                    <a:pt x="314" y="140"/>
                  </a:cubicBezTo>
                  <a:cubicBezTo>
                    <a:pt x="319" y="139"/>
                    <a:pt x="331" y="140"/>
                    <a:pt x="336" y="139"/>
                  </a:cubicBezTo>
                  <a:cubicBezTo>
                    <a:pt x="339" y="138"/>
                    <a:pt x="346" y="134"/>
                    <a:pt x="349" y="133"/>
                  </a:cubicBezTo>
                  <a:cubicBezTo>
                    <a:pt x="352" y="133"/>
                    <a:pt x="359" y="133"/>
                    <a:pt x="362" y="132"/>
                  </a:cubicBezTo>
                  <a:cubicBezTo>
                    <a:pt x="367" y="131"/>
                    <a:pt x="378" y="127"/>
                    <a:pt x="383" y="125"/>
                  </a:cubicBezTo>
                  <a:cubicBezTo>
                    <a:pt x="389" y="124"/>
                    <a:pt x="402" y="121"/>
                    <a:pt x="408" y="119"/>
                  </a:cubicBezTo>
                  <a:cubicBezTo>
                    <a:pt x="416" y="118"/>
                    <a:pt x="433" y="115"/>
                    <a:pt x="441" y="114"/>
                  </a:cubicBezTo>
                  <a:cubicBezTo>
                    <a:pt x="446" y="113"/>
                    <a:pt x="457" y="113"/>
                    <a:pt x="463" y="112"/>
                  </a:cubicBezTo>
                  <a:cubicBezTo>
                    <a:pt x="466" y="112"/>
                    <a:pt x="473" y="110"/>
                    <a:pt x="476" y="108"/>
                  </a:cubicBezTo>
                  <a:cubicBezTo>
                    <a:pt x="481" y="107"/>
                    <a:pt x="489" y="102"/>
                    <a:pt x="493" y="100"/>
                  </a:cubicBezTo>
                  <a:cubicBezTo>
                    <a:pt x="497" y="99"/>
                    <a:pt x="505" y="95"/>
                    <a:pt x="508" y="93"/>
                  </a:cubicBezTo>
                  <a:cubicBezTo>
                    <a:pt x="513" y="89"/>
                    <a:pt x="523" y="79"/>
                    <a:pt x="528" y="74"/>
                  </a:cubicBezTo>
                  <a:cubicBezTo>
                    <a:pt x="533" y="68"/>
                    <a:pt x="540" y="56"/>
                    <a:pt x="545" y="50"/>
                  </a:cubicBezTo>
                  <a:cubicBezTo>
                    <a:pt x="548" y="46"/>
                    <a:pt x="554" y="37"/>
                    <a:pt x="557" y="33"/>
                  </a:cubicBezTo>
                  <a:cubicBezTo>
                    <a:pt x="560" y="30"/>
                    <a:pt x="566" y="22"/>
                    <a:pt x="569" y="19"/>
                  </a:cubicBezTo>
                  <a:cubicBezTo>
                    <a:pt x="573" y="15"/>
                    <a:pt x="581" y="9"/>
                    <a:pt x="586" y="7"/>
                  </a:cubicBezTo>
                  <a:cubicBezTo>
                    <a:pt x="589" y="5"/>
                    <a:pt x="596" y="2"/>
                    <a:pt x="599" y="1"/>
                  </a:cubicBezTo>
                  <a:cubicBezTo>
                    <a:pt x="603" y="0"/>
                    <a:pt x="610" y="1"/>
                    <a:pt x="614" y="1"/>
                  </a:cubicBezTo>
                  <a:cubicBezTo>
                    <a:pt x="617" y="1"/>
                    <a:pt x="624" y="1"/>
                    <a:pt x="627" y="1"/>
                  </a:cubicBezTo>
                  <a:cubicBezTo>
                    <a:pt x="629" y="0"/>
                    <a:pt x="632" y="0"/>
                    <a:pt x="634" y="0"/>
                  </a:cubicBezTo>
                  <a:cubicBezTo>
                    <a:pt x="634" y="2"/>
                    <a:pt x="634" y="6"/>
                    <a:pt x="634" y="8"/>
                  </a:cubicBezTo>
                  <a:cubicBezTo>
                    <a:pt x="634" y="11"/>
                    <a:pt x="635" y="17"/>
                    <a:pt x="636" y="19"/>
                  </a:cubicBezTo>
                  <a:cubicBezTo>
                    <a:pt x="636" y="21"/>
                    <a:pt x="637" y="25"/>
                    <a:pt x="639" y="26"/>
                  </a:cubicBezTo>
                  <a:cubicBezTo>
                    <a:pt x="640" y="27"/>
                    <a:pt x="644" y="26"/>
                    <a:pt x="645" y="26"/>
                  </a:cubicBezTo>
                  <a:cubicBezTo>
                    <a:pt x="646" y="26"/>
                    <a:pt x="649" y="27"/>
                    <a:pt x="649" y="28"/>
                  </a:cubicBezTo>
                  <a:cubicBezTo>
                    <a:pt x="651" y="30"/>
                    <a:pt x="651" y="36"/>
                    <a:pt x="651" y="37"/>
                  </a:cubicBezTo>
                  <a:cubicBezTo>
                    <a:pt x="651" y="37"/>
                    <a:pt x="653" y="42"/>
                    <a:pt x="652" y="44"/>
                  </a:cubicBezTo>
                  <a:cubicBezTo>
                    <a:pt x="652" y="46"/>
                    <a:pt x="650" y="49"/>
                    <a:pt x="649" y="51"/>
                  </a:cubicBezTo>
                  <a:cubicBezTo>
                    <a:pt x="649" y="52"/>
                    <a:pt x="649" y="54"/>
                    <a:pt x="649" y="55"/>
                  </a:cubicBezTo>
                  <a:cubicBezTo>
                    <a:pt x="650" y="56"/>
                    <a:pt x="652" y="59"/>
                    <a:pt x="653" y="61"/>
                  </a:cubicBezTo>
                  <a:cubicBezTo>
                    <a:pt x="654" y="62"/>
                    <a:pt x="655" y="64"/>
                    <a:pt x="655" y="65"/>
                  </a:cubicBezTo>
                  <a:cubicBezTo>
                    <a:pt x="654" y="66"/>
                    <a:pt x="651" y="67"/>
                    <a:pt x="649" y="67"/>
                  </a:cubicBezTo>
                  <a:cubicBezTo>
                    <a:pt x="648" y="67"/>
                    <a:pt x="646" y="66"/>
                    <a:pt x="645" y="67"/>
                  </a:cubicBezTo>
                  <a:cubicBezTo>
                    <a:pt x="644" y="67"/>
                    <a:pt x="644" y="70"/>
                    <a:pt x="644" y="71"/>
                  </a:cubicBezTo>
                  <a:cubicBezTo>
                    <a:pt x="644" y="72"/>
                    <a:pt x="646" y="75"/>
                    <a:pt x="646" y="76"/>
                  </a:cubicBezTo>
                  <a:cubicBezTo>
                    <a:pt x="646" y="77"/>
                    <a:pt x="647" y="79"/>
                    <a:pt x="647" y="80"/>
                  </a:cubicBezTo>
                  <a:cubicBezTo>
                    <a:pt x="647" y="82"/>
                    <a:pt x="644" y="85"/>
                    <a:pt x="643" y="87"/>
                  </a:cubicBezTo>
                  <a:cubicBezTo>
                    <a:pt x="643" y="87"/>
                    <a:pt x="642" y="89"/>
                    <a:pt x="642" y="89"/>
                  </a:cubicBezTo>
                  <a:cubicBezTo>
                    <a:pt x="643" y="90"/>
                    <a:pt x="644" y="92"/>
                    <a:pt x="645" y="93"/>
                  </a:cubicBezTo>
                  <a:cubicBezTo>
                    <a:pt x="646" y="93"/>
                    <a:pt x="648" y="92"/>
                    <a:pt x="649" y="93"/>
                  </a:cubicBezTo>
                  <a:cubicBezTo>
                    <a:pt x="651" y="94"/>
                    <a:pt x="650" y="100"/>
                    <a:pt x="650" y="102"/>
                  </a:cubicBezTo>
                  <a:cubicBezTo>
                    <a:pt x="650" y="104"/>
                    <a:pt x="651" y="110"/>
                    <a:pt x="649" y="112"/>
                  </a:cubicBezTo>
                  <a:cubicBezTo>
                    <a:pt x="648" y="114"/>
                    <a:pt x="644" y="115"/>
                    <a:pt x="642" y="115"/>
                  </a:cubicBezTo>
                  <a:cubicBezTo>
                    <a:pt x="640" y="116"/>
                    <a:pt x="636" y="117"/>
                    <a:pt x="635" y="117"/>
                  </a:cubicBezTo>
                  <a:cubicBezTo>
                    <a:pt x="633" y="117"/>
                    <a:pt x="630" y="118"/>
                    <a:pt x="628" y="118"/>
                  </a:cubicBezTo>
                  <a:cubicBezTo>
                    <a:pt x="627" y="119"/>
                    <a:pt x="624" y="121"/>
                    <a:pt x="623" y="122"/>
                  </a:cubicBezTo>
                  <a:cubicBezTo>
                    <a:pt x="621" y="124"/>
                    <a:pt x="620" y="130"/>
                    <a:pt x="620" y="133"/>
                  </a:cubicBezTo>
                  <a:cubicBezTo>
                    <a:pt x="620" y="135"/>
                    <a:pt x="621" y="139"/>
                    <a:pt x="622" y="141"/>
                  </a:cubicBezTo>
                  <a:cubicBezTo>
                    <a:pt x="623" y="142"/>
                    <a:pt x="626" y="144"/>
                    <a:pt x="627" y="145"/>
                  </a:cubicBezTo>
                  <a:cubicBezTo>
                    <a:pt x="628" y="147"/>
                    <a:pt x="626" y="151"/>
                    <a:pt x="627" y="153"/>
                  </a:cubicBezTo>
                  <a:cubicBezTo>
                    <a:pt x="628" y="155"/>
                    <a:pt x="631" y="158"/>
                    <a:pt x="632" y="160"/>
                  </a:cubicBezTo>
                  <a:cubicBezTo>
                    <a:pt x="633" y="161"/>
                    <a:pt x="635" y="163"/>
                    <a:pt x="635" y="165"/>
                  </a:cubicBezTo>
                  <a:cubicBezTo>
                    <a:pt x="636" y="167"/>
                    <a:pt x="635" y="172"/>
                    <a:pt x="635" y="173"/>
                  </a:cubicBezTo>
                  <a:cubicBezTo>
                    <a:pt x="635" y="173"/>
                    <a:pt x="636" y="177"/>
                    <a:pt x="636" y="179"/>
                  </a:cubicBezTo>
                  <a:cubicBezTo>
                    <a:pt x="637" y="181"/>
                    <a:pt x="640" y="185"/>
                    <a:pt x="641" y="188"/>
                  </a:cubicBezTo>
                  <a:cubicBezTo>
                    <a:pt x="641" y="190"/>
                    <a:pt x="641" y="196"/>
                    <a:pt x="641" y="198"/>
                  </a:cubicBezTo>
                  <a:cubicBezTo>
                    <a:pt x="640" y="199"/>
                    <a:pt x="639" y="201"/>
                    <a:pt x="639" y="202"/>
                  </a:cubicBezTo>
                  <a:cubicBezTo>
                    <a:pt x="638" y="205"/>
                    <a:pt x="636" y="210"/>
                    <a:pt x="636" y="213"/>
                  </a:cubicBezTo>
                  <a:cubicBezTo>
                    <a:pt x="636" y="215"/>
                    <a:pt x="635" y="218"/>
                    <a:pt x="636" y="220"/>
                  </a:cubicBezTo>
                  <a:cubicBezTo>
                    <a:pt x="636" y="221"/>
                    <a:pt x="637" y="221"/>
                    <a:pt x="638" y="222"/>
                  </a:cubicBezTo>
                  <a:cubicBezTo>
                    <a:pt x="638" y="223"/>
                    <a:pt x="638" y="226"/>
                    <a:pt x="639" y="227"/>
                  </a:cubicBezTo>
                  <a:cubicBezTo>
                    <a:pt x="639" y="228"/>
                    <a:pt x="641" y="231"/>
                    <a:pt x="642" y="231"/>
                  </a:cubicBezTo>
                  <a:cubicBezTo>
                    <a:pt x="643" y="231"/>
                    <a:pt x="645" y="230"/>
                    <a:pt x="646" y="229"/>
                  </a:cubicBezTo>
                  <a:cubicBezTo>
                    <a:pt x="646" y="228"/>
                    <a:pt x="645" y="224"/>
                    <a:pt x="645" y="223"/>
                  </a:cubicBezTo>
                  <a:cubicBezTo>
                    <a:pt x="645" y="222"/>
                    <a:pt x="646" y="220"/>
                    <a:pt x="647" y="219"/>
                  </a:cubicBezTo>
                  <a:cubicBezTo>
                    <a:pt x="647" y="218"/>
                    <a:pt x="649" y="218"/>
                    <a:pt x="650" y="218"/>
                  </a:cubicBezTo>
                  <a:cubicBezTo>
                    <a:pt x="650" y="218"/>
                    <a:pt x="652" y="218"/>
                    <a:pt x="653" y="219"/>
                  </a:cubicBezTo>
                  <a:cubicBezTo>
                    <a:pt x="654" y="220"/>
                    <a:pt x="654" y="223"/>
                    <a:pt x="654" y="225"/>
                  </a:cubicBezTo>
                  <a:cubicBezTo>
                    <a:pt x="654" y="227"/>
                    <a:pt x="652" y="231"/>
                    <a:pt x="652" y="233"/>
                  </a:cubicBezTo>
                  <a:cubicBezTo>
                    <a:pt x="653" y="235"/>
                    <a:pt x="655" y="237"/>
                    <a:pt x="656" y="238"/>
                  </a:cubicBezTo>
                  <a:cubicBezTo>
                    <a:pt x="658" y="239"/>
                    <a:pt x="662" y="240"/>
                    <a:pt x="664" y="241"/>
                  </a:cubicBezTo>
                  <a:cubicBezTo>
                    <a:pt x="665" y="242"/>
                    <a:pt x="668" y="246"/>
                    <a:pt x="670" y="247"/>
                  </a:cubicBezTo>
                  <a:cubicBezTo>
                    <a:pt x="671" y="248"/>
                    <a:pt x="675" y="249"/>
                    <a:pt x="676" y="251"/>
                  </a:cubicBezTo>
                  <a:cubicBezTo>
                    <a:pt x="677" y="253"/>
                    <a:pt x="676" y="258"/>
                    <a:pt x="676" y="261"/>
                  </a:cubicBezTo>
                  <a:cubicBezTo>
                    <a:pt x="676" y="262"/>
                    <a:pt x="677" y="266"/>
                    <a:pt x="676" y="267"/>
                  </a:cubicBezTo>
                  <a:cubicBezTo>
                    <a:pt x="675" y="268"/>
                    <a:pt x="673" y="270"/>
                    <a:pt x="671" y="270"/>
                  </a:cubicBezTo>
                  <a:cubicBezTo>
                    <a:pt x="669" y="271"/>
                    <a:pt x="665" y="270"/>
                    <a:pt x="663" y="270"/>
                  </a:cubicBezTo>
                  <a:cubicBezTo>
                    <a:pt x="660" y="270"/>
                    <a:pt x="656" y="271"/>
                    <a:pt x="654" y="273"/>
                  </a:cubicBezTo>
                  <a:cubicBezTo>
                    <a:pt x="652" y="274"/>
                    <a:pt x="651" y="279"/>
                    <a:pt x="650" y="281"/>
                  </a:cubicBezTo>
                  <a:cubicBezTo>
                    <a:pt x="650" y="282"/>
                    <a:pt x="651" y="284"/>
                    <a:pt x="651" y="284"/>
                  </a:cubicBezTo>
                  <a:cubicBezTo>
                    <a:pt x="652" y="286"/>
                    <a:pt x="656" y="286"/>
                    <a:pt x="657" y="288"/>
                  </a:cubicBezTo>
                  <a:cubicBezTo>
                    <a:pt x="658" y="289"/>
                    <a:pt x="658" y="294"/>
                    <a:pt x="659" y="295"/>
                  </a:cubicBezTo>
                  <a:cubicBezTo>
                    <a:pt x="660" y="297"/>
                    <a:pt x="661" y="299"/>
                    <a:pt x="662" y="300"/>
                  </a:cubicBezTo>
                  <a:cubicBezTo>
                    <a:pt x="663" y="300"/>
                    <a:pt x="666" y="299"/>
                    <a:pt x="667" y="300"/>
                  </a:cubicBezTo>
                  <a:cubicBezTo>
                    <a:pt x="668" y="300"/>
                    <a:pt x="669" y="302"/>
                    <a:pt x="669" y="303"/>
                  </a:cubicBezTo>
                  <a:cubicBezTo>
                    <a:pt x="669" y="304"/>
                    <a:pt x="668" y="307"/>
                    <a:pt x="667" y="308"/>
                  </a:cubicBezTo>
                  <a:cubicBezTo>
                    <a:pt x="666" y="309"/>
                    <a:pt x="662" y="309"/>
                    <a:pt x="661" y="310"/>
                  </a:cubicBezTo>
                  <a:cubicBezTo>
                    <a:pt x="659" y="311"/>
                    <a:pt x="655" y="315"/>
                    <a:pt x="653" y="317"/>
                  </a:cubicBezTo>
                  <a:cubicBezTo>
                    <a:pt x="653" y="318"/>
                    <a:pt x="652" y="321"/>
                    <a:pt x="653" y="322"/>
                  </a:cubicBezTo>
                  <a:cubicBezTo>
                    <a:pt x="653" y="324"/>
                    <a:pt x="654" y="329"/>
                    <a:pt x="655" y="331"/>
                  </a:cubicBezTo>
                  <a:cubicBezTo>
                    <a:pt x="656" y="333"/>
                    <a:pt x="659" y="338"/>
                    <a:pt x="659" y="340"/>
                  </a:cubicBezTo>
                  <a:cubicBezTo>
                    <a:pt x="660" y="344"/>
                    <a:pt x="662" y="352"/>
                    <a:pt x="661" y="355"/>
                  </a:cubicBezTo>
                  <a:cubicBezTo>
                    <a:pt x="661" y="357"/>
                    <a:pt x="658" y="359"/>
                    <a:pt x="657" y="360"/>
                  </a:cubicBezTo>
                  <a:cubicBezTo>
                    <a:pt x="656" y="360"/>
                    <a:pt x="654" y="361"/>
                    <a:pt x="653" y="361"/>
                  </a:cubicBezTo>
                  <a:cubicBezTo>
                    <a:pt x="651" y="362"/>
                    <a:pt x="650" y="362"/>
                    <a:pt x="649" y="362"/>
                  </a:cubicBezTo>
                  <a:cubicBezTo>
                    <a:pt x="648" y="363"/>
                    <a:pt x="646" y="364"/>
                    <a:pt x="644" y="364"/>
                  </a:cubicBezTo>
                  <a:cubicBezTo>
                    <a:pt x="643" y="365"/>
                    <a:pt x="642" y="365"/>
                    <a:pt x="641" y="365"/>
                  </a:cubicBezTo>
                  <a:cubicBezTo>
                    <a:pt x="640" y="366"/>
                    <a:pt x="637" y="367"/>
                    <a:pt x="636" y="367"/>
                  </a:cubicBezTo>
                  <a:cubicBezTo>
                    <a:pt x="635" y="368"/>
                    <a:pt x="632" y="367"/>
                    <a:pt x="631" y="367"/>
                  </a:cubicBezTo>
                  <a:cubicBezTo>
                    <a:pt x="630" y="368"/>
                    <a:pt x="628" y="369"/>
                    <a:pt x="627" y="370"/>
                  </a:cubicBezTo>
                  <a:cubicBezTo>
                    <a:pt x="626" y="372"/>
                    <a:pt x="625" y="375"/>
                    <a:pt x="624" y="377"/>
                  </a:cubicBezTo>
                  <a:cubicBezTo>
                    <a:pt x="624" y="379"/>
                    <a:pt x="624" y="382"/>
                    <a:pt x="623" y="384"/>
                  </a:cubicBezTo>
                  <a:cubicBezTo>
                    <a:pt x="623" y="385"/>
                    <a:pt x="621" y="388"/>
                    <a:pt x="620" y="389"/>
                  </a:cubicBezTo>
                  <a:cubicBezTo>
                    <a:pt x="620" y="391"/>
                    <a:pt x="621" y="395"/>
                    <a:pt x="620" y="397"/>
                  </a:cubicBezTo>
                  <a:cubicBezTo>
                    <a:pt x="620" y="399"/>
                    <a:pt x="619" y="402"/>
                    <a:pt x="618" y="403"/>
                  </a:cubicBezTo>
                  <a:cubicBezTo>
                    <a:pt x="618" y="404"/>
                    <a:pt x="616" y="406"/>
                    <a:pt x="615" y="406"/>
                  </a:cubicBezTo>
                  <a:cubicBezTo>
                    <a:pt x="614" y="407"/>
                    <a:pt x="612" y="406"/>
                    <a:pt x="611" y="406"/>
                  </a:cubicBezTo>
                  <a:cubicBezTo>
                    <a:pt x="610" y="407"/>
                    <a:pt x="610" y="409"/>
                    <a:pt x="609" y="409"/>
                  </a:cubicBezTo>
                  <a:cubicBezTo>
                    <a:pt x="608" y="411"/>
                    <a:pt x="606" y="413"/>
                    <a:pt x="605" y="414"/>
                  </a:cubicBezTo>
                  <a:cubicBezTo>
                    <a:pt x="604" y="415"/>
                    <a:pt x="602" y="417"/>
                    <a:pt x="600" y="418"/>
                  </a:cubicBezTo>
                  <a:cubicBezTo>
                    <a:pt x="599" y="419"/>
                    <a:pt x="595" y="419"/>
                    <a:pt x="594" y="419"/>
                  </a:cubicBezTo>
                  <a:cubicBezTo>
                    <a:pt x="592" y="419"/>
                    <a:pt x="588" y="418"/>
                    <a:pt x="586" y="418"/>
                  </a:cubicBezTo>
                  <a:cubicBezTo>
                    <a:pt x="584" y="418"/>
                    <a:pt x="580" y="418"/>
                    <a:pt x="578" y="418"/>
                  </a:cubicBezTo>
                  <a:cubicBezTo>
                    <a:pt x="576" y="419"/>
                    <a:pt x="573" y="421"/>
                    <a:pt x="571" y="422"/>
                  </a:cubicBezTo>
                  <a:cubicBezTo>
                    <a:pt x="570" y="422"/>
                    <a:pt x="567" y="422"/>
                    <a:pt x="566" y="421"/>
                  </a:cubicBezTo>
                  <a:cubicBezTo>
                    <a:pt x="565" y="421"/>
                    <a:pt x="564" y="417"/>
                    <a:pt x="563" y="417"/>
                  </a:cubicBezTo>
                  <a:cubicBezTo>
                    <a:pt x="562" y="416"/>
                    <a:pt x="558" y="415"/>
                    <a:pt x="556" y="416"/>
                  </a:cubicBezTo>
                  <a:cubicBezTo>
                    <a:pt x="555" y="417"/>
                    <a:pt x="554" y="421"/>
                    <a:pt x="553" y="423"/>
                  </a:cubicBezTo>
                  <a:cubicBezTo>
                    <a:pt x="553" y="425"/>
                    <a:pt x="553" y="427"/>
                    <a:pt x="553" y="429"/>
                  </a:cubicBezTo>
                  <a:cubicBezTo>
                    <a:pt x="553" y="429"/>
                    <a:pt x="554" y="430"/>
                    <a:pt x="555" y="431"/>
                  </a:cubicBezTo>
                  <a:cubicBezTo>
                    <a:pt x="555" y="432"/>
                    <a:pt x="554" y="436"/>
                    <a:pt x="554" y="437"/>
                  </a:cubicBezTo>
                  <a:cubicBezTo>
                    <a:pt x="555" y="440"/>
                    <a:pt x="555" y="445"/>
                    <a:pt x="556" y="447"/>
                  </a:cubicBezTo>
                  <a:cubicBezTo>
                    <a:pt x="557" y="449"/>
                    <a:pt x="558" y="452"/>
                    <a:pt x="560" y="453"/>
                  </a:cubicBezTo>
                  <a:cubicBezTo>
                    <a:pt x="560" y="453"/>
                    <a:pt x="562" y="454"/>
                    <a:pt x="563" y="454"/>
                  </a:cubicBezTo>
                  <a:cubicBezTo>
                    <a:pt x="565" y="455"/>
                    <a:pt x="569" y="455"/>
                    <a:pt x="569" y="455"/>
                  </a:cubicBezTo>
                  <a:cubicBezTo>
                    <a:pt x="570" y="456"/>
                    <a:pt x="571" y="461"/>
                    <a:pt x="573" y="462"/>
                  </a:cubicBezTo>
                  <a:cubicBezTo>
                    <a:pt x="574" y="463"/>
                    <a:pt x="578" y="462"/>
                    <a:pt x="580" y="462"/>
                  </a:cubicBezTo>
                  <a:cubicBezTo>
                    <a:pt x="581" y="462"/>
                    <a:pt x="583" y="461"/>
                    <a:pt x="584" y="462"/>
                  </a:cubicBezTo>
                  <a:cubicBezTo>
                    <a:pt x="585" y="462"/>
                    <a:pt x="586" y="465"/>
                    <a:pt x="587" y="466"/>
                  </a:cubicBezTo>
                  <a:cubicBezTo>
                    <a:pt x="589" y="468"/>
                    <a:pt x="594" y="470"/>
                    <a:pt x="596" y="471"/>
                  </a:cubicBezTo>
                  <a:cubicBezTo>
                    <a:pt x="597" y="471"/>
                    <a:pt x="601" y="471"/>
                    <a:pt x="602" y="472"/>
                  </a:cubicBezTo>
                  <a:cubicBezTo>
                    <a:pt x="604" y="474"/>
                    <a:pt x="607" y="477"/>
                    <a:pt x="608" y="479"/>
                  </a:cubicBezTo>
                  <a:cubicBezTo>
                    <a:pt x="608" y="480"/>
                    <a:pt x="609" y="480"/>
                    <a:pt x="609" y="481"/>
                  </a:cubicBezTo>
                  <a:cubicBezTo>
                    <a:pt x="609" y="482"/>
                    <a:pt x="605" y="481"/>
                    <a:pt x="604" y="481"/>
                  </a:cubicBezTo>
                  <a:cubicBezTo>
                    <a:pt x="603" y="482"/>
                    <a:pt x="604" y="485"/>
                    <a:pt x="603" y="486"/>
                  </a:cubicBezTo>
                  <a:cubicBezTo>
                    <a:pt x="602" y="487"/>
                    <a:pt x="600" y="486"/>
                    <a:pt x="599" y="486"/>
                  </a:cubicBezTo>
                  <a:cubicBezTo>
                    <a:pt x="598" y="486"/>
                    <a:pt x="597" y="488"/>
                    <a:pt x="596" y="489"/>
                  </a:cubicBezTo>
                  <a:cubicBezTo>
                    <a:pt x="595" y="490"/>
                    <a:pt x="592" y="493"/>
                    <a:pt x="592" y="493"/>
                  </a:cubicBezTo>
                  <a:cubicBezTo>
                    <a:pt x="592" y="493"/>
                    <a:pt x="590" y="498"/>
                    <a:pt x="590" y="500"/>
                  </a:cubicBezTo>
                  <a:cubicBezTo>
                    <a:pt x="590" y="501"/>
                    <a:pt x="591" y="503"/>
                    <a:pt x="591" y="504"/>
                  </a:cubicBezTo>
                  <a:cubicBezTo>
                    <a:pt x="591" y="505"/>
                    <a:pt x="590" y="508"/>
                    <a:pt x="589" y="509"/>
                  </a:cubicBezTo>
                  <a:cubicBezTo>
                    <a:pt x="588" y="509"/>
                    <a:pt x="585" y="509"/>
                    <a:pt x="584" y="508"/>
                  </a:cubicBezTo>
                  <a:cubicBezTo>
                    <a:pt x="583" y="507"/>
                    <a:pt x="582" y="504"/>
                    <a:pt x="581" y="504"/>
                  </a:cubicBezTo>
                  <a:cubicBezTo>
                    <a:pt x="580" y="503"/>
                    <a:pt x="576" y="503"/>
                    <a:pt x="575" y="504"/>
                  </a:cubicBezTo>
                  <a:cubicBezTo>
                    <a:pt x="574" y="504"/>
                    <a:pt x="574" y="506"/>
                    <a:pt x="574" y="506"/>
                  </a:cubicBezTo>
                  <a:cubicBezTo>
                    <a:pt x="573" y="507"/>
                    <a:pt x="570" y="505"/>
                    <a:pt x="569" y="505"/>
                  </a:cubicBezTo>
                  <a:cubicBezTo>
                    <a:pt x="567" y="506"/>
                    <a:pt x="567" y="511"/>
                    <a:pt x="567" y="513"/>
                  </a:cubicBezTo>
                  <a:cubicBezTo>
                    <a:pt x="566" y="513"/>
                    <a:pt x="566" y="515"/>
                    <a:pt x="566" y="516"/>
                  </a:cubicBezTo>
                  <a:cubicBezTo>
                    <a:pt x="565" y="517"/>
                    <a:pt x="565" y="521"/>
                    <a:pt x="564" y="521"/>
                  </a:cubicBezTo>
                  <a:cubicBezTo>
                    <a:pt x="563" y="522"/>
                    <a:pt x="561" y="520"/>
                    <a:pt x="560" y="520"/>
                  </a:cubicBezTo>
                  <a:cubicBezTo>
                    <a:pt x="559" y="520"/>
                    <a:pt x="556" y="520"/>
                    <a:pt x="554" y="520"/>
                  </a:cubicBezTo>
                  <a:cubicBezTo>
                    <a:pt x="553" y="520"/>
                    <a:pt x="550" y="520"/>
                    <a:pt x="549" y="521"/>
                  </a:cubicBezTo>
                  <a:cubicBezTo>
                    <a:pt x="547" y="522"/>
                    <a:pt x="546" y="526"/>
                    <a:pt x="545" y="526"/>
                  </a:cubicBezTo>
                  <a:cubicBezTo>
                    <a:pt x="543" y="527"/>
                    <a:pt x="540" y="523"/>
                    <a:pt x="539" y="524"/>
                  </a:cubicBezTo>
                  <a:cubicBezTo>
                    <a:pt x="538" y="524"/>
                    <a:pt x="536" y="526"/>
                    <a:pt x="536" y="528"/>
                  </a:cubicBezTo>
                  <a:cubicBezTo>
                    <a:pt x="535" y="529"/>
                    <a:pt x="535" y="533"/>
                    <a:pt x="534" y="535"/>
                  </a:cubicBezTo>
                  <a:cubicBezTo>
                    <a:pt x="534" y="536"/>
                    <a:pt x="531" y="537"/>
                    <a:pt x="531" y="539"/>
                  </a:cubicBezTo>
                  <a:cubicBezTo>
                    <a:pt x="531" y="539"/>
                    <a:pt x="531" y="541"/>
                    <a:pt x="531" y="542"/>
                  </a:cubicBezTo>
                  <a:cubicBezTo>
                    <a:pt x="531" y="543"/>
                    <a:pt x="531" y="546"/>
                    <a:pt x="530" y="547"/>
                  </a:cubicBezTo>
                  <a:cubicBezTo>
                    <a:pt x="530" y="548"/>
                    <a:pt x="527" y="549"/>
                    <a:pt x="527" y="550"/>
                  </a:cubicBezTo>
                  <a:cubicBezTo>
                    <a:pt x="527" y="552"/>
                    <a:pt x="532" y="553"/>
                    <a:pt x="532" y="555"/>
                  </a:cubicBezTo>
                  <a:cubicBezTo>
                    <a:pt x="532" y="557"/>
                    <a:pt x="531" y="560"/>
                    <a:pt x="529" y="561"/>
                  </a:cubicBezTo>
                  <a:cubicBezTo>
                    <a:pt x="528" y="562"/>
                    <a:pt x="525" y="563"/>
                    <a:pt x="524" y="564"/>
                  </a:cubicBezTo>
                  <a:cubicBezTo>
                    <a:pt x="523" y="565"/>
                    <a:pt x="520" y="566"/>
                    <a:pt x="520" y="567"/>
                  </a:cubicBezTo>
                  <a:cubicBezTo>
                    <a:pt x="519" y="568"/>
                    <a:pt x="519" y="572"/>
                    <a:pt x="518" y="574"/>
                  </a:cubicBezTo>
                  <a:cubicBezTo>
                    <a:pt x="517" y="574"/>
                    <a:pt x="516" y="576"/>
                    <a:pt x="516" y="576"/>
                  </a:cubicBezTo>
                  <a:cubicBezTo>
                    <a:pt x="514" y="576"/>
                    <a:pt x="512" y="576"/>
                    <a:pt x="510" y="575"/>
                  </a:cubicBezTo>
                  <a:cubicBezTo>
                    <a:pt x="509" y="575"/>
                    <a:pt x="508" y="574"/>
                    <a:pt x="507" y="574"/>
                  </a:cubicBezTo>
                  <a:cubicBezTo>
                    <a:pt x="507" y="574"/>
                    <a:pt x="505" y="574"/>
                    <a:pt x="504" y="574"/>
                  </a:cubicBezTo>
                  <a:cubicBezTo>
                    <a:pt x="503" y="574"/>
                    <a:pt x="500" y="576"/>
                    <a:pt x="499" y="576"/>
                  </a:cubicBezTo>
                  <a:cubicBezTo>
                    <a:pt x="498" y="577"/>
                    <a:pt x="494" y="577"/>
                    <a:pt x="493" y="577"/>
                  </a:cubicBezTo>
                  <a:cubicBezTo>
                    <a:pt x="491" y="578"/>
                    <a:pt x="489" y="579"/>
                    <a:pt x="488" y="580"/>
                  </a:cubicBezTo>
                  <a:cubicBezTo>
                    <a:pt x="487" y="580"/>
                    <a:pt x="485" y="583"/>
                    <a:pt x="484" y="584"/>
                  </a:cubicBezTo>
                  <a:cubicBezTo>
                    <a:pt x="482" y="584"/>
                    <a:pt x="479" y="582"/>
                    <a:pt x="478" y="583"/>
                  </a:cubicBezTo>
                  <a:cubicBezTo>
                    <a:pt x="477" y="583"/>
                    <a:pt x="476" y="585"/>
                    <a:pt x="475" y="586"/>
                  </a:cubicBezTo>
                  <a:cubicBezTo>
                    <a:pt x="475" y="587"/>
                    <a:pt x="473" y="588"/>
                    <a:pt x="472" y="588"/>
                  </a:cubicBezTo>
                  <a:cubicBezTo>
                    <a:pt x="470" y="588"/>
                    <a:pt x="468" y="585"/>
                    <a:pt x="467" y="585"/>
                  </a:cubicBezTo>
                  <a:cubicBezTo>
                    <a:pt x="465" y="584"/>
                    <a:pt x="461" y="585"/>
                    <a:pt x="459" y="585"/>
                  </a:cubicBezTo>
                  <a:cubicBezTo>
                    <a:pt x="458" y="585"/>
                    <a:pt x="456" y="585"/>
                    <a:pt x="455" y="584"/>
                  </a:cubicBezTo>
                  <a:cubicBezTo>
                    <a:pt x="454" y="584"/>
                    <a:pt x="453" y="581"/>
                    <a:pt x="452" y="580"/>
                  </a:cubicBezTo>
                  <a:cubicBezTo>
                    <a:pt x="452" y="580"/>
                    <a:pt x="451" y="579"/>
                    <a:pt x="451" y="579"/>
                  </a:cubicBezTo>
                  <a:cubicBezTo>
                    <a:pt x="449" y="578"/>
                    <a:pt x="447" y="579"/>
                    <a:pt x="445" y="579"/>
                  </a:cubicBezTo>
                  <a:cubicBezTo>
                    <a:pt x="444" y="578"/>
                    <a:pt x="443" y="576"/>
                    <a:pt x="441" y="575"/>
                  </a:cubicBezTo>
                  <a:cubicBezTo>
                    <a:pt x="441" y="575"/>
                    <a:pt x="440" y="574"/>
                    <a:pt x="439" y="574"/>
                  </a:cubicBezTo>
                  <a:cubicBezTo>
                    <a:pt x="439" y="573"/>
                    <a:pt x="440" y="570"/>
                    <a:pt x="440" y="569"/>
                  </a:cubicBezTo>
                  <a:cubicBezTo>
                    <a:pt x="441" y="568"/>
                    <a:pt x="441" y="566"/>
                    <a:pt x="442" y="565"/>
                  </a:cubicBezTo>
                  <a:cubicBezTo>
                    <a:pt x="442" y="564"/>
                    <a:pt x="445" y="562"/>
                    <a:pt x="445" y="561"/>
                  </a:cubicBezTo>
                  <a:cubicBezTo>
                    <a:pt x="446" y="560"/>
                    <a:pt x="446" y="557"/>
                    <a:pt x="446" y="555"/>
                  </a:cubicBezTo>
                  <a:cubicBezTo>
                    <a:pt x="445" y="553"/>
                    <a:pt x="443" y="550"/>
                    <a:pt x="442" y="549"/>
                  </a:cubicBezTo>
                  <a:cubicBezTo>
                    <a:pt x="441" y="548"/>
                    <a:pt x="438" y="548"/>
                    <a:pt x="437" y="547"/>
                  </a:cubicBezTo>
                  <a:cubicBezTo>
                    <a:pt x="436" y="547"/>
                    <a:pt x="434" y="546"/>
                    <a:pt x="432" y="546"/>
                  </a:cubicBezTo>
                  <a:cubicBezTo>
                    <a:pt x="431" y="545"/>
                    <a:pt x="427" y="544"/>
                    <a:pt x="425" y="543"/>
                  </a:cubicBezTo>
                  <a:cubicBezTo>
                    <a:pt x="423" y="543"/>
                    <a:pt x="419" y="543"/>
                    <a:pt x="417" y="543"/>
                  </a:cubicBezTo>
                  <a:cubicBezTo>
                    <a:pt x="416" y="543"/>
                    <a:pt x="414" y="544"/>
                    <a:pt x="413" y="545"/>
                  </a:cubicBezTo>
                  <a:cubicBezTo>
                    <a:pt x="413" y="546"/>
                    <a:pt x="413" y="548"/>
                    <a:pt x="413" y="549"/>
                  </a:cubicBezTo>
                  <a:cubicBezTo>
                    <a:pt x="413" y="551"/>
                    <a:pt x="412" y="553"/>
                    <a:pt x="411" y="554"/>
                  </a:cubicBezTo>
                  <a:cubicBezTo>
                    <a:pt x="411" y="554"/>
                    <a:pt x="409" y="555"/>
                    <a:pt x="408" y="555"/>
                  </a:cubicBezTo>
                  <a:cubicBezTo>
                    <a:pt x="407" y="556"/>
                    <a:pt x="404" y="557"/>
                    <a:pt x="403" y="558"/>
                  </a:cubicBezTo>
                  <a:cubicBezTo>
                    <a:pt x="402" y="559"/>
                    <a:pt x="402" y="562"/>
                    <a:pt x="402" y="564"/>
                  </a:cubicBezTo>
                  <a:cubicBezTo>
                    <a:pt x="401" y="564"/>
                    <a:pt x="400" y="565"/>
                    <a:pt x="400" y="566"/>
                  </a:cubicBezTo>
                  <a:cubicBezTo>
                    <a:pt x="398" y="566"/>
                    <a:pt x="396" y="564"/>
                    <a:pt x="394" y="564"/>
                  </a:cubicBezTo>
                  <a:cubicBezTo>
                    <a:pt x="393" y="565"/>
                    <a:pt x="390" y="566"/>
                    <a:pt x="390" y="567"/>
                  </a:cubicBezTo>
                  <a:cubicBezTo>
                    <a:pt x="390" y="567"/>
                    <a:pt x="390" y="569"/>
                    <a:pt x="391" y="570"/>
                  </a:cubicBezTo>
                  <a:cubicBezTo>
                    <a:pt x="391" y="570"/>
                    <a:pt x="393" y="570"/>
                    <a:pt x="394" y="570"/>
                  </a:cubicBezTo>
                  <a:cubicBezTo>
                    <a:pt x="395" y="570"/>
                    <a:pt x="396" y="570"/>
                    <a:pt x="396" y="571"/>
                  </a:cubicBezTo>
                  <a:cubicBezTo>
                    <a:pt x="397" y="572"/>
                    <a:pt x="397" y="574"/>
                    <a:pt x="397" y="575"/>
                  </a:cubicBezTo>
                  <a:cubicBezTo>
                    <a:pt x="397" y="576"/>
                    <a:pt x="396" y="578"/>
                    <a:pt x="395" y="578"/>
                  </a:cubicBezTo>
                  <a:cubicBezTo>
                    <a:pt x="393" y="579"/>
                    <a:pt x="390" y="578"/>
                    <a:pt x="389" y="579"/>
                  </a:cubicBezTo>
                  <a:cubicBezTo>
                    <a:pt x="388" y="579"/>
                    <a:pt x="386" y="579"/>
                    <a:pt x="385" y="580"/>
                  </a:cubicBezTo>
                  <a:cubicBezTo>
                    <a:pt x="384" y="581"/>
                    <a:pt x="384" y="583"/>
                    <a:pt x="384" y="584"/>
                  </a:cubicBezTo>
                  <a:cubicBezTo>
                    <a:pt x="385" y="585"/>
                    <a:pt x="388" y="585"/>
                    <a:pt x="389" y="586"/>
                  </a:cubicBezTo>
                  <a:cubicBezTo>
                    <a:pt x="389" y="587"/>
                    <a:pt x="389" y="589"/>
                    <a:pt x="389" y="590"/>
                  </a:cubicBezTo>
                  <a:cubicBezTo>
                    <a:pt x="388" y="591"/>
                    <a:pt x="386" y="593"/>
                    <a:pt x="385" y="593"/>
                  </a:cubicBezTo>
                  <a:cubicBezTo>
                    <a:pt x="384" y="594"/>
                    <a:pt x="380" y="594"/>
                    <a:pt x="379" y="594"/>
                  </a:cubicBezTo>
                  <a:cubicBezTo>
                    <a:pt x="378" y="595"/>
                    <a:pt x="377" y="597"/>
                    <a:pt x="376" y="597"/>
                  </a:cubicBezTo>
                  <a:cubicBezTo>
                    <a:pt x="375" y="597"/>
                    <a:pt x="375" y="593"/>
                    <a:pt x="374" y="592"/>
                  </a:cubicBezTo>
                  <a:cubicBezTo>
                    <a:pt x="373" y="591"/>
                    <a:pt x="371" y="591"/>
                    <a:pt x="371" y="591"/>
                  </a:cubicBezTo>
                  <a:cubicBezTo>
                    <a:pt x="370" y="591"/>
                    <a:pt x="369" y="592"/>
                    <a:pt x="368" y="592"/>
                  </a:cubicBezTo>
                  <a:cubicBezTo>
                    <a:pt x="367" y="593"/>
                    <a:pt x="366" y="595"/>
                    <a:pt x="365" y="596"/>
                  </a:cubicBezTo>
                  <a:cubicBezTo>
                    <a:pt x="363" y="597"/>
                    <a:pt x="360" y="601"/>
                    <a:pt x="358" y="602"/>
                  </a:cubicBezTo>
                  <a:cubicBezTo>
                    <a:pt x="357" y="602"/>
                    <a:pt x="355" y="600"/>
                    <a:pt x="354" y="600"/>
                  </a:cubicBezTo>
                  <a:cubicBezTo>
                    <a:pt x="352" y="600"/>
                    <a:pt x="348" y="600"/>
                    <a:pt x="347" y="599"/>
                  </a:cubicBezTo>
                  <a:cubicBezTo>
                    <a:pt x="346" y="598"/>
                    <a:pt x="346" y="595"/>
                    <a:pt x="345" y="594"/>
                  </a:cubicBezTo>
                  <a:cubicBezTo>
                    <a:pt x="344" y="593"/>
                    <a:pt x="341" y="592"/>
                    <a:pt x="340" y="591"/>
                  </a:cubicBezTo>
                  <a:cubicBezTo>
                    <a:pt x="339" y="590"/>
                    <a:pt x="339" y="588"/>
                    <a:pt x="338" y="587"/>
                  </a:cubicBezTo>
                  <a:cubicBezTo>
                    <a:pt x="337" y="586"/>
                    <a:pt x="336" y="584"/>
                    <a:pt x="335" y="584"/>
                  </a:cubicBezTo>
                  <a:cubicBezTo>
                    <a:pt x="333" y="583"/>
                    <a:pt x="330" y="583"/>
                    <a:pt x="329" y="584"/>
                  </a:cubicBezTo>
                  <a:cubicBezTo>
                    <a:pt x="327" y="584"/>
                    <a:pt x="322" y="586"/>
                    <a:pt x="320" y="586"/>
                  </a:cubicBezTo>
                  <a:cubicBezTo>
                    <a:pt x="317" y="588"/>
                    <a:pt x="312" y="590"/>
                    <a:pt x="309" y="591"/>
                  </a:cubicBezTo>
                  <a:cubicBezTo>
                    <a:pt x="307" y="592"/>
                    <a:pt x="303" y="593"/>
                    <a:pt x="302" y="594"/>
                  </a:cubicBezTo>
                  <a:cubicBezTo>
                    <a:pt x="300" y="595"/>
                    <a:pt x="297" y="596"/>
                    <a:pt x="296" y="598"/>
                  </a:cubicBezTo>
                  <a:cubicBezTo>
                    <a:pt x="295" y="599"/>
                    <a:pt x="295" y="602"/>
                    <a:pt x="294" y="603"/>
                  </a:cubicBezTo>
                  <a:cubicBezTo>
                    <a:pt x="294" y="604"/>
                    <a:pt x="292" y="606"/>
                    <a:pt x="290" y="606"/>
                  </a:cubicBezTo>
                  <a:cubicBezTo>
                    <a:pt x="289" y="606"/>
                    <a:pt x="285" y="607"/>
                    <a:pt x="284" y="606"/>
                  </a:cubicBezTo>
                  <a:cubicBezTo>
                    <a:pt x="283" y="605"/>
                    <a:pt x="283" y="601"/>
                    <a:pt x="281" y="600"/>
                  </a:cubicBezTo>
                  <a:cubicBezTo>
                    <a:pt x="280" y="599"/>
                    <a:pt x="277" y="599"/>
                    <a:pt x="275" y="599"/>
                  </a:cubicBezTo>
                  <a:cubicBezTo>
                    <a:pt x="274" y="600"/>
                    <a:pt x="274" y="601"/>
                    <a:pt x="273" y="602"/>
                  </a:cubicBezTo>
                  <a:cubicBezTo>
                    <a:pt x="273" y="603"/>
                    <a:pt x="273" y="605"/>
                    <a:pt x="274" y="607"/>
                  </a:cubicBezTo>
                  <a:cubicBezTo>
                    <a:pt x="274" y="608"/>
                    <a:pt x="275" y="610"/>
                    <a:pt x="276" y="611"/>
                  </a:cubicBezTo>
                  <a:cubicBezTo>
                    <a:pt x="277" y="611"/>
                    <a:pt x="280" y="612"/>
                    <a:pt x="280" y="613"/>
                  </a:cubicBezTo>
                  <a:cubicBezTo>
                    <a:pt x="281" y="614"/>
                    <a:pt x="281" y="616"/>
                    <a:pt x="281" y="617"/>
                  </a:cubicBezTo>
                  <a:cubicBezTo>
                    <a:pt x="280" y="618"/>
                    <a:pt x="280" y="620"/>
                    <a:pt x="279" y="621"/>
                  </a:cubicBezTo>
                  <a:cubicBezTo>
                    <a:pt x="278" y="622"/>
                    <a:pt x="276" y="623"/>
                    <a:pt x="275" y="624"/>
                  </a:cubicBezTo>
                  <a:cubicBezTo>
                    <a:pt x="274" y="625"/>
                    <a:pt x="273" y="627"/>
                    <a:pt x="272" y="628"/>
                  </a:cubicBezTo>
                  <a:cubicBezTo>
                    <a:pt x="270" y="629"/>
                    <a:pt x="267" y="628"/>
                    <a:pt x="266" y="629"/>
                  </a:cubicBezTo>
                  <a:cubicBezTo>
                    <a:pt x="264" y="629"/>
                    <a:pt x="260" y="631"/>
                    <a:pt x="258" y="632"/>
                  </a:cubicBezTo>
                  <a:cubicBezTo>
                    <a:pt x="256" y="634"/>
                    <a:pt x="252" y="636"/>
                    <a:pt x="250" y="637"/>
                  </a:cubicBezTo>
                  <a:cubicBezTo>
                    <a:pt x="247" y="639"/>
                    <a:pt x="240" y="641"/>
                    <a:pt x="236" y="643"/>
                  </a:cubicBezTo>
                  <a:cubicBezTo>
                    <a:pt x="234" y="644"/>
                    <a:pt x="231" y="647"/>
                    <a:pt x="229" y="648"/>
                  </a:cubicBezTo>
                  <a:cubicBezTo>
                    <a:pt x="227" y="648"/>
                    <a:pt x="224" y="648"/>
                    <a:pt x="222" y="647"/>
                  </a:cubicBezTo>
                  <a:cubicBezTo>
                    <a:pt x="221" y="647"/>
                    <a:pt x="220" y="645"/>
                    <a:pt x="219" y="645"/>
                  </a:cubicBezTo>
                  <a:cubicBezTo>
                    <a:pt x="219" y="643"/>
                    <a:pt x="220" y="640"/>
                    <a:pt x="219" y="639"/>
                  </a:cubicBezTo>
                  <a:cubicBezTo>
                    <a:pt x="218" y="638"/>
                    <a:pt x="216" y="638"/>
                    <a:pt x="215" y="637"/>
                  </a:cubicBezTo>
                  <a:cubicBezTo>
                    <a:pt x="214" y="637"/>
                    <a:pt x="212" y="638"/>
                    <a:pt x="211" y="638"/>
                  </a:cubicBezTo>
                  <a:cubicBezTo>
                    <a:pt x="211" y="639"/>
                    <a:pt x="210" y="640"/>
                    <a:pt x="210" y="641"/>
                  </a:cubicBezTo>
                  <a:cubicBezTo>
                    <a:pt x="210" y="642"/>
                    <a:pt x="211" y="644"/>
                    <a:pt x="210" y="645"/>
                  </a:cubicBezTo>
                  <a:cubicBezTo>
                    <a:pt x="210" y="646"/>
                    <a:pt x="208" y="647"/>
                    <a:pt x="207" y="647"/>
                  </a:cubicBezTo>
                  <a:cubicBezTo>
                    <a:pt x="206" y="647"/>
                    <a:pt x="205" y="646"/>
                    <a:pt x="205" y="646"/>
                  </a:cubicBezTo>
                  <a:cubicBezTo>
                    <a:pt x="204" y="645"/>
                    <a:pt x="204" y="643"/>
                    <a:pt x="204" y="642"/>
                  </a:cubicBezTo>
                  <a:cubicBezTo>
                    <a:pt x="204" y="641"/>
                    <a:pt x="202" y="639"/>
                    <a:pt x="201" y="638"/>
                  </a:cubicBezTo>
                  <a:cubicBezTo>
                    <a:pt x="200" y="636"/>
                    <a:pt x="198" y="631"/>
                    <a:pt x="196" y="630"/>
                  </a:cubicBezTo>
                  <a:cubicBezTo>
                    <a:pt x="195" y="630"/>
                    <a:pt x="193" y="630"/>
                    <a:pt x="192" y="629"/>
                  </a:cubicBezTo>
                  <a:cubicBezTo>
                    <a:pt x="191" y="629"/>
                    <a:pt x="190" y="628"/>
                    <a:pt x="190" y="627"/>
                  </a:cubicBezTo>
                  <a:cubicBezTo>
                    <a:pt x="189" y="627"/>
                    <a:pt x="187" y="628"/>
                    <a:pt x="186" y="629"/>
                  </a:cubicBezTo>
                  <a:cubicBezTo>
                    <a:pt x="185" y="629"/>
                    <a:pt x="185" y="632"/>
                    <a:pt x="185" y="633"/>
                  </a:cubicBezTo>
                  <a:cubicBezTo>
                    <a:pt x="185" y="633"/>
                    <a:pt x="185" y="635"/>
                    <a:pt x="185" y="636"/>
                  </a:cubicBezTo>
                  <a:cubicBezTo>
                    <a:pt x="186" y="637"/>
                    <a:pt x="188" y="636"/>
                    <a:pt x="189" y="637"/>
                  </a:cubicBezTo>
                  <a:cubicBezTo>
                    <a:pt x="190" y="638"/>
                    <a:pt x="190" y="640"/>
                    <a:pt x="190" y="641"/>
                  </a:cubicBezTo>
                  <a:cubicBezTo>
                    <a:pt x="191" y="641"/>
                    <a:pt x="190" y="643"/>
                    <a:pt x="190" y="643"/>
                  </a:cubicBezTo>
                  <a:cubicBezTo>
                    <a:pt x="189" y="644"/>
                    <a:pt x="188" y="645"/>
                    <a:pt x="187" y="645"/>
                  </a:cubicBezTo>
                  <a:cubicBezTo>
                    <a:pt x="186" y="645"/>
                    <a:pt x="185" y="643"/>
                    <a:pt x="184" y="643"/>
                  </a:cubicBezTo>
                  <a:cubicBezTo>
                    <a:pt x="183" y="642"/>
                    <a:pt x="181" y="643"/>
                    <a:pt x="181" y="643"/>
                  </a:cubicBezTo>
                  <a:cubicBezTo>
                    <a:pt x="180" y="644"/>
                    <a:pt x="181" y="645"/>
                    <a:pt x="180" y="646"/>
                  </a:cubicBezTo>
                  <a:cubicBezTo>
                    <a:pt x="180" y="646"/>
                    <a:pt x="178" y="646"/>
                    <a:pt x="178" y="646"/>
                  </a:cubicBezTo>
                  <a:cubicBezTo>
                    <a:pt x="177" y="647"/>
                    <a:pt x="175" y="649"/>
                    <a:pt x="175" y="650"/>
                  </a:cubicBezTo>
                  <a:cubicBezTo>
                    <a:pt x="175" y="651"/>
                    <a:pt x="176" y="652"/>
                    <a:pt x="176" y="653"/>
                  </a:cubicBezTo>
                  <a:cubicBezTo>
                    <a:pt x="177" y="654"/>
                    <a:pt x="177" y="656"/>
                    <a:pt x="177" y="656"/>
                  </a:cubicBezTo>
                  <a:cubicBezTo>
                    <a:pt x="177" y="658"/>
                    <a:pt x="176" y="661"/>
                    <a:pt x="175" y="663"/>
                  </a:cubicBezTo>
                  <a:cubicBezTo>
                    <a:pt x="174" y="664"/>
                    <a:pt x="172" y="668"/>
                    <a:pt x="170" y="668"/>
                  </a:cubicBezTo>
                  <a:cubicBezTo>
                    <a:pt x="169" y="669"/>
                    <a:pt x="166" y="669"/>
                    <a:pt x="165" y="669"/>
                  </a:cubicBezTo>
                  <a:cubicBezTo>
                    <a:pt x="164" y="670"/>
                    <a:pt x="161" y="671"/>
                    <a:pt x="160" y="672"/>
                  </a:cubicBezTo>
                  <a:cubicBezTo>
                    <a:pt x="159" y="673"/>
                    <a:pt x="158" y="677"/>
                    <a:pt x="158" y="679"/>
                  </a:cubicBezTo>
                  <a:cubicBezTo>
                    <a:pt x="158" y="681"/>
                    <a:pt x="160" y="683"/>
                    <a:pt x="161" y="684"/>
                  </a:cubicBezTo>
                  <a:cubicBezTo>
                    <a:pt x="161" y="686"/>
                    <a:pt x="161" y="688"/>
                    <a:pt x="161" y="690"/>
                  </a:cubicBezTo>
                  <a:cubicBezTo>
                    <a:pt x="160" y="691"/>
                    <a:pt x="159" y="694"/>
                    <a:pt x="159" y="695"/>
                  </a:cubicBezTo>
                  <a:cubicBezTo>
                    <a:pt x="158" y="696"/>
                    <a:pt x="156" y="698"/>
                    <a:pt x="156" y="700"/>
                  </a:cubicBezTo>
                  <a:cubicBezTo>
                    <a:pt x="155" y="701"/>
                    <a:pt x="154" y="703"/>
                    <a:pt x="153" y="704"/>
                  </a:cubicBezTo>
                  <a:cubicBezTo>
                    <a:pt x="153" y="704"/>
                    <a:pt x="151" y="706"/>
                    <a:pt x="151" y="706"/>
                  </a:cubicBezTo>
                  <a:cubicBezTo>
                    <a:pt x="150" y="707"/>
                    <a:pt x="149" y="708"/>
                    <a:pt x="148" y="709"/>
                  </a:cubicBezTo>
                  <a:cubicBezTo>
                    <a:pt x="148" y="710"/>
                    <a:pt x="147" y="713"/>
                    <a:pt x="147" y="714"/>
                  </a:cubicBezTo>
                  <a:cubicBezTo>
                    <a:pt x="146" y="715"/>
                    <a:pt x="144" y="717"/>
                    <a:pt x="143" y="718"/>
                  </a:cubicBezTo>
                  <a:cubicBezTo>
                    <a:pt x="142" y="719"/>
                    <a:pt x="139" y="719"/>
                    <a:pt x="137" y="719"/>
                  </a:cubicBezTo>
                  <a:cubicBezTo>
                    <a:pt x="136" y="719"/>
                    <a:pt x="133" y="719"/>
                    <a:pt x="132" y="719"/>
                  </a:cubicBezTo>
                  <a:cubicBezTo>
                    <a:pt x="131" y="718"/>
                    <a:pt x="129" y="717"/>
                    <a:pt x="128" y="716"/>
                  </a:cubicBezTo>
                  <a:cubicBezTo>
                    <a:pt x="127" y="714"/>
                    <a:pt x="126" y="711"/>
                    <a:pt x="125" y="710"/>
                  </a:cubicBezTo>
                  <a:cubicBezTo>
                    <a:pt x="123" y="709"/>
                    <a:pt x="120" y="709"/>
                    <a:pt x="118" y="710"/>
                  </a:cubicBezTo>
                  <a:cubicBezTo>
                    <a:pt x="117" y="710"/>
                    <a:pt x="116" y="711"/>
                    <a:pt x="116" y="712"/>
                  </a:cubicBezTo>
                  <a:cubicBezTo>
                    <a:pt x="115" y="712"/>
                    <a:pt x="115" y="714"/>
                    <a:pt x="114" y="714"/>
                  </a:cubicBezTo>
                  <a:cubicBezTo>
                    <a:pt x="112" y="715"/>
                    <a:pt x="109" y="714"/>
                    <a:pt x="108" y="714"/>
                  </a:cubicBezTo>
                  <a:cubicBezTo>
                    <a:pt x="107" y="714"/>
                    <a:pt x="105" y="712"/>
                    <a:pt x="104" y="712"/>
                  </a:cubicBezTo>
                  <a:cubicBezTo>
                    <a:pt x="103" y="711"/>
                    <a:pt x="100" y="711"/>
                    <a:pt x="98" y="711"/>
                  </a:cubicBezTo>
                  <a:cubicBezTo>
                    <a:pt x="97" y="712"/>
                    <a:pt x="96" y="714"/>
                    <a:pt x="96" y="714"/>
                  </a:cubicBezTo>
                  <a:cubicBezTo>
                    <a:pt x="95" y="715"/>
                    <a:pt x="93" y="716"/>
                    <a:pt x="92" y="716"/>
                  </a:cubicBezTo>
                  <a:cubicBezTo>
                    <a:pt x="91" y="717"/>
                    <a:pt x="90" y="720"/>
                    <a:pt x="89" y="721"/>
                  </a:cubicBezTo>
                  <a:cubicBezTo>
                    <a:pt x="89" y="722"/>
                    <a:pt x="88" y="722"/>
                    <a:pt x="87" y="723"/>
                  </a:cubicBezTo>
                  <a:cubicBezTo>
                    <a:pt x="86" y="721"/>
                    <a:pt x="85" y="720"/>
                    <a:pt x="84" y="719"/>
                  </a:cubicBezTo>
                  <a:cubicBezTo>
                    <a:pt x="81" y="716"/>
                    <a:pt x="72" y="714"/>
                    <a:pt x="68" y="711"/>
                  </a:cubicBezTo>
                  <a:cubicBezTo>
                    <a:pt x="67" y="709"/>
                    <a:pt x="65" y="705"/>
                    <a:pt x="64" y="703"/>
                  </a:cubicBezTo>
                  <a:cubicBezTo>
                    <a:pt x="63" y="700"/>
                    <a:pt x="62" y="694"/>
                    <a:pt x="61" y="692"/>
                  </a:cubicBezTo>
                  <a:cubicBezTo>
                    <a:pt x="60" y="690"/>
                    <a:pt x="57" y="687"/>
                    <a:pt x="55" y="685"/>
                  </a:cubicBezTo>
                  <a:cubicBezTo>
                    <a:pt x="53" y="682"/>
                    <a:pt x="47" y="678"/>
                    <a:pt x="45" y="675"/>
                  </a:cubicBezTo>
                  <a:cubicBezTo>
                    <a:pt x="44" y="673"/>
                    <a:pt x="42" y="669"/>
                    <a:pt x="41" y="668"/>
                  </a:cubicBezTo>
                  <a:cubicBezTo>
                    <a:pt x="39" y="666"/>
                    <a:pt x="34" y="664"/>
                    <a:pt x="31" y="662"/>
                  </a:cubicBezTo>
                  <a:cubicBezTo>
                    <a:pt x="30" y="661"/>
                    <a:pt x="27" y="658"/>
                    <a:pt x="26" y="657"/>
                  </a:cubicBezTo>
                  <a:cubicBezTo>
                    <a:pt x="24" y="655"/>
                    <a:pt x="22" y="650"/>
                    <a:pt x="20" y="648"/>
                  </a:cubicBezTo>
                  <a:cubicBezTo>
                    <a:pt x="19" y="647"/>
                    <a:pt x="15" y="644"/>
                    <a:pt x="13" y="643"/>
                  </a:cubicBezTo>
                  <a:cubicBezTo>
                    <a:pt x="11" y="642"/>
                    <a:pt x="6" y="644"/>
                    <a:pt x="5" y="642"/>
                  </a:cubicBezTo>
                  <a:cubicBezTo>
                    <a:pt x="2" y="641"/>
                    <a:pt x="0" y="635"/>
                    <a:pt x="0" y="632"/>
                  </a:cubicBezTo>
                  <a:cubicBezTo>
                    <a:pt x="0" y="629"/>
                    <a:pt x="3" y="625"/>
                    <a:pt x="5" y="623"/>
                  </a:cubicBezTo>
                  <a:cubicBezTo>
                    <a:pt x="6" y="620"/>
                    <a:pt x="11" y="616"/>
                    <a:pt x="11" y="614"/>
                  </a:cubicBezTo>
                  <a:cubicBezTo>
                    <a:pt x="12" y="611"/>
                    <a:pt x="9" y="604"/>
                    <a:pt x="9" y="601"/>
                  </a:cubicBezTo>
                  <a:cubicBezTo>
                    <a:pt x="9" y="598"/>
                    <a:pt x="10" y="592"/>
                    <a:pt x="11" y="589"/>
                  </a:cubicBezTo>
                  <a:cubicBezTo>
                    <a:pt x="12" y="587"/>
                    <a:pt x="17" y="583"/>
                    <a:pt x="19" y="582"/>
                  </a:cubicBezTo>
                  <a:cubicBezTo>
                    <a:pt x="21" y="580"/>
                    <a:pt x="26" y="578"/>
                    <a:pt x="28" y="577"/>
                  </a:cubicBezTo>
                  <a:cubicBezTo>
                    <a:pt x="30" y="576"/>
                    <a:pt x="35" y="572"/>
                    <a:pt x="38" y="570"/>
                  </a:cubicBezTo>
                  <a:cubicBezTo>
                    <a:pt x="41" y="568"/>
                    <a:pt x="48" y="562"/>
                    <a:pt x="52" y="559"/>
                  </a:cubicBezTo>
                  <a:cubicBezTo>
                    <a:pt x="54" y="557"/>
                    <a:pt x="57" y="552"/>
                    <a:pt x="59" y="549"/>
                  </a:cubicBezTo>
                  <a:cubicBezTo>
                    <a:pt x="61" y="543"/>
                    <a:pt x="64" y="530"/>
                    <a:pt x="65" y="523"/>
                  </a:cubicBezTo>
                  <a:cubicBezTo>
                    <a:pt x="65" y="519"/>
                    <a:pt x="65" y="509"/>
                    <a:pt x="65" y="505"/>
                  </a:cubicBezTo>
                  <a:cubicBezTo>
                    <a:pt x="66" y="501"/>
                    <a:pt x="66" y="493"/>
                    <a:pt x="67" y="489"/>
                  </a:cubicBezTo>
                  <a:cubicBezTo>
                    <a:pt x="68" y="487"/>
                    <a:pt x="72" y="483"/>
                    <a:pt x="74" y="481"/>
                  </a:cubicBezTo>
                  <a:cubicBezTo>
                    <a:pt x="75" y="479"/>
                    <a:pt x="77" y="476"/>
                    <a:pt x="78" y="474"/>
                  </a:cubicBezTo>
                  <a:cubicBezTo>
                    <a:pt x="79" y="472"/>
                    <a:pt x="81" y="467"/>
                    <a:pt x="81" y="464"/>
                  </a:cubicBezTo>
                  <a:cubicBezTo>
                    <a:pt x="82" y="461"/>
                    <a:pt x="82" y="454"/>
                    <a:pt x="81" y="450"/>
                  </a:cubicBezTo>
                  <a:cubicBezTo>
                    <a:pt x="81" y="447"/>
                    <a:pt x="78" y="442"/>
                    <a:pt x="77" y="439"/>
                  </a:cubicBezTo>
                  <a:cubicBezTo>
                    <a:pt x="77" y="437"/>
                    <a:pt x="77" y="433"/>
                    <a:pt x="77" y="431"/>
                  </a:cubicBezTo>
                  <a:cubicBezTo>
                    <a:pt x="76" y="426"/>
                    <a:pt x="75" y="417"/>
                    <a:pt x="74" y="412"/>
                  </a:cubicBezTo>
                  <a:cubicBezTo>
                    <a:pt x="74" y="407"/>
                    <a:pt x="74" y="399"/>
                    <a:pt x="73" y="394"/>
                  </a:cubicBezTo>
                  <a:cubicBezTo>
                    <a:pt x="73" y="391"/>
                    <a:pt x="72" y="382"/>
                    <a:pt x="70" y="379"/>
                  </a:cubicBezTo>
                  <a:cubicBezTo>
                    <a:pt x="68" y="376"/>
                    <a:pt x="61" y="371"/>
                    <a:pt x="60" y="367"/>
                  </a:cubicBezTo>
                  <a:cubicBezTo>
                    <a:pt x="59" y="365"/>
                    <a:pt x="61" y="359"/>
                    <a:pt x="61" y="356"/>
                  </a:cubicBezTo>
                  <a:cubicBezTo>
                    <a:pt x="62" y="352"/>
                    <a:pt x="62" y="346"/>
                    <a:pt x="62" y="343"/>
                  </a:cubicBezTo>
                  <a:cubicBezTo>
                    <a:pt x="62" y="338"/>
                    <a:pt x="60" y="328"/>
                    <a:pt x="59" y="324"/>
                  </a:cubicBezTo>
                  <a:cubicBezTo>
                    <a:pt x="59" y="321"/>
                    <a:pt x="56" y="313"/>
                    <a:pt x="56" y="312"/>
                  </a:cubicBezTo>
                  <a:cubicBezTo>
                    <a:pt x="56" y="311"/>
                    <a:pt x="57" y="307"/>
                    <a:pt x="58" y="306"/>
                  </a:cubicBezTo>
                  <a:cubicBezTo>
                    <a:pt x="59" y="305"/>
                    <a:pt x="62" y="305"/>
                    <a:pt x="63" y="304"/>
                  </a:cubicBezTo>
                  <a:cubicBezTo>
                    <a:pt x="65" y="303"/>
                    <a:pt x="65" y="299"/>
                    <a:pt x="66" y="297"/>
                  </a:cubicBezTo>
                  <a:cubicBezTo>
                    <a:pt x="66" y="295"/>
                    <a:pt x="66" y="291"/>
                    <a:pt x="67" y="290"/>
                  </a:cubicBezTo>
                  <a:cubicBezTo>
                    <a:pt x="68" y="290"/>
                    <a:pt x="70" y="290"/>
                    <a:pt x="71" y="290"/>
                  </a:cubicBezTo>
                  <a:cubicBezTo>
                    <a:pt x="73" y="291"/>
                    <a:pt x="74" y="296"/>
                    <a:pt x="75" y="298"/>
                  </a:cubicBezTo>
                  <a:cubicBezTo>
                    <a:pt x="77" y="302"/>
                    <a:pt x="80" y="309"/>
                    <a:pt x="84" y="312"/>
                  </a:cubicBezTo>
                  <a:cubicBezTo>
                    <a:pt x="85" y="313"/>
                    <a:pt x="89" y="315"/>
                    <a:pt x="91" y="315"/>
                  </a:cubicBezTo>
                  <a:cubicBezTo>
                    <a:pt x="94" y="316"/>
                    <a:pt x="99" y="318"/>
                    <a:pt x="101" y="319"/>
                  </a:cubicBezTo>
                  <a:cubicBezTo>
                    <a:pt x="103" y="320"/>
                    <a:pt x="106" y="320"/>
                    <a:pt x="108" y="321"/>
                  </a:cubicBezTo>
                  <a:cubicBezTo>
                    <a:pt x="109" y="321"/>
                    <a:pt x="112" y="322"/>
                    <a:pt x="113" y="323"/>
                  </a:cubicBezTo>
                  <a:cubicBezTo>
                    <a:pt x="115" y="326"/>
                    <a:pt x="117" y="332"/>
                    <a:pt x="118" y="335"/>
                  </a:cubicBezTo>
                  <a:cubicBezTo>
                    <a:pt x="119" y="338"/>
                    <a:pt x="120" y="344"/>
                    <a:pt x="122" y="346"/>
                  </a:cubicBezTo>
                  <a:cubicBezTo>
                    <a:pt x="124" y="348"/>
                    <a:pt x="128" y="351"/>
                    <a:pt x="130" y="350"/>
                  </a:cubicBezTo>
                  <a:cubicBezTo>
                    <a:pt x="132" y="349"/>
                    <a:pt x="130" y="343"/>
                    <a:pt x="131" y="341"/>
                  </a:cubicBezTo>
                  <a:cubicBezTo>
                    <a:pt x="131" y="340"/>
                    <a:pt x="132" y="340"/>
                    <a:pt x="133" y="339"/>
                  </a:cubicBezTo>
                  <a:cubicBezTo>
                    <a:pt x="134" y="338"/>
                    <a:pt x="135" y="335"/>
                    <a:pt x="136" y="333"/>
                  </a:cubicBezTo>
                  <a:cubicBezTo>
                    <a:pt x="136" y="332"/>
                    <a:pt x="136" y="329"/>
                    <a:pt x="135" y="328"/>
                  </a:cubicBezTo>
                  <a:cubicBezTo>
                    <a:pt x="133" y="327"/>
                    <a:pt x="128" y="329"/>
                    <a:pt x="127" y="328"/>
                  </a:cubicBezTo>
                  <a:cubicBezTo>
                    <a:pt x="125" y="328"/>
                    <a:pt x="123" y="325"/>
                    <a:pt x="122" y="323"/>
                  </a:cubicBezTo>
                  <a:cubicBezTo>
                    <a:pt x="122" y="321"/>
                    <a:pt x="122" y="317"/>
                    <a:pt x="122" y="315"/>
                  </a:cubicBezTo>
                  <a:cubicBezTo>
                    <a:pt x="122" y="313"/>
                    <a:pt x="121" y="307"/>
                    <a:pt x="121" y="304"/>
                  </a:cubicBezTo>
                  <a:cubicBezTo>
                    <a:pt x="122" y="302"/>
                    <a:pt x="124" y="298"/>
                    <a:pt x="125" y="296"/>
                  </a:cubicBezTo>
                  <a:cubicBezTo>
                    <a:pt x="125" y="294"/>
                    <a:pt x="125" y="290"/>
                    <a:pt x="126" y="289"/>
                  </a:cubicBezTo>
                  <a:cubicBezTo>
                    <a:pt x="128" y="287"/>
                    <a:pt x="134" y="289"/>
                    <a:pt x="136" y="287"/>
                  </a:cubicBezTo>
                  <a:cubicBezTo>
                    <a:pt x="137" y="287"/>
                    <a:pt x="138" y="284"/>
                    <a:pt x="139" y="283"/>
                  </a:cubicBezTo>
                  <a:cubicBezTo>
                    <a:pt x="140" y="281"/>
                    <a:pt x="139" y="276"/>
                    <a:pt x="139" y="274"/>
                  </a:cubicBezTo>
                  <a:cubicBezTo>
                    <a:pt x="139" y="272"/>
                    <a:pt x="140" y="267"/>
                    <a:pt x="138" y="265"/>
                  </a:cubicBezTo>
                  <a:cubicBezTo>
                    <a:pt x="138" y="264"/>
                    <a:pt x="136" y="264"/>
                    <a:pt x="135" y="265"/>
                  </a:cubicBezTo>
                  <a:cubicBezTo>
                    <a:pt x="134" y="265"/>
                    <a:pt x="134" y="268"/>
                    <a:pt x="133" y="268"/>
                  </a:cubicBezTo>
                  <a:cubicBezTo>
                    <a:pt x="132" y="268"/>
                    <a:pt x="132" y="266"/>
                    <a:pt x="131" y="266"/>
                  </a:cubicBezTo>
                  <a:cubicBezTo>
                    <a:pt x="131" y="264"/>
                    <a:pt x="131" y="260"/>
                    <a:pt x="131" y="258"/>
                  </a:cubicBezTo>
                  <a:cubicBezTo>
                    <a:pt x="131" y="256"/>
                    <a:pt x="132" y="254"/>
                    <a:pt x="132" y="253"/>
                  </a:cubicBezTo>
                  <a:cubicBezTo>
                    <a:pt x="132" y="252"/>
                    <a:pt x="131" y="249"/>
                    <a:pt x="130" y="249"/>
                  </a:cubicBezTo>
                  <a:cubicBezTo>
                    <a:pt x="126" y="246"/>
                    <a:pt x="117" y="249"/>
                    <a:pt x="113" y="249"/>
                  </a:cubicBezTo>
                  <a:cubicBezTo>
                    <a:pt x="110" y="248"/>
                    <a:pt x="103" y="248"/>
                    <a:pt x="100" y="248"/>
                  </a:cubicBezTo>
                  <a:cubicBezTo>
                    <a:pt x="99" y="248"/>
                    <a:pt x="97" y="247"/>
                    <a:pt x="96" y="247"/>
                  </a:cubicBezTo>
                  <a:cubicBezTo>
                    <a:pt x="94" y="248"/>
                    <a:pt x="93" y="253"/>
                    <a:pt x="91" y="254"/>
                  </a:cubicBezTo>
                  <a:cubicBezTo>
                    <a:pt x="90" y="254"/>
                    <a:pt x="87" y="252"/>
                    <a:pt x="85" y="253"/>
                  </a:cubicBezTo>
                  <a:cubicBezTo>
                    <a:pt x="83" y="254"/>
                    <a:pt x="81" y="259"/>
                    <a:pt x="79" y="260"/>
                  </a:cubicBezTo>
                  <a:cubicBezTo>
                    <a:pt x="77" y="261"/>
                    <a:pt x="74" y="260"/>
                    <a:pt x="72" y="259"/>
                  </a:cubicBezTo>
                  <a:cubicBezTo>
                    <a:pt x="70" y="259"/>
                    <a:pt x="65" y="258"/>
                    <a:pt x="63" y="256"/>
                  </a:cubicBezTo>
                  <a:cubicBezTo>
                    <a:pt x="62" y="255"/>
                    <a:pt x="62" y="251"/>
                    <a:pt x="61" y="249"/>
                  </a:cubicBezTo>
                  <a:cubicBezTo>
                    <a:pt x="60" y="247"/>
                    <a:pt x="58" y="244"/>
                    <a:pt x="56" y="242"/>
                  </a:cubicBezTo>
                  <a:cubicBezTo>
                    <a:pt x="55" y="241"/>
                    <a:pt x="51" y="240"/>
                    <a:pt x="51" y="240"/>
                  </a:cubicBezTo>
                  <a:cubicBezTo>
                    <a:pt x="51" y="240"/>
                    <a:pt x="50" y="230"/>
                    <a:pt x="51" y="227"/>
                  </a:cubicBezTo>
                  <a:cubicBezTo>
                    <a:pt x="51" y="224"/>
                    <a:pt x="52" y="214"/>
                    <a:pt x="52" y="214"/>
                  </a:cubicBezTo>
                  <a:cubicBezTo>
                    <a:pt x="52" y="214"/>
                    <a:pt x="59" y="217"/>
                    <a:pt x="61" y="217"/>
                  </a:cubicBezTo>
                  <a:cubicBezTo>
                    <a:pt x="64" y="218"/>
                    <a:pt x="70" y="221"/>
                    <a:pt x="72" y="222"/>
                  </a:cubicBezTo>
                  <a:cubicBezTo>
                    <a:pt x="74" y="223"/>
                    <a:pt x="77" y="226"/>
                    <a:pt x="79" y="226"/>
                  </a:cubicBezTo>
                  <a:cubicBezTo>
                    <a:pt x="81" y="227"/>
                    <a:pt x="85" y="226"/>
                    <a:pt x="87" y="226"/>
                  </a:cubicBezTo>
                  <a:cubicBezTo>
                    <a:pt x="88" y="226"/>
                    <a:pt x="90" y="226"/>
                    <a:pt x="91" y="225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45D7EBF0-6C73-4E97-8895-CDF844FF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1" y="1585913"/>
              <a:ext cx="1924050" cy="1189038"/>
            </a:xfrm>
            <a:custGeom>
              <a:avLst/>
              <a:gdLst>
                <a:gd name="T0" fmla="*/ 530 w 832"/>
                <a:gd name="T1" fmla="*/ 385 h 514"/>
                <a:gd name="T2" fmla="*/ 505 w 832"/>
                <a:gd name="T3" fmla="*/ 401 h 514"/>
                <a:gd name="T4" fmla="*/ 477 w 832"/>
                <a:gd name="T5" fmla="*/ 401 h 514"/>
                <a:gd name="T6" fmla="*/ 451 w 832"/>
                <a:gd name="T7" fmla="*/ 414 h 514"/>
                <a:gd name="T8" fmla="*/ 421 w 832"/>
                <a:gd name="T9" fmla="*/ 416 h 514"/>
                <a:gd name="T10" fmla="*/ 396 w 832"/>
                <a:gd name="T11" fmla="*/ 436 h 514"/>
                <a:gd name="T12" fmla="*/ 364 w 832"/>
                <a:gd name="T13" fmla="*/ 444 h 514"/>
                <a:gd name="T14" fmla="*/ 335 w 832"/>
                <a:gd name="T15" fmla="*/ 470 h 514"/>
                <a:gd name="T16" fmla="*/ 305 w 832"/>
                <a:gd name="T17" fmla="*/ 472 h 514"/>
                <a:gd name="T18" fmla="*/ 291 w 832"/>
                <a:gd name="T19" fmla="*/ 506 h 514"/>
                <a:gd name="T20" fmla="*/ 237 w 832"/>
                <a:gd name="T21" fmla="*/ 507 h 514"/>
                <a:gd name="T22" fmla="*/ 207 w 832"/>
                <a:gd name="T23" fmla="*/ 507 h 514"/>
                <a:gd name="T24" fmla="*/ 178 w 832"/>
                <a:gd name="T25" fmla="*/ 498 h 514"/>
                <a:gd name="T26" fmla="*/ 167 w 832"/>
                <a:gd name="T27" fmla="*/ 490 h 514"/>
                <a:gd name="T28" fmla="*/ 149 w 832"/>
                <a:gd name="T29" fmla="*/ 510 h 514"/>
                <a:gd name="T30" fmla="*/ 135 w 832"/>
                <a:gd name="T31" fmla="*/ 478 h 514"/>
                <a:gd name="T32" fmla="*/ 135 w 832"/>
                <a:gd name="T33" fmla="*/ 457 h 514"/>
                <a:gd name="T34" fmla="*/ 110 w 832"/>
                <a:gd name="T35" fmla="*/ 430 h 514"/>
                <a:gd name="T36" fmla="*/ 84 w 832"/>
                <a:gd name="T37" fmla="*/ 426 h 514"/>
                <a:gd name="T38" fmla="*/ 65 w 832"/>
                <a:gd name="T39" fmla="*/ 416 h 514"/>
                <a:gd name="T40" fmla="*/ 46 w 832"/>
                <a:gd name="T41" fmla="*/ 400 h 514"/>
                <a:gd name="T42" fmla="*/ 30 w 832"/>
                <a:gd name="T43" fmla="*/ 401 h 514"/>
                <a:gd name="T44" fmla="*/ 23 w 832"/>
                <a:gd name="T45" fmla="*/ 368 h 514"/>
                <a:gd name="T46" fmla="*/ 17 w 832"/>
                <a:gd name="T47" fmla="*/ 343 h 514"/>
                <a:gd name="T48" fmla="*/ 1 w 832"/>
                <a:gd name="T49" fmla="*/ 326 h 514"/>
                <a:gd name="T50" fmla="*/ 19 w 832"/>
                <a:gd name="T51" fmla="*/ 311 h 514"/>
                <a:gd name="T52" fmla="*/ 36 w 832"/>
                <a:gd name="T53" fmla="*/ 274 h 514"/>
                <a:gd name="T54" fmla="*/ 43 w 832"/>
                <a:gd name="T55" fmla="*/ 242 h 514"/>
                <a:gd name="T56" fmla="*/ 70 w 832"/>
                <a:gd name="T57" fmla="*/ 252 h 514"/>
                <a:gd name="T58" fmla="*/ 83 w 832"/>
                <a:gd name="T59" fmla="*/ 234 h 514"/>
                <a:gd name="T60" fmla="*/ 92 w 832"/>
                <a:gd name="T61" fmla="*/ 205 h 514"/>
                <a:gd name="T62" fmla="*/ 76 w 832"/>
                <a:gd name="T63" fmla="*/ 191 h 514"/>
                <a:gd name="T64" fmla="*/ 58 w 832"/>
                <a:gd name="T65" fmla="*/ 178 h 514"/>
                <a:gd name="T66" fmla="*/ 39 w 832"/>
                <a:gd name="T67" fmla="*/ 167 h 514"/>
                <a:gd name="T68" fmla="*/ 26 w 832"/>
                <a:gd name="T69" fmla="*/ 153 h 514"/>
                <a:gd name="T70" fmla="*/ 24 w 832"/>
                <a:gd name="T71" fmla="*/ 132 h 514"/>
                <a:gd name="T72" fmla="*/ 38 w 832"/>
                <a:gd name="T73" fmla="*/ 106 h 514"/>
                <a:gd name="T74" fmla="*/ 29 w 832"/>
                <a:gd name="T75" fmla="*/ 83 h 514"/>
                <a:gd name="T76" fmla="*/ 53 w 832"/>
                <a:gd name="T77" fmla="*/ 77 h 514"/>
                <a:gd name="T78" fmla="*/ 63 w 832"/>
                <a:gd name="T79" fmla="*/ 66 h 514"/>
                <a:gd name="T80" fmla="*/ 110 w 832"/>
                <a:gd name="T81" fmla="*/ 41 h 514"/>
                <a:gd name="T82" fmla="*/ 151 w 832"/>
                <a:gd name="T83" fmla="*/ 2 h 514"/>
                <a:gd name="T84" fmla="*/ 554 w 832"/>
                <a:gd name="T85" fmla="*/ 38 h 514"/>
                <a:gd name="T86" fmla="*/ 830 w 832"/>
                <a:gd name="T87" fmla="*/ 10 h 514"/>
                <a:gd name="T88" fmla="*/ 823 w 832"/>
                <a:gd name="T89" fmla="*/ 41 h 514"/>
                <a:gd name="T90" fmla="*/ 794 w 832"/>
                <a:gd name="T91" fmla="*/ 51 h 514"/>
                <a:gd name="T92" fmla="*/ 764 w 832"/>
                <a:gd name="T93" fmla="*/ 72 h 514"/>
                <a:gd name="T94" fmla="*/ 780 w 832"/>
                <a:gd name="T95" fmla="*/ 95 h 514"/>
                <a:gd name="T96" fmla="*/ 790 w 832"/>
                <a:gd name="T97" fmla="*/ 126 h 514"/>
                <a:gd name="T98" fmla="*/ 807 w 832"/>
                <a:gd name="T99" fmla="*/ 145 h 514"/>
                <a:gd name="T100" fmla="*/ 831 w 832"/>
                <a:gd name="T101" fmla="*/ 195 h 514"/>
                <a:gd name="T102" fmla="*/ 817 w 832"/>
                <a:gd name="T103" fmla="*/ 236 h 514"/>
                <a:gd name="T104" fmla="*/ 792 w 832"/>
                <a:gd name="T105" fmla="*/ 258 h 514"/>
                <a:gd name="T106" fmla="*/ 766 w 832"/>
                <a:gd name="T107" fmla="*/ 271 h 514"/>
                <a:gd name="T108" fmla="*/ 758 w 832"/>
                <a:gd name="T109" fmla="*/ 286 h 514"/>
                <a:gd name="T110" fmla="*/ 722 w 832"/>
                <a:gd name="T111" fmla="*/ 312 h 514"/>
                <a:gd name="T112" fmla="*/ 667 w 832"/>
                <a:gd name="T113" fmla="*/ 362 h 514"/>
                <a:gd name="T114" fmla="*/ 636 w 832"/>
                <a:gd name="T115" fmla="*/ 376 h 514"/>
                <a:gd name="T116" fmla="*/ 590 w 832"/>
                <a:gd name="T117" fmla="*/ 37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2" h="514">
                  <a:moveTo>
                    <a:pt x="567" y="381"/>
                  </a:moveTo>
                  <a:cubicBezTo>
                    <a:pt x="565" y="380"/>
                    <a:pt x="561" y="380"/>
                    <a:pt x="559" y="381"/>
                  </a:cubicBezTo>
                  <a:cubicBezTo>
                    <a:pt x="557" y="381"/>
                    <a:pt x="554" y="383"/>
                    <a:pt x="552" y="384"/>
                  </a:cubicBezTo>
                  <a:cubicBezTo>
                    <a:pt x="550" y="385"/>
                    <a:pt x="546" y="387"/>
                    <a:pt x="543" y="388"/>
                  </a:cubicBezTo>
                  <a:cubicBezTo>
                    <a:pt x="542" y="388"/>
                    <a:pt x="539" y="389"/>
                    <a:pt x="537" y="389"/>
                  </a:cubicBezTo>
                  <a:cubicBezTo>
                    <a:pt x="535" y="389"/>
                    <a:pt x="532" y="386"/>
                    <a:pt x="530" y="385"/>
                  </a:cubicBezTo>
                  <a:cubicBezTo>
                    <a:pt x="529" y="385"/>
                    <a:pt x="526" y="385"/>
                    <a:pt x="526" y="386"/>
                  </a:cubicBezTo>
                  <a:cubicBezTo>
                    <a:pt x="525" y="387"/>
                    <a:pt x="526" y="390"/>
                    <a:pt x="526" y="391"/>
                  </a:cubicBezTo>
                  <a:cubicBezTo>
                    <a:pt x="525" y="392"/>
                    <a:pt x="523" y="393"/>
                    <a:pt x="522" y="393"/>
                  </a:cubicBezTo>
                  <a:cubicBezTo>
                    <a:pt x="521" y="394"/>
                    <a:pt x="518" y="395"/>
                    <a:pt x="517" y="395"/>
                  </a:cubicBezTo>
                  <a:cubicBezTo>
                    <a:pt x="515" y="396"/>
                    <a:pt x="510" y="394"/>
                    <a:pt x="508" y="395"/>
                  </a:cubicBezTo>
                  <a:cubicBezTo>
                    <a:pt x="506" y="396"/>
                    <a:pt x="506" y="400"/>
                    <a:pt x="505" y="401"/>
                  </a:cubicBezTo>
                  <a:cubicBezTo>
                    <a:pt x="503" y="401"/>
                    <a:pt x="500" y="398"/>
                    <a:pt x="498" y="398"/>
                  </a:cubicBezTo>
                  <a:cubicBezTo>
                    <a:pt x="496" y="398"/>
                    <a:pt x="494" y="401"/>
                    <a:pt x="493" y="400"/>
                  </a:cubicBezTo>
                  <a:cubicBezTo>
                    <a:pt x="491" y="400"/>
                    <a:pt x="492" y="396"/>
                    <a:pt x="491" y="395"/>
                  </a:cubicBezTo>
                  <a:cubicBezTo>
                    <a:pt x="489" y="394"/>
                    <a:pt x="486" y="396"/>
                    <a:pt x="485" y="396"/>
                  </a:cubicBezTo>
                  <a:cubicBezTo>
                    <a:pt x="484" y="397"/>
                    <a:pt x="482" y="398"/>
                    <a:pt x="481" y="399"/>
                  </a:cubicBezTo>
                  <a:cubicBezTo>
                    <a:pt x="480" y="399"/>
                    <a:pt x="478" y="400"/>
                    <a:pt x="477" y="401"/>
                  </a:cubicBezTo>
                  <a:cubicBezTo>
                    <a:pt x="475" y="402"/>
                    <a:pt x="473" y="405"/>
                    <a:pt x="472" y="406"/>
                  </a:cubicBezTo>
                  <a:cubicBezTo>
                    <a:pt x="471" y="407"/>
                    <a:pt x="468" y="408"/>
                    <a:pt x="467" y="408"/>
                  </a:cubicBezTo>
                  <a:cubicBezTo>
                    <a:pt x="466" y="408"/>
                    <a:pt x="465" y="406"/>
                    <a:pt x="464" y="406"/>
                  </a:cubicBezTo>
                  <a:cubicBezTo>
                    <a:pt x="463" y="406"/>
                    <a:pt x="460" y="406"/>
                    <a:pt x="459" y="406"/>
                  </a:cubicBezTo>
                  <a:cubicBezTo>
                    <a:pt x="458" y="406"/>
                    <a:pt x="456" y="407"/>
                    <a:pt x="456" y="408"/>
                  </a:cubicBezTo>
                  <a:cubicBezTo>
                    <a:pt x="454" y="409"/>
                    <a:pt x="452" y="412"/>
                    <a:pt x="451" y="414"/>
                  </a:cubicBezTo>
                  <a:cubicBezTo>
                    <a:pt x="450" y="415"/>
                    <a:pt x="447" y="418"/>
                    <a:pt x="445" y="419"/>
                  </a:cubicBezTo>
                  <a:cubicBezTo>
                    <a:pt x="444" y="420"/>
                    <a:pt x="442" y="423"/>
                    <a:pt x="441" y="423"/>
                  </a:cubicBezTo>
                  <a:cubicBezTo>
                    <a:pt x="439" y="423"/>
                    <a:pt x="437" y="421"/>
                    <a:pt x="436" y="420"/>
                  </a:cubicBezTo>
                  <a:cubicBezTo>
                    <a:pt x="435" y="419"/>
                    <a:pt x="434" y="416"/>
                    <a:pt x="433" y="415"/>
                  </a:cubicBezTo>
                  <a:cubicBezTo>
                    <a:pt x="432" y="414"/>
                    <a:pt x="429" y="414"/>
                    <a:pt x="427" y="414"/>
                  </a:cubicBezTo>
                  <a:cubicBezTo>
                    <a:pt x="426" y="414"/>
                    <a:pt x="423" y="415"/>
                    <a:pt x="421" y="416"/>
                  </a:cubicBezTo>
                  <a:cubicBezTo>
                    <a:pt x="420" y="417"/>
                    <a:pt x="420" y="420"/>
                    <a:pt x="418" y="421"/>
                  </a:cubicBezTo>
                  <a:cubicBezTo>
                    <a:pt x="416" y="423"/>
                    <a:pt x="411" y="422"/>
                    <a:pt x="409" y="422"/>
                  </a:cubicBezTo>
                  <a:cubicBezTo>
                    <a:pt x="407" y="422"/>
                    <a:pt x="405" y="423"/>
                    <a:pt x="404" y="424"/>
                  </a:cubicBezTo>
                  <a:cubicBezTo>
                    <a:pt x="403" y="425"/>
                    <a:pt x="403" y="428"/>
                    <a:pt x="403" y="429"/>
                  </a:cubicBezTo>
                  <a:cubicBezTo>
                    <a:pt x="403" y="430"/>
                    <a:pt x="404" y="432"/>
                    <a:pt x="404" y="433"/>
                  </a:cubicBezTo>
                  <a:cubicBezTo>
                    <a:pt x="403" y="435"/>
                    <a:pt x="398" y="436"/>
                    <a:pt x="396" y="436"/>
                  </a:cubicBezTo>
                  <a:cubicBezTo>
                    <a:pt x="395" y="436"/>
                    <a:pt x="393" y="435"/>
                    <a:pt x="392" y="436"/>
                  </a:cubicBezTo>
                  <a:cubicBezTo>
                    <a:pt x="390" y="437"/>
                    <a:pt x="390" y="440"/>
                    <a:pt x="388" y="441"/>
                  </a:cubicBezTo>
                  <a:cubicBezTo>
                    <a:pt x="387" y="441"/>
                    <a:pt x="384" y="440"/>
                    <a:pt x="383" y="440"/>
                  </a:cubicBezTo>
                  <a:cubicBezTo>
                    <a:pt x="381" y="439"/>
                    <a:pt x="378" y="438"/>
                    <a:pt x="376" y="438"/>
                  </a:cubicBezTo>
                  <a:cubicBezTo>
                    <a:pt x="374" y="437"/>
                    <a:pt x="369" y="438"/>
                    <a:pt x="367" y="440"/>
                  </a:cubicBezTo>
                  <a:cubicBezTo>
                    <a:pt x="366" y="440"/>
                    <a:pt x="365" y="443"/>
                    <a:pt x="364" y="444"/>
                  </a:cubicBezTo>
                  <a:cubicBezTo>
                    <a:pt x="363" y="445"/>
                    <a:pt x="360" y="447"/>
                    <a:pt x="359" y="448"/>
                  </a:cubicBezTo>
                  <a:cubicBezTo>
                    <a:pt x="358" y="450"/>
                    <a:pt x="357" y="454"/>
                    <a:pt x="356" y="455"/>
                  </a:cubicBezTo>
                  <a:cubicBezTo>
                    <a:pt x="356" y="457"/>
                    <a:pt x="354" y="461"/>
                    <a:pt x="353" y="462"/>
                  </a:cubicBezTo>
                  <a:cubicBezTo>
                    <a:pt x="351" y="463"/>
                    <a:pt x="345" y="461"/>
                    <a:pt x="343" y="462"/>
                  </a:cubicBezTo>
                  <a:cubicBezTo>
                    <a:pt x="342" y="463"/>
                    <a:pt x="341" y="466"/>
                    <a:pt x="340" y="467"/>
                  </a:cubicBezTo>
                  <a:cubicBezTo>
                    <a:pt x="339" y="468"/>
                    <a:pt x="336" y="470"/>
                    <a:pt x="335" y="470"/>
                  </a:cubicBezTo>
                  <a:cubicBezTo>
                    <a:pt x="333" y="470"/>
                    <a:pt x="330" y="469"/>
                    <a:pt x="328" y="469"/>
                  </a:cubicBezTo>
                  <a:cubicBezTo>
                    <a:pt x="327" y="469"/>
                    <a:pt x="324" y="471"/>
                    <a:pt x="323" y="470"/>
                  </a:cubicBezTo>
                  <a:cubicBezTo>
                    <a:pt x="322" y="470"/>
                    <a:pt x="321" y="467"/>
                    <a:pt x="319" y="466"/>
                  </a:cubicBezTo>
                  <a:cubicBezTo>
                    <a:pt x="318" y="465"/>
                    <a:pt x="313" y="463"/>
                    <a:pt x="311" y="463"/>
                  </a:cubicBezTo>
                  <a:cubicBezTo>
                    <a:pt x="310" y="463"/>
                    <a:pt x="308" y="464"/>
                    <a:pt x="307" y="465"/>
                  </a:cubicBezTo>
                  <a:cubicBezTo>
                    <a:pt x="306" y="467"/>
                    <a:pt x="306" y="471"/>
                    <a:pt x="305" y="472"/>
                  </a:cubicBezTo>
                  <a:cubicBezTo>
                    <a:pt x="304" y="473"/>
                    <a:pt x="302" y="475"/>
                    <a:pt x="301" y="476"/>
                  </a:cubicBezTo>
                  <a:cubicBezTo>
                    <a:pt x="299" y="477"/>
                    <a:pt x="295" y="479"/>
                    <a:pt x="294" y="481"/>
                  </a:cubicBezTo>
                  <a:cubicBezTo>
                    <a:pt x="293" y="483"/>
                    <a:pt x="292" y="489"/>
                    <a:pt x="292" y="492"/>
                  </a:cubicBezTo>
                  <a:cubicBezTo>
                    <a:pt x="293" y="493"/>
                    <a:pt x="296" y="496"/>
                    <a:pt x="296" y="498"/>
                  </a:cubicBezTo>
                  <a:cubicBezTo>
                    <a:pt x="296" y="500"/>
                    <a:pt x="296" y="502"/>
                    <a:pt x="295" y="503"/>
                  </a:cubicBezTo>
                  <a:cubicBezTo>
                    <a:pt x="295" y="504"/>
                    <a:pt x="292" y="505"/>
                    <a:pt x="291" y="506"/>
                  </a:cubicBezTo>
                  <a:cubicBezTo>
                    <a:pt x="290" y="508"/>
                    <a:pt x="289" y="511"/>
                    <a:pt x="287" y="512"/>
                  </a:cubicBezTo>
                  <a:cubicBezTo>
                    <a:pt x="286" y="512"/>
                    <a:pt x="283" y="510"/>
                    <a:pt x="281" y="510"/>
                  </a:cubicBezTo>
                  <a:cubicBezTo>
                    <a:pt x="278" y="510"/>
                    <a:pt x="271" y="512"/>
                    <a:pt x="268" y="512"/>
                  </a:cubicBezTo>
                  <a:cubicBezTo>
                    <a:pt x="265" y="512"/>
                    <a:pt x="258" y="510"/>
                    <a:pt x="255" y="509"/>
                  </a:cubicBezTo>
                  <a:cubicBezTo>
                    <a:pt x="253" y="509"/>
                    <a:pt x="249" y="506"/>
                    <a:pt x="246" y="506"/>
                  </a:cubicBezTo>
                  <a:cubicBezTo>
                    <a:pt x="244" y="506"/>
                    <a:pt x="239" y="506"/>
                    <a:pt x="237" y="507"/>
                  </a:cubicBezTo>
                  <a:cubicBezTo>
                    <a:pt x="235" y="507"/>
                    <a:pt x="233" y="510"/>
                    <a:pt x="231" y="510"/>
                  </a:cubicBezTo>
                  <a:cubicBezTo>
                    <a:pt x="230" y="510"/>
                    <a:pt x="227" y="509"/>
                    <a:pt x="226" y="508"/>
                  </a:cubicBezTo>
                  <a:cubicBezTo>
                    <a:pt x="225" y="507"/>
                    <a:pt x="223" y="504"/>
                    <a:pt x="222" y="504"/>
                  </a:cubicBezTo>
                  <a:cubicBezTo>
                    <a:pt x="221" y="504"/>
                    <a:pt x="220" y="504"/>
                    <a:pt x="219" y="504"/>
                  </a:cubicBezTo>
                  <a:cubicBezTo>
                    <a:pt x="217" y="504"/>
                    <a:pt x="214" y="506"/>
                    <a:pt x="212" y="507"/>
                  </a:cubicBezTo>
                  <a:cubicBezTo>
                    <a:pt x="211" y="507"/>
                    <a:pt x="207" y="506"/>
                    <a:pt x="207" y="507"/>
                  </a:cubicBezTo>
                  <a:cubicBezTo>
                    <a:pt x="206" y="507"/>
                    <a:pt x="205" y="510"/>
                    <a:pt x="204" y="510"/>
                  </a:cubicBezTo>
                  <a:cubicBezTo>
                    <a:pt x="202" y="510"/>
                    <a:pt x="199" y="509"/>
                    <a:pt x="198" y="509"/>
                  </a:cubicBezTo>
                  <a:cubicBezTo>
                    <a:pt x="196" y="509"/>
                    <a:pt x="192" y="510"/>
                    <a:pt x="190" y="510"/>
                  </a:cubicBezTo>
                  <a:cubicBezTo>
                    <a:pt x="188" y="509"/>
                    <a:pt x="187" y="506"/>
                    <a:pt x="185" y="505"/>
                  </a:cubicBezTo>
                  <a:cubicBezTo>
                    <a:pt x="184" y="505"/>
                    <a:pt x="182" y="503"/>
                    <a:pt x="181" y="502"/>
                  </a:cubicBezTo>
                  <a:cubicBezTo>
                    <a:pt x="180" y="502"/>
                    <a:pt x="178" y="499"/>
                    <a:pt x="178" y="498"/>
                  </a:cubicBezTo>
                  <a:cubicBezTo>
                    <a:pt x="177" y="498"/>
                    <a:pt x="177" y="496"/>
                    <a:pt x="177" y="496"/>
                  </a:cubicBezTo>
                  <a:cubicBezTo>
                    <a:pt x="177" y="495"/>
                    <a:pt x="177" y="493"/>
                    <a:pt x="177" y="492"/>
                  </a:cubicBezTo>
                  <a:cubicBezTo>
                    <a:pt x="178" y="491"/>
                    <a:pt x="179" y="489"/>
                    <a:pt x="179" y="488"/>
                  </a:cubicBezTo>
                  <a:cubicBezTo>
                    <a:pt x="178" y="487"/>
                    <a:pt x="176" y="484"/>
                    <a:pt x="175" y="484"/>
                  </a:cubicBezTo>
                  <a:cubicBezTo>
                    <a:pt x="173" y="483"/>
                    <a:pt x="170" y="484"/>
                    <a:pt x="169" y="485"/>
                  </a:cubicBezTo>
                  <a:cubicBezTo>
                    <a:pt x="168" y="486"/>
                    <a:pt x="168" y="489"/>
                    <a:pt x="167" y="490"/>
                  </a:cubicBezTo>
                  <a:cubicBezTo>
                    <a:pt x="166" y="491"/>
                    <a:pt x="162" y="492"/>
                    <a:pt x="161" y="493"/>
                  </a:cubicBezTo>
                  <a:cubicBezTo>
                    <a:pt x="160" y="494"/>
                    <a:pt x="158" y="497"/>
                    <a:pt x="158" y="498"/>
                  </a:cubicBezTo>
                  <a:cubicBezTo>
                    <a:pt x="158" y="500"/>
                    <a:pt x="161" y="503"/>
                    <a:pt x="161" y="505"/>
                  </a:cubicBezTo>
                  <a:cubicBezTo>
                    <a:pt x="161" y="506"/>
                    <a:pt x="161" y="507"/>
                    <a:pt x="161" y="508"/>
                  </a:cubicBezTo>
                  <a:cubicBezTo>
                    <a:pt x="161" y="510"/>
                    <a:pt x="159" y="512"/>
                    <a:pt x="157" y="513"/>
                  </a:cubicBezTo>
                  <a:cubicBezTo>
                    <a:pt x="155" y="514"/>
                    <a:pt x="151" y="511"/>
                    <a:pt x="149" y="510"/>
                  </a:cubicBezTo>
                  <a:cubicBezTo>
                    <a:pt x="148" y="510"/>
                    <a:pt x="145" y="509"/>
                    <a:pt x="143" y="509"/>
                  </a:cubicBezTo>
                  <a:cubicBezTo>
                    <a:pt x="143" y="509"/>
                    <a:pt x="141" y="509"/>
                    <a:pt x="139" y="509"/>
                  </a:cubicBezTo>
                  <a:cubicBezTo>
                    <a:pt x="140" y="506"/>
                    <a:pt x="138" y="502"/>
                    <a:pt x="137" y="499"/>
                  </a:cubicBezTo>
                  <a:cubicBezTo>
                    <a:pt x="137" y="498"/>
                    <a:pt x="137" y="494"/>
                    <a:pt x="137" y="492"/>
                  </a:cubicBezTo>
                  <a:cubicBezTo>
                    <a:pt x="137" y="490"/>
                    <a:pt x="139" y="485"/>
                    <a:pt x="139" y="483"/>
                  </a:cubicBezTo>
                  <a:cubicBezTo>
                    <a:pt x="138" y="481"/>
                    <a:pt x="136" y="479"/>
                    <a:pt x="135" y="478"/>
                  </a:cubicBezTo>
                  <a:cubicBezTo>
                    <a:pt x="135" y="478"/>
                    <a:pt x="133" y="478"/>
                    <a:pt x="132" y="478"/>
                  </a:cubicBezTo>
                  <a:cubicBezTo>
                    <a:pt x="130" y="477"/>
                    <a:pt x="127" y="477"/>
                    <a:pt x="126" y="476"/>
                  </a:cubicBezTo>
                  <a:cubicBezTo>
                    <a:pt x="125" y="475"/>
                    <a:pt x="125" y="472"/>
                    <a:pt x="125" y="471"/>
                  </a:cubicBezTo>
                  <a:cubicBezTo>
                    <a:pt x="125" y="469"/>
                    <a:pt x="125" y="465"/>
                    <a:pt x="126" y="463"/>
                  </a:cubicBezTo>
                  <a:cubicBezTo>
                    <a:pt x="127" y="462"/>
                    <a:pt x="132" y="463"/>
                    <a:pt x="133" y="462"/>
                  </a:cubicBezTo>
                  <a:cubicBezTo>
                    <a:pt x="134" y="461"/>
                    <a:pt x="136" y="458"/>
                    <a:pt x="135" y="457"/>
                  </a:cubicBezTo>
                  <a:cubicBezTo>
                    <a:pt x="135" y="456"/>
                    <a:pt x="132" y="457"/>
                    <a:pt x="132" y="457"/>
                  </a:cubicBezTo>
                  <a:cubicBezTo>
                    <a:pt x="130" y="455"/>
                    <a:pt x="130" y="450"/>
                    <a:pt x="129" y="448"/>
                  </a:cubicBezTo>
                  <a:cubicBezTo>
                    <a:pt x="128" y="446"/>
                    <a:pt x="127" y="443"/>
                    <a:pt x="125" y="442"/>
                  </a:cubicBezTo>
                  <a:cubicBezTo>
                    <a:pt x="124" y="441"/>
                    <a:pt x="121" y="440"/>
                    <a:pt x="120" y="439"/>
                  </a:cubicBezTo>
                  <a:cubicBezTo>
                    <a:pt x="120" y="437"/>
                    <a:pt x="121" y="433"/>
                    <a:pt x="119" y="432"/>
                  </a:cubicBezTo>
                  <a:cubicBezTo>
                    <a:pt x="118" y="430"/>
                    <a:pt x="113" y="430"/>
                    <a:pt x="110" y="430"/>
                  </a:cubicBezTo>
                  <a:cubicBezTo>
                    <a:pt x="108" y="430"/>
                    <a:pt x="103" y="430"/>
                    <a:pt x="100" y="430"/>
                  </a:cubicBezTo>
                  <a:cubicBezTo>
                    <a:pt x="99" y="431"/>
                    <a:pt x="97" y="434"/>
                    <a:pt x="95" y="434"/>
                  </a:cubicBezTo>
                  <a:cubicBezTo>
                    <a:pt x="94" y="435"/>
                    <a:pt x="92" y="435"/>
                    <a:pt x="90" y="435"/>
                  </a:cubicBezTo>
                  <a:cubicBezTo>
                    <a:pt x="89" y="435"/>
                    <a:pt x="87" y="434"/>
                    <a:pt x="86" y="434"/>
                  </a:cubicBezTo>
                  <a:cubicBezTo>
                    <a:pt x="85" y="433"/>
                    <a:pt x="84" y="431"/>
                    <a:pt x="84" y="430"/>
                  </a:cubicBezTo>
                  <a:cubicBezTo>
                    <a:pt x="84" y="429"/>
                    <a:pt x="84" y="427"/>
                    <a:pt x="84" y="426"/>
                  </a:cubicBezTo>
                  <a:cubicBezTo>
                    <a:pt x="83" y="425"/>
                    <a:pt x="83" y="422"/>
                    <a:pt x="82" y="422"/>
                  </a:cubicBezTo>
                  <a:cubicBezTo>
                    <a:pt x="81" y="421"/>
                    <a:pt x="79" y="421"/>
                    <a:pt x="79" y="421"/>
                  </a:cubicBezTo>
                  <a:cubicBezTo>
                    <a:pt x="78" y="421"/>
                    <a:pt x="76" y="420"/>
                    <a:pt x="74" y="420"/>
                  </a:cubicBezTo>
                  <a:cubicBezTo>
                    <a:pt x="73" y="420"/>
                    <a:pt x="70" y="421"/>
                    <a:pt x="69" y="421"/>
                  </a:cubicBezTo>
                  <a:cubicBezTo>
                    <a:pt x="68" y="421"/>
                    <a:pt x="66" y="422"/>
                    <a:pt x="66" y="421"/>
                  </a:cubicBezTo>
                  <a:cubicBezTo>
                    <a:pt x="65" y="420"/>
                    <a:pt x="66" y="417"/>
                    <a:pt x="65" y="416"/>
                  </a:cubicBezTo>
                  <a:cubicBezTo>
                    <a:pt x="64" y="415"/>
                    <a:pt x="61" y="416"/>
                    <a:pt x="60" y="415"/>
                  </a:cubicBezTo>
                  <a:cubicBezTo>
                    <a:pt x="59" y="415"/>
                    <a:pt x="57" y="413"/>
                    <a:pt x="56" y="412"/>
                  </a:cubicBezTo>
                  <a:cubicBezTo>
                    <a:pt x="56" y="410"/>
                    <a:pt x="56" y="407"/>
                    <a:pt x="56" y="405"/>
                  </a:cubicBezTo>
                  <a:cubicBezTo>
                    <a:pt x="56" y="404"/>
                    <a:pt x="56" y="401"/>
                    <a:pt x="54" y="400"/>
                  </a:cubicBezTo>
                  <a:cubicBezTo>
                    <a:pt x="53" y="400"/>
                    <a:pt x="51" y="401"/>
                    <a:pt x="50" y="401"/>
                  </a:cubicBezTo>
                  <a:cubicBezTo>
                    <a:pt x="49" y="401"/>
                    <a:pt x="47" y="400"/>
                    <a:pt x="46" y="400"/>
                  </a:cubicBezTo>
                  <a:cubicBezTo>
                    <a:pt x="45" y="399"/>
                    <a:pt x="45" y="398"/>
                    <a:pt x="44" y="397"/>
                  </a:cubicBezTo>
                  <a:cubicBezTo>
                    <a:pt x="43" y="397"/>
                    <a:pt x="40" y="397"/>
                    <a:pt x="39" y="398"/>
                  </a:cubicBezTo>
                  <a:cubicBezTo>
                    <a:pt x="38" y="399"/>
                    <a:pt x="39" y="402"/>
                    <a:pt x="39" y="403"/>
                  </a:cubicBezTo>
                  <a:cubicBezTo>
                    <a:pt x="39" y="404"/>
                    <a:pt x="38" y="405"/>
                    <a:pt x="37" y="405"/>
                  </a:cubicBezTo>
                  <a:cubicBezTo>
                    <a:pt x="36" y="405"/>
                    <a:pt x="34" y="404"/>
                    <a:pt x="33" y="404"/>
                  </a:cubicBezTo>
                  <a:cubicBezTo>
                    <a:pt x="33" y="403"/>
                    <a:pt x="31" y="402"/>
                    <a:pt x="30" y="401"/>
                  </a:cubicBezTo>
                  <a:cubicBezTo>
                    <a:pt x="29" y="400"/>
                    <a:pt x="28" y="398"/>
                    <a:pt x="27" y="396"/>
                  </a:cubicBezTo>
                  <a:cubicBezTo>
                    <a:pt x="27" y="395"/>
                    <a:pt x="27" y="393"/>
                    <a:pt x="27" y="392"/>
                  </a:cubicBezTo>
                  <a:cubicBezTo>
                    <a:pt x="27" y="391"/>
                    <a:pt x="29" y="388"/>
                    <a:pt x="29" y="386"/>
                  </a:cubicBezTo>
                  <a:cubicBezTo>
                    <a:pt x="29" y="385"/>
                    <a:pt x="27" y="382"/>
                    <a:pt x="26" y="380"/>
                  </a:cubicBezTo>
                  <a:cubicBezTo>
                    <a:pt x="26" y="378"/>
                    <a:pt x="26" y="374"/>
                    <a:pt x="25" y="372"/>
                  </a:cubicBezTo>
                  <a:cubicBezTo>
                    <a:pt x="24" y="371"/>
                    <a:pt x="23" y="369"/>
                    <a:pt x="23" y="368"/>
                  </a:cubicBezTo>
                  <a:cubicBezTo>
                    <a:pt x="22" y="367"/>
                    <a:pt x="19" y="366"/>
                    <a:pt x="18" y="365"/>
                  </a:cubicBezTo>
                  <a:cubicBezTo>
                    <a:pt x="17" y="364"/>
                    <a:pt x="15" y="361"/>
                    <a:pt x="15" y="359"/>
                  </a:cubicBezTo>
                  <a:cubicBezTo>
                    <a:pt x="15" y="358"/>
                    <a:pt x="17" y="354"/>
                    <a:pt x="18" y="353"/>
                  </a:cubicBezTo>
                  <a:cubicBezTo>
                    <a:pt x="18" y="353"/>
                    <a:pt x="19" y="352"/>
                    <a:pt x="20" y="351"/>
                  </a:cubicBezTo>
                  <a:cubicBezTo>
                    <a:pt x="20" y="350"/>
                    <a:pt x="20" y="347"/>
                    <a:pt x="20" y="346"/>
                  </a:cubicBezTo>
                  <a:cubicBezTo>
                    <a:pt x="19" y="345"/>
                    <a:pt x="18" y="344"/>
                    <a:pt x="17" y="343"/>
                  </a:cubicBezTo>
                  <a:cubicBezTo>
                    <a:pt x="17" y="343"/>
                    <a:pt x="15" y="343"/>
                    <a:pt x="14" y="342"/>
                  </a:cubicBezTo>
                  <a:cubicBezTo>
                    <a:pt x="13" y="341"/>
                    <a:pt x="15" y="337"/>
                    <a:pt x="14" y="336"/>
                  </a:cubicBezTo>
                  <a:cubicBezTo>
                    <a:pt x="13" y="334"/>
                    <a:pt x="11" y="333"/>
                    <a:pt x="9" y="332"/>
                  </a:cubicBezTo>
                  <a:cubicBezTo>
                    <a:pt x="9" y="332"/>
                    <a:pt x="7" y="332"/>
                    <a:pt x="6" y="332"/>
                  </a:cubicBezTo>
                  <a:cubicBezTo>
                    <a:pt x="4" y="332"/>
                    <a:pt x="2" y="330"/>
                    <a:pt x="0" y="329"/>
                  </a:cubicBezTo>
                  <a:cubicBezTo>
                    <a:pt x="0" y="328"/>
                    <a:pt x="1" y="326"/>
                    <a:pt x="1" y="326"/>
                  </a:cubicBezTo>
                  <a:cubicBezTo>
                    <a:pt x="1" y="324"/>
                    <a:pt x="1" y="321"/>
                    <a:pt x="2" y="319"/>
                  </a:cubicBezTo>
                  <a:cubicBezTo>
                    <a:pt x="2" y="318"/>
                    <a:pt x="4" y="316"/>
                    <a:pt x="5" y="315"/>
                  </a:cubicBezTo>
                  <a:cubicBezTo>
                    <a:pt x="6" y="315"/>
                    <a:pt x="8" y="314"/>
                    <a:pt x="9" y="314"/>
                  </a:cubicBezTo>
                  <a:cubicBezTo>
                    <a:pt x="9" y="313"/>
                    <a:pt x="9" y="312"/>
                    <a:pt x="10" y="312"/>
                  </a:cubicBezTo>
                  <a:cubicBezTo>
                    <a:pt x="11" y="312"/>
                    <a:pt x="13" y="312"/>
                    <a:pt x="14" y="312"/>
                  </a:cubicBezTo>
                  <a:cubicBezTo>
                    <a:pt x="15" y="312"/>
                    <a:pt x="18" y="312"/>
                    <a:pt x="19" y="311"/>
                  </a:cubicBezTo>
                  <a:cubicBezTo>
                    <a:pt x="20" y="310"/>
                    <a:pt x="21" y="307"/>
                    <a:pt x="21" y="306"/>
                  </a:cubicBezTo>
                  <a:cubicBezTo>
                    <a:pt x="21" y="304"/>
                    <a:pt x="21" y="301"/>
                    <a:pt x="21" y="299"/>
                  </a:cubicBezTo>
                  <a:cubicBezTo>
                    <a:pt x="21" y="297"/>
                    <a:pt x="20" y="293"/>
                    <a:pt x="20" y="292"/>
                  </a:cubicBezTo>
                  <a:cubicBezTo>
                    <a:pt x="21" y="290"/>
                    <a:pt x="22" y="287"/>
                    <a:pt x="23" y="285"/>
                  </a:cubicBezTo>
                  <a:cubicBezTo>
                    <a:pt x="25" y="283"/>
                    <a:pt x="29" y="280"/>
                    <a:pt x="31" y="278"/>
                  </a:cubicBezTo>
                  <a:cubicBezTo>
                    <a:pt x="32" y="277"/>
                    <a:pt x="35" y="275"/>
                    <a:pt x="36" y="274"/>
                  </a:cubicBezTo>
                  <a:cubicBezTo>
                    <a:pt x="37" y="273"/>
                    <a:pt x="38" y="269"/>
                    <a:pt x="38" y="268"/>
                  </a:cubicBezTo>
                  <a:cubicBezTo>
                    <a:pt x="39" y="266"/>
                    <a:pt x="38" y="264"/>
                    <a:pt x="38" y="262"/>
                  </a:cubicBezTo>
                  <a:cubicBezTo>
                    <a:pt x="38" y="260"/>
                    <a:pt x="40" y="257"/>
                    <a:pt x="41" y="256"/>
                  </a:cubicBezTo>
                  <a:cubicBezTo>
                    <a:pt x="41" y="254"/>
                    <a:pt x="42" y="251"/>
                    <a:pt x="42" y="249"/>
                  </a:cubicBezTo>
                  <a:cubicBezTo>
                    <a:pt x="42" y="248"/>
                    <a:pt x="41" y="246"/>
                    <a:pt x="41" y="245"/>
                  </a:cubicBezTo>
                  <a:cubicBezTo>
                    <a:pt x="41" y="244"/>
                    <a:pt x="42" y="242"/>
                    <a:pt x="43" y="242"/>
                  </a:cubicBezTo>
                  <a:cubicBezTo>
                    <a:pt x="44" y="241"/>
                    <a:pt x="47" y="241"/>
                    <a:pt x="49" y="242"/>
                  </a:cubicBezTo>
                  <a:cubicBezTo>
                    <a:pt x="50" y="242"/>
                    <a:pt x="53" y="243"/>
                    <a:pt x="55" y="243"/>
                  </a:cubicBezTo>
                  <a:cubicBezTo>
                    <a:pt x="56" y="243"/>
                    <a:pt x="59" y="244"/>
                    <a:pt x="61" y="244"/>
                  </a:cubicBezTo>
                  <a:cubicBezTo>
                    <a:pt x="62" y="245"/>
                    <a:pt x="65" y="245"/>
                    <a:pt x="66" y="245"/>
                  </a:cubicBezTo>
                  <a:cubicBezTo>
                    <a:pt x="67" y="246"/>
                    <a:pt x="69" y="247"/>
                    <a:pt x="69" y="248"/>
                  </a:cubicBezTo>
                  <a:cubicBezTo>
                    <a:pt x="70" y="249"/>
                    <a:pt x="70" y="252"/>
                    <a:pt x="70" y="252"/>
                  </a:cubicBezTo>
                  <a:cubicBezTo>
                    <a:pt x="71" y="254"/>
                    <a:pt x="72" y="256"/>
                    <a:pt x="73" y="256"/>
                  </a:cubicBezTo>
                  <a:cubicBezTo>
                    <a:pt x="74" y="257"/>
                    <a:pt x="76" y="256"/>
                    <a:pt x="77" y="256"/>
                  </a:cubicBezTo>
                  <a:cubicBezTo>
                    <a:pt x="78" y="255"/>
                    <a:pt x="78" y="251"/>
                    <a:pt x="78" y="249"/>
                  </a:cubicBezTo>
                  <a:cubicBezTo>
                    <a:pt x="78" y="248"/>
                    <a:pt x="77" y="244"/>
                    <a:pt x="77" y="243"/>
                  </a:cubicBezTo>
                  <a:cubicBezTo>
                    <a:pt x="77" y="241"/>
                    <a:pt x="77" y="238"/>
                    <a:pt x="78" y="237"/>
                  </a:cubicBezTo>
                  <a:cubicBezTo>
                    <a:pt x="79" y="236"/>
                    <a:pt x="82" y="235"/>
                    <a:pt x="83" y="234"/>
                  </a:cubicBezTo>
                  <a:cubicBezTo>
                    <a:pt x="84" y="233"/>
                    <a:pt x="85" y="231"/>
                    <a:pt x="85" y="230"/>
                  </a:cubicBezTo>
                  <a:cubicBezTo>
                    <a:pt x="85" y="228"/>
                    <a:pt x="84" y="226"/>
                    <a:pt x="84" y="225"/>
                  </a:cubicBezTo>
                  <a:cubicBezTo>
                    <a:pt x="84" y="223"/>
                    <a:pt x="85" y="220"/>
                    <a:pt x="86" y="219"/>
                  </a:cubicBezTo>
                  <a:cubicBezTo>
                    <a:pt x="87" y="218"/>
                    <a:pt x="90" y="217"/>
                    <a:pt x="91" y="216"/>
                  </a:cubicBezTo>
                  <a:cubicBezTo>
                    <a:pt x="92" y="214"/>
                    <a:pt x="93" y="212"/>
                    <a:pt x="93" y="210"/>
                  </a:cubicBezTo>
                  <a:cubicBezTo>
                    <a:pt x="93" y="209"/>
                    <a:pt x="92" y="206"/>
                    <a:pt x="92" y="205"/>
                  </a:cubicBezTo>
                  <a:cubicBezTo>
                    <a:pt x="92" y="204"/>
                    <a:pt x="92" y="202"/>
                    <a:pt x="92" y="201"/>
                  </a:cubicBezTo>
                  <a:cubicBezTo>
                    <a:pt x="93" y="200"/>
                    <a:pt x="95" y="201"/>
                    <a:pt x="96" y="200"/>
                  </a:cubicBezTo>
                  <a:cubicBezTo>
                    <a:pt x="97" y="199"/>
                    <a:pt x="98" y="196"/>
                    <a:pt x="98" y="195"/>
                  </a:cubicBezTo>
                  <a:cubicBezTo>
                    <a:pt x="97" y="193"/>
                    <a:pt x="92" y="191"/>
                    <a:pt x="90" y="190"/>
                  </a:cubicBezTo>
                  <a:cubicBezTo>
                    <a:pt x="89" y="190"/>
                    <a:pt x="85" y="189"/>
                    <a:pt x="84" y="189"/>
                  </a:cubicBezTo>
                  <a:cubicBezTo>
                    <a:pt x="82" y="189"/>
                    <a:pt x="78" y="191"/>
                    <a:pt x="76" y="191"/>
                  </a:cubicBezTo>
                  <a:cubicBezTo>
                    <a:pt x="74" y="192"/>
                    <a:pt x="72" y="193"/>
                    <a:pt x="70" y="194"/>
                  </a:cubicBezTo>
                  <a:cubicBezTo>
                    <a:pt x="69" y="195"/>
                    <a:pt x="67" y="196"/>
                    <a:pt x="66" y="196"/>
                  </a:cubicBezTo>
                  <a:cubicBezTo>
                    <a:pt x="64" y="197"/>
                    <a:pt x="60" y="197"/>
                    <a:pt x="59" y="196"/>
                  </a:cubicBezTo>
                  <a:cubicBezTo>
                    <a:pt x="58" y="196"/>
                    <a:pt x="56" y="193"/>
                    <a:pt x="56" y="191"/>
                  </a:cubicBezTo>
                  <a:cubicBezTo>
                    <a:pt x="56" y="190"/>
                    <a:pt x="56" y="187"/>
                    <a:pt x="56" y="186"/>
                  </a:cubicBezTo>
                  <a:cubicBezTo>
                    <a:pt x="56" y="184"/>
                    <a:pt x="58" y="180"/>
                    <a:pt x="58" y="178"/>
                  </a:cubicBezTo>
                  <a:cubicBezTo>
                    <a:pt x="59" y="177"/>
                    <a:pt x="60" y="174"/>
                    <a:pt x="59" y="173"/>
                  </a:cubicBezTo>
                  <a:cubicBezTo>
                    <a:pt x="59" y="172"/>
                    <a:pt x="57" y="171"/>
                    <a:pt x="57" y="170"/>
                  </a:cubicBezTo>
                  <a:cubicBezTo>
                    <a:pt x="55" y="169"/>
                    <a:pt x="51" y="169"/>
                    <a:pt x="49" y="168"/>
                  </a:cubicBezTo>
                  <a:cubicBezTo>
                    <a:pt x="48" y="168"/>
                    <a:pt x="47" y="165"/>
                    <a:pt x="45" y="164"/>
                  </a:cubicBezTo>
                  <a:cubicBezTo>
                    <a:pt x="45" y="164"/>
                    <a:pt x="43" y="164"/>
                    <a:pt x="42" y="164"/>
                  </a:cubicBezTo>
                  <a:cubicBezTo>
                    <a:pt x="41" y="165"/>
                    <a:pt x="40" y="167"/>
                    <a:pt x="39" y="167"/>
                  </a:cubicBezTo>
                  <a:cubicBezTo>
                    <a:pt x="38" y="167"/>
                    <a:pt x="35" y="167"/>
                    <a:pt x="35" y="167"/>
                  </a:cubicBezTo>
                  <a:cubicBezTo>
                    <a:pt x="34" y="166"/>
                    <a:pt x="33" y="164"/>
                    <a:pt x="33" y="163"/>
                  </a:cubicBezTo>
                  <a:cubicBezTo>
                    <a:pt x="33" y="162"/>
                    <a:pt x="34" y="159"/>
                    <a:pt x="35" y="158"/>
                  </a:cubicBezTo>
                  <a:cubicBezTo>
                    <a:pt x="35" y="157"/>
                    <a:pt x="35" y="156"/>
                    <a:pt x="35" y="155"/>
                  </a:cubicBezTo>
                  <a:cubicBezTo>
                    <a:pt x="35" y="154"/>
                    <a:pt x="33" y="154"/>
                    <a:pt x="33" y="153"/>
                  </a:cubicBezTo>
                  <a:cubicBezTo>
                    <a:pt x="31" y="153"/>
                    <a:pt x="28" y="154"/>
                    <a:pt x="26" y="153"/>
                  </a:cubicBezTo>
                  <a:cubicBezTo>
                    <a:pt x="25" y="152"/>
                    <a:pt x="22" y="149"/>
                    <a:pt x="22" y="149"/>
                  </a:cubicBezTo>
                  <a:cubicBezTo>
                    <a:pt x="22" y="148"/>
                    <a:pt x="20" y="145"/>
                    <a:pt x="20" y="143"/>
                  </a:cubicBezTo>
                  <a:cubicBezTo>
                    <a:pt x="21" y="142"/>
                    <a:pt x="24" y="142"/>
                    <a:pt x="25" y="141"/>
                  </a:cubicBezTo>
                  <a:cubicBezTo>
                    <a:pt x="25" y="141"/>
                    <a:pt x="25" y="139"/>
                    <a:pt x="25" y="138"/>
                  </a:cubicBezTo>
                  <a:cubicBezTo>
                    <a:pt x="25" y="137"/>
                    <a:pt x="25" y="135"/>
                    <a:pt x="25" y="135"/>
                  </a:cubicBezTo>
                  <a:cubicBezTo>
                    <a:pt x="25" y="134"/>
                    <a:pt x="24" y="132"/>
                    <a:pt x="24" y="132"/>
                  </a:cubicBezTo>
                  <a:cubicBezTo>
                    <a:pt x="24" y="130"/>
                    <a:pt x="25" y="128"/>
                    <a:pt x="25" y="127"/>
                  </a:cubicBezTo>
                  <a:cubicBezTo>
                    <a:pt x="26" y="126"/>
                    <a:pt x="28" y="125"/>
                    <a:pt x="29" y="124"/>
                  </a:cubicBezTo>
                  <a:cubicBezTo>
                    <a:pt x="30" y="122"/>
                    <a:pt x="32" y="119"/>
                    <a:pt x="33" y="117"/>
                  </a:cubicBezTo>
                  <a:cubicBezTo>
                    <a:pt x="33" y="115"/>
                    <a:pt x="31" y="113"/>
                    <a:pt x="32" y="111"/>
                  </a:cubicBezTo>
                  <a:cubicBezTo>
                    <a:pt x="32" y="110"/>
                    <a:pt x="32" y="108"/>
                    <a:pt x="33" y="108"/>
                  </a:cubicBezTo>
                  <a:cubicBezTo>
                    <a:pt x="34" y="107"/>
                    <a:pt x="37" y="106"/>
                    <a:pt x="38" y="106"/>
                  </a:cubicBezTo>
                  <a:cubicBezTo>
                    <a:pt x="39" y="106"/>
                    <a:pt x="42" y="105"/>
                    <a:pt x="43" y="105"/>
                  </a:cubicBezTo>
                  <a:cubicBezTo>
                    <a:pt x="43" y="104"/>
                    <a:pt x="45" y="102"/>
                    <a:pt x="45" y="101"/>
                  </a:cubicBezTo>
                  <a:cubicBezTo>
                    <a:pt x="45" y="100"/>
                    <a:pt x="42" y="97"/>
                    <a:pt x="41" y="95"/>
                  </a:cubicBezTo>
                  <a:cubicBezTo>
                    <a:pt x="40" y="94"/>
                    <a:pt x="39" y="91"/>
                    <a:pt x="37" y="89"/>
                  </a:cubicBezTo>
                  <a:cubicBezTo>
                    <a:pt x="36" y="89"/>
                    <a:pt x="34" y="88"/>
                    <a:pt x="33" y="88"/>
                  </a:cubicBezTo>
                  <a:cubicBezTo>
                    <a:pt x="32" y="87"/>
                    <a:pt x="30" y="84"/>
                    <a:pt x="29" y="83"/>
                  </a:cubicBezTo>
                  <a:cubicBezTo>
                    <a:pt x="29" y="81"/>
                    <a:pt x="28" y="78"/>
                    <a:pt x="28" y="77"/>
                  </a:cubicBezTo>
                  <a:cubicBezTo>
                    <a:pt x="27" y="75"/>
                    <a:pt x="27" y="72"/>
                    <a:pt x="27" y="71"/>
                  </a:cubicBezTo>
                  <a:cubicBezTo>
                    <a:pt x="28" y="70"/>
                    <a:pt x="28" y="69"/>
                    <a:pt x="29" y="68"/>
                  </a:cubicBezTo>
                  <a:cubicBezTo>
                    <a:pt x="31" y="69"/>
                    <a:pt x="37" y="67"/>
                    <a:pt x="39" y="67"/>
                  </a:cubicBezTo>
                  <a:cubicBezTo>
                    <a:pt x="42" y="68"/>
                    <a:pt x="46" y="71"/>
                    <a:pt x="48" y="73"/>
                  </a:cubicBezTo>
                  <a:cubicBezTo>
                    <a:pt x="49" y="74"/>
                    <a:pt x="52" y="76"/>
                    <a:pt x="53" y="77"/>
                  </a:cubicBezTo>
                  <a:cubicBezTo>
                    <a:pt x="54" y="79"/>
                    <a:pt x="52" y="84"/>
                    <a:pt x="53" y="85"/>
                  </a:cubicBezTo>
                  <a:cubicBezTo>
                    <a:pt x="53" y="86"/>
                    <a:pt x="56" y="87"/>
                    <a:pt x="57" y="86"/>
                  </a:cubicBezTo>
                  <a:cubicBezTo>
                    <a:pt x="58" y="86"/>
                    <a:pt x="59" y="83"/>
                    <a:pt x="59" y="82"/>
                  </a:cubicBezTo>
                  <a:cubicBezTo>
                    <a:pt x="59" y="80"/>
                    <a:pt x="58" y="76"/>
                    <a:pt x="59" y="74"/>
                  </a:cubicBezTo>
                  <a:cubicBezTo>
                    <a:pt x="59" y="73"/>
                    <a:pt x="60" y="72"/>
                    <a:pt x="60" y="71"/>
                  </a:cubicBezTo>
                  <a:cubicBezTo>
                    <a:pt x="61" y="70"/>
                    <a:pt x="62" y="67"/>
                    <a:pt x="63" y="66"/>
                  </a:cubicBezTo>
                  <a:cubicBezTo>
                    <a:pt x="65" y="64"/>
                    <a:pt x="69" y="61"/>
                    <a:pt x="71" y="60"/>
                  </a:cubicBezTo>
                  <a:cubicBezTo>
                    <a:pt x="73" y="58"/>
                    <a:pt x="78" y="55"/>
                    <a:pt x="80" y="53"/>
                  </a:cubicBezTo>
                  <a:cubicBezTo>
                    <a:pt x="82" y="52"/>
                    <a:pt x="84" y="47"/>
                    <a:pt x="85" y="45"/>
                  </a:cubicBezTo>
                  <a:cubicBezTo>
                    <a:pt x="87" y="44"/>
                    <a:pt x="92" y="42"/>
                    <a:pt x="94" y="41"/>
                  </a:cubicBezTo>
                  <a:cubicBezTo>
                    <a:pt x="95" y="40"/>
                    <a:pt x="97" y="38"/>
                    <a:pt x="99" y="38"/>
                  </a:cubicBezTo>
                  <a:cubicBezTo>
                    <a:pt x="102" y="37"/>
                    <a:pt x="107" y="40"/>
                    <a:pt x="110" y="41"/>
                  </a:cubicBezTo>
                  <a:cubicBezTo>
                    <a:pt x="111" y="41"/>
                    <a:pt x="114" y="41"/>
                    <a:pt x="115" y="40"/>
                  </a:cubicBezTo>
                  <a:cubicBezTo>
                    <a:pt x="116" y="39"/>
                    <a:pt x="118" y="37"/>
                    <a:pt x="119" y="36"/>
                  </a:cubicBezTo>
                  <a:cubicBezTo>
                    <a:pt x="123" y="33"/>
                    <a:pt x="130" y="29"/>
                    <a:pt x="133" y="25"/>
                  </a:cubicBezTo>
                  <a:cubicBezTo>
                    <a:pt x="135" y="23"/>
                    <a:pt x="137" y="17"/>
                    <a:pt x="139" y="15"/>
                  </a:cubicBezTo>
                  <a:cubicBezTo>
                    <a:pt x="141" y="12"/>
                    <a:pt x="147" y="10"/>
                    <a:pt x="149" y="8"/>
                  </a:cubicBezTo>
                  <a:cubicBezTo>
                    <a:pt x="150" y="6"/>
                    <a:pt x="150" y="3"/>
                    <a:pt x="151" y="2"/>
                  </a:cubicBezTo>
                  <a:cubicBezTo>
                    <a:pt x="155" y="0"/>
                    <a:pt x="165" y="4"/>
                    <a:pt x="169" y="5"/>
                  </a:cubicBezTo>
                  <a:cubicBezTo>
                    <a:pt x="173" y="7"/>
                    <a:pt x="179" y="12"/>
                    <a:pt x="183" y="13"/>
                  </a:cubicBezTo>
                  <a:cubicBezTo>
                    <a:pt x="192" y="16"/>
                    <a:pt x="211" y="16"/>
                    <a:pt x="221" y="17"/>
                  </a:cubicBezTo>
                  <a:cubicBezTo>
                    <a:pt x="243" y="20"/>
                    <a:pt x="287" y="26"/>
                    <a:pt x="310" y="28"/>
                  </a:cubicBezTo>
                  <a:cubicBezTo>
                    <a:pt x="349" y="31"/>
                    <a:pt x="428" y="36"/>
                    <a:pt x="467" y="37"/>
                  </a:cubicBezTo>
                  <a:cubicBezTo>
                    <a:pt x="489" y="38"/>
                    <a:pt x="532" y="39"/>
                    <a:pt x="554" y="38"/>
                  </a:cubicBezTo>
                  <a:cubicBezTo>
                    <a:pt x="589" y="36"/>
                    <a:pt x="658" y="26"/>
                    <a:pt x="692" y="23"/>
                  </a:cubicBezTo>
                  <a:cubicBezTo>
                    <a:pt x="720" y="21"/>
                    <a:pt x="775" y="19"/>
                    <a:pt x="802" y="17"/>
                  </a:cubicBezTo>
                  <a:cubicBezTo>
                    <a:pt x="806" y="17"/>
                    <a:pt x="814" y="18"/>
                    <a:pt x="818" y="16"/>
                  </a:cubicBezTo>
                  <a:cubicBezTo>
                    <a:pt x="819" y="15"/>
                    <a:pt x="822" y="12"/>
                    <a:pt x="823" y="11"/>
                  </a:cubicBezTo>
                  <a:cubicBezTo>
                    <a:pt x="824" y="10"/>
                    <a:pt x="825" y="9"/>
                    <a:pt x="827" y="7"/>
                  </a:cubicBezTo>
                  <a:cubicBezTo>
                    <a:pt x="828" y="8"/>
                    <a:pt x="829" y="9"/>
                    <a:pt x="830" y="10"/>
                  </a:cubicBezTo>
                  <a:cubicBezTo>
                    <a:pt x="830" y="11"/>
                    <a:pt x="831" y="12"/>
                    <a:pt x="831" y="13"/>
                  </a:cubicBezTo>
                  <a:cubicBezTo>
                    <a:pt x="832" y="14"/>
                    <a:pt x="832" y="18"/>
                    <a:pt x="831" y="20"/>
                  </a:cubicBezTo>
                  <a:cubicBezTo>
                    <a:pt x="831" y="22"/>
                    <a:pt x="830" y="25"/>
                    <a:pt x="830" y="27"/>
                  </a:cubicBezTo>
                  <a:cubicBezTo>
                    <a:pt x="830" y="28"/>
                    <a:pt x="831" y="31"/>
                    <a:pt x="831" y="32"/>
                  </a:cubicBezTo>
                  <a:cubicBezTo>
                    <a:pt x="831" y="33"/>
                    <a:pt x="829" y="36"/>
                    <a:pt x="828" y="37"/>
                  </a:cubicBezTo>
                  <a:cubicBezTo>
                    <a:pt x="827" y="38"/>
                    <a:pt x="824" y="40"/>
                    <a:pt x="823" y="41"/>
                  </a:cubicBezTo>
                  <a:cubicBezTo>
                    <a:pt x="822" y="41"/>
                    <a:pt x="819" y="40"/>
                    <a:pt x="817" y="41"/>
                  </a:cubicBezTo>
                  <a:cubicBezTo>
                    <a:pt x="816" y="41"/>
                    <a:pt x="816" y="44"/>
                    <a:pt x="815" y="45"/>
                  </a:cubicBezTo>
                  <a:cubicBezTo>
                    <a:pt x="813" y="46"/>
                    <a:pt x="808" y="46"/>
                    <a:pt x="806" y="46"/>
                  </a:cubicBezTo>
                  <a:cubicBezTo>
                    <a:pt x="804" y="45"/>
                    <a:pt x="801" y="44"/>
                    <a:pt x="800" y="44"/>
                  </a:cubicBezTo>
                  <a:cubicBezTo>
                    <a:pt x="799" y="44"/>
                    <a:pt x="797" y="45"/>
                    <a:pt x="796" y="46"/>
                  </a:cubicBezTo>
                  <a:cubicBezTo>
                    <a:pt x="795" y="47"/>
                    <a:pt x="795" y="50"/>
                    <a:pt x="794" y="51"/>
                  </a:cubicBezTo>
                  <a:cubicBezTo>
                    <a:pt x="792" y="52"/>
                    <a:pt x="788" y="51"/>
                    <a:pt x="786" y="52"/>
                  </a:cubicBezTo>
                  <a:cubicBezTo>
                    <a:pt x="785" y="52"/>
                    <a:pt x="782" y="53"/>
                    <a:pt x="781" y="54"/>
                  </a:cubicBezTo>
                  <a:cubicBezTo>
                    <a:pt x="779" y="54"/>
                    <a:pt x="776" y="56"/>
                    <a:pt x="774" y="57"/>
                  </a:cubicBezTo>
                  <a:cubicBezTo>
                    <a:pt x="773" y="58"/>
                    <a:pt x="771" y="60"/>
                    <a:pt x="771" y="61"/>
                  </a:cubicBezTo>
                  <a:cubicBezTo>
                    <a:pt x="770" y="63"/>
                    <a:pt x="772" y="67"/>
                    <a:pt x="771" y="68"/>
                  </a:cubicBezTo>
                  <a:cubicBezTo>
                    <a:pt x="770" y="70"/>
                    <a:pt x="765" y="70"/>
                    <a:pt x="764" y="72"/>
                  </a:cubicBezTo>
                  <a:cubicBezTo>
                    <a:pt x="764" y="73"/>
                    <a:pt x="764" y="75"/>
                    <a:pt x="764" y="76"/>
                  </a:cubicBezTo>
                  <a:cubicBezTo>
                    <a:pt x="765" y="78"/>
                    <a:pt x="768" y="78"/>
                    <a:pt x="769" y="80"/>
                  </a:cubicBezTo>
                  <a:cubicBezTo>
                    <a:pt x="769" y="80"/>
                    <a:pt x="769" y="82"/>
                    <a:pt x="770" y="83"/>
                  </a:cubicBezTo>
                  <a:cubicBezTo>
                    <a:pt x="771" y="84"/>
                    <a:pt x="773" y="85"/>
                    <a:pt x="774" y="86"/>
                  </a:cubicBezTo>
                  <a:cubicBezTo>
                    <a:pt x="775" y="87"/>
                    <a:pt x="776" y="91"/>
                    <a:pt x="777" y="92"/>
                  </a:cubicBezTo>
                  <a:cubicBezTo>
                    <a:pt x="778" y="93"/>
                    <a:pt x="779" y="95"/>
                    <a:pt x="780" y="95"/>
                  </a:cubicBezTo>
                  <a:cubicBezTo>
                    <a:pt x="782" y="95"/>
                    <a:pt x="784" y="95"/>
                    <a:pt x="786" y="95"/>
                  </a:cubicBezTo>
                  <a:cubicBezTo>
                    <a:pt x="787" y="95"/>
                    <a:pt x="789" y="94"/>
                    <a:pt x="790" y="95"/>
                  </a:cubicBezTo>
                  <a:cubicBezTo>
                    <a:pt x="791" y="96"/>
                    <a:pt x="792" y="101"/>
                    <a:pt x="792" y="103"/>
                  </a:cubicBezTo>
                  <a:cubicBezTo>
                    <a:pt x="793" y="106"/>
                    <a:pt x="797" y="112"/>
                    <a:pt x="796" y="115"/>
                  </a:cubicBezTo>
                  <a:cubicBezTo>
                    <a:pt x="795" y="116"/>
                    <a:pt x="793" y="116"/>
                    <a:pt x="792" y="117"/>
                  </a:cubicBezTo>
                  <a:cubicBezTo>
                    <a:pt x="791" y="119"/>
                    <a:pt x="790" y="124"/>
                    <a:pt x="790" y="126"/>
                  </a:cubicBezTo>
                  <a:cubicBezTo>
                    <a:pt x="791" y="127"/>
                    <a:pt x="792" y="129"/>
                    <a:pt x="793" y="130"/>
                  </a:cubicBezTo>
                  <a:cubicBezTo>
                    <a:pt x="794" y="131"/>
                    <a:pt x="796" y="132"/>
                    <a:pt x="797" y="132"/>
                  </a:cubicBezTo>
                  <a:cubicBezTo>
                    <a:pt x="798" y="132"/>
                    <a:pt x="798" y="129"/>
                    <a:pt x="799" y="129"/>
                  </a:cubicBezTo>
                  <a:cubicBezTo>
                    <a:pt x="800" y="129"/>
                    <a:pt x="801" y="130"/>
                    <a:pt x="802" y="131"/>
                  </a:cubicBezTo>
                  <a:cubicBezTo>
                    <a:pt x="803" y="132"/>
                    <a:pt x="803" y="136"/>
                    <a:pt x="804" y="137"/>
                  </a:cubicBezTo>
                  <a:cubicBezTo>
                    <a:pt x="805" y="139"/>
                    <a:pt x="806" y="143"/>
                    <a:pt x="807" y="145"/>
                  </a:cubicBezTo>
                  <a:cubicBezTo>
                    <a:pt x="808" y="146"/>
                    <a:pt x="811" y="148"/>
                    <a:pt x="812" y="150"/>
                  </a:cubicBezTo>
                  <a:cubicBezTo>
                    <a:pt x="813" y="152"/>
                    <a:pt x="813" y="157"/>
                    <a:pt x="814" y="160"/>
                  </a:cubicBezTo>
                  <a:cubicBezTo>
                    <a:pt x="816" y="162"/>
                    <a:pt x="819" y="165"/>
                    <a:pt x="821" y="167"/>
                  </a:cubicBezTo>
                  <a:cubicBezTo>
                    <a:pt x="822" y="169"/>
                    <a:pt x="826" y="173"/>
                    <a:pt x="828" y="175"/>
                  </a:cubicBezTo>
                  <a:cubicBezTo>
                    <a:pt x="829" y="177"/>
                    <a:pt x="831" y="181"/>
                    <a:pt x="831" y="184"/>
                  </a:cubicBezTo>
                  <a:cubicBezTo>
                    <a:pt x="832" y="186"/>
                    <a:pt x="832" y="192"/>
                    <a:pt x="831" y="195"/>
                  </a:cubicBezTo>
                  <a:cubicBezTo>
                    <a:pt x="831" y="198"/>
                    <a:pt x="829" y="204"/>
                    <a:pt x="827" y="207"/>
                  </a:cubicBezTo>
                  <a:cubicBezTo>
                    <a:pt x="827" y="209"/>
                    <a:pt x="826" y="212"/>
                    <a:pt x="824" y="214"/>
                  </a:cubicBezTo>
                  <a:cubicBezTo>
                    <a:pt x="823" y="215"/>
                    <a:pt x="818" y="215"/>
                    <a:pt x="817" y="216"/>
                  </a:cubicBezTo>
                  <a:cubicBezTo>
                    <a:pt x="816" y="218"/>
                    <a:pt x="816" y="224"/>
                    <a:pt x="817" y="226"/>
                  </a:cubicBezTo>
                  <a:cubicBezTo>
                    <a:pt x="817" y="227"/>
                    <a:pt x="818" y="229"/>
                    <a:pt x="819" y="230"/>
                  </a:cubicBezTo>
                  <a:cubicBezTo>
                    <a:pt x="819" y="232"/>
                    <a:pt x="819" y="236"/>
                    <a:pt x="817" y="236"/>
                  </a:cubicBezTo>
                  <a:cubicBezTo>
                    <a:pt x="816" y="237"/>
                    <a:pt x="813" y="235"/>
                    <a:pt x="812" y="235"/>
                  </a:cubicBezTo>
                  <a:cubicBezTo>
                    <a:pt x="811" y="235"/>
                    <a:pt x="808" y="236"/>
                    <a:pt x="807" y="237"/>
                  </a:cubicBezTo>
                  <a:cubicBezTo>
                    <a:pt x="806" y="238"/>
                    <a:pt x="806" y="242"/>
                    <a:pt x="805" y="243"/>
                  </a:cubicBezTo>
                  <a:cubicBezTo>
                    <a:pt x="804" y="244"/>
                    <a:pt x="802" y="247"/>
                    <a:pt x="800" y="248"/>
                  </a:cubicBezTo>
                  <a:cubicBezTo>
                    <a:pt x="799" y="250"/>
                    <a:pt x="795" y="250"/>
                    <a:pt x="794" y="252"/>
                  </a:cubicBezTo>
                  <a:cubicBezTo>
                    <a:pt x="793" y="253"/>
                    <a:pt x="792" y="256"/>
                    <a:pt x="792" y="258"/>
                  </a:cubicBezTo>
                  <a:cubicBezTo>
                    <a:pt x="792" y="259"/>
                    <a:pt x="792" y="263"/>
                    <a:pt x="790" y="263"/>
                  </a:cubicBezTo>
                  <a:cubicBezTo>
                    <a:pt x="790" y="264"/>
                    <a:pt x="787" y="263"/>
                    <a:pt x="786" y="263"/>
                  </a:cubicBezTo>
                  <a:cubicBezTo>
                    <a:pt x="785" y="262"/>
                    <a:pt x="784" y="258"/>
                    <a:pt x="782" y="258"/>
                  </a:cubicBezTo>
                  <a:cubicBezTo>
                    <a:pt x="780" y="258"/>
                    <a:pt x="777" y="262"/>
                    <a:pt x="776" y="264"/>
                  </a:cubicBezTo>
                  <a:cubicBezTo>
                    <a:pt x="775" y="266"/>
                    <a:pt x="776" y="270"/>
                    <a:pt x="774" y="271"/>
                  </a:cubicBezTo>
                  <a:cubicBezTo>
                    <a:pt x="773" y="273"/>
                    <a:pt x="768" y="271"/>
                    <a:pt x="766" y="271"/>
                  </a:cubicBezTo>
                  <a:cubicBezTo>
                    <a:pt x="766" y="272"/>
                    <a:pt x="764" y="272"/>
                    <a:pt x="763" y="273"/>
                  </a:cubicBezTo>
                  <a:cubicBezTo>
                    <a:pt x="763" y="274"/>
                    <a:pt x="763" y="277"/>
                    <a:pt x="763" y="279"/>
                  </a:cubicBezTo>
                  <a:cubicBezTo>
                    <a:pt x="764" y="281"/>
                    <a:pt x="766" y="284"/>
                    <a:pt x="766" y="286"/>
                  </a:cubicBezTo>
                  <a:cubicBezTo>
                    <a:pt x="766" y="287"/>
                    <a:pt x="766" y="290"/>
                    <a:pt x="765" y="291"/>
                  </a:cubicBezTo>
                  <a:cubicBezTo>
                    <a:pt x="764" y="292"/>
                    <a:pt x="761" y="292"/>
                    <a:pt x="760" y="291"/>
                  </a:cubicBezTo>
                  <a:cubicBezTo>
                    <a:pt x="759" y="290"/>
                    <a:pt x="759" y="287"/>
                    <a:pt x="758" y="286"/>
                  </a:cubicBezTo>
                  <a:cubicBezTo>
                    <a:pt x="756" y="285"/>
                    <a:pt x="752" y="285"/>
                    <a:pt x="750" y="286"/>
                  </a:cubicBezTo>
                  <a:cubicBezTo>
                    <a:pt x="749" y="287"/>
                    <a:pt x="747" y="290"/>
                    <a:pt x="746" y="291"/>
                  </a:cubicBezTo>
                  <a:cubicBezTo>
                    <a:pt x="745" y="292"/>
                    <a:pt x="741" y="293"/>
                    <a:pt x="740" y="295"/>
                  </a:cubicBezTo>
                  <a:cubicBezTo>
                    <a:pt x="739" y="296"/>
                    <a:pt x="738" y="299"/>
                    <a:pt x="737" y="300"/>
                  </a:cubicBezTo>
                  <a:cubicBezTo>
                    <a:pt x="736" y="302"/>
                    <a:pt x="732" y="305"/>
                    <a:pt x="730" y="307"/>
                  </a:cubicBezTo>
                  <a:cubicBezTo>
                    <a:pt x="729" y="308"/>
                    <a:pt x="724" y="310"/>
                    <a:pt x="722" y="312"/>
                  </a:cubicBezTo>
                  <a:cubicBezTo>
                    <a:pt x="720" y="314"/>
                    <a:pt x="716" y="319"/>
                    <a:pt x="714" y="321"/>
                  </a:cubicBezTo>
                  <a:cubicBezTo>
                    <a:pt x="709" y="326"/>
                    <a:pt x="701" y="338"/>
                    <a:pt x="696" y="342"/>
                  </a:cubicBezTo>
                  <a:cubicBezTo>
                    <a:pt x="694" y="344"/>
                    <a:pt x="688" y="347"/>
                    <a:pt x="685" y="348"/>
                  </a:cubicBezTo>
                  <a:cubicBezTo>
                    <a:pt x="682" y="349"/>
                    <a:pt x="674" y="348"/>
                    <a:pt x="671" y="350"/>
                  </a:cubicBezTo>
                  <a:cubicBezTo>
                    <a:pt x="670" y="351"/>
                    <a:pt x="669" y="352"/>
                    <a:pt x="669" y="353"/>
                  </a:cubicBezTo>
                  <a:cubicBezTo>
                    <a:pt x="668" y="355"/>
                    <a:pt x="668" y="360"/>
                    <a:pt x="667" y="362"/>
                  </a:cubicBezTo>
                  <a:cubicBezTo>
                    <a:pt x="666" y="363"/>
                    <a:pt x="663" y="366"/>
                    <a:pt x="661" y="366"/>
                  </a:cubicBezTo>
                  <a:cubicBezTo>
                    <a:pt x="660" y="366"/>
                    <a:pt x="658" y="362"/>
                    <a:pt x="657" y="361"/>
                  </a:cubicBezTo>
                  <a:cubicBezTo>
                    <a:pt x="656" y="360"/>
                    <a:pt x="654" y="359"/>
                    <a:pt x="653" y="359"/>
                  </a:cubicBezTo>
                  <a:cubicBezTo>
                    <a:pt x="651" y="358"/>
                    <a:pt x="648" y="358"/>
                    <a:pt x="646" y="359"/>
                  </a:cubicBezTo>
                  <a:cubicBezTo>
                    <a:pt x="644" y="360"/>
                    <a:pt x="640" y="364"/>
                    <a:pt x="639" y="366"/>
                  </a:cubicBezTo>
                  <a:cubicBezTo>
                    <a:pt x="638" y="368"/>
                    <a:pt x="637" y="373"/>
                    <a:pt x="636" y="376"/>
                  </a:cubicBezTo>
                  <a:cubicBezTo>
                    <a:pt x="635" y="378"/>
                    <a:pt x="632" y="381"/>
                    <a:pt x="630" y="382"/>
                  </a:cubicBezTo>
                  <a:cubicBezTo>
                    <a:pt x="629" y="383"/>
                    <a:pt x="627" y="383"/>
                    <a:pt x="625" y="383"/>
                  </a:cubicBezTo>
                  <a:cubicBezTo>
                    <a:pt x="624" y="382"/>
                    <a:pt x="622" y="378"/>
                    <a:pt x="621" y="377"/>
                  </a:cubicBezTo>
                  <a:cubicBezTo>
                    <a:pt x="619" y="376"/>
                    <a:pt x="615" y="376"/>
                    <a:pt x="614" y="375"/>
                  </a:cubicBezTo>
                  <a:cubicBezTo>
                    <a:pt x="611" y="375"/>
                    <a:pt x="607" y="373"/>
                    <a:pt x="604" y="373"/>
                  </a:cubicBezTo>
                  <a:cubicBezTo>
                    <a:pt x="601" y="373"/>
                    <a:pt x="594" y="373"/>
                    <a:pt x="590" y="373"/>
                  </a:cubicBezTo>
                  <a:cubicBezTo>
                    <a:pt x="589" y="373"/>
                    <a:pt x="587" y="374"/>
                    <a:pt x="586" y="374"/>
                  </a:cubicBezTo>
                  <a:cubicBezTo>
                    <a:pt x="585" y="375"/>
                    <a:pt x="583" y="379"/>
                    <a:pt x="582" y="379"/>
                  </a:cubicBezTo>
                  <a:cubicBezTo>
                    <a:pt x="579" y="381"/>
                    <a:pt x="573" y="380"/>
                    <a:pt x="571" y="381"/>
                  </a:cubicBezTo>
                  <a:cubicBezTo>
                    <a:pt x="570" y="381"/>
                    <a:pt x="569" y="381"/>
                    <a:pt x="567" y="381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3FF55EC6-973F-4C3A-B060-D83A5106E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Maps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69B08-2578-48B3-86F2-A137BF32B0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B8C248-48BC-4DA7-A4C9-14B3339C9101}" type="datetime3">
              <a:rPr lang="en-GB" smtClean="0"/>
              <a:t>18 September,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B8245-2799-4684-9AAB-E26A4C460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5400-9BF4-43A3-A67F-CF352EBFD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177</Words>
  <Application>Microsoft Office PowerPoint</Application>
  <PresentationFormat>On-screen Show (16:9)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Colart Standard</vt:lpstr>
      <vt:lpstr>Colart Standard Light</vt:lpstr>
      <vt:lpstr>Colart Standard Medium</vt:lpstr>
      <vt:lpstr>Helvetica Light</vt:lpstr>
      <vt:lpstr>Title Slides</vt:lpstr>
      <vt:lpstr>Text Slides</vt:lpstr>
      <vt:lpstr>PowerPoint Presentation</vt:lpstr>
      <vt:lpstr>Commercial Map</vt:lpstr>
      <vt:lpstr>Our Operations</vt:lpstr>
      <vt:lpstr>Maps</vt:lpstr>
      <vt:lpstr>Maps</vt:lpstr>
      <vt:lpstr>Maps</vt:lpstr>
      <vt:lpstr>Maps</vt:lpstr>
      <vt:lpstr>Maps</vt:lpstr>
      <vt:lpstr>Maps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5</dc:creator>
  <cp:lastModifiedBy>Toby Russell</cp:lastModifiedBy>
  <cp:revision>1</cp:revision>
  <dcterms:created xsi:type="dcterms:W3CDTF">2017-05-24T09:15:45Z</dcterms:created>
  <dcterms:modified xsi:type="dcterms:W3CDTF">2020-09-18T08:28:17Z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